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62" r:id="rId5"/>
    <p:sldId id="270" r:id="rId6"/>
    <p:sldId id="265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1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52973-C6D7-4411-A36A-FE80EACD0146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BC87787-ED65-4B27-BE94-011F47390282}">
      <dgm:prSet phldrT="[Text]"/>
      <dgm:spPr/>
      <dgm:t>
        <a:bodyPr/>
        <a:lstStyle/>
        <a:p>
          <a:r>
            <a:rPr lang="en-US" dirty="0"/>
            <a:t>On Track</a:t>
          </a:r>
        </a:p>
      </dgm:t>
    </dgm:pt>
    <dgm:pt modelId="{9535D58E-AC56-43EA-9AC9-1B8806E95F85}" type="parTrans" cxnId="{D85118DA-5EB2-4F9E-A6CF-A9C815F17649}">
      <dgm:prSet/>
      <dgm:spPr/>
      <dgm:t>
        <a:bodyPr/>
        <a:lstStyle/>
        <a:p>
          <a:endParaRPr lang="en-US"/>
        </a:p>
      </dgm:t>
    </dgm:pt>
    <dgm:pt modelId="{D32997BC-3250-4970-B163-6DB2ED406F19}" type="sibTrans" cxnId="{D85118DA-5EB2-4F9E-A6CF-A9C815F17649}">
      <dgm:prSet/>
      <dgm:spPr/>
      <dgm:t>
        <a:bodyPr/>
        <a:lstStyle/>
        <a:p>
          <a:endParaRPr lang="en-US"/>
        </a:p>
      </dgm:t>
    </dgm:pt>
    <dgm:pt modelId="{245EAD82-8C27-45E0-B816-6D37181C8CAD}">
      <dgm:prSet phldrT="[Text]"/>
      <dgm:spPr/>
      <dgm:t>
        <a:bodyPr/>
        <a:lstStyle/>
        <a:p>
          <a:r>
            <a:rPr lang="en-US" b="1" u="sng" dirty="0"/>
            <a:t>Percent Complete:</a:t>
          </a:r>
          <a:endParaRPr lang="en-US" b="1" dirty="0"/>
        </a:p>
      </dgm:t>
    </dgm:pt>
    <dgm:pt modelId="{E5BE1F97-E25C-4EF2-B3A2-CE3F5CEFB2F9}" type="parTrans" cxnId="{C2554FC4-ED15-4113-BC83-4725156FC625}">
      <dgm:prSet/>
      <dgm:spPr/>
      <dgm:t>
        <a:bodyPr/>
        <a:lstStyle/>
        <a:p>
          <a:endParaRPr lang="en-US"/>
        </a:p>
      </dgm:t>
    </dgm:pt>
    <dgm:pt modelId="{33E2B9D6-9D07-42A5-92ED-F458ED421B34}" type="sibTrans" cxnId="{C2554FC4-ED15-4113-BC83-4725156FC625}">
      <dgm:prSet/>
      <dgm:spPr/>
      <dgm:t>
        <a:bodyPr/>
        <a:lstStyle/>
        <a:p>
          <a:endParaRPr lang="en-US"/>
        </a:p>
      </dgm:t>
    </dgm:pt>
    <dgm:pt modelId="{BBFFE63A-41A0-4650-9347-D3FA0C4E3CFA}">
      <dgm:prSet phldrT="[Text]"/>
      <dgm:spPr/>
      <dgm:t>
        <a:bodyPr/>
        <a:lstStyle/>
        <a:p>
          <a:r>
            <a:rPr lang="en-US" b="1" u="sng" dirty="0"/>
            <a:t>On Budget:</a:t>
          </a:r>
          <a:endParaRPr lang="en-US" b="1" dirty="0"/>
        </a:p>
      </dgm:t>
    </dgm:pt>
    <dgm:pt modelId="{76E2745C-5BF4-4F7C-94FC-8EB97233E33B}" type="parTrans" cxnId="{28D90088-77B3-4529-A107-02A9BCE64ACE}">
      <dgm:prSet/>
      <dgm:spPr/>
      <dgm:t>
        <a:bodyPr/>
        <a:lstStyle/>
        <a:p>
          <a:endParaRPr lang="en-US"/>
        </a:p>
      </dgm:t>
    </dgm:pt>
    <dgm:pt modelId="{4F873289-72DE-4986-BD2E-24C1415F028B}" type="sibTrans" cxnId="{28D90088-77B3-4529-A107-02A9BCE64ACE}">
      <dgm:prSet/>
      <dgm:spPr/>
      <dgm:t>
        <a:bodyPr/>
        <a:lstStyle/>
        <a:p>
          <a:endParaRPr lang="en-US"/>
        </a:p>
      </dgm:t>
    </dgm:pt>
    <dgm:pt modelId="{5CAD5567-796A-4513-BA5B-5F6D352AA5A4}">
      <dgm:prSet phldrT="[Text]"/>
      <dgm:spPr/>
      <dgm:t>
        <a:bodyPr/>
        <a:lstStyle/>
        <a:p>
          <a:r>
            <a:rPr lang="en-US" b="1" u="sng" dirty="0"/>
            <a:t>On Schedule:</a:t>
          </a:r>
          <a:endParaRPr lang="en-US" b="1" dirty="0"/>
        </a:p>
      </dgm:t>
    </dgm:pt>
    <dgm:pt modelId="{A4403869-F12D-422C-9A0F-0D147DED39D2}" type="parTrans" cxnId="{453BB7B0-4AA4-463C-AB67-189287D41D16}">
      <dgm:prSet/>
      <dgm:spPr/>
      <dgm:t>
        <a:bodyPr/>
        <a:lstStyle/>
        <a:p>
          <a:endParaRPr lang="en-US"/>
        </a:p>
      </dgm:t>
    </dgm:pt>
    <dgm:pt modelId="{847C6823-B13C-4A24-90F4-08EFA6723D84}" type="sibTrans" cxnId="{453BB7B0-4AA4-463C-AB67-189287D41D16}">
      <dgm:prSet/>
      <dgm:spPr/>
      <dgm:t>
        <a:bodyPr/>
        <a:lstStyle/>
        <a:p>
          <a:endParaRPr lang="en-US"/>
        </a:p>
      </dgm:t>
    </dgm:pt>
    <dgm:pt modelId="{8074B1D4-A079-4DB1-A4E8-C155DB2D9EF9}">
      <dgm:prSet phldrT="[Text]"/>
      <dgm:spPr/>
      <dgm:t>
        <a:bodyPr/>
        <a:lstStyle/>
        <a:p>
          <a:r>
            <a:rPr lang="en-US" b="1" u="sng" dirty="0"/>
            <a:t>On Scope:</a:t>
          </a:r>
          <a:endParaRPr lang="en-US" b="1" u="none" dirty="0"/>
        </a:p>
      </dgm:t>
    </dgm:pt>
    <dgm:pt modelId="{E2EAE99D-B8D9-425D-9EBD-C73765D22BA8}" type="parTrans" cxnId="{BC657B79-0A82-45F9-ABFB-6B05FFAB6CC7}">
      <dgm:prSet/>
      <dgm:spPr/>
      <dgm:t>
        <a:bodyPr/>
        <a:lstStyle/>
        <a:p>
          <a:endParaRPr lang="en-US"/>
        </a:p>
      </dgm:t>
    </dgm:pt>
    <dgm:pt modelId="{D442D45E-E341-40D5-9B56-F1610E890976}" type="sibTrans" cxnId="{BC657B79-0A82-45F9-ABFB-6B05FFAB6CC7}">
      <dgm:prSet/>
      <dgm:spPr/>
      <dgm:t>
        <a:bodyPr/>
        <a:lstStyle/>
        <a:p>
          <a:endParaRPr lang="en-US"/>
        </a:p>
      </dgm:t>
    </dgm:pt>
    <dgm:pt modelId="{1D9CB598-9C63-41C4-9481-D0E319DDEBD6}">
      <dgm:prSet phldrT="[Text]"/>
      <dgm:spPr/>
      <dgm:t>
        <a:bodyPr/>
        <a:lstStyle/>
        <a:p>
          <a:r>
            <a:rPr lang="en-US" dirty="0"/>
            <a:t>What percent of actual scope has been completed?</a:t>
          </a:r>
        </a:p>
      </dgm:t>
    </dgm:pt>
    <dgm:pt modelId="{EA866DD3-620C-49FA-B6F2-EE2739874D48}" type="parTrans" cxnId="{BF07C98A-8C68-4600-B6F3-AC0BE8EF28E1}">
      <dgm:prSet/>
      <dgm:spPr/>
      <dgm:t>
        <a:bodyPr/>
        <a:lstStyle/>
        <a:p>
          <a:endParaRPr lang="en-US"/>
        </a:p>
      </dgm:t>
    </dgm:pt>
    <dgm:pt modelId="{1E78D15F-949F-4127-9FE2-2D9C44365F61}" type="sibTrans" cxnId="{BF07C98A-8C68-4600-B6F3-AC0BE8EF28E1}">
      <dgm:prSet/>
      <dgm:spPr/>
      <dgm:t>
        <a:bodyPr/>
        <a:lstStyle/>
        <a:p>
          <a:endParaRPr lang="en-US"/>
        </a:p>
      </dgm:t>
    </dgm:pt>
    <dgm:pt modelId="{AC0FD662-0FC3-42A6-B8CA-D2AB31E31FE5}">
      <dgm:prSet phldrT="[Text]"/>
      <dgm:spPr/>
      <dgm:t>
        <a:bodyPr/>
        <a:lstStyle/>
        <a:p>
          <a:r>
            <a:rPr lang="en-US" dirty="0"/>
            <a:t>What have we spent for the amount of work completed?</a:t>
          </a:r>
        </a:p>
      </dgm:t>
    </dgm:pt>
    <dgm:pt modelId="{64286369-BEEE-41CF-8D44-6EBCD3D76B00}" type="parTrans" cxnId="{92A11F85-4A62-46F2-B56F-2DB863881AF9}">
      <dgm:prSet/>
      <dgm:spPr/>
      <dgm:t>
        <a:bodyPr/>
        <a:lstStyle/>
        <a:p>
          <a:endParaRPr lang="en-US"/>
        </a:p>
      </dgm:t>
    </dgm:pt>
    <dgm:pt modelId="{6D69272B-37EC-498F-B1D5-A82B73424B9D}" type="sibTrans" cxnId="{92A11F85-4A62-46F2-B56F-2DB863881AF9}">
      <dgm:prSet/>
      <dgm:spPr/>
      <dgm:t>
        <a:bodyPr/>
        <a:lstStyle/>
        <a:p>
          <a:endParaRPr lang="en-US"/>
        </a:p>
      </dgm:t>
    </dgm:pt>
    <dgm:pt modelId="{CE68FE69-ED92-4E6F-A0B9-B33108BECE13}">
      <dgm:prSet phldrT="[Text]"/>
      <dgm:spPr/>
      <dgm:t>
        <a:bodyPr/>
        <a:lstStyle/>
        <a:p>
          <a:r>
            <a:rPr lang="en-US" dirty="0"/>
            <a:t>Was the work completed on or ahead of schedule?</a:t>
          </a:r>
        </a:p>
      </dgm:t>
    </dgm:pt>
    <dgm:pt modelId="{17A87932-6558-4F8E-AC89-001A050E79C4}" type="parTrans" cxnId="{4FC46E6D-936F-4098-AEEB-C0A337607342}">
      <dgm:prSet/>
      <dgm:spPr/>
      <dgm:t>
        <a:bodyPr/>
        <a:lstStyle/>
        <a:p>
          <a:endParaRPr lang="en-US"/>
        </a:p>
      </dgm:t>
    </dgm:pt>
    <dgm:pt modelId="{6FB8815C-4FE4-4964-BC29-37B21C5252CC}" type="sibTrans" cxnId="{4FC46E6D-936F-4098-AEEB-C0A337607342}">
      <dgm:prSet/>
      <dgm:spPr/>
      <dgm:t>
        <a:bodyPr/>
        <a:lstStyle/>
        <a:p>
          <a:endParaRPr lang="en-US"/>
        </a:p>
      </dgm:t>
    </dgm:pt>
    <dgm:pt modelId="{F618CE7D-FC0E-41D5-BFE1-A0F8BF9C5AA7}">
      <dgm:prSet phldrT="[Text]"/>
      <dgm:spPr/>
      <dgm:t>
        <a:bodyPr/>
        <a:lstStyle/>
        <a:p>
          <a:r>
            <a:rPr lang="en-US" u="none" dirty="0"/>
            <a:t>Requirements, Value, quality, and customer satisfaction</a:t>
          </a:r>
        </a:p>
      </dgm:t>
    </dgm:pt>
    <dgm:pt modelId="{540C41C8-E012-402A-8F3F-465612F69951}" type="parTrans" cxnId="{534B831F-CD24-4FF8-B2AD-D36697CE1AF2}">
      <dgm:prSet/>
      <dgm:spPr/>
      <dgm:t>
        <a:bodyPr/>
        <a:lstStyle/>
        <a:p>
          <a:endParaRPr lang="en-US"/>
        </a:p>
      </dgm:t>
    </dgm:pt>
    <dgm:pt modelId="{2C420891-443E-4B87-B9AD-D741872D6631}" type="sibTrans" cxnId="{534B831F-CD24-4FF8-B2AD-D36697CE1AF2}">
      <dgm:prSet/>
      <dgm:spPr/>
      <dgm:t>
        <a:bodyPr/>
        <a:lstStyle/>
        <a:p>
          <a:endParaRPr lang="en-US"/>
        </a:p>
      </dgm:t>
    </dgm:pt>
    <dgm:pt modelId="{E3A1AFBA-E093-4286-A261-2A04F5A963CC}" type="pres">
      <dgm:prSet presAssocID="{A0352973-C6D7-4411-A36A-FE80EACD0146}" presName="Name0" presStyleCnt="0">
        <dgm:presLayoutVars>
          <dgm:dir/>
          <dgm:animLvl val="lvl"/>
          <dgm:resizeHandles val="exact"/>
        </dgm:presLayoutVars>
      </dgm:prSet>
      <dgm:spPr/>
    </dgm:pt>
    <dgm:pt modelId="{0728A29A-517F-45C2-B952-AC27432DB2AA}" type="pres">
      <dgm:prSet presAssocID="{1BC87787-ED65-4B27-BE94-011F47390282}" presName="linNode" presStyleCnt="0"/>
      <dgm:spPr/>
    </dgm:pt>
    <dgm:pt modelId="{C5F1EA6B-B018-4F0E-89F5-A23BBC401775}" type="pres">
      <dgm:prSet presAssocID="{1BC87787-ED65-4B27-BE94-011F47390282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7402AE8-4295-40D8-AAD7-F1CBF8A1D680}" type="pres">
      <dgm:prSet presAssocID="{1BC87787-ED65-4B27-BE94-011F47390282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08F96305-A616-4FFA-8F23-B70BAE3D063C}" type="presOf" srcId="{A0352973-C6D7-4411-A36A-FE80EACD0146}" destId="{E3A1AFBA-E093-4286-A261-2A04F5A963CC}" srcOrd="0" destOrd="0" presId="urn:microsoft.com/office/officeart/2005/8/layout/vList5"/>
    <dgm:cxn modelId="{534B831F-CD24-4FF8-B2AD-D36697CE1AF2}" srcId="{8074B1D4-A079-4DB1-A4E8-C155DB2D9EF9}" destId="{F618CE7D-FC0E-41D5-BFE1-A0F8BF9C5AA7}" srcOrd="0" destOrd="0" parTransId="{540C41C8-E012-402A-8F3F-465612F69951}" sibTransId="{2C420891-443E-4B87-B9AD-D741872D6631}"/>
    <dgm:cxn modelId="{76048B1F-F93D-421A-B1F4-054C4137A6E3}" type="presOf" srcId="{1D9CB598-9C63-41C4-9481-D0E319DDEBD6}" destId="{77402AE8-4295-40D8-AAD7-F1CBF8A1D680}" srcOrd="0" destOrd="1" presId="urn:microsoft.com/office/officeart/2005/8/layout/vList5"/>
    <dgm:cxn modelId="{2CDD7F28-91D2-4DEA-9C9A-A8D80DB41F68}" type="presOf" srcId="{CE68FE69-ED92-4E6F-A0B9-B33108BECE13}" destId="{77402AE8-4295-40D8-AAD7-F1CBF8A1D680}" srcOrd="0" destOrd="5" presId="urn:microsoft.com/office/officeart/2005/8/layout/vList5"/>
    <dgm:cxn modelId="{83510F38-40E8-46CC-8C0D-8F6B82115644}" type="presOf" srcId="{AC0FD662-0FC3-42A6-B8CA-D2AB31E31FE5}" destId="{77402AE8-4295-40D8-AAD7-F1CBF8A1D680}" srcOrd="0" destOrd="3" presId="urn:microsoft.com/office/officeart/2005/8/layout/vList5"/>
    <dgm:cxn modelId="{D072BA39-A4B9-49F0-B1F4-5C75B30B7F5C}" type="presOf" srcId="{1BC87787-ED65-4B27-BE94-011F47390282}" destId="{C5F1EA6B-B018-4F0E-89F5-A23BBC401775}" srcOrd="0" destOrd="0" presId="urn:microsoft.com/office/officeart/2005/8/layout/vList5"/>
    <dgm:cxn modelId="{EAFADB63-8457-4B0D-9FB6-CBAFC8D82C71}" type="presOf" srcId="{BBFFE63A-41A0-4650-9347-D3FA0C4E3CFA}" destId="{77402AE8-4295-40D8-AAD7-F1CBF8A1D680}" srcOrd="0" destOrd="2" presId="urn:microsoft.com/office/officeart/2005/8/layout/vList5"/>
    <dgm:cxn modelId="{28111D4B-6E90-455A-9C90-65FEEC5498B2}" type="presOf" srcId="{8074B1D4-A079-4DB1-A4E8-C155DB2D9EF9}" destId="{77402AE8-4295-40D8-AAD7-F1CBF8A1D680}" srcOrd="0" destOrd="6" presId="urn:microsoft.com/office/officeart/2005/8/layout/vList5"/>
    <dgm:cxn modelId="{4FC46E6D-936F-4098-AEEB-C0A337607342}" srcId="{5CAD5567-796A-4513-BA5B-5F6D352AA5A4}" destId="{CE68FE69-ED92-4E6F-A0B9-B33108BECE13}" srcOrd="0" destOrd="0" parTransId="{17A87932-6558-4F8E-AC89-001A050E79C4}" sibTransId="{6FB8815C-4FE4-4964-BC29-37B21C5252CC}"/>
    <dgm:cxn modelId="{74DB7175-8BB8-4913-96C4-29FEB576AE04}" type="presOf" srcId="{245EAD82-8C27-45E0-B816-6D37181C8CAD}" destId="{77402AE8-4295-40D8-AAD7-F1CBF8A1D680}" srcOrd="0" destOrd="0" presId="urn:microsoft.com/office/officeart/2005/8/layout/vList5"/>
    <dgm:cxn modelId="{BC657B79-0A82-45F9-ABFB-6B05FFAB6CC7}" srcId="{1BC87787-ED65-4B27-BE94-011F47390282}" destId="{8074B1D4-A079-4DB1-A4E8-C155DB2D9EF9}" srcOrd="3" destOrd="0" parTransId="{E2EAE99D-B8D9-425D-9EBD-C73765D22BA8}" sibTransId="{D442D45E-E341-40D5-9B56-F1610E890976}"/>
    <dgm:cxn modelId="{3229637D-CC38-4105-821E-B7EA46CFD1A9}" type="presOf" srcId="{5CAD5567-796A-4513-BA5B-5F6D352AA5A4}" destId="{77402AE8-4295-40D8-AAD7-F1CBF8A1D680}" srcOrd="0" destOrd="4" presId="urn:microsoft.com/office/officeart/2005/8/layout/vList5"/>
    <dgm:cxn modelId="{92A11F85-4A62-46F2-B56F-2DB863881AF9}" srcId="{BBFFE63A-41A0-4650-9347-D3FA0C4E3CFA}" destId="{AC0FD662-0FC3-42A6-B8CA-D2AB31E31FE5}" srcOrd="0" destOrd="0" parTransId="{64286369-BEEE-41CF-8D44-6EBCD3D76B00}" sibTransId="{6D69272B-37EC-498F-B1D5-A82B73424B9D}"/>
    <dgm:cxn modelId="{28D90088-77B3-4529-A107-02A9BCE64ACE}" srcId="{1BC87787-ED65-4B27-BE94-011F47390282}" destId="{BBFFE63A-41A0-4650-9347-D3FA0C4E3CFA}" srcOrd="1" destOrd="0" parTransId="{76E2745C-5BF4-4F7C-94FC-8EB97233E33B}" sibTransId="{4F873289-72DE-4986-BD2E-24C1415F028B}"/>
    <dgm:cxn modelId="{BF07C98A-8C68-4600-B6F3-AC0BE8EF28E1}" srcId="{245EAD82-8C27-45E0-B816-6D37181C8CAD}" destId="{1D9CB598-9C63-41C4-9481-D0E319DDEBD6}" srcOrd="0" destOrd="0" parTransId="{EA866DD3-620C-49FA-B6F2-EE2739874D48}" sibTransId="{1E78D15F-949F-4127-9FE2-2D9C44365F61}"/>
    <dgm:cxn modelId="{453BB7B0-4AA4-463C-AB67-189287D41D16}" srcId="{1BC87787-ED65-4B27-BE94-011F47390282}" destId="{5CAD5567-796A-4513-BA5B-5F6D352AA5A4}" srcOrd="2" destOrd="0" parTransId="{A4403869-F12D-422C-9A0F-0D147DED39D2}" sibTransId="{847C6823-B13C-4A24-90F4-08EFA6723D84}"/>
    <dgm:cxn modelId="{C2554FC4-ED15-4113-BC83-4725156FC625}" srcId="{1BC87787-ED65-4B27-BE94-011F47390282}" destId="{245EAD82-8C27-45E0-B816-6D37181C8CAD}" srcOrd="0" destOrd="0" parTransId="{E5BE1F97-E25C-4EF2-B3A2-CE3F5CEFB2F9}" sibTransId="{33E2B9D6-9D07-42A5-92ED-F458ED421B34}"/>
    <dgm:cxn modelId="{D85118DA-5EB2-4F9E-A6CF-A9C815F17649}" srcId="{A0352973-C6D7-4411-A36A-FE80EACD0146}" destId="{1BC87787-ED65-4B27-BE94-011F47390282}" srcOrd="0" destOrd="0" parTransId="{9535D58E-AC56-43EA-9AC9-1B8806E95F85}" sibTransId="{D32997BC-3250-4970-B163-6DB2ED406F19}"/>
    <dgm:cxn modelId="{37E151E7-28DA-436D-9D66-07E59DEADF21}" type="presOf" srcId="{F618CE7D-FC0E-41D5-BFE1-A0F8BF9C5AA7}" destId="{77402AE8-4295-40D8-AAD7-F1CBF8A1D680}" srcOrd="0" destOrd="7" presId="urn:microsoft.com/office/officeart/2005/8/layout/vList5"/>
    <dgm:cxn modelId="{483AC9DC-9F3B-4F6B-B958-FE6519D22165}" type="presParOf" srcId="{E3A1AFBA-E093-4286-A261-2A04F5A963CC}" destId="{0728A29A-517F-45C2-B952-AC27432DB2AA}" srcOrd="0" destOrd="0" presId="urn:microsoft.com/office/officeart/2005/8/layout/vList5"/>
    <dgm:cxn modelId="{261B2F10-60C8-44F1-B432-F8E6054E1EAE}" type="presParOf" srcId="{0728A29A-517F-45C2-B952-AC27432DB2AA}" destId="{C5F1EA6B-B018-4F0E-89F5-A23BBC401775}" srcOrd="0" destOrd="0" presId="urn:microsoft.com/office/officeart/2005/8/layout/vList5"/>
    <dgm:cxn modelId="{0BF88EF3-D29C-4D6B-A71D-757A66CAE7CE}" type="presParOf" srcId="{0728A29A-517F-45C2-B952-AC27432DB2AA}" destId="{77402AE8-4295-40D8-AAD7-F1CBF8A1D68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E63453-F1BF-410C-84CF-FF923B0B8BB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B21C15C-5B21-441F-BDAA-139904CDC7B4}">
      <dgm:prSet phldrT="[Text]"/>
      <dgm:spPr/>
      <dgm:t>
        <a:bodyPr/>
        <a:lstStyle/>
        <a:p>
          <a:r>
            <a:rPr lang="en-US" dirty="0"/>
            <a:t>Portfolio Reporting</a:t>
          </a:r>
        </a:p>
      </dgm:t>
    </dgm:pt>
    <dgm:pt modelId="{48C6FD38-7A60-46FD-BB16-0B7D32E600E3}" type="parTrans" cxnId="{AD5C8067-A169-4F1B-A039-B28B412E143C}">
      <dgm:prSet/>
      <dgm:spPr/>
      <dgm:t>
        <a:bodyPr/>
        <a:lstStyle/>
        <a:p>
          <a:endParaRPr lang="en-US"/>
        </a:p>
      </dgm:t>
    </dgm:pt>
    <dgm:pt modelId="{03DE5C30-B56A-4683-A631-AF017D59A184}" type="sibTrans" cxnId="{AD5C8067-A169-4F1B-A039-B28B412E143C}">
      <dgm:prSet/>
      <dgm:spPr/>
      <dgm:t>
        <a:bodyPr/>
        <a:lstStyle/>
        <a:p>
          <a:endParaRPr lang="en-US"/>
        </a:p>
      </dgm:t>
    </dgm:pt>
    <dgm:pt modelId="{7CB4F9B5-1964-40AE-A347-DDEB729080BC}">
      <dgm:prSet phldrT="[Text]"/>
      <dgm:spPr/>
      <dgm:t>
        <a:bodyPr/>
        <a:lstStyle/>
        <a:p>
          <a:r>
            <a:rPr lang="en-US" dirty="0"/>
            <a:t>Agile Projects</a:t>
          </a:r>
        </a:p>
      </dgm:t>
    </dgm:pt>
    <dgm:pt modelId="{E4609358-4EF2-4D8A-8C2F-26510F188680}" type="parTrans" cxnId="{CD628EDB-D56F-459C-94E1-9E14358AD850}">
      <dgm:prSet/>
      <dgm:spPr/>
      <dgm:t>
        <a:bodyPr/>
        <a:lstStyle/>
        <a:p>
          <a:endParaRPr lang="en-US"/>
        </a:p>
      </dgm:t>
    </dgm:pt>
    <dgm:pt modelId="{37947C89-22B7-4577-B6B1-5248F9DB5423}" type="sibTrans" cxnId="{CD628EDB-D56F-459C-94E1-9E14358AD850}">
      <dgm:prSet/>
      <dgm:spPr/>
      <dgm:t>
        <a:bodyPr/>
        <a:lstStyle/>
        <a:p>
          <a:endParaRPr lang="en-US"/>
        </a:p>
      </dgm:t>
    </dgm:pt>
    <dgm:pt modelId="{142F8766-6127-4D10-B6C3-B854782511A9}">
      <dgm:prSet phldrT="[Text]"/>
      <dgm:spPr/>
      <dgm:t>
        <a:bodyPr/>
        <a:lstStyle/>
        <a:p>
          <a:r>
            <a:rPr lang="en-US" dirty="0"/>
            <a:t>Traditional</a:t>
          </a:r>
        </a:p>
      </dgm:t>
    </dgm:pt>
    <dgm:pt modelId="{C2920D72-9AE7-4A98-ACB1-C15582FC5FA6}" type="parTrans" cxnId="{C1C7712D-C5E7-4FD0-B81D-C6B2A95F4C95}">
      <dgm:prSet/>
      <dgm:spPr/>
      <dgm:t>
        <a:bodyPr/>
        <a:lstStyle/>
        <a:p>
          <a:endParaRPr lang="en-US"/>
        </a:p>
      </dgm:t>
    </dgm:pt>
    <dgm:pt modelId="{72051C1D-EF76-4EB0-8E25-61281FA4BCFA}" type="sibTrans" cxnId="{C1C7712D-C5E7-4FD0-B81D-C6B2A95F4C95}">
      <dgm:prSet/>
      <dgm:spPr/>
      <dgm:t>
        <a:bodyPr/>
        <a:lstStyle/>
        <a:p>
          <a:endParaRPr lang="en-US"/>
        </a:p>
      </dgm:t>
    </dgm:pt>
    <dgm:pt modelId="{429F6571-2FD6-4470-B1AE-B7A32FD291EE}">
      <dgm:prSet phldrT="[Text]"/>
      <dgm:spPr/>
      <dgm:t>
        <a:bodyPr/>
        <a:lstStyle/>
        <a:p>
          <a:r>
            <a:rPr lang="en-US" dirty="0"/>
            <a:t>Custom</a:t>
          </a:r>
        </a:p>
      </dgm:t>
    </dgm:pt>
    <dgm:pt modelId="{3412F570-83EB-4E82-9D1F-DB5FF16903C9}" type="parTrans" cxnId="{2CF7B1FD-CBC6-4244-A85D-0B7C5A4CC114}">
      <dgm:prSet/>
      <dgm:spPr/>
      <dgm:t>
        <a:bodyPr/>
        <a:lstStyle/>
        <a:p>
          <a:endParaRPr lang="en-US"/>
        </a:p>
      </dgm:t>
    </dgm:pt>
    <dgm:pt modelId="{AD988712-38A0-4DE2-A5F2-AAA2CFA0EFF9}" type="sibTrans" cxnId="{2CF7B1FD-CBC6-4244-A85D-0B7C5A4CC114}">
      <dgm:prSet/>
      <dgm:spPr/>
      <dgm:t>
        <a:bodyPr/>
        <a:lstStyle/>
        <a:p>
          <a:endParaRPr lang="en-US"/>
        </a:p>
      </dgm:t>
    </dgm:pt>
    <dgm:pt modelId="{C65506AA-8612-4A0D-8060-E86BA1EC950C}">
      <dgm:prSet phldrT="[Text]"/>
      <dgm:spPr/>
      <dgm:t>
        <a:bodyPr/>
        <a:lstStyle/>
        <a:p>
          <a:r>
            <a:rPr lang="en-US" dirty="0"/>
            <a:t>Deployment</a:t>
          </a:r>
        </a:p>
      </dgm:t>
    </dgm:pt>
    <dgm:pt modelId="{D50EFBB4-B7C6-4F0B-B680-9741C4FC9E5E}" type="parTrans" cxnId="{5EB047F2-2960-445D-B904-826FC20FC034}">
      <dgm:prSet/>
      <dgm:spPr/>
      <dgm:t>
        <a:bodyPr/>
        <a:lstStyle/>
        <a:p>
          <a:endParaRPr lang="en-US"/>
        </a:p>
      </dgm:t>
    </dgm:pt>
    <dgm:pt modelId="{6AFA23D7-FA13-4331-BF00-A98A0A607DAD}" type="sibTrans" cxnId="{5EB047F2-2960-445D-B904-826FC20FC034}">
      <dgm:prSet/>
      <dgm:spPr/>
      <dgm:t>
        <a:bodyPr/>
        <a:lstStyle/>
        <a:p>
          <a:endParaRPr lang="en-US"/>
        </a:p>
      </dgm:t>
    </dgm:pt>
    <dgm:pt modelId="{BA8C1F37-5076-46D2-BBFC-46F29AEB7D7C}">
      <dgm:prSet phldrT="[Text]"/>
      <dgm:spPr/>
      <dgm:t>
        <a:bodyPr/>
        <a:lstStyle/>
        <a:p>
          <a:r>
            <a:rPr lang="en-US" dirty="0"/>
            <a:t>Infrastructure</a:t>
          </a:r>
        </a:p>
      </dgm:t>
    </dgm:pt>
    <dgm:pt modelId="{8716313F-513E-4D76-92C9-6BDC20198C32}" type="parTrans" cxnId="{AE08BA25-36DF-4FB3-BF24-B77F41511C8B}">
      <dgm:prSet/>
      <dgm:spPr/>
      <dgm:t>
        <a:bodyPr/>
        <a:lstStyle/>
        <a:p>
          <a:endParaRPr lang="en-US"/>
        </a:p>
      </dgm:t>
    </dgm:pt>
    <dgm:pt modelId="{A9E0DA19-04F5-4FFD-BF8E-8020DB1D06A7}" type="sibTrans" cxnId="{AE08BA25-36DF-4FB3-BF24-B77F41511C8B}">
      <dgm:prSet/>
      <dgm:spPr/>
      <dgm:t>
        <a:bodyPr/>
        <a:lstStyle/>
        <a:p>
          <a:endParaRPr lang="en-US"/>
        </a:p>
      </dgm:t>
    </dgm:pt>
    <dgm:pt modelId="{0514D6CE-0AF6-4278-B84B-3029F7385288}" type="pres">
      <dgm:prSet presAssocID="{25E63453-F1BF-410C-84CF-FF923B0B8BB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979CDA2-C85A-4157-A84A-6D1C85166FA1}" type="pres">
      <dgm:prSet presAssocID="{9B21C15C-5B21-441F-BDAA-139904CDC7B4}" presName="root1" presStyleCnt="0"/>
      <dgm:spPr/>
    </dgm:pt>
    <dgm:pt modelId="{D947A800-5373-49B4-A4A8-098563031B2C}" type="pres">
      <dgm:prSet presAssocID="{9B21C15C-5B21-441F-BDAA-139904CDC7B4}" presName="LevelOneTextNode" presStyleLbl="node0" presStyleIdx="0" presStyleCnt="1" custLinFactX="-54961" custLinFactNeighborX="-100000" custLinFactNeighborY="-467">
        <dgm:presLayoutVars>
          <dgm:chPref val="3"/>
        </dgm:presLayoutVars>
      </dgm:prSet>
      <dgm:spPr/>
    </dgm:pt>
    <dgm:pt modelId="{A559635C-4168-4556-961E-786EEB027D44}" type="pres">
      <dgm:prSet presAssocID="{9B21C15C-5B21-441F-BDAA-139904CDC7B4}" presName="level2hierChild" presStyleCnt="0"/>
      <dgm:spPr/>
    </dgm:pt>
    <dgm:pt modelId="{C030B2F1-FDC0-4EFA-9BA8-BE01EE24AC09}" type="pres">
      <dgm:prSet presAssocID="{E4609358-4EF2-4D8A-8C2F-26510F188680}" presName="conn2-1" presStyleLbl="parChTrans1D2" presStyleIdx="0" presStyleCnt="5"/>
      <dgm:spPr/>
    </dgm:pt>
    <dgm:pt modelId="{DBFC5610-443E-4DA9-B660-AF65BEAB695A}" type="pres">
      <dgm:prSet presAssocID="{E4609358-4EF2-4D8A-8C2F-26510F188680}" presName="connTx" presStyleLbl="parChTrans1D2" presStyleIdx="0" presStyleCnt="5"/>
      <dgm:spPr/>
    </dgm:pt>
    <dgm:pt modelId="{D58C660A-CE8C-4ECD-80CB-3D521AD85FBF}" type="pres">
      <dgm:prSet presAssocID="{7CB4F9B5-1964-40AE-A347-DDEB729080BC}" presName="root2" presStyleCnt="0"/>
      <dgm:spPr/>
    </dgm:pt>
    <dgm:pt modelId="{0600167D-3AAE-461D-BC72-530C9832DB2F}" type="pres">
      <dgm:prSet presAssocID="{7CB4F9B5-1964-40AE-A347-DDEB729080BC}" presName="LevelTwoTextNode" presStyleLbl="node2" presStyleIdx="0" presStyleCnt="5" custScaleX="108492" custLinFactNeighborX="84739" custLinFactNeighborY="-4919">
        <dgm:presLayoutVars>
          <dgm:chPref val="3"/>
        </dgm:presLayoutVars>
      </dgm:prSet>
      <dgm:spPr/>
    </dgm:pt>
    <dgm:pt modelId="{F67A7221-C619-45CD-8E63-76C1B1B653A2}" type="pres">
      <dgm:prSet presAssocID="{7CB4F9B5-1964-40AE-A347-DDEB729080BC}" presName="level3hierChild" presStyleCnt="0"/>
      <dgm:spPr/>
    </dgm:pt>
    <dgm:pt modelId="{4DD4BCB5-D6D1-420D-BAB4-800C9AB07814}" type="pres">
      <dgm:prSet presAssocID="{C2920D72-9AE7-4A98-ACB1-C15582FC5FA6}" presName="conn2-1" presStyleLbl="parChTrans1D2" presStyleIdx="1" presStyleCnt="5"/>
      <dgm:spPr/>
    </dgm:pt>
    <dgm:pt modelId="{E01BE374-55D5-4588-A8BE-24F5180C7CBF}" type="pres">
      <dgm:prSet presAssocID="{C2920D72-9AE7-4A98-ACB1-C15582FC5FA6}" presName="connTx" presStyleLbl="parChTrans1D2" presStyleIdx="1" presStyleCnt="5"/>
      <dgm:spPr/>
    </dgm:pt>
    <dgm:pt modelId="{0C0BFE6C-28E5-42AE-9132-59893E69991F}" type="pres">
      <dgm:prSet presAssocID="{142F8766-6127-4D10-B6C3-B854782511A9}" presName="root2" presStyleCnt="0"/>
      <dgm:spPr/>
    </dgm:pt>
    <dgm:pt modelId="{6334BFF5-6673-4638-80D4-CC9FD1B649E7}" type="pres">
      <dgm:prSet presAssocID="{142F8766-6127-4D10-B6C3-B854782511A9}" presName="LevelTwoTextNode" presStyleLbl="node2" presStyleIdx="1" presStyleCnt="5" custScaleX="108492" custLinFactNeighborX="84739" custLinFactNeighborY="-4919">
        <dgm:presLayoutVars>
          <dgm:chPref val="3"/>
        </dgm:presLayoutVars>
      </dgm:prSet>
      <dgm:spPr/>
    </dgm:pt>
    <dgm:pt modelId="{14B42F41-8051-4A42-8C8D-E7920608FAB5}" type="pres">
      <dgm:prSet presAssocID="{142F8766-6127-4D10-B6C3-B854782511A9}" presName="level3hierChild" presStyleCnt="0"/>
      <dgm:spPr/>
    </dgm:pt>
    <dgm:pt modelId="{F6DD8420-2112-4CEB-942E-13FE3F37906C}" type="pres">
      <dgm:prSet presAssocID="{3412F570-83EB-4E82-9D1F-DB5FF16903C9}" presName="conn2-1" presStyleLbl="parChTrans1D2" presStyleIdx="2" presStyleCnt="5"/>
      <dgm:spPr/>
    </dgm:pt>
    <dgm:pt modelId="{2E5B0C22-4B46-41C2-941E-17BE13F8E63D}" type="pres">
      <dgm:prSet presAssocID="{3412F570-83EB-4E82-9D1F-DB5FF16903C9}" presName="connTx" presStyleLbl="parChTrans1D2" presStyleIdx="2" presStyleCnt="5"/>
      <dgm:spPr/>
    </dgm:pt>
    <dgm:pt modelId="{A376A265-7AA6-404C-96B2-CCDE46EF083C}" type="pres">
      <dgm:prSet presAssocID="{429F6571-2FD6-4470-B1AE-B7A32FD291EE}" presName="root2" presStyleCnt="0"/>
      <dgm:spPr/>
    </dgm:pt>
    <dgm:pt modelId="{2522029B-AD42-4388-A065-F5F578F5BEB7}" type="pres">
      <dgm:prSet presAssocID="{429F6571-2FD6-4470-B1AE-B7A32FD291EE}" presName="LevelTwoTextNode" presStyleLbl="node2" presStyleIdx="2" presStyleCnt="5" custScaleX="108492" custLinFactNeighborX="84739" custLinFactNeighborY="-4919">
        <dgm:presLayoutVars>
          <dgm:chPref val="3"/>
        </dgm:presLayoutVars>
      </dgm:prSet>
      <dgm:spPr/>
    </dgm:pt>
    <dgm:pt modelId="{65C75259-9222-4498-A68F-CEF4D560B585}" type="pres">
      <dgm:prSet presAssocID="{429F6571-2FD6-4470-B1AE-B7A32FD291EE}" presName="level3hierChild" presStyleCnt="0"/>
      <dgm:spPr/>
    </dgm:pt>
    <dgm:pt modelId="{47C885E6-FFC8-4B5F-84D0-88D164F4E2B5}" type="pres">
      <dgm:prSet presAssocID="{D50EFBB4-B7C6-4F0B-B680-9741C4FC9E5E}" presName="conn2-1" presStyleLbl="parChTrans1D2" presStyleIdx="3" presStyleCnt="5"/>
      <dgm:spPr/>
    </dgm:pt>
    <dgm:pt modelId="{61E84353-4888-484A-8D35-B1CE7C860B07}" type="pres">
      <dgm:prSet presAssocID="{D50EFBB4-B7C6-4F0B-B680-9741C4FC9E5E}" presName="connTx" presStyleLbl="parChTrans1D2" presStyleIdx="3" presStyleCnt="5"/>
      <dgm:spPr/>
    </dgm:pt>
    <dgm:pt modelId="{04D6891E-E36E-4885-9004-6DD2DAE6C045}" type="pres">
      <dgm:prSet presAssocID="{C65506AA-8612-4A0D-8060-E86BA1EC950C}" presName="root2" presStyleCnt="0"/>
      <dgm:spPr/>
    </dgm:pt>
    <dgm:pt modelId="{CAC874B9-C91E-4B1C-B877-133D4C364CBF}" type="pres">
      <dgm:prSet presAssocID="{C65506AA-8612-4A0D-8060-E86BA1EC950C}" presName="LevelTwoTextNode" presStyleLbl="node2" presStyleIdx="3" presStyleCnt="5" custScaleX="108492" custLinFactNeighborX="84739" custLinFactNeighborY="-4919">
        <dgm:presLayoutVars>
          <dgm:chPref val="3"/>
        </dgm:presLayoutVars>
      </dgm:prSet>
      <dgm:spPr/>
    </dgm:pt>
    <dgm:pt modelId="{E8E9F67E-0004-401B-A3BF-606FC61C97BE}" type="pres">
      <dgm:prSet presAssocID="{C65506AA-8612-4A0D-8060-E86BA1EC950C}" presName="level3hierChild" presStyleCnt="0"/>
      <dgm:spPr/>
    </dgm:pt>
    <dgm:pt modelId="{72DE25D6-82B0-46D6-A594-13E0BE59789C}" type="pres">
      <dgm:prSet presAssocID="{8716313F-513E-4D76-92C9-6BDC20198C32}" presName="conn2-1" presStyleLbl="parChTrans1D2" presStyleIdx="4" presStyleCnt="5"/>
      <dgm:spPr/>
    </dgm:pt>
    <dgm:pt modelId="{47D338AF-AED1-4DF5-A0A4-77644931CC6D}" type="pres">
      <dgm:prSet presAssocID="{8716313F-513E-4D76-92C9-6BDC20198C32}" presName="connTx" presStyleLbl="parChTrans1D2" presStyleIdx="4" presStyleCnt="5"/>
      <dgm:spPr/>
    </dgm:pt>
    <dgm:pt modelId="{C8655A69-7961-42F6-A25C-4F9EBD8ED40E}" type="pres">
      <dgm:prSet presAssocID="{BA8C1F37-5076-46D2-BBFC-46F29AEB7D7C}" presName="root2" presStyleCnt="0"/>
      <dgm:spPr/>
    </dgm:pt>
    <dgm:pt modelId="{B4D68601-6DC2-41AD-8871-335BBA17CA97}" type="pres">
      <dgm:prSet presAssocID="{BA8C1F37-5076-46D2-BBFC-46F29AEB7D7C}" presName="LevelTwoTextNode" presStyleLbl="node2" presStyleIdx="4" presStyleCnt="5" custScaleX="108492" custLinFactNeighborX="84739" custLinFactNeighborY="-4919">
        <dgm:presLayoutVars>
          <dgm:chPref val="3"/>
        </dgm:presLayoutVars>
      </dgm:prSet>
      <dgm:spPr/>
    </dgm:pt>
    <dgm:pt modelId="{45A87F2F-21EF-455D-814D-558602A8B252}" type="pres">
      <dgm:prSet presAssocID="{BA8C1F37-5076-46D2-BBFC-46F29AEB7D7C}" presName="level3hierChild" presStyleCnt="0"/>
      <dgm:spPr/>
    </dgm:pt>
  </dgm:ptLst>
  <dgm:cxnLst>
    <dgm:cxn modelId="{FA787A02-2E7D-44E6-A937-6011B6ABD7FC}" type="presOf" srcId="{429F6571-2FD6-4470-B1AE-B7A32FD291EE}" destId="{2522029B-AD42-4388-A065-F5F578F5BEB7}" srcOrd="0" destOrd="0" presId="urn:microsoft.com/office/officeart/2008/layout/HorizontalMultiLevelHierarchy"/>
    <dgm:cxn modelId="{8E998702-4A16-48E6-BAC9-AD4FBFB5329B}" type="presOf" srcId="{9B21C15C-5B21-441F-BDAA-139904CDC7B4}" destId="{D947A800-5373-49B4-A4A8-098563031B2C}" srcOrd="0" destOrd="0" presId="urn:microsoft.com/office/officeart/2008/layout/HorizontalMultiLevelHierarchy"/>
    <dgm:cxn modelId="{B0540D08-710F-40E6-A0F2-A432DB8A54F4}" type="presOf" srcId="{3412F570-83EB-4E82-9D1F-DB5FF16903C9}" destId="{F6DD8420-2112-4CEB-942E-13FE3F37906C}" srcOrd="0" destOrd="0" presId="urn:microsoft.com/office/officeart/2008/layout/HorizontalMultiLevelHierarchy"/>
    <dgm:cxn modelId="{AE08BA25-36DF-4FB3-BF24-B77F41511C8B}" srcId="{9B21C15C-5B21-441F-BDAA-139904CDC7B4}" destId="{BA8C1F37-5076-46D2-BBFC-46F29AEB7D7C}" srcOrd="4" destOrd="0" parTransId="{8716313F-513E-4D76-92C9-6BDC20198C32}" sibTransId="{A9E0DA19-04F5-4FFD-BF8E-8020DB1D06A7}"/>
    <dgm:cxn modelId="{D2E55B28-8A2B-409A-9E19-FF87AF9124E5}" type="presOf" srcId="{C65506AA-8612-4A0D-8060-E86BA1EC950C}" destId="{CAC874B9-C91E-4B1C-B877-133D4C364CBF}" srcOrd="0" destOrd="0" presId="urn:microsoft.com/office/officeart/2008/layout/HorizontalMultiLevelHierarchy"/>
    <dgm:cxn modelId="{F618462B-BEDB-4050-8FB1-A803F89EB167}" type="presOf" srcId="{25E63453-F1BF-410C-84CF-FF923B0B8BB7}" destId="{0514D6CE-0AF6-4278-B84B-3029F7385288}" srcOrd="0" destOrd="0" presId="urn:microsoft.com/office/officeart/2008/layout/HorizontalMultiLevelHierarchy"/>
    <dgm:cxn modelId="{C1C7712D-C5E7-4FD0-B81D-C6B2A95F4C95}" srcId="{9B21C15C-5B21-441F-BDAA-139904CDC7B4}" destId="{142F8766-6127-4D10-B6C3-B854782511A9}" srcOrd="1" destOrd="0" parTransId="{C2920D72-9AE7-4A98-ACB1-C15582FC5FA6}" sibTransId="{72051C1D-EF76-4EB0-8E25-61281FA4BCFA}"/>
    <dgm:cxn modelId="{AD5C8067-A169-4F1B-A039-B28B412E143C}" srcId="{25E63453-F1BF-410C-84CF-FF923B0B8BB7}" destId="{9B21C15C-5B21-441F-BDAA-139904CDC7B4}" srcOrd="0" destOrd="0" parTransId="{48C6FD38-7A60-46FD-BB16-0B7D32E600E3}" sibTransId="{03DE5C30-B56A-4683-A631-AF017D59A184}"/>
    <dgm:cxn modelId="{38C5EF48-611D-4A92-841D-331228559CE9}" type="presOf" srcId="{D50EFBB4-B7C6-4F0B-B680-9741C4FC9E5E}" destId="{61E84353-4888-484A-8D35-B1CE7C860B07}" srcOrd="1" destOrd="0" presId="urn:microsoft.com/office/officeart/2008/layout/HorizontalMultiLevelHierarchy"/>
    <dgm:cxn modelId="{D799084C-7B93-4D16-934F-FD1F6AECAAAA}" type="presOf" srcId="{BA8C1F37-5076-46D2-BBFC-46F29AEB7D7C}" destId="{B4D68601-6DC2-41AD-8871-335BBA17CA97}" srcOrd="0" destOrd="0" presId="urn:microsoft.com/office/officeart/2008/layout/HorizontalMultiLevelHierarchy"/>
    <dgm:cxn modelId="{0C696452-5810-4B74-ACBF-CB9EF84701B9}" type="presOf" srcId="{142F8766-6127-4D10-B6C3-B854782511A9}" destId="{6334BFF5-6673-4638-80D4-CC9FD1B649E7}" srcOrd="0" destOrd="0" presId="urn:microsoft.com/office/officeart/2008/layout/HorizontalMultiLevelHierarchy"/>
    <dgm:cxn modelId="{D0287E72-B76D-4205-A2A5-60C61F2679D1}" type="presOf" srcId="{3412F570-83EB-4E82-9D1F-DB5FF16903C9}" destId="{2E5B0C22-4B46-41C2-941E-17BE13F8E63D}" srcOrd="1" destOrd="0" presId="urn:microsoft.com/office/officeart/2008/layout/HorizontalMultiLevelHierarchy"/>
    <dgm:cxn modelId="{561D2A59-7C6B-462F-BC61-6669C9E672C1}" type="presOf" srcId="{8716313F-513E-4D76-92C9-6BDC20198C32}" destId="{72DE25D6-82B0-46D6-A594-13E0BE59789C}" srcOrd="0" destOrd="0" presId="urn:microsoft.com/office/officeart/2008/layout/HorizontalMultiLevelHierarchy"/>
    <dgm:cxn modelId="{B3F1E95A-9699-44EB-A5F4-FF213DB9CBDE}" type="presOf" srcId="{E4609358-4EF2-4D8A-8C2F-26510F188680}" destId="{DBFC5610-443E-4DA9-B660-AF65BEAB695A}" srcOrd="1" destOrd="0" presId="urn:microsoft.com/office/officeart/2008/layout/HorizontalMultiLevelHierarchy"/>
    <dgm:cxn modelId="{8AFA339B-0F0D-4474-BE2E-3B017E59B1C9}" type="presOf" srcId="{D50EFBB4-B7C6-4F0B-B680-9741C4FC9E5E}" destId="{47C885E6-FFC8-4B5F-84D0-88D164F4E2B5}" srcOrd="0" destOrd="0" presId="urn:microsoft.com/office/officeart/2008/layout/HorizontalMultiLevelHierarchy"/>
    <dgm:cxn modelId="{981C9DB0-A08F-4924-A5D9-0EFAC960153E}" type="presOf" srcId="{C2920D72-9AE7-4A98-ACB1-C15582FC5FA6}" destId="{4DD4BCB5-D6D1-420D-BAB4-800C9AB07814}" srcOrd="0" destOrd="0" presId="urn:microsoft.com/office/officeart/2008/layout/HorizontalMultiLevelHierarchy"/>
    <dgm:cxn modelId="{F0532EC9-08E2-4521-90A2-9E7C16F2CF29}" type="presOf" srcId="{8716313F-513E-4D76-92C9-6BDC20198C32}" destId="{47D338AF-AED1-4DF5-A0A4-77644931CC6D}" srcOrd="1" destOrd="0" presId="urn:microsoft.com/office/officeart/2008/layout/HorizontalMultiLevelHierarchy"/>
    <dgm:cxn modelId="{245312CE-2DC5-475B-88FE-10105030A63D}" type="presOf" srcId="{C2920D72-9AE7-4A98-ACB1-C15582FC5FA6}" destId="{E01BE374-55D5-4588-A8BE-24F5180C7CBF}" srcOrd="1" destOrd="0" presId="urn:microsoft.com/office/officeart/2008/layout/HorizontalMultiLevelHierarchy"/>
    <dgm:cxn modelId="{CD628EDB-D56F-459C-94E1-9E14358AD850}" srcId="{9B21C15C-5B21-441F-BDAA-139904CDC7B4}" destId="{7CB4F9B5-1964-40AE-A347-DDEB729080BC}" srcOrd="0" destOrd="0" parTransId="{E4609358-4EF2-4D8A-8C2F-26510F188680}" sibTransId="{37947C89-22B7-4577-B6B1-5248F9DB5423}"/>
    <dgm:cxn modelId="{5EB047F2-2960-445D-B904-826FC20FC034}" srcId="{9B21C15C-5B21-441F-BDAA-139904CDC7B4}" destId="{C65506AA-8612-4A0D-8060-E86BA1EC950C}" srcOrd="3" destOrd="0" parTransId="{D50EFBB4-B7C6-4F0B-B680-9741C4FC9E5E}" sibTransId="{6AFA23D7-FA13-4331-BF00-A98A0A607DAD}"/>
    <dgm:cxn modelId="{064F37F6-D692-4C18-B1FF-66B1E2FDB01C}" type="presOf" srcId="{7CB4F9B5-1964-40AE-A347-DDEB729080BC}" destId="{0600167D-3AAE-461D-BC72-530C9832DB2F}" srcOrd="0" destOrd="0" presId="urn:microsoft.com/office/officeart/2008/layout/HorizontalMultiLevelHierarchy"/>
    <dgm:cxn modelId="{115314F7-D6B4-4B94-B135-561882EF033D}" type="presOf" srcId="{E4609358-4EF2-4D8A-8C2F-26510F188680}" destId="{C030B2F1-FDC0-4EFA-9BA8-BE01EE24AC09}" srcOrd="0" destOrd="0" presId="urn:microsoft.com/office/officeart/2008/layout/HorizontalMultiLevelHierarchy"/>
    <dgm:cxn modelId="{2CF7B1FD-CBC6-4244-A85D-0B7C5A4CC114}" srcId="{9B21C15C-5B21-441F-BDAA-139904CDC7B4}" destId="{429F6571-2FD6-4470-B1AE-B7A32FD291EE}" srcOrd="2" destOrd="0" parTransId="{3412F570-83EB-4E82-9D1F-DB5FF16903C9}" sibTransId="{AD988712-38A0-4DE2-A5F2-AAA2CFA0EFF9}"/>
    <dgm:cxn modelId="{90CF7783-77AE-4136-B249-E1C9437E3CD1}" type="presParOf" srcId="{0514D6CE-0AF6-4278-B84B-3029F7385288}" destId="{6979CDA2-C85A-4157-A84A-6D1C85166FA1}" srcOrd="0" destOrd="0" presId="urn:microsoft.com/office/officeart/2008/layout/HorizontalMultiLevelHierarchy"/>
    <dgm:cxn modelId="{FA6346A6-22BF-422A-88C3-A2C46F2FD146}" type="presParOf" srcId="{6979CDA2-C85A-4157-A84A-6D1C85166FA1}" destId="{D947A800-5373-49B4-A4A8-098563031B2C}" srcOrd="0" destOrd="0" presId="urn:microsoft.com/office/officeart/2008/layout/HorizontalMultiLevelHierarchy"/>
    <dgm:cxn modelId="{069FF0C5-217B-48FA-BDA0-8D63F84F7BAA}" type="presParOf" srcId="{6979CDA2-C85A-4157-A84A-6D1C85166FA1}" destId="{A559635C-4168-4556-961E-786EEB027D44}" srcOrd="1" destOrd="0" presId="urn:microsoft.com/office/officeart/2008/layout/HorizontalMultiLevelHierarchy"/>
    <dgm:cxn modelId="{891FF15D-B4FA-42A1-AE05-83C1F3EB525B}" type="presParOf" srcId="{A559635C-4168-4556-961E-786EEB027D44}" destId="{C030B2F1-FDC0-4EFA-9BA8-BE01EE24AC09}" srcOrd="0" destOrd="0" presId="urn:microsoft.com/office/officeart/2008/layout/HorizontalMultiLevelHierarchy"/>
    <dgm:cxn modelId="{F1424072-4631-4294-BDCE-2CA0BC59B48E}" type="presParOf" srcId="{C030B2F1-FDC0-4EFA-9BA8-BE01EE24AC09}" destId="{DBFC5610-443E-4DA9-B660-AF65BEAB695A}" srcOrd="0" destOrd="0" presId="urn:microsoft.com/office/officeart/2008/layout/HorizontalMultiLevelHierarchy"/>
    <dgm:cxn modelId="{335C3F4B-567B-4C3D-9E4D-B81B0BE3A3BA}" type="presParOf" srcId="{A559635C-4168-4556-961E-786EEB027D44}" destId="{D58C660A-CE8C-4ECD-80CB-3D521AD85FBF}" srcOrd="1" destOrd="0" presId="urn:microsoft.com/office/officeart/2008/layout/HorizontalMultiLevelHierarchy"/>
    <dgm:cxn modelId="{4568FC84-CEC4-45A5-A59B-E2F3D59AFB08}" type="presParOf" srcId="{D58C660A-CE8C-4ECD-80CB-3D521AD85FBF}" destId="{0600167D-3AAE-461D-BC72-530C9832DB2F}" srcOrd="0" destOrd="0" presId="urn:microsoft.com/office/officeart/2008/layout/HorizontalMultiLevelHierarchy"/>
    <dgm:cxn modelId="{A121CDA6-F866-4292-8349-44D159DA5724}" type="presParOf" srcId="{D58C660A-CE8C-4ECD-80CB-3D521AD85FBF}" destId="{F67A7221-C619-45CD-8E63-76C1B1B653A2}" srcOrd="1" destOrd="0" presId="urn:microsoft.com/office/officeart/2008/layout/HorizontalMultiLevelHierarchy"/>
    <dgm:cxn modelId="{4A40FFEF-F8F7-410B-A5CD-E61B15C54924}" type="presParOf" srcId="{A559635C-4168-4556-961E-786EEB027D44}" destId="{4DD4BCB5-D6D1-420D-BAB4-800C9AB07814}" srcOrd="2" destOrd="0" presId="urn:microsoft.com/office/officeart/2008/layout/HorizontalMultiLevelHierarchy"/>
    <dgm:cxn modelId="{EF96D08C-F6A2-4A21-8899-B0370B8FE1A4}" type="presParOf" srcId="{4DD4BCB5-D6D1-420D-BAB4-800C9AB07814}" destId="{E01BE374-55D5-4588-A8BE-24F5180C7CBF}" srcOrd="0" destOrd="0" presId="urn:microsoft.com/office/officeart/2008/layout/HorizontalMultiLevelHierarchy"/>
    <dgm:cxn modelId="{0203E838-2CA7-4E44-ABB9-54FD4538DCFD}" type="presParOf" srcId="{A559635C-4168-4556-961E-786EEB027D44}" destId="{0C0BFE6C-28E5-42AE-9132-59893E69991F}" srcOrd="3" destOrd="0" presId="urn:microsoft.com/office/officeart/2008/layout/HorizontalMultiLevelHierarchy"/>
    <dgm:cxn modelId="{797AA76E-3EB1-4C52-B761-90D55EA1561C}" type="presParOf" srcId="{0C0BFE6C-28E5-42AE-9132-59893E69991F}" destId="{6334BFF5-6673-4638-80D4-CC9FD1B649E7}" srcOrd="0" destOrd="0" presId="urn:microsoft.com/office/officeart/2008/layout/HorizontalMultiLevelHierarchy"/>
    <dgm:cxn modelId="{9453B8F6-298C-45BE-B4EE-7E75DF68435C}" type="presParOf" srcId="{0C0BFE6C-28E5-42AE-9132-59893E69991F}" destId="{14B42F41-8051-4A42-8C8D-E7920608FAB5}" srcOrd="1" destOrd="0" presId="urn:microsoft.com/office/officeart/2008/layout/HorizontalMultiLevelHierarchy"/>
    <dgm:cxn modelId="{064683D4-1A9E-45E3-A550-57B8EE84A88F}" type="presParOf" srcId="{A559635C-4168-4556-961E-786EEB027D44}" destId="{F6DD8420-2112-4CEB-942E-13FE3F37906C}" srcOrd="4" destOrd="0" presId="urn:microsoft.com/office/officeart/2008/layout/HorizontalMultiLevelHierarchy"/>
    <dgm:cxn modelId="{40433CEC-78B7-4A11-A040-BEFF1EF3BA23}" type="presParOf" srcId="{F6DD8420-2112-4CEB-942E-13FE3F37906C}" destId="{2E5B0C22-4B46-41C2-941E-17BE13F8E63D}" srcOrd="0" destOrd="0" presId="urn:microsoft.com/office/officeart/2008/layout/HorizontalMultiLevelHierarchy"/>
    <dgm:cxn modelId="{6FD7FBFF-ED70-4FE0-A051-FCB9EA8F88A8}" type="presParOf" srcId="{A559635C-4168-4556-961E-786EEB027D44}" destId="{A376A265-7AA6-404C-96B2-CCDE46EF083C}" srcOrd="5" destOrd="0" presId="urn:microsoft.com/office/officeart/2008/layout/HorizontalMultiLevelHierarchy"/>
    <dgm:cxn modelId="{BD6C41B8-0144-4CED-8F92-9E1090E81ABC}" type="presParOf" srcId="{A376A265-7AA6-404C-96B2-CCDE46EF083C}" destId="{2522029B-AD42-4388-A065-F5F578F5BEB7}" srcOrd="0" destOrd="0" presId="urn:microsoft.com/office/officeart/2008/layout/HorizontalMultiLevelHierarchy"/>
    <dgm:cxn modelId="{B6496458-1973-449E-B254-4776C391D6E0}" type="presParOf" srcId="{A376A265-7AA6-404C-96B2-CCDE46EF083C}" destId="{65C75259-9222-4498-A68F-CEF4D560B585}" srcOrd="1" destOrd="0" presId="urn:microsoft.com/office/officeart/2008/layout/HorizontalMultiLevelHierarchy"/>
    <dgm:cxn modelId="{48F06E35-4FEC-41E8-B3B1-B0C0271F0C35}" type="presParOf" srcId="{A559635C-4168-4556-961E-786EEB027D44}" destId="{47C885E6-FFC8-4B5F-84D0-88D164F4E2B5}" srcOrd="6" destOrd="0" presId="urn:microsoft.com/office/officeart/2008/layout/HorizontalMultiLevelHierarchy"/>
    <dgm:cxn modelId="{AD00C03B-89A8-4434-BB4E-DF4757CFD831}" type="presParOf" srcId="{47C885E6-FFC8-4B5F-84D0-88D164F4E2B5}" destId="{61E84353-4888-484A-8D35-B1CE7C860B07}" srcOrd="0" destOrd="0" presId="urn:microsoft.com/office/officeart/2008/layout/HorizontalMultiLevelHierarchy"/>
    <dgm:cxn modelId="{7F4327DC-1C2B-4846-8025-EC745AC76789}" type="presParOf" srcId="{A559635C-4168-4556-961E-786EEB027D44}" destId="{04D6891E-E36E-4885-9004-6DD2DAE6C045}" srcOrd="7" destOrd="0" presId="urn:microsoft.com/office/officeart/2008/layout/HorizontalMultiLevelHierarchy"/>
    <dgm:cxn modelId="{1A4AA1B8-1970-4178-BB9C-F0291308FCAD}" type="presParOf" srcId="{04D6891E-E36E-4885-9004-6DD2DAE6C045}" destId="{CAC874B9-C91E-4B1C-B877-133D4C364CBF}" srcOrd="0" destOrd="0" presId="urn:microsoft.com/office/officeart/2008/layout/HorizontalMultiLevelHierarchy"/>
    <dgm:cxn modelId="{F8B0D1EA-20A8-42CD-B972-FAD5148D9FF0}" type="presParOf" srcId="{04D6891E-E36E-4885-9004-6DD2DAE6C045}" destId="{E8E9F67E-0004-401B-A3BF-606FC61C97BE}" srcOrd="1" destOrd="0" presId="urn:microsoft.com/office/officeart/2008/layout/HorizontalMultiLevelHierarchy"/>
    <dgm:cxn modelId="{F2AB43B3-FB94-4032-926D-C73C0EB4A137}" type="presParOf" srcId="{A559635C-4168-4556-961E-786EEB027D44}" destId="{72DE25D6-82B0-46D6-A594-13E0BE59789C}" srcOrd="8" destOrd="0" presId="urn:microsoft.com/office/officeart/2008/layout/HorizontalMultiLevelHierarchy"/>
    <dgm:cxn modelId="{FD699076-F416-49E5-8258-D97B96C49F2B}" type="presParOf" srcId="{72DE25D6-82B0-46D6-A594-13E0BE59789C}" destId="{47D338AF-AED1-4DF5-A0A4-77644931CC6D}" srcOrd="0" destOrd="0" presId="urn:microsoft.com/office/officeart/2008/layout/HorizontalMultiLevelHierarchy"/>
    <dgm:cxn modelId="{CCC35373-8EC3-44CE-B06D-9729932A32BD}" type="presParOf" srcId="{A559635C-4168-4556-961E-786EEB027D44}" destId="{C8655A69-7961-42F6-A25C-4F9EBD8ED40E}" srcOrd="9" destOrd="0" presId="urn:microsoft.com/office/officeart/2008/layout/HorizontalMultiLevelHierarchy"/>
    <dgm:cxn modelId="{D1B99A4F-3836-48D5-AFE1-5CF80D5843D6}" type="presParOf" srcId="{C8655A69-7961-42F6-A25C-4F9EBD8ED40E}" destId="{B4D68601-6DC2-41AD-8871-335BBA17CA97}" srcOrd="0" destOrd="0" presId="urn:microsoft.com/office/officeart/2008/layout/HorizontalMultiLevelHierarchy"/>
    <dgm:cxn modelId="{E357DC16-C8C8-4C1A-8338-C5456B8D60AA}" type="presParOf" srcId="{C8655A69-7961-42F6-A25C-4F9EBD8ED40E}" destId="{45A87F2F-21EF-455D-814D-558602A8B25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02AE8-4295-40D8-AAD7-F1CBF8A1D680}">
      <dsp:nvSpPr>
        <dsp:cNvPr id="0" name=""/>
        <dsp:cNvSpPr/>
      </dsp:nvSpPr>
      <dsp:spPr>
        <a:xfrm rot="5400000">
          <a:off x="5092092" y="-1057804"/>
          <a:ext cx="3434575" cy="640882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u="sng" kern="1200" dirty="0"/>
            <a:t>Percent Complete:</a:t>
          </a:r>
          <a:endParaRPr lang="en-US" sz="2000" b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What percent of actual scope has been completed?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u="sng" kern="1200" dirty="0"/>
            <a:t>On Budget:</a:t>
          </a:r>
          <a:endParaRPr lang="en-US" sz="2000" b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What have we spent for the amount of work completed?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u="sng" kern="1200" dirty="0"/>
            <a:t>On Schedule:</a:t>
          </a:r>
          <a:endParaRPr lang="en-US" sz="2000" b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Was the work completed on or ahead of schedule?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u="sng" kern="1200" dirty="0"/>
            <a:t>On Scope:</a:t>
          </a:r>
          <a:endParaRPr lang="en-US" sz="2000" b="1" u="none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 dirty="0"/>
            <a:t>Requirements, Value, quality, and customer satisfaction</a:t>
          </a:r>
        </a:p>
      </dsp:txBody>
      <dsp:txXfrm rot="-5400000">
        <a:off x="3604966" y="596984"/>
        <a:ext cx="6241166" cy="3099251"/>
      </dsp:txXfrm>
    </dsp:sp>
    <dsp:sp modelId="{C5F1EA6B-B018-4F0E-89F5-A23BBC401775}">
      <dsp:nvSpPr>
        <dsp:cNvPr id="0" name=""/>
        <dsp:cNvSpPr/>
      </dsp:nvSpPr>
      <dsp:spPr>
        <a:xfrm>
          <a:off x="0" y="0"/>
          <a:ext cx="3604966" cy="42932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On Track</a:t>
          </a:r>
        </a:p>
      </dsp:txBody>
      <dsp:txXfrm>
        <a:off x="175980" y="175980"/>
        <a:ext cx="3253006" cy="3941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E25D6-82B0-46D6-A594-13E0BE59789C}">
      <dsp:nvSpPr>
        <dsp:cNvPr id="0" name=""/>
        <dsp:cNvSpPr/>
      </dsp:nvSpPr>
      <dsp:spPr>
        <a:xfrm>
          <a:off x="1423514" y="1349304"/>
          <a:ext cx="2260015" cy="1122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0007" y="0"/>
              </a:lnTo>
              <a:lnTo>
                <a:pt x="1130007" y="1122239"/>
              </a:lnTo>
              <a:lnTo>
                <a:pt x="2260015" y="1122239"/>
              </a:lnTo>
            </a:path>
          </a:pathLst>
        </a:cu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90439" y="1847341"/>
        <a:ext cx="126165" cy="126165"/>
      </dsp:txXfrm>
    </dsp:sp>
    <dsp:sp modelId="{47C885E6-FFC8-4B5F-84D0-88D164F4E2B5}">
      <dsp:nvSpPr>
        <dsp:cNvPr id="0" name=""/>
        <dsp:cNvSpPr/>
      </dsp:nvSpPr>
      <dsp:spPr>
        <a:xfrm>
          <a:off x="1423514" y="1349304"/>
          <a:ext cx="2260015" cy="555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0007" y="0"/>
              </a:lnTo>
              <a:lnTo>
                <a:pt x="1130007" y="555540"/>
              </a:lnTo>
              <a:lnTo>
                <a:pt x="2260015" y="555540"/>
              </a:lnTo>
            </a:path>
          </a:pathLst>
        </a:cu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495339" y="1568892"/>
        <a:ext cx="116364" cy="116364"/>
      </dsp:txXfrm>
    </dsp:sp>
    <dsp:sp modelId="{F6DD8420-2112-4CEB-942E-13FE3F37906C}">
      <dsp:nvSpPr>
        <dsp:cNvPr id="0" name=""/>
        <dsp:cNvSpPr/>
      </dsp:nvSpPr>
      <dsp:spPr>
        <a:xfrm>
          <a:off x="1423514" y="1292427"/>
          <a:ext cx="22600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6877"/>
              </a:moveTo>
              <a:lnTo>
                <a:pt x="1130007" y="56877"/>
              </a:lnTo>
              <a:lnTo>
                <a:pt x="1130007" y="45720"/>
              </a:lnTo>
              <a:lnTo>
                <a:pt x="2260015" y="45720"/>
              </a:lnTo>
            </a:path>
          </a:pathLst>
        </a:cu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497021" y="1281646"/>
        <a:ext cx="113002" cy="113002"/>
      </dsp:txXfrm>
    </dsp:sp>
    <dsp:sp modelId="{4DD4BCB5-D6D1-420D-BAB4-800C9AB07814}">
      <dsp:nvSpPr>
        <dsp:cNvPr id="0" name=""/>
        <dsp:cNvSpPr/>
      </dsp:nvSpPr>
      <dsp:spPr>
        <a:xfrm>
          <a:off x="1423514" y="771448"/>
          <a:ext cx="2260015" cy="577855"/>
        </a:xfrm>
        <a:custGeom>
          <a:avLst/>
          <a:gdLst/>
          <a:ahLst/>
          <a:cxnLst/>
          <a:rect l="0" t="0" r="0" b="0"/>
          <a:pathLst>
            <a:path>
              <a:moveTo>
                <a:pt x="0" y="577855"/>
              </a:moveTo>
              <a:lnTo>
                <a:pt x="1130007" y="577855"/>
              </a:lnTo>
              <a:lnTo>
                <a:pt x="1130007" y="0"/>
              </a:lnTo>
              <a:lnTo>
                <a:pt x="2260015" y="0"/>
              </a:lnTo>
            </a:path>
          </a:pathLst>
        </a:cu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495204" y="1002058"/>
        <a:ext cx="116636" cy="116636"/>
      </dsp:txXfrm>
    </dsp:sp>
    <dsp:sp modelId="{C030B2F1-FDC0-4EFA-9BA8-BE01EE24AC09}">
      <dsp:nvSpPr>
        <dsp:cNvPr id="0" name=""/>
        <dsp:cNvSpPr/>
      </dsp:nvSpPr>
      <dsp:spPr>
        <a:xfrm>
          <a:off x="1423514" y="226679"/>
          <a:ext cx="2260015" cy="1122625"/>
        </a:xfrm>
        <a:custGeom>
          <a:avLst/>
          <a:gdLst/>
          <a:ahLst/>
          <a:cxnLst/>
          <a:rect l="0" t="0" r="0" b="0"/>
          <a:pathLst>
            <a:path>
              <a:moveTo>
                <a:pt x="0" y="1122625"/>
              </a:moveTo>
              <a:lnTo>
                <a:pt x="1130007" y="1122625"/>
              </a:lnTo>
              <a:lnTo>
                <a:pt x="1130007" y="0"/>
              </a:lnTo>
              <a:lnTo>
                <a:pt x="2260015" y="0"/>
              </a:lnTo>
            </a:path>
          </a:pathLst>
        </a:cu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90435" y="724905"/>
        <a:ext cx="126174" cy="126174"/>
      </dsp:txXfrm>
    </dsp:sp>
    <dsp:sp modelId="{D947A800-5373-49B4-A4A8-098563031B2C}">
      <dsp:nvSpPr>
        <dsp:cNvPr id="0" name=""/>
        <dsp:cNvSpPr/>
      </dsp:nvSpPr>
      <dsp:spPr>
        <a:xfrm rot="16200000">
          <a:off x="3786" y="1122625"/>
          <a:ext cx="2386098" cy="4533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Portfolio Reporting</a:t>
          </a:r>
        </a:p>
      </dsp:txBody>
      <dsp:txXfrm>
        <a:off x="3786" y="1122625"/>
        <a:ext cx="2386098" cy="453358"/>
      </dsp:txXfrm>
    </dsp:sp>
    <dsp:sp modelId="{0600167D-3AAE-461D-BC72-530C9832DB2F}">
      <dsp:nvSpPr>
        <dsp:cNvPr id="0" name=""/>
        <dsp:cNvSpPr/>
      </dsp:nvSpPr>
      <dsp:spPr>
        <a:xfrm>
          <a:off x="3683529" y="0"/>
          <a:ext cx="1613293" cy="453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Agile Projects</a:t>
          </a:r>
        </a:p>
      </dsp:txBody>
      <dsp:txXfrm>
        <a:off x="3683529" y="0"/>
        <a:ext cx="1613293" cy="453358"/>
      </dsp:txXfrm>
    </dsp:sp>
    <dsp:sp modelId="{6334BFF5-6673-4638-80D4-CC9FD1B649E7}">
      <dsp:nvSpPr>
        <dsp:cNvPr id="0" name=""/>
        <dsp:cNvSpPr/>
      </dsp:nvSpPr>
      <dsp:spPr>
        <a:xfrm>
          <a:off x="3683529" y="544769"/>
          <a:ext cx="1613293" cy="453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Traditional</a:t>
          </a:r>
        </a:p>
      </dsp:txBody>
      <dsp:txXfrm>
        <a:off x="3683529" y="544769"/>
        <a:ext cx="1613293" cy="453358"/>
      </dsp:txXfrm>
    </dsp:sp>
    <dsp:sp modelId="{2522029B-AD42-4388-A065-F5F578F5BEB7}">
      <dsp:nvSpPr>
        <dsp:cNvPr id="0" name=""/>
        <dsp:cNvSpPr/>
      </dsp:nvSpPr>
      <dsp:spPr>
        <a:xfrm>
          <a:off x="3683529" y="1111467"/>
          <a:ext cx="1613293" cy="453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Custom</a:t>
          </a:r>
        </a:p>
      </dsp:txBody>
      <dsp:txXfrm>
        <a:off x="3683529" y="1111467"/>
        <a:ext cx="1613293" cy="453358"/>
      </dsp:txXfrm>
    </dsp:sp>
    <dsp:sp modelId="{CAC874B9-C91E-4B1C-B877-133D4C364CBF}">
      <dsp:nvSpPr>
        <dsp:cNvPr id="0" name=""/>
        <dsp:cNvSpPr/>
      </dsp:nvSpPr>
      <dsp:spPr>
        <a:xfrm>
          <a:off x="3683529" y="1678166"/>
          <a:ext cx="1613293" cy="453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Deployment</a:t>
          </a:r>
        </a:p>
      </dsp:txBody>
      <dsp:txXfrm>
        <a:off x="3683529" y="1678166"/>
        <a:ext cx="1613293" cy="453358"/>
      </dsp:txXfrm>
    </dsp:sp>
    <dsp:sp modelId="{B4D68601-6DC2-41AD-8871-335BBA17CA97}">
      <dsp:nvSpPr>
        <dsp:cNvPr id="0" name=""/>
        <dsp:cNvSpPr/>
      </dsp:nvSpPr>
      <dsp:spPr>
        <a:xfrm>
          <a:off x="3683529" y="2244864"/>
          <a:ext cx="1613293" cy="4533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Infrastructure</a:t>
          </a:r>
        </a:p>
      </dsp:txBody>
      <dsp:txXfrm>
        <a:off x="3683529" y="2244864"/>
        <a:ext cx="1613293" cy="453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 </a:t>
            </a:r>
            <a:r>
              <a:rPr lang="en-US" dirty="0" err="1"/>
              <a:t>Techcon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Project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Session 1: Project health and status in agile projects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7493" y="3869473"/>
            <a:ext cx="5486400" cy="198491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Presented by:</a:t>
            </a:r>
          </a:p>
          <a:p>
            <a:r>
              <a:rPr lang="en-US" dirty="0"/>
              <a:t>Nick Lopez</a:t>
            </a:r>
          </a:p>
          <a:p>
            <a:r>
              <a:rPr lang="en-US" dirty="0"/>
              <a:t>Director, Project Management Solutions and Delivery</a:t>
            </a:r>
          </a:p>
          <a:p>
            <a:r>
              <a:rPr lang="en-US" dirty="0"/>
              <a:t>Ciber, Inc</a:t>
            </a:r>
          </a:p>
        </p:txBody>
      </p:sp>
    </p:spTree>
    <p:extLst>
      <p:ext uri="{BB962C8B-B14F-4D97-AF65-F5344CB8AC3E}">
        <p14:creationId xmlns:p14="http://schemas.microsoft.com/office/powerpoint/2010/main" val="57530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projects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87219" y="2259575"/>
            <a:ext cx="5087075" cy="536005"/>
          </a:xfrm>
        </p:spPr>
        <p:txBody>
          <a:bodyPr/>
          <a:lstStyle/>
          <a:p>
            <a:r>
              <a:rPr lang="en-US" dirty="0"/>
              <a:t>Key Components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552465" y="2259575"/>
            <a:ext cx="5087073" cy="553373"/>
          </a:xfrm>
        </p:spPr>
        <p:txBody>
          <a:bodyPr/>
          <a:lstStyle/>
          <a:p>
            <a:r>
              <a:rPr lang="en-US" dirty="0"/>
              <a:t>Business Drivers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345367" y="2926052"/>
            <a:ext cx="3512634" cy="2934999"/>
          </a:xfrm>
        </p:spPr>
        <p:txBody>
          <a:bodyPr/>
          <a:lstStyle/>
          <a:p>
            <a:r>
              <a:rPr lang="en-US" dirty="0"/>
              <a:t>Improve Efficiency</a:t>
            </a:r>
          </a:p>
          <a:p>
            <a:r>
              <a:rPr lang="en-US" dirty="0"/>
              <a:t>Improve Quality</a:t>
            </a:r>
          </a:p>
          <a:p>
            <a:r>
              <a:rPr lang="en-US" dirty="0"/>
              <a:t>Embrace Change</a:t>
            </a:r>
          </a:p>
          <a:p>
            <a:r>
              <a:rPr lang="en-US" dirty="0"/>
              <a:t>Improve Customer Satisfaction</a:t>
            </a:r>
          </a:p>
          <a:p>
            <a:r>
              <a:rPr lang="en-US" dirty="0"/>
              <a:t>Mitigate Risk</a:t>
            </a:r>
          </a:p>
          <a:p>
            <a:r>
              <a:rPr lang="en-US" dirty="0"/>
              <a:t>Increase Value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2"/>
          </p:nvPr>
        </p:nvSpPr>
        <p:spPr>
          <a:xfrm>
            <a:off x="581194" y="2804265"/>
            <a:ext cx="5393100" cy="2934999"/>
          </a:xfrm>
        </p:spPr>
        <p:txBody>
          <a:bodyPr/>
          <a:lstStyle/>
          <a:p>
            <a:r>
              <a:rPr lang="en-US" dirty="0"/>
              <a:t>Story Points</a:t>
            </a:r>
          </a:p>
          <a:p>
            <a:r>
              <a:rPr lang="en-US" dirty="0"/>
              <a:t>Velocity</a:t>
            </a:r>
          </a:p>
          <a:p>
            <a:r>
              <a:rPr lang="en-US" dirty="0"/>
              <a:t>Capacity</a:t>
            </a:r>
          </a:p>
          <a:p>
            <a:r>
              <a:rPr lang="en-US" dirty="0"/>
              <a:t>Product Backlog</a:t>
            </a:r>
          </a:p>
          <a:p>
            <a:r>
              <a:rPr lang="en-US" dirty="0"/>
              <a:t>Release Plan</a:t>
            </a:r>
          </a:p>
          <a:p>
            <a:r>
              <a:rPr lang="en-US" dirty="0"/>
              <a:t>Release Backlog</a:t>
            </a:r>
          </a:p>
          <a:p>
            <a:r>
              <a:rPr lang="en-US" dirty="0"/>
              <a:t>Sprint Backlog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2496" y="2437994"/>
            <a:ext cx="3972288" cy="311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20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and Portfolio Metrics and KPI’s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05135064"/>
              </p:ext>
            </p:extLst>
          </p:nvPr>
        </p:nvGraphicFramePr>
        <p:xfrm>
          <a:off x="1159727" y="2330604"/>
          <a:ext cx="10013795" cy="4293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23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Bridging the Gap</a:t>
            </a:r>
            <a:br>
              <a:rPr lang="en-US" dirty="0"/>
            </a:br>
            <a:r>
              <a:rPr lang="en-US" sz="2400" dirty="0"/>
              <a:t>Reporting agile project performance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901065" y="2458495"/>
            <a:ext cx="2714625" cy="208597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011862" y="2455884"/>
            <a:ext cx="5422392" cy="1045599"/>
          </a:xfrm>
        </p:spPr>
        <p:txBody>
          <a:bodyPr anchor="t"/>
          <a:lstStyle/>
          <a:p>
            <a:r>
              <a:rPr lang="en-US" dirty="0"/>
              <a:t>Portfolio reporting across various project methodologies can be likened to an integration between disparate systems.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04764971"/>
              </p:ext>
            </p:extLst>
          </p:nvPr>
        </p:nvGraphicFramePr>
        <p:xfrm>
          <a:off x="724828" y="3724508"/>
          <a:ext cx="5709426" cy="2720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Arrow: Left-Right 8"/>
          <p:cNvSpPr/>
          <p:nvPr/>
        </p:nvSpPr>
        <p:spPr>
          <a:xfrm>
            <a:off x="878694" y="2487425"/>
            <a:ext cx="475516" cy="301083"/>
          </a:xfrm>
          <a:prstGeom prst="leftRightArrow">
            <a:avLst/>
          </a:prstGeom>
          <a:solidFill>
            <a:schemeClr val="accent5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Left-Right 9"/>
          <p:cNvSpPr/>
          <p:nvPr/>
        </p:nvSpPr>
        <p:spPr>
          <a:xfrm>
            <a:off x="3579541" y="6048434"/>
            <a:ext cx="475516" cy="301083"/>
          </a:xfrm>
          <a:prstGeom prst="leftRightArrow">
            <a:avLst/>
          </a:prstGeom>
          <a:solidFill>
            <a:schemeClr val="accent5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Left-Right 11"/>
          <p:cNvSpPr/>
          <p:nvPr/>
        </p:nvSpPr>
        <p:spPr>
          <a:xfrm>
            <a:off x="3579541" y="5487912"/>
            <a:ext cx="475516" cy="301083"/>
          </a:xfrm>
          <a:prstGeom prst="leftRightArrow">
            <a:avLst/>
          </a:prstGeom>
          <a:solidFill>
            <a:schemeClr val="accent5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Left-Right 12"/>
          <p:cNvSpPr/>
          <p:nvPr/>
        </p:nvSpPr>
        <p:spPr>
          <a:xfrm>
            <a:off x="3579541" y="4919231"/>
            <a:ext cx="475516" cy="301083"/>
          </a:xfrm>
          <a:prstGeom prst="leftRightArrow">
            <a:avLst/>
          </a:prstGeom>
          <a:solidFill>
            <a:schemeClr val="accent5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-Right 13"/>
          <p:cNvSpPr/>
          <p:nvPr/>
        </p:nvSpPr>
        <p:spPr>
          <a:xfrm>
            <a:off x="3579541" y="4334112"/>
            <a:ext cx="475516" cy="301083"/>
          </a:xfrm>
          <a:prstGeom prst="leftRightArrow">
            <a:avLst/>
          </a:prstGeom>
          <a:solidFill>
            <a:schemeClr val="accent5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/>
          <p:cNvSpPr/>
          <p:nvPr/>
        </p:nvSpPr>
        <p:spPr>
          <a:xfrm>
            <a:off x="3579541" y="3810004"/>
            <a:ext cx="475516" cy="301083"/>
          </a:xfrm>
          <a:prstGeom prst="leftRightArrow">
            <a:avLst/>
          </a:prstGeom>
          <a:solidFill>
            <a:schemeClr val="accent5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5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Percent Complete</a:t>
            </a:r>
            <a:br>
              <a:rPr lang="en-US" dirty="0"/>
            </a:br>
            <a:r>
              <a:rPr lang="en-US" sz="2400" dirty="0"/>
              <a:t>Portfolio Performance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72" y="2010361"/>
            <a:ext cx="4719355" cy="4379288"/>
          </a:xfrm>
        </p:spPr>
        <p:txBody>
          <a:bodyPr anchor="t">
            <a:normAutofit/>
          </a:bodyPr>
          <a:lstStyle/>
          <a:p>
            <a:r>
              <a:rPr lang="en-US" dirty="0"/>
              <a:t>Project percent complete is typically the percentage of total work required to complete the project.</a:t>
            </a:r>
          </a:p>
          <a:p>
            <a:pPr lvl="1"/>
            <a:r>
              <a:rPr lang="en-US" dirty="0"/>
              <a:t>Does not include percent of time that has past or percent of budget that has been used.</a:t>
            </a:r>
          </a:p>
          <a:p>
            <a:r>
              <a:rPr lang="en-US" dirty="0"/>
              <a:t>Agile projects estimate work (size stories), plan work for each sprint, and measure performance (velocity).</a:t>
            </a:r>
          </a:p>
          <a:p>
            <a:r>
              <a:rPr lang="en-US" dirty="0"/>
              <a:t>Challenges:</a:t>
            </a:r>
          </a:p>
          <a:p>
            <a:pPr lvl="1"/>
            <a:r>
              <a:rPr lang="en-US" dirty="0"/>
              <a:t>The backlog is continuously updated</a:t>
            </a:r>
          </a:p>
          <a:p>
            <a:pPr lvl="1"/>
            <a:r>
              <a:rPr lang="en-US" dirty="0"/>
              <a:t>Not all backlog items will be delivered</a:t>
            </a:r>
          </a:p>
          <a:p>
            <a:pPr lvl="1"/>
            <a:r>
              <a:rPr lang="en-US" dirty="0"/>
              <a:t>Not all stories are sized</a:t>
            </a:r>
          </a:p>
          <a:p>
            <a:pPr lvl="1"/>
            <a:r>
              <a:rPr lang="en-US" dirty="0"/>
              <a:t>Not all “epics” are decomposed to stories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498" y="2534468"/>
            <a:ext cx="5411864" cy="298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89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On Budget</a:t>
            </a:r>
            <a:br>
              <a:rPr lang="en-US" dirty="0"/>
            </a:br>
            <a:r>
              <a:rPr lang="en-US" sz="2400" dirty="0"/>
              <a:t>Portfolio Performance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7"/>
            <a:ext cx="5150535" cy="2659132"/>
          </a:xfrm>
        </p:spPr>
        <p:txBody>
          <a:bodyPr anchor="t">
            <a:normAutofit/>
          </a:bodyPr>
          <a:lstStyle/>
          <a:p>
            <a:r>
              <a:rPr lang="en-US" dirty="0"/>
              <a:t>Project budget performance is typically based on actual cost of  work performed, measured against planned cost for the same work.</a:t>
            </a:r>
          </a:p>
          <a:p>
            <a:r>
              <a:rPr lang="en-US" dirty="0"/>
              <a:t>In an Agile project, work is divided into iterations.  With a dedicated team, the project budget is tied to a specific number of iterations.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1191" y="4284360"/>
            <a:ext cx="5150535" cy="2149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Project Charter</a:t>
            </a:r>
          </a:p>
          <a:p>
            <a:pPr lvl="1"/>
            <a:r>
              <a:rPr lang="en-US" dirty="0"/>
              <a:t>Software development projects are typically chartered to deliver specific high-level requirements.</a:t>
            </a:r>
          </a:p>
          <a:p>
            <a:pPr lvl="1"/>
            <a:r>
              <a:rPr lang="en-US" dirty="0"/>
              <a:t>Themes (or features) provide high-level requirements for projects and can be mapped to stories and tasks.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5719" y="2274849"/>
            <a:ext cx="5835384" cy="334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1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On Schedule</a:t>
            </a:r>
            <a:br>
              <a:rPr lang="en-US" dirty="0"/>
            </a:br>
            <a:r>
              <a:rPr lang="en-US" sz="2400" dirty="0"/>
              <a:t>Portfolio Performance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4503764" cy="4253758"/>
          </a:xfrm>
        </p:spPr>
        <p:txBody>
          <a:bodyPr anchor="t"/>
          <a:lstStyle/>
          <a:p>
            <a:r>
              <a:rPr lang="en-US" dirty="0"/>
              <a:t>Project schedule performance it typically the amount of work performed, measured against planned work as of a point in time.</a:t>
            </a:r>
          </a:p>
          <a:p>
            <a:r>
              <a:rPr lang="en-US" dirty="0"/>
              <a:t>In Agile projects, burndown charts, velocity and, estimates are leveraged to establish and measure productivity.</a:t>
            </a:r>
          </a:p>
          <a:p>
            <a:r>
              <a:rPr lang="en-US" dirty="0"/>
              <a:t>Challenges:</a:t>
            </a:r>
          </a:p>
          <a:p>
            <a:pPr lvl="1"/>
            <a:r>
              <a:rPr lang="en-US" dirty="0"/>
              <a:t>Not all stories in backlog will be delivered</a:t>
            </a:r>
          </a:p>
          <a:p>
            <a:pPr lvl="1"/>
            <a:r>
              <a:rPr lang="en-US" dirty="0"/>
              <a:t>Velocity is relative to each team</a:t>
            </a:r>
          </a:p>
          <a:p>
            <a:pPr lvl="1"/>
            <a:r>
              <a:rPr lang="en-US" dirty="0"/>
              <a:t>Sizing varies from team to team</a:t>
            </a:r>
          </a:p>
          <a:p>
            <a:pPr lvl="1"/>
            <a:r>
              <a:rPr lang="en-US" dirty="0"/>
              <a:t>Not all backlog items have been estimated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283" y="1986079"/>
            <a:ext cx="6105525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47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Project health and status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54480"/>
          </a:xfrm>
        </p:spPr>
        <p:txBody>
          <a:bodyPr anchor="t"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Handouts:   Project data has been provided for an Agile project - as of a specific point in time: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Project Charter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Backlog statistics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Team performance data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Current </a:t>
            </a:r>
            <a:r>
              <a:rPr lang="en-US" dirty="0" err="1"/>
              <a:t>taskboard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Review project data within your group and determine project status: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Percent Complete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On budget?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On Schedule?</a:t>
            </a:r>
          </a:p>
          <a:p>
            <a:pPr marL="666900" lvl="1" indent="-342900">
              <a:buFont typeface="+mj-lt"/>
              <a:buAutoNum type="arabicPeriod"/>
            </a:pPr>
            <a:r>
              <a:rPr lang="en-US" dirty="0"/>
              <a:t>On Scope?</a:t>
            </a:r>
          </a:p>
          <a:p>
            <a:pPr marL="666900" lvl="1" indent="-342900">
              <a:buFont typeface="+mj-lt"/>
              <a:buAutoNum type="arabicPeriod"/>
            </a:pPr>
            <a:endParaRPr lang="en-US" dirty="0"/>
          </a:p>
          <a:p>
            <a:pPr marL="324000" lvl="1" indent="0">
              <a:buNone/>
            </a:pPr>
            <a:r>
              <a:rPr lang="en-US" sz="3600" dirty="0"/>
              <a:t>Is this project on track?</a:t>
            </a:r>
          </a:p>
        </p:txBody>
      </p:sp>
    </p:spTree>
    <p:extLst>
      <p:ext uri="{BB962C8B-B14F-4D97-AF65-F5344CB8AC3E}">
        <p14:creationId xmlns:p14="http://schemas.microsoft.com/office/powerpoint/2010/main" val="288484011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4135</TotalTime>
  <Words>450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PA Techcon: Project management</vt:lpstr>
      <vt:lpstr>Agile projects</vt:lpstr>
      <vt:lpstr>Project and Portfolio Metrics and KPI’s</vt:lpstr>
      <vt:lpstr>Bridging the Gap Reporting agile project performance</vt:lpstr>
      <vt:lpstr>Percent Complete Portfolio Performance indicators</vt:lpstr>
      <vt:lpstr>On Budget Portfolio Performance indicators</vt:lpstr>
      <vt:lpstr>On Schedule Portfolio Performance indicators</vt:lpstr>
      <vt:lpstr>Exercise: Project health and status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</dc:creator>
  <cp:lastModifiedBy>Nick</cp:lastModifiedBy>
  <cp:revision>31</cp:revision>
  <dcterms:created xsi:type="dcterms:W3CDTF">2017-04-21T00:23:12Z</dcterms:created>
  <dcterms:modified xsi:type="dcterms:W3CDTF">2017-04-23T21:18:52Z</dcterms:modified>
</cp:coreProperties>
</file>