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6" r:id="rId1"/>
    <p:sldMasterId id="2147484206" r:id="rId2"/>
    <p:sldMasterId id="2147484247" r:id="rId3"/>
    <p:sldMasterId id="2147484287" r:id="rId4"/>
    <p:sldMasterId id="2147484327" r:id="rId5"/>
    <p:sldMasterId id="2147484368" r:id="rId6"/>
  </p:sldMasterIdLst>
  <p:notesMasterIdLst>
    <p:notesMasterId r:id="rId56"/>
  </p:notesMasterIdLst>
  <p:handoutMasterIdLst>
    <p:handoutMasterId r:id="rId57"/>
  </p:handoutMasterIdLst>
  <p:sldIdLst>
    <p:sldId id="857" r:id="rId7"/>
    <p:sldId id="868" r:id="rId8"/>
    <p:sldId id="869" r:id="rId9"/>
    <p:sldId id="870" r:id="rId10"/>
    <p:sldId id="873" r:id="rId11"/>
    <p:sldId id="872" r:id="rId12"/>
    <p:sldId id="871" r:id="rId13"/>
    <p:sldId id="874" r:id="rId14"/>
    <p:sldId id="898" r:id="rId15"/>
    <p:sldId id="891" r:id="rId16"/>
    <p:sldId id="892" r:id="rId17"/>
    <p:sldId id="893" r:id="rId18"/>
    <p:sldId id="894" r:id="rId19"/>
    <p:sldId id="895" r:id="rId20"/>
    <p:sldId id="896" r:id="rId21"/>
    <p:sldId id="897" r:id="rId22"/>
    <p:sldId id="875" r:id="rId23"/>
    <p:sldId id="926" r:id="rId24"/>
    <p:sldId id="916" r:id="rId25"/>
    <p:sldId id="907" r:id="rId26"/>
    <p:sldId id="937" r:id="rId27"/>
    <p:sldId id="939" r:id="rId28"/>
    <p:sldId id="940" r:id="rId29"/>
    <p:sldId id="911" r:id="rId30"/>
    <p:sldId id="931" r:id="rId31"/>
    <p:sldId id="922" r:id="rId32"/>
    <p:sldId id="923" r:id="rId33"/>
    <p:sldId id="924" r:id="rId34"/>
    <p:sldId id="925" r:id="rId35"/>
    <p:sldId id="929" r:id="rId36"/>
    <p:sldId id="935" r:id="rId37"/>
    <p:sldId id="901" r:id="rId38"/>
    <p:sldId id="902" r:id="rId39"/>
    <p:sldId id="942" r:id="rId40"/>
    <p:sldId id="938" r:id="rId41"/>
    <p:sldId id="908" r:id="rId42"/>
    <p:sldId id="903" r:id="rId43"/>
    <p:sldId id="904" r:id="rId44"/>
    <p:sldId id="905" r:id="rId45"/>
    <p:sldId id="906" r:id="rId46"/>
    <p:sldId id="933" r:id="rId47"/>
    <p:sldId id="934" r:id="rId48"/>
    <p:sldId id="890" r:id="rId49"/>
    <p:sldId id="941" r:id="rId50"/>
    <p:sldId id="866" r:id="rId51"/>
    <p:sldId id="928" r:id="rId52"/>
    <p:sldId id="879" r:id="rId53"/>
    <p:sldId id="943" r:id="rId54"/>
    <p:sldId id="726" r:id="rId55"/>
  </p:sldIdLst>
  <p:sldSz cx="9144000" cy="5143500" type="screen16x9"/>
  <p:notesSz cx="7023100" cy="9309100"/>
  <p:custDataLst>
    <p:tags r:id="rId58"/>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686" userDrawn="1">
          <p15:clr>
            <a:srgbClr val="A4A3A4"/>
          </p15:clr>
        </p15:guide>
        <p15:guide id="2" orient="horz" pos="2468" userDrawn="1">
          <p15:clr>
            <a:srgbClr val="A4A3A4"/>
          </p15:clr>
        </p15:guide>
        <p15:guide id="3" orient="horz" pos="3003" userDrawn="1">
          <p15:clr>
            <a:srgbClr val="A4A3A4"/>
          </p15:clr>
        </p15:guide>
        <p15:guide id="4" orient="horz" pos="2849" userDrawn="1">
          <p15:clr>
            <a:srgbClr val="A4A3A4"/>
          </p15:clr>
        </p15:guide>
        <p15:guide id="5" orient="horz" pos="776" userDrawn="1">
          <p15:clr>
            <a:srgbClr val="A4A3A4"/>
          </p15:clr>
        </p15:guide>
        <p15:guide id="6" orient="horz" pos="833" userDrawn="1">
          <p15:clr>
            <a:srgbClr val="A4A3A4"/>
          </p15:clr>
        </p15:guide>
        <p15:guide id="7" pos="280" userDrawn="1">
          <p15:clr>
            <a:srgbClr val="A4A3A4"/>
          </p15:clr>
        </p15:guide>
        <p15:guide id="8" pos="5415" userDrawn="1">
          <p15:clr>
            <a:srgbClr val="A4A3A4"/>
          </p15:clr>
        </p15:guide>
        <p15:guide id="9" pos="344" userDrawn="1">
          <p15:clr>
            <a:srgbClr val="A4A3A4"/>
          </p15:clr>
        </p15:guide>
        <p15:guide id="10" pos="5205" userDrawn="1">
          <p15:clr>
            <a:srgbClr val="A4A3A4"/>
          </p15:clr>
        </p15:guide>
        <p15:guide id="11" orient="horz" pos="701" userDrawn="1">
          <p15:clr>
            <a:srgbClr val="A4A3A4"/>
          </p15:clr>
        </p15:guide>
        <p15:guide id="12" orient="horz" pos="2975" userDrawn="1">
          <p15:clr>
            <a:srgbClr val="A4A3A4"/>
          </p15:clr>
        </p15:guide>
        <p15:guide id="13" pos="173" userDrawn="1">
          <p15:clr>
            <a:srgbClr val="A4A3A4"/>
          </p15:clr>
        </p15:guide>
        <p15:guide id="14" pos="336" userDrawn="1">
          <p15:clr>
            <a:srgbClr val="A4A3A4"/>
          </p15:clr>
        </p15:guide>
        <p15:guide id="15" pos="5590" userDrawn="1">
          <p15:clr>
            <a:srgbClr val="A4A3A4"/>
          </p15:clr>
        </p15:guide>
        <p15:guide id="16" pos="5414" userDrawn="1">
          <p15:clr>
            <a:srgbClr val="A4A3A4"/>
          </p15:clr>
        </p15:guide>
        <p15:guide id="17" pos="749" userDrawn="1">
          <p15:clr>
            <a:srgbClr val="A4A3A4"/>
          </p15:clr>
        </p15:guide>
        <p15:guide id="18" pos="5016" userDrawn="1">
          <p15:clr>
            <a:srgbClr val="A4A3A4"/>
          </p15:clr>
        </p15:guide>
        <p15:guide id="19" orient="horz" pos="2999"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guide id="3" orient="horz" pos="2932">
          <p15:clr>
            <a:srgbClr val="A4A3A4"/>
          </p15:clr>
        </p15:guide>
        <p15:guide id="4"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Jeffrey Baskin" initials="" lastIdx="2" clrIdx="1"/>
  <p:cmAuthor id="2" name="Bonnie Hupton -X (bohupton - EDITCETERA at Cisco)" initials="BH-(-EaC" lastIdx="4" clrIdx="2"/>
  <p:cmAuthor id="3" name="RR Donnelley" initials="RD" lastIdx="9" clrIdx="3"/>
  <p:cmAuthor id="4" name="Virginia Runion -X (vrunion - EDITCETERA at Cisco)" initials="VR-(-EaC" lastIdx="1" clrIdx="4"/>
  <p:cmAuthor id="5" name="james Alfieri" initials="" lastIdx="1" clrIdx="5"/>
  <p:cmAuthor id="6" name="Judith Ziajka" initials="jz" lastIdx="2" clrIdx="6"/>
  <p:cmAuthor id="7" name="Shanaz Sarlak" initials="SS" lastIdx="2" clrIdx="7"/>
  <p:cmAuthor id="8" name="Administrator" initials="A" lastIdx="3" clrIdx="8"/>
  <p:cmAuthor id="9" name="Ilan Finci" initials="IF" lastIdx="2" clrIdx="9"/>
  <p:cmAuthor id="10" name="Rebecca Pepper" initials="RP" lastIdx="2" clrIdx="10"/>
  <p:cmAuthor id="11" name="Ravikumar Dilli" initials="RD" lastIdx="2" clrIdx="11"/>
  <p:cmAuthor id="12" name="John Faulkner -X (jofaulkn - EDITCETERA at Cisco)" initials="JF-(-EaC" lastIdx="1" clrIdx="12"/>
  <p:cmAuthor id="13" name="Timberly Morrison" initials="" lastIdx="23" clrIdx="13"/>
  <p:cmAuthor id="14" name="Rebecca Pepper -X (repepper - EDITCETERA at Cisco)" initials="RP-(-EaC" lastIdx="1" clrIdx="14"/>
  <p:cmAuthor id="15" name="Poulson, Erin (SLC-MRM)" initials="PE(" lastIdx="3" clrIdx="15">
    <p:extLst/>
  </p:cmAuthor>
  <p:cmAuthor id="16" name="Smita Dave (smdave)" initials="SD(" lastIdx="68" clrIdx="16">
    <p:extLst/>
  </p:cmAuthor>
  <p:cmAuthor id="17" name="Troy Witt" initials="TW" lastIdx="37" clrIdx="17">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B2DF"/>
    <a:srgbClr val="118CD1"/>
    <a:srgbClr val="408B39"/>
    <a:srgbClr val="F4913A"/>
    <a:srgbClr val="B7B7B7"/>
    <a:srgbClr val="3CE2ED"/>
    <a:srgbClr val="0E0E15"/>
    <a:srgbClr val="FBFBFB"/>
    <a:srgbClr val="EEF0ED"/>
    <a:srgbClr val="DDE9F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33" autoAdjust="0"/>
    <p:restoredTop sz="84511" autoAdjust="0"/>
  </p:normalViewPr>
  <p:slideViewPr>
    <p:cSldViewPr snapToObjects="1" showGuides="1">
      <p:cViewPr varScale="1">
        <p:scale>
          <a:sx n="99" d="100"/>
          <a:sy n="99" d="100"/>
        </p:scale>
        <p:origin x="1280" y="176"/>
      </p:cViewPr>
      <p:guideLst>
        <p:guide orient="horz" pos="686"/>
        <p:guide orient="horz" pos="2468"/>
        <p:guide orient="horz" pos="3003"/>
        <p:guide orient="horz" pos="2849"/>
        <p:guide orient="horz" pos="776"/>
        <p:guide orient="horz" pos="833"/>
        <p:guide pos="280"/>
        <p:guide pos="5415"/>
        <p:guide pos="344"/>
        <p:guide pos="5205"/>
        <p:guide orient="horz" pos="701"/>
        <p:guide orient="horz" pos="2975"/>
        <p:guide pos="173"/>
        <p:guide pos="336"/>
        <p:guide pos="5590"/>
        <p:guide pos="5414"/>
        <p:guide pos="749"/>
        <p:guide pos="5016"/>
        <p:guide orient="horz" pos="2999"/>
      </p:guideLst>
    </p:cSldViewPr>
  </p:slideViewPr>
  <p:outlineViewPr>
    <p:cViewPr>
      <p:scale>
        <a:sx n="25" d="100"/>
        <a:sy n="25"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showGuides="1">
      <p:cViewPr varScale="1">
        <p:scale>
          <a:sx n="51" d="100"/>
          <a:sy n="51" d="100"/>
        </p:scale>
        <p:origin x="2668" y="56"/>
      </p:cViewPr>
      <p:guideLst>
        <p:guide orient="horz" pos="3127"/>
        <p:guide pos="2141"/>
        <p:guide orient="horz" pos="2932"/>
        <p:guide pos="2212"/>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tableStyles" Target="tableStyles.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tags" Target="tags/tag1.xml"/><Relationship Id="rId59" Type="http://schemas.openxmlformats.org/officeDocument/2006/relationships/commentAuthors" Target="commentAuthor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4/14/17</a:t>
            </a:fld>
            <a:endParaRPr lang="en-US" dirty="0"/>
          </a:p>
        </p:txBody>
      </p:sp>
      <p:sp>
        <p:nvSpPr>
          <p:cNvPr id="4" name="Footer Placeholder 3"/>
          <p:cNvSpPr>
            <a:spLocks noGrp="1"/>
          </p:cNvSpPr>
          <p:nvPr>
            <p:ph type="ftr" sz="quarter" idx="2"/>
          </p:nvPr>
        </p:nvSpPr>
        <p:spPr>
          <a:xfrm>
            <a:off x="1" y="8842030"/>
            <a:ext cx="3043343" cy="46545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dirty="0"/>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1440" tIns="45720" rIns="91440" bIns="45720" rtlCol="0"/>
          <a:lstStyle>
            <a:lvl1pPr algn="l" fontAlgn="auto">
              <a:spcBef>
                <a:spcPts val="0"/>
              </a:spcBef>
              <a:spcAft>
                <a:spcPts val="0"/>
              </a:spcAft>
              <a:defRPr sz="1200">
                <a:latin typeface="Arial" pitchFamily="34" charset="0"/>
                <a:ea typeface="+mn-ea"/>
                <a:cs typeface="Arial" pitchFamily="34" charset="0"/>
              </a:defRPr>
            </a:lvl1pPr>
          </a:lstStyle>
          <a:p>
            <a:pPr>
              <a:defRPr/>
            </a:pPr>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1440" tIns="45720" rIns="91440" bIns="45720" rtlCol="0"/>
          <a:lstStyle>
            <a:lvl1pPr algn="r" fontAlgn="auto">
              <a:spcBef>
                <a:spcPts val="0"/>
              </a:spcBef>
              <a:spcAft>
                <a:spcPts val="0"/>
              </a:spcAft>
              <a:defRPr sz="1200">
                <a:latin typeface="Arial" pitchFamily="34" charset="0"/>
                <a:ea typeface="+mn-ea"/>
                <a:cs typeface="Arial" pitchFamily="34" charset="0"/>
              </a:defRPr>
            </a:lvl1pPr>
          </a:lstStyle>
          <a:p>
            <a:pPr>
              <a:defRPr/>
            </a:pPr>
            <a:fld id="{2A637A29-4E7E-A24B-BAB1-D48C888F91E4}" type="datetimeFigureOut">
              <a:rPr lang="en-US" smtClean="0"/>
              <a:pPr>
                <a:defRPr/>
              </a:pPr>
              <a:t>4/14/17</a:t>
            </a:fld>
            <a:endParaRPr lang="en-US" dirty="0"/>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1440" tIns="45720" rIns="91440" bIns="45720" rtlCol="0">
            <a:norm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US" noProof="0" dirty="0"/>
          </a:p>
        </p:txBody>
      </p:sp>
      <p:sp>
        <p:nvSpPr>
          <p:cNvPr id="6" name="Footer Placeholder 5"/>
          <p:cNvSpPr>
            <a:spLocks noGrp="1"/>
          </p:cNvSpPr>
          <p:nvPr>
            <p:ph type="ftr" sz="quarter" idx="4"/>
          </p:nvPr>
        </p:nvSpPr>
        <p:spPr>
          <a:xfrm>
            <a:off x="1" y="8842030"/>
            <a:ext cx="3043343" cy="465455"/>
          </a:xfrm>
          <a:prstGeom prst="rect">
            <a:avLst/>
          </a:prstGeom>
        </p:spPr>
        <p:txBody>
          <a:bodyPr vert="horz" lIns="91440" tIns="45720" rIns="91440" bIns="45720" rtlCol="0" anchor="b"/>
          <a:lstStyle>
            <a:lvl1pPr algn="l" fontAlgn="auto">
              <a:spcBef>
                <a:spcPts val="0"/>
              </a:spcBef>
              <a:spcAft>
                <a:spcPts val="0"/>
              </a:spcAft>
              <a:defRPr sz="1200">
                <a:latin typeface="Arial" pitchFamily="34" charset="0"/>
                <a:ea typeface="+mn-ea"/>
                <a:cs typeface="Arial" pitchFamily="34" charset="0"/>
              </a:defRPr>
            </a:lvl1pPr>
          </a:lstStyle>
          <a:p>
            <a:pPr>
              <a:defRPr/>
            </a:pPr>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1440" tIns="45720" rIns="91440" bIns="45720" rtlCol="0" anchor="b"/>
          <a:lstStyle>
            <a:lvl1pPr algn="r" fontAlgn="auto">
              <a:spcBef>
                <a:spcPts val="0"/>
              </a:spcBef>
              <a:spcAft>
                <a:spcPts val="0"/>
              </a:spcAft>
              <a:defRPr sz="1200">
                <a:latin typeface="Arial" pitchFamily="34" charset="0"/>
                <a:ea typeface="+mn-ea"/>
                <a:cs typeface="Arial" pitchFamily="34" charset="0"/>
              </a:defRPr>
            </a:lvl1pPr>
          </a:lstStyle>
          <a:p>
            <a:pPr>
              <a:defRPr/>
            </a:pPr>
            <a:fld id="{F97A1FA6-25DE-9E4E-A34D-CF67DE7DBDC7}" type="slidenum">
              <a:rPr lang="en-US" smtClean="0"/>
              <a:pPr>
                <a:defRPr/>
              </a:pPr>
              <a:t>‹#›</a:t>
            </a:fld>
            <a:endParaRPr lang="en-US" dirty="0"/>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dirty="0"/>
          </a:p>
        </p:txBody>
      </p:sp>
    </p:spTree>
    <p:extLst>
      <p:ext uri="{BB962C8B-B14F-4D97-AF65-F5344CB8AC3E}">
        <p14:creationId xmlns:p14="http://schemas.microsoft.com/office/powerpoint/2010/main" val="3545276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consider a team that works together, and lets think about how they are working throughout the day. So, we can plot on the X axis here the time, from beginning of the day to the end. And we can think about intensity on the Y axis. </a:t>
            </a:r>
          </a:p>
          <a:p>
            <a:endParaRPr lang="en-US" dirty="0"/>
          </a:p>
        </p:txBody>
      </p:sp>
      <p:sp>
        <p:nvSpPr>
          <p:cNvPr id="4" name="Slide Number Placeholder 3"/>
          <p:cNvSpPr>
            <a:spLocks noGrp="1"/>
          </p:cNvSpPr>
          <p:nvPr>
            <p:ph type="sldNum" sz="quarter" idx="10"/>
          </p:nvPr>
        </p:nvSpPr>
        <p:spPr/>
        <p:txBody>
          <a:bodyPr/>
          <a:lstStyle/>
          <a:p>
            <a:fld id="{FBB449C5-4E2E-DF4A-AEAD-E7341EA1E98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91567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intensity various from occasional messaging, where I just send a few messages here and there, to something I call furious chat, where everyone is sending messages at once. In fact, if they had just spoken those messages it would have been a meeting.  And in fact the next level of intensity is an ad-hoc meeting, and perhaps the most intense is a scheduled, more formal meeting. The line for real-time is around here – at furious chat – when things are happening at that very moment together.</a:t>
            </a:r>
          </a:p>
          <a:p>
            <a:endParaRPr lang="en-US" dirty="0"/>
          </a:p>
        </p:txBody>
      </p:sp>
      <p:sp>
        <p:nvSpPr>
          <p:cNvPr id="4" name="Slide Number Placeholder 3"/>
          <p:cNvSpPr>
            <a:spLocks noGrp="1"/>
          </p:cNvSpPr>
          <p:nvPr>
            <p:ph type="sldNum" sz="quarter" idx="10"/>
          </p:nvPr>
        </p:nvSpPr>
        <p:spPr/>
        <p:txBody>
          <a:bodyPr/>
          <a:lstStyle/>
          <a:p>
            <a:fld id="{FBB449C5-4E2E-DF4A-AEAD-E7341EA1E98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851467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But, the tools they need to use are broken by their</a:t>
            </a:r>
            <a:r>
              <a:rPr lang="en-US" baseline="0" dirty="0"/>
              <a:t> different engagement. We’ve got the traditional meeting tool, it only covers the scheduled and ad-hoc meetings.</a:t>
            </a:r>
            <a:endParaRPr lang="en-US" dirty="0"/>
          </a:p>
          <a:p>
            <a:endParaRPr lang="en-US" dirty="0"/>
          </a:p>
        </p:txBody>
      </p:sp>
      <p:sp>
        <p:nvSpPr>
          <p:cNvPr id="4" name="Slide Number Placeholder 3"/>
          <p:cNvSpPr>
            <a:spLocks noGrp="1"/>
          </p:cNvSpPr>
          <p:nvPr>
            <p:ph type="sldNum" sz="quarter" idx="10"/>
          </p:nvPr>
        </p:nvSpPr>
        <p:spPr/>
        <p:txBody>
          <a:bodyPr/>
          <a:lstStyle/>
          <a:p>
            <a:fld id="{FBB449C5-4E2E-DF4A-AEAD-E7341EA1E98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681552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And then we have chat tools, which are used for some of the messaging – including</a:t>
            </a:r>
            <a:r>
              <a:rPr lang="en-US" baseline="0" dirty="0"/>
              <a:t> the real-time furious chat.</a:t>
            </a:r>
            <a:endParaRPr lang="en-US" dirty="0"/>
          </a:p>
          <a:p>
            <a:endParaRPr lang="en-US" dirty="0"/>
          </a:p>
        </p:txBody>
      </p:sp>
      <p:sp>
        <p:nvSpPr>
          <p:cNvPr id="4" name="Slide Number Placeholder 3"/>
          <p:cNvSpPr>
            <a:spLocks noGrp="1"/>
          </p:cNvSpPr>
          <p:nvPr>
            <p:ph type="sldNum" sz="quarter" idx="10"/>
          </p:nvPr>
        </p:nvSpPr>
        <p:spPr/>
        <p:txBody>
          <a:bodyPr/>
          <a:lstStyle/>
          <a:p>
            <a:fld id="{FBB449C5-4E2E-DF4A-AEAD-E7341EA1E98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576886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And of</a:t>
            </a:r>
            <a:r>
              <a:rPr lang="en-US" baseline="0" dirty="0"/>
              <a:t> course email which is also used for </a:t>
            </a:r>
            <a:r>
              <a:rPr lang="en-US" baseline="0" dirty="0" smtClean="0"/>
              <a:t>occasional </a:t>
            </a:r>
            <a:r>
              <a:rPr lang="en-US" baseline="0" dirty="0"/>
              <a:t>messaging.</a:t>
            </a:r>
            <a:endParaRPr lang="en-US" dirty="0"/>
          </a:p>
          <a:p>
            <a:endParaRPr lang="en-US" dirty="0"/>
          </a:p>
        </p:txBody>
      </p:sp>
      <p:sp>
        <p:nvSpPr>
          <p:cNvPr id="4" name="Slide Number Placeholder 3"/>
          <p:cNvSpPr>
            <a:spLocks noGrp="1"/>
          </p:cNvSpPr>
          <p:nvPr>
            <p:ph type="sldNum" sz="quarter" idx="10"/>
          </p:nvPr>
        </p:nvSpPr>
        <p:spPr/>
        <p:txBody>
          <a:bodyPr/>
          <a:lstStyle/>
          <a:p>
            <a:fld id="{FBB449C5-4E2E-DF4A-AEAD-E7341EA1E98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920973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All of </a:t>
            </a:r>
            <a:r>
              <a:rPr lang="en-US" dirty="0"/>
              <a:t>the pain points are on the </a:t>
            </a:r>
            <a:r>
              <a:rPr lang="en-US" dirty="0" smtClean="0"/>
              <a:t>transitions. </a:t>
            </a:r>
          </a:p>
          <a:p>
            <a:endParaRPr lang="en-US" dirty="0"/>
          </a:p>
          <a:p>
            <a:r>
              <a:rPr lang="en-US" dirty="0"/>
              <a:t>First</a:t>
            </a:r>
            <a:r>
              <a:rPr lang="en-US" baseline="0" dirty="0"/>
              <a:t> pain point – escalating from furious chat into the meeting itself. Requires all of this coordination to figure out how to do that – whose bridge to use? Are you in a video room and how do we get you in? </a:t>
            </a:r>
          </a:p>
          <a:p>
            <a:endParaRPr lang="en-US" baseline="0" dirty="0"/>
          </a:p>
          <a:p>
            <a:r>
              <a:rPr lang="en-US" baseline="0" dirty="0"/>
              <a:t>Second pain point – </a:t>
            </a:r>
            <a:r>
              <a:rPr lang="en-US" baseline="0" dirty="0" smtClean="0"/>
              <a:t>sharing information during a meeting- the chat </a:t>
            </a:r>
            <a:r>
              <a:rPr lang="en-US" baseline="0" dirty="0"/>
              <a:t>in the meeting </a:t>
            </a:r>
            <a:r>
              <a:rPr lang="en-US" baseline="0" dirty="0" smtClean="0"/>
              <a:t>isn’t the same chat.  You can email it after the meeting…</a:t>
            </a:r>
          </a:p>
          <a:p>
            <a:endParaRPr lang="en-US" baseline="0" dirty="0" smtClean="0"/>
          </a:p>
          <a:p>
            <a:r>
              <a:rPr lang="en-US" baseline="0" dirty="0" smtClean="0"/>
              <a:t>Third paint point- how do I know when to switch meetings when I have all of these back to back meetings?</a:t>
            </a:r>
          </a:p>
          <a:p>
            <a:endParaRPr lang="en-US" baseline="0" dirty="0" smtClean="0"/>
          </a:p>
          <a:p>
            <a:r>
              <a:rPr lang="en-US" baseline="0" dirty="0" smtClean="0"/>
              <a:t>Forth pain point- work doesn’t stop when the meeting ends, if anything that’s when it starts and tracking actions requires connecting with people</a:t>
            </a:r>
            <a:endParaRPr lang="en-US" dirty="0"/>
          </a:p>
          <a:p>
            <a:endParaRPr lang="en-US" dirty="0"/>
          </a:p>
        </p:txBody>
      </p:sp>
      <p:sp>
        <p:nvSpPr>
          <p:cNvPr id="4" name="Slide Number Placeholder 3"/>
          <p:cNvSpPr>
            <a:spLocks noGrp="1"/>
          </p:cNvSpPr>
          <p:nvPr>
            <p:ph type="sldNum" sz="quarter" idx="10"/>
          </p:nvPr>
        </p:nvSpPr>
        <p:spPr/>
        <p:txBody>
          <a:bodyPr/>
          <a:lstStyle/>
          <a:p>
            <a:fld id="{FBB449C5-4E2E-DF4A-AEAD-E7341EA1E98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304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pretty evident</a:t>
            </a:r>
            <a:r>
              <a:rPr lang="en-US" baseline="0" dirty="0" smtClean="0"/>
              <a:t> that smoothing over those transitions is critical to </a:t>
            </a:r>
            <a:r>
              <a:rPr lang="en-US" baseline="0" dirty="0" err="1" smtClean="0"/>
              <a:t>icnreasing</a:t>
            </a:r>
            <a:r>
              <a:rPr lang="en-US" baseline="0" dirty="0" smtClean="0"/>
              <a:t> productivity</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16</a:t>
            </a:fld>
            <a:endParaRPr lang="en-US" dirty="0"/>
          </a:p>
        </p:txBody>
      </p:sp>
    </p:spTree>
    <p:extLst>
      <p:ext uri="{BB962C8B-B14F-4D97-AF65-F5344CB8AC3E}">
        <p14:creationId xmlns:p14="http://schemas.microsoft.com/office/powerpoint/2010/main" val="1192415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17</a:t>
            </a:fld>
            <a:endParaRPr lang="en-US" dirty="0"/>
          </a:p>
        </p:txBody>
      </p:sp>
    </p:spTree>
    <p:extLst>
      <p:ext uri="{BB962C8B-B14F-4D97-AF65-F5344CB8AC3E}">
        <p14:creationId xmlns:p14="http://schemas.microsoft.com/office/powerpoint/2010/main" val="1526688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Video</a:t>
            </a:r>
            <a:r>
              <a:rPr lang="en-US" b="1" baseline="0" dirty="0" smtClean="0"/>
              <a:t> and Meetings GOALS for Maximum Mobile Engagement</a:t>
            </a:r>
            <a:endParaRPr lang="en-US" b="1"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18</a:t>
            </a:fld>
            <a:endParaRPr lang="en-US" dirty="0"/>
          </a:p>
        </p:txBody>
      </p:sp>
    </p:spTree>
    <p:extLst>
      <p:ext uri="{BB962C8B-B14F-4D97-AF65-F5344CB8AC3E}">
        <p14:creationId xmlns:p14="http://schemas.microsoft.com/office/powerpoint/2010/main" val="1656102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200" b="1" dirty="0" smtClean="0">
                <a:latin typeface="Arial" panose="020B0604020202020204" pitchFamily="34" charset="0"/>
                <a:ea typeface="ＭＳ Ｐゴシック" pitchFamily="34" charset="-128"/>
                <a:cs typeface="Arial" panose="020B0604020202020204" pitchFamily="34" charset="0"/>
              </a:rPr>
              <a:t>Leverage</a:t>
            </a:r>
            <a:r>
              <a:rPr lang="en-US" sz="1200" b="1" baseline="0" dirty="0" smtClean="0">
                <a:latin typeface="Arial" panose="020B0604020202020204" pitchFamily="34" charset="0"/>
                <a:ea typeface="ＭＳ Ｐゴシック" pitchFamily="34" charset="-128"/>
                <a:cs typeface="Arial" panose="020B0604020202020204" pitchFamily="34" charset="0"/>
              </a:rPr>
              <a:t> Meeting tools that are INCLUSIVE and provide seamless INTEROPERABILITY</a:t>
            </a:r>
            <a:endParaRPr lang="en-US" sz="1200" b="1" dirty="0" smtClean="0">
              <a:latin typeface="Arial" panose="020B0604020202020204" pitchFamily="34" charset="0"/>
              <a:ea typeface="ＭＳ Ｐゴシック" pitchFamily="34"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anose="020B0604020202020204" pitchFamily="34" charset="0"/>
                <a:cs typeface="Arial" panose="020B0604020202020204" pitchFamily="34" charset="0"/>
              </a:rPr>
              <a:pPr>
                <a:defRPr/>
              </a:pPr>
              <a:t>19</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8636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a:t>
            </a:fld>
            <a:endParaRPr lang="en-US" dirty="0"/>
          </a:p>
        </p:txBody>
      </p:sp>
    </p:spTree>
    <p:extLst>
      <p:ext uri="{BB962C8B-B14F-4D97-AF65-F5344CB8AC3E}">
        <p14:creationId xmlns:p14="http://schemas.microsoft.com/office/powerpoint/2010/main" val="1888508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lvl="0" indent="0">
              <a:lnSpc>
                <a:spcPct val="150000"/>
              </a:lnSpc>
              <a:buFont typeface="Arial"/>
              <a:buNone/>
              <a:defRPr/>
            </a:pPr>
            <a:r>
              <a:rPr lang="en-US" sz="1000" dirty="0" smtClean="0"/>
              <a:t>Enable</a:t>
            </a:r>
            <a:r>
              <a:rPr lang="en-US" sz="1000" baseline="0" dirty="0" smtClean="0"/>
              <a:t> Video EVERYWHERE – it leads to maximum engagement</a:t>
            </a:r>
            <a:endParaRPr lang="en-US" sz="100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20</a:t>
            </a:fld>
            <a:endParaRPr lang="en-US" dirty="0"/>
          </a:p>
        </p:txBody>
      </p:sp>
    </p:spTree>
    <p:extLst>
      <p:ext uri="{BB962C8B-B14F-4D97-AF65-F5344CB8AC3E}">
        <p14:creationId xmlns:p14="http://schemas.microsoft.com/office/powerpoint/2010/main" val="1852153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642938"/>
            <a:ext cx="5716587" cy="3214687"/>
          </a:xfrm>
        </p:spPr>
      </p:sp>
      <p:sp>
        <p:nvSpPr>
          <p:cNvPr id="3" name="Notes Placeholder 2"/>
          <p:cNvSpPr>
            <a:spLocks noGrp="1"/>
          </p:cNvSpPr>
          <p:nvPr>
            <p:ph type="body" idx="1"/>
          </p:nvPr>
        </p:nvSpPr>
        <p:spPr/>
        <p:txBody>
          <a:bodyPr>
            <a:normAutofit/>
          </a:bodyPr>
          <a:lstStyle/>
          <a:p>
            <a:r>
              <a:rPr lang="en-US" sz="1000" dirty="0" smtClean="0"/>
              <a:t>No EXCUSES as to why EVERY EXPERIENCE</a:t>
            </a:r>
            <a:r>
              <a:rPr lang="en-US" sz="1000" baseline="0" dirty="0" smtClean="0"/>
              <a:t> can’t be fully immersive. </a:t>
            </a:r>
            <a:endParaRPr lang="en-US" sz="1000" dirty="0" smtClean="0"/>
          </a:p>
        </p:txBody>
      </p:sp>
      <p:sp>
        <p:nvSpPr>
          <p:cNvPr id="4" name="Slide Number Placeholder 3"/>
          <p:cNvSpPr>
            <a:spLocks noGrp="1"/>
          </p:cNvSpPr>
          <p:nvPr>
            <p:ph type="sldNum" sz="quarter" idx="10"/>
          </p:nvPr>
        </p:nvSpPr>
        <p:spPr>
          <a:xfrm>
            <a:off x="5678354" y="8610918"/>
            <a:ext cx="1344746" cy="428689"/>
          </a:xfrm>
          <a:prstGeom prst="rect">
            <a:avLst/>
          </a:prstGeom>
        </p:spPr>
        <p:txBody>
          <a:bodyPr/>
          <a:lstStyle/>
          <a:p>
            <a:pPr marL="0" marR="0" lvl="0" indent="0" algn="ctr" defTabSz="599115" eaLnBrk="1" fontAlgn="auto" latinLnBrk="0" hangingPunct="1">
              <a:lnSpc>
                <a:spcPct val="100000"/>
              </a:lnSpc>
              <a:spcBef>
                <a:spcPts val="0"/>
              </a:spcBef>
              <a:spcAft>
                <a:spcPts val="0"/>
              </a:spcAft>
              <a:buClrTx/>
              <a:buSzTx/>
              <a:buFontTx/>
              <a:buNone/>
              <a:tabLst/>
              <a:defRPr/>
            </a:pPr>
            <a:fld id="{34CB744E-8A5F-3D42-8091-5B454D0F1753}" type="slidenum">
              <a:rPr kumimoji="0" lang="en-US" sz="1000" b="0" i="0" u="none" strike="noStrike" kern="0" cap="none" spc="0" normalizeH="0" baseline="0" noProof="0" smtClean="0">
                <a:ln>
                  <a:noFill/>
                </a:ln>
                <a:solidFill>
                  <a:prstClr val="black"/>
                </a:solidFill>
                <a:effectLst/>
                <a:uLnTx/>
                <a:uFillTx/>
                <a:latin typeface="CiscoSans ExtraLight"/>
              </a:rPr>
              <a:pPr marL="0" marR="0" lvl="0" indent="0" algn="ctr" defTabSz="599115" eaLnBrk="1" fontAlgn="auto" latinLnBrk="0" hangingPunct="1">
                <a:lnSpc>
                  <a:spcPct val="100000"/>
                </a:lnSpc>
                <a:spcBef>
                  <a:spcPts val="0"/>
                </a:spcBef>
                <a:spcAft>
                  <a:spcPts val="0"/>
                </a:spcAft>
                <a:buClrTx/>
                <a:buSzTx/>
                <a:buFontTx/>
                <a:buNone/>
                <a:tabLst/>
                <a:defRPr/>
              </a:pPr>
              <a:t>21</a:t>
            </a:fld>
            <a:endParaRPr kumimoji="0" lang="en-US" sz="1000" b="0" i="0" u="none" strike="noStrike" kern="0" cap="none" spc="0" normalizeH="0" baseline="0" noProof="0" dirty="0">
              <a:ln>
                <a:noFill/>
              </a:ln>
              <a:solidFill>
                <a:prstClr val="black"/>
              </a:solidFill>
              <a:effectLst/>
              <a:uLnTx/>
              <a:uFillTx/>
              <a:latin typeface="CiscoSans ExtraLight"/>
            </a:endParaRPr>
          </a:p>
        </p:txBody>
      </p:sp>
    </p:spTree>
    <p:extLst>
      <p:ext uri="{BB962C8B-B14F-4D97-AF65-F5344CB8AC3E}">
        <p14:creationId xmlns:p14="http://schemas.microsoft.com/office/powerpoint/2010/main" val="1154695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collaborate effectively</a:t>
            </a:r>
            <a:r>
              <a:rPr lang="en-US" sz="1200" kern="1200" baseline="0" dirty="0" smtClean="0">
                <a:solidFill>
                  <a:schemeClr val="tx1"/>
                </a:solidFill>
                <a:effectLst/>
                <a:latin typeface="+mn-lt"/>
                <a:ea typeface="+mn-ea"/>
                <a:cs typeface="+mn-cs"/>
              </a:rPr>
              <a:t> in a physical room, users </a:t>
            </a:r>
            <a:r>
              <a:rPr lang="en-US" sz="1200" kern="1200" dirty="0" smtClean="0">
                <a:solidFill>
                  <a:schemeClr val="tx1"/>
                </a:solidFill>
                <a:effectLst/>
                <a:latin typeface="+mn-lt"/>
                <a:ea typeface="+mn-ea"/>
                <a:cs typeface="+mn-cs"/>
              </a:rPr>
              <a:t>need local resources like a good presentation screen. They need whiteboards and a place to take notes. They also need the audio/video technology for remote participants. And they need it to be intuitive to use.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Content</a:t>
            </a:r>
            <a:r>
              <a:rPr lang="en-US" dirty="0"/>
              <a:t>-centric collaboration</a:t>
            </a:r>
            <a:r>
              <a:rPr lang="en-US" baseline="0" dirty="0"/>
              <a:t> </a:t>
            </a:r>
            <a:r>
              <a:rPr lang="en-US" dirty="0"/>
              <a:t>rooms today are </a:t>
            </a:r>
            <a:r>
              <a:rPr lang="en-US" dirty="0" smtClean="0"/>
              <a:t>a complex </a:t>
            </a:r>
            <a:r>
              <a:rPr lang="en-US" dirty="0"/>
              <a:t>combination of technical and analogue tools that don’t work </a:t>
            </a:r>
            <a:r>
              <a:rPr lang="en-US" dirty="0" smtClean="0"/>
              <a:t>together. </a:t>
            </a:r>
            <a:r>
              <a:rPr lang="en-US" baseline="0" dirty="0" smtClean="0"/>
              <a:t>This creates critical challenges because what is available to customers, today, are:</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Complex layout</a:t>
            </a:r>
            <a:r>
              <a:rPr lang="en-US" baseline="0" dirty="0" smtClean="0"/>
              <a:t> of systems fighting for real estate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Complex </a:t>
            </a:r>
            <a:r>
              <a:rPr lang="en-US" baseline="0" dirty="0"/>
              <a:t>UX due to multiple UI devices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Complex and costly deployment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need a simple presentation</a:t>
            </a:r>
            <a:r>
              <a:rPr lang="en-US" baseline="0" dirty="0" smtClean="0"/>
              <a:t> solution, wired or wireless.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need a simple white board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need a simple audio/video connection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need a simple solution that’s applicable to every room, not just for specialized rooms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need it integrated with our collaboration tools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t>22</a:t>
            </a:fld>
            <a:endParaRPr lang="en-US"/>
          </a:p>
        </p:txBody>
      </p:sp>
    </p:spTree>
    <p:extLst>
      <p:ext uri="{BB962C8B-B14F-4D97-AF65-F5344CB8AC3E}">
        <p14:creationId xmlns:p14="http://schemas.microsoft.com/office/powerpoint/2010/main" val="1484898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t>23</a:t>
            </a:fld>
            <a:endParaRPr lang="en-US"/>
          </a:p>
        </p:txBody>
      </p:sp>
    </p:spTree>
    <p:extLst>
      <p:ext uri="{BB962C8B-B14F-4D97-AF65-F5344CB8AC3E}">
        <p14:creationId xmlns:p14="http://schemas.microsoft.com/office/powerpoint/2010/main" val="1683723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04800" y="4600473"/>
            <a:ext cx="6183086" cy="4467361"/>
          </a:xfrm>
        </p:spPr>
        <p:txBody>
          <a:bodyPr numCol="2">
            <a:normAutofit/>
          </a:bodyPr>
          <a:lstStyle/>
          <a:p>
            <a:endParaRPr lang="en-US" sz="1100" i="0" dirty="0" smtClean="0"/>
          </a:p>
        </p:txBody>
      </p:sp>
      <p:sp>
        <p:nvSpPr>
          <p:cNvPr id="4" name="Slide Number Placeholder 3"/>
          <p:cNvSpPr>
            <a:spLocks noGrp="1"/>
          </p:cNvSpPr>
          <p:nvPr>
            <p:ph type="sldNum" sz="quarter" idx="10"/>
          </p:nvPr>
        </p:nvSpPr>
        <p:spPr>
          <a:xfrm>
            <a:off x="5739039" y="8685213"/>
            <a:ext cx="1117373" cy="457200"/>
          </a:xfrm>
          <a:prstGeom prst="rect">
            <a:avLst/>
          </a:prstGeom>
        </p:spPr>
        <p:txBody>
          <a:bodyPr/>
          <a:lstStyle/>
          <a:p>
            <a:pPr algn="ctr" defTabSz="599115">
              <a:defRPr/>
            </a:pPr>
            <a:fld id="{34CB744E-8A5F-3D42-8091-5B454D0F1753}" type="slidenum">
              <a:rPr lang="en-US" kern="0" smtClean="0">
                <a:solidFill>
                  <a:prstClr val="black"/>
                </a:solidFill>
                <a:latin typeface="CiscoSans ExtraLight"/>
                <a:sym typeface="Helvetica Neue UltraLight"/>
              </a:rPr>
              <a:pPr algn="ctr" defTabSz="599115">
                <a:defRPr/>
              </a:pPr>
              <a:t>24</a:t>
            </a:fld>
            <a:endParaRPr lang="en-US" kern="0" dirty="0">
              <a:solidFill>
                <a:prstClr val="black"/>
              </a:solidFill>
              <a:latin typeface="CiscoSans ExtraLight"/>
              <a:sym typeface="Helvetica Neue UltraLight"/>
            </a:endParaRPr>
          </a:p>
        </p:txBody>
      </p:sp>
    </p:spTree>
    <p:extLst>
      <p:ext uri="{BB962C8B-B14F-4D97-AF65-F5344CB8AC3E}">
        <p14:creationId xmlns:p14="http://schemas.microsoft.com/office/powerpoint/2010/main" val="1053812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A803D3-BBA2-5A4C-8CF6-A6BB89644125}"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1912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A803D3-BBA2-5A4C-8CF6-A6BB89644125}"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935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a:xfrm>
            <a:off x="3884613" y="8685213"/>
            <a:ext cx="2971800" cy="4572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A803D3-BBA2-5A4C-8CF6-A6BB89644125}"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680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29</a:t>
            </a:fld>
            <a:endParaRPr lang="en-US" dirty="0"/>
          </a:p>
        </p:txBody>
      </p:sp>
    </p:spTree>
    <p:extLst>
      <p:ext uri="{BB962C8B-B14F-4D97-AF65-F5344CB8AC3E}">
        <p14:creationId xmlns:p14="http://schemas.microsoft.com/office/powerpoint/2010/main" val="1563773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a:t>
            </a:r>
            <a:r>
              <a:rPr lang="en-US" baseline="0" dirty="0" smtClean="0"/>
              <a:t> a look at how we got to where we are today</a:t>
            </a:r>
          </a:p>
        </p:txBody>
      </p:sp>
      <p:sp>
        <p:nvSpPr>
          <p:cNvPr id="4" name="Slide Number Placeholder 3"/>
          <p:cNvSpPr>
            <a:spLocks noGrp="1"/>
          </p:cNvSpPr>
          <p:nvPr>
            <p:ph type="sldNum" sz="quarter" idx="10"/>
          </p:nvPr>
        </p:nvSpPr>
        <p:spPr/>
        <p:txBody>
          <a:bodyPr/>
          <a:lstStyle/>
          <a:p>
            <a:fld id="{EDD509A8-67CA-4201-ACDB-06545BB22C6B}" type="slidenum">
              <a:rPr lang="en-US" smtClean="0"/>
              <a:t>30</a:t>
            </a:fld>
            <a:endParaRPr lang="en-US"/>
          </a:p>
        </p:txBody>
      </p:sp>
    </p:spTree>
    <p:extLst>
      <p:ext uri="{BB962C8B-B14F-4D97-AF65-F5344CB8AC3E}">
        <p14:creationId xmlns:p14="http://schemas.microsoft.com/office/powerpoint/2010/main" val="1566842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a:t>
            </a:fld>
            <a:endParaRPr lang="en-US" dirty="0"/>
          </a:p>
        </p:txBody>
      </p:sp>
    </p:spTree>
    <p:extLst>
      <p:ext uri="{BB962C8B-B14F-4D97-AF65-F5344CB8AC3E}">
        <p14:creationId xmlns:p14="http://schemas.microsoft.com/office/powerpoint/2010/main" val="1330204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endParaRPr lang="en-US" sz="1000" b="0" i="1"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31</a:t>
            </a:fld>
            <a:endParaRPr lang="en-US" dirty="0"/>
          </a:p>
        </p:txBody>
      </p:sp>
    </p:spTree>
    <p:extLst>
      <p:ext uri="{BB962C8B-B14F-4D97-AF65-F5344CB8AC3E}">
        <p14:creationId xmlns:p14="http://schemas.microsoft.com/office/powerpoint/2010/main" val="1658629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6618">
              <a:defRPr/>
            </a:pPr>
            <a:endParaRPr lang="en-US" dirty="0" smtClean="0">
              <a:latin typeface="+mn-lt"/>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32</a:t>
            </a:fld>
            <a:endParaRPr lang="en-US" dirty="0"/>
          </a:p>
        </p:txBody>
      </p:sp>
    </p:spTree>
    <p:extLst>
      <p:ext uri="{BB962C8B-B14F-4D97-AF65-F5344CB8AC3E}">
        <p14:creationId xmlns:p14="http://schemas.microsoft.com/office/powerpoint/2010/main" val="1747821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563">
              <a:defRPr/>
            </a:pPr>
            <a:endParaRPr lang="en-US" dirty="0" smtClean="0">
              <a:effectLst/>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33</a:t>
            </a:fld>
            <a:endParaRPr lang="en-US" dirty="0"/>
          </a:p>
        </p:txBody>
      </p:sp>
    </p:spTree>
    <p:extLst>
      <p:ext uri="{BB962C8B-B14F-4D97-AF65-F5344CB8AC3E}">
        <p14:creationId xmlns:p14="http://schemas.microsoft.com/office/powerpoint/2010/main" val="282310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F9EE5E-F861-4ED3-988F-337A6656056C}" type="slidenum">
              <a:rPr lang="en-US" smtClean="0"/>
              <a:t>34</a:t>
            </a:fld>
            <a:endParaRPr lang="en-US"/>
          </a:p>
        </p:txBody>
      </p:sp>
    </p:spTree>
    <p:extLst>
      <p:ext uri="{BB962C8B-B14F-4D97-AF65-F5344CB8AC3E}">
        <p14:creationId xmlns:p14="http://schemas.microsoft.com/office/powerpoint/2010/main" val="280527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Shape 648"/>
          <p:cNvSpPr>
            <a:spLocks noGrp="1" noRot="1" noChangeAspect="1"/>
          </p:cNvSpPr>
          <p:nvPr>
            <p:ph type="sldImg"/>
          </p:nvPr>
        </p:nvSpPr>
        <p:spPr>
          <a:xfrm>
            <a:off x="381000" y="685800"/>
            <a:ext cx="6096000" cy="3429000"/>
          </a:xfrm>
          <a:prstGeom prst="rect">
            <a:avLst/>
          </a:prstGeom>
        </p:spPr>
        <p:txBody>
          <a:bodyPr/>
          <a:lstStyle/>
          <a:p>
            <a:endParaRPr/>
          </a:p>
        </p:txBody>
      </p:sp>
      <p:sp>
        <p:nvSpPr>
          <p:cNvPr id="649" name="Shape 649"/>
          <p:cNvSpPr>
            <a:spLocks noGrp="1"/>
          </p:cNvSpPr>
          <p:nvPr>
            <p:ph type="body" sz="quarter" idx="1"/>
          </p:nvPr>
        </p:nvSpPr>
        <p:spPr>
          <a:prstGeom prst="rect">
            <a:avLst/>
          </a:prstGeom>
        </p:spPr>
        <p:txBody>
          <a:bodyPr/>
          <a:lstStyle/>
          <a:p>
            <a:pPr>
              <a:defRPr sz="2000"/>
            </a:pPr>
            <a:endParaRPr lang="en-US" dirty="0" smtClean="0"/>
          </a:p>
        </p:txBody>
      </p:sp>
    </p:spTree>
    <p:extLst>
      <p:ext uri="{BB962C8B-B14F-4D97-AF65-F5344CB8AC3E}">
        <p14:creationId xmlns:p14="http://schemas.microsoft.com/office/powerpoint/2010/main" val="1780565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algn="l"/>
            <a:r>
              <a:rPr lang="en-US" sz="1000" dirty="0" smtClean="0">
                <a:solidFill>
                  <a:srgbClr val="676767"/>
                </a:solidFill>
                <a:latin typeface="Arial"/>
                <a:cs typeface="Arial"/>
              </a:rPr>
              <a:t>Sometime you need to more than talk.</a:t>
            </a:r>
            <a:r>
              <a:rPr lang="en-US" sz="1000" baseline="0" dirty="0" smtClean="0">
                <a:solidFill>
                  <a:srgbClr val="676767"/>
                </a:solidFill>
                <a:latin typeface="Arial"/>
                <a:cs typeface="Arial"/>
              </a:rPr>
              <a:t>  </a:t>
            </a:r>
            <a:r>
              <a:rPr lang="en-US" sz="1000" dirty="0" smtClean="0">
                <a:solidFill>
                  <a:srgbClr val="676767"/>
                </a:solidFill>
                <a:latin typeface="Arial"/>
                <a:cs typeface="Arial"/>
              </a:rPr>
              <a:t>You may need to sketch out your</a:t>
            </a:r>
            <a:r>
              <a:rPr lang="en-US" sz="1000" baseline="0" dirty="0" smtClean="0">
                <a:solidFill>
                  <a:srgbClr val="676767"/>
                </a:solidFill>
                <a:latin typeface="Arial"/>
                <a:cs typeface="Arial"/>
              </a:rPr>
              <a:t> ideas </a:t>
            </a:r>
            <a:r>
              <a:rPr lang="mr-IN" sz="1000" baseline="0" dirty="0" smtClean="0">
                <a:solidFill>
                  <a:srgbClr val="676767"/>
                </a:solidFill>
                <a:latin typeface="Arial"/>
                <a:cs typeface="Arial"/>
              </a:rPr>
              <a:t>–</a:t>
            </a:r>
            <a:r>
              <a:rPr lang="en-US" sz="1000" baseline="0" dirty="0" smtClean="0">
                <a:solidFill>
                  <a:srgbClr val="676767"/>
                </a:solidFill>
                <a:latin typeface="Arial"/>
                <a:cs typeface="Arial"/>
              </a:rPr>
              <a:t> ideation.</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36</a:t>
            </a:fld>
            <a:endParaRPr lang="en-US" dirty="0"/>
          </a:p>
        </p:txBody>
      </p:sp>
    </p:spTree>
    <p:extLst>
      <p:ext uri="{BB962C8B-B14F-4D97-AF65-F5344CB8AC3E}">
        <p14:creationId xmlns:p14="http://schemas.microsoft.com/office/powerpoint/2010/main" val="1808031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sz="1200" b="1" i="1"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37</a:t>
            </a:fld>
            <a:endParaRPr lang="en-US" dirty="0"/>
          </a:p>
        </p:txBody>
      </p:sp>
    </p:spTree>
    <p:extLst>
      <p:ext uri="{BB962C8B-B14F-4D97-AF65-F5344CB8AC3E}">
        <p14:creationId xmlns:p14="http://schemas.microsoft.com/office/powerpoint/2010/main" val="1284892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endParaRPr lang="en-US" sz="10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38</a:t>
            </a:fld>
            <a:endParaRPr lang="en-US" dirty="0"/>
          </a:p>
        </p:txBody>
      </p:sp>
    </p:spTree>
    <p:extLst>
      <p:ext uri="{BB962C8B-B14F-4D97-AF65-F5344CB8AC3E}">
        <p14:creationId xmlns:p14="http://schemas.microsoft.com/office/powerpoint/2010/main" val="2017527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39</a:t>
            </a:fld>
            <a:endParaRPr lang="en-US" dirty="0"/>
          </a:p>
        </p:txBody>
      </p:sp>
    </p:spTree>
    <p:extLst>
      <p:ext uri="{BB962C8B-B14F-4D97-AF65-F5344CB8AC3E}">
        <p14:creationId xmlns:p14="http://schemas.microsoft.com/office/powerpoint/2010/main" val="257257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normAutofit lnSpcReduction="10000"/>
          </a:bodyPr>
          <a:lstStyle/>
          <a:p>
            <a:pPr marL="0" indent="0">
              <a:buFontTx/>
              <a:buNone/>
            </a:pPr>
            <a:endParaRPr lang="en-US" sz="1000"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40</a:t>
            </a:fld>
            <a:endParaRPr lang="en-US" dirty="0"/>
          </a:p>
        </p:txBody>
      </p:sp>
    </p:spTree>
    <p:extLst>
      <p:ext uri="{BB962C8B-B14F-4D97-AF65-F5344CB8AC3E}">
        <p14:creationId xmlns:p14="http://schemas.microsoft.com/office/powerpoint/2010/main" val="1168636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492944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41</a:t>
            </a:fld>
            <a:endParaRPr lang="en-US" dirty="0"/>
          </a:p>
        </p:txBody>
      </p:sp>
    </p:spTree>
    <p:extLst>
      <p:ext uri="{BB962C8B-B14F-4D97-AF65-F5344CB8AC3E}">
        <p14:creationId xmlns:p14="http://schemas.microsoft.com/office/powerpoint/2010/main" val="1585239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42</a:t>
            </a:fld>
            <a:endParaRPr lang="en-US" dirty="0"/>
          </a:p>
        </p:txBody>
      </p:sp>
    </p:spTree>
    <p:extLst>
      <p:ext uri="{BB962C8B-B14F-4D97-AF65-F5344CB8AC3E}">
        <p14:creationId xmlns:p14="http://schemas.microsoft.com/office/powerpoint/2010/main" val="1173797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effectLst/>
                <a:latin typeface="Arial" pitchFamily="34" charset="0"/>
                <a:ea typeface="ＭＳ Ｐゴシック" charset="0"/>
                <a:cs typeface="Arial" pitchFamily="34" charset="0"/>
              </a:rPr>
              <a:t>Digitization is transforming the tools we use (the workplace) and the way we work together (</a:t>
            </a:r>
            <a:r>
              <a:rPr lang="en-US" sz="1200" kern="1200" dirty="0" err="1" smtClean="0">
                <a:solidFill>
                  <a:schemeClr val="tx1"/>
                </a:solidFill>
                <a:effectLst/>
                <a:latin typeface="Arial" pitchFamily="34" charset="0"/>
                <a:ea typeface="ＭＳ Ｐゴシック" charset="0"/>
                <a:cs typeface="Arial" pitchFamily="34" charset="0"/>
              </a:rPr>
              <a:t>workstreams</a:t>
            </a:r>
            <a:r>
              <a:rPr lang="en-US" sz="1200" kern="1200" dirty="0" smtClean="0">
                <a:solidFill>
                  <a:schemeClr val="tx1"/>
                </a:solidFill>
                <a:effectLst/>
                <a:latin typeface="Arial" pitchFamily="34" charset="0"/>
                <a:ea typeface="ＭＳ Ｐゴシック" charset="0"/>
                <a:cs typeface="Arial" pitchFamily="34" charset="0"/>
              </a:rPr>
              <a:t>*, or workflows) with organizational processes and with business process applications and tools. </a:t>
            </a:r>
            <a:endParaRPr lang="en-GB" sz="1200" kern="1200" dirty="0" smtClean="0">
              <a:solidFill>
                <a:schemeClr val="tx1"/>
              </a:solidFill>
              <a:effectLst/>
              <a:latin typeface="Arial" pitchFamily="34" charset="0"/>
              <a:ea typeface="ＭＳ Ｐゴシック" charset="0"/>
              <a:cs typeface="Arial" pitchFamily="34" charset="0"/>
            </a:endParaRPr>
          </a:p>
          <a:p>
            <a:pPr algn="l">
              <a:spcBef>
                <a:spcPts val="0"/>
              </a:spcBef>
            </a:pPr>
            <a:r>
              <a:rPr lang="en-US" b="1" i="0" baseline="0" dirty="0" smtClean="0"/>
              <a:t>Slide Transition</a:t>
            </a:r>
          </a:p>
          <a:p>
            <a:pPr algn="l">
              <a:spcBef>
                <a:spcPts val="0"/>
              </a:spcBef>
            </a:pPr>
            <a:r>
              <a:rPr lang="en-US" i="0" baseline="0" dirty="0" smtClean="0"/>
              <a:t>Imagine being able to continue the conversation when you break up from that group, when you get back to your desk, your office, your desk</a:t>
            </a:r>
          </a:p>
          <a:p>
            <a:pPr algn="l">
              <a:spcBef>
                <a:spcPts val="0"/>
              </a:spcBef>
            </a:pPr>
            <a:endParaRPr lang="en-US" i="0" baseline="0" dirty="0" smtClean="0"/>
          </a:p>
          <a:p>
            <a:r>
              <a:rPr lang="en-US" sz="1200" b="0" i="1" kern="1200" dirty="0" smtClean="0">
                <a:solidFill>
                  <a:schemeClr val="tx1"/>
                </a:solidFill>
                <a:latin typeface="Arial" pitchFamily="34" charset="0"/>
                <a:ea typeface="ＭＳ Ｐゴシック" charset="0"/>
                <a:cs typeface="Arial" pitchFamily="34" charset="0"/>
              </a:rPr>
              <a:t>Digital Business =</a:t>
            </a:r>
            <a:r>
              <a:rPr lang="en-US" sz="1200" b="0" i="1" kern="1200" baseline="0" dirty="0" smtClean="0">
                <a:solidFill>
                  <a:schemeClr val="tx1"/>
                </a:solidFill>
                <a:latin typeface="Arial" pitchFamily="34" charset="0"/>
                <a:ea typeface="ＭＳ Ｐゴシック" charset="0"/>
                <a:cs typeface="Arial" pitchFamily="34" charset="0"/>
              </a:rPr>
              <a:t> </a:t>
            </a:r>
            <a:r>
              <a:rPr lang="en-US" sz="1200" b="0" i="1" kern="1200" dirty="0" smtClean="0">
                <a:solidFill>
                  <a:schemeClr val="tx1"/>
                </a:solidFill>
                <a:latin typeface="Arial" pitchFamily="34" charset="0"/>
                <a:ea typeface="ＭＳ Ｐゴシック" charset="0"/>
                <a:cs typeface="Arial" pitchFamily="34" charset="0"/>
              </a:rPr>
              <a:t>the creation of new business designs by blurring the digital and physical worlds</a:t>
            </a:r>
            <a:endParaRPr lang="en-US" i="1" dirty="0" smtClean="0"/>
          </a:p>
          <a:p>
            <a:r>
              <a:rPr lang="en-US" i="1" dirty="0" smtClean="0"/>
              <a:t>Workplace = where people work, in rooms,</a:t>
            </a:r>
            <a:r>
              <a:rPr lang="en-US" i="1" baseline="0" dirty="0" smtClean="0"/>
              <a:t> at their desk, mobile - together, alone</a:t>
            </a:r>
          </a:p>
          <a:p>
            <a:pPr marL="0" marR="0" indent="0" algn="l" defTabSz="457200" rtl="0" eaLnBrk="0" fontAlgn="base" latinLnBrk="0" hangingPunct="0">
              <a:lnSpc>
                <a:spcPct val="100000"/>
              </a:lnSpc>
              <a:spcBef>
                <a:spcPct val="30000"/>
              </a:spcBef>
              <a:spcAft>
                <a:spcPct val="0"/>
              </a:spcAft>
              <a:buClrTx/>
              <a:buSzTx/>
              <a:buFontTx/>
              <a:buNone/>
              <a:tabLst/>
              <a:defRPr/>
            </a:pPr>
            <a:r>
              <a:rPr lang="en-US" i="1" baseline="0" dirty="0" smtClean="0"/>
              <a:t>Workstream = The progressive completion of tasks completed by different groups within a company which are required to finish a single project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i="1"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1" i="1" baseline="0" dirty="0" smtClean="0"/>
              <a:t>Notes on Digital Business</a:t>
            </a:r>
          </a:p>
          <a:p>
            <a:r>
              <a:rPr lang="en-US" sz="1200" kern="1200" dirty="0" smtClean="0">
                <a:solidFill>
                  <a:schemeClr val="tx1"/>
                </a:solidFill>
                <a:effectLst/>
                <a:latin typeface="Arial" pitchFamily="34" charset="0"/>
                <a:ea typeface="ＭＳ Ｐゴシック" charset="0"/>
                <a:cs typeface="Arial" pitchFamily="34" charset="0"/>
              </a:rPr>
              <a:t>The age of Digital Transformation is upon us. Businesses, in order to stay competitive if not merely in business, must transform. Karl-Heinz </a:t>
            </a:r>
            <a:r>
              <a:rPr lang="en-US" sz="1200" kern="1200" dirty="0" err="1" smtClean="0">
                <a:solidFill>
                  <a:schemeClr val="tx1"/>
                </a:solidFill>
                <a:effectLst/>
                <a:latin typeface="Arial" pitchFamily="34" charset="0"/>
                <a:ea typeface="ＭＳ Ｐゴシック" charset="0"/>
                <a:cs typeface="Arial" pitchFamily="34" charset="0"/>
              </a:rPr>
              <a:t>Streibich</a:t>
            </a:r>
            <a:r>
              <a:rPr lang="en-US" sz="1200" kern="1200" dirty="0" smtClean="0">
                <a:solidFill>
                  <a:schemeClr val="tx1"/>
                </a:solidFill>
                <a:effectLst/>
                <a:latin typeface="Arial" pitchFamily="34" charset="0"/>
                <a:ea typeface="ＭＳ Ｐゴシック" charset="0"/>
                <a:cs typeface="Arial" pitchFamily="34" charset="0"/>
              </a:rPr>
              <a:t>, in his book entitled “The Digital Enterprise”, states that “every business must become a digital business, regardless which industry it operates in.”</a:t>
            </a:r>
            <a:endParaRPr lang="en-GB" sz="1200" kern="1200" dirty="0" smtClean="0">
              <a:solidFill>
                <a:schemeClr val="tx1"/>
              </a:solidFill>
              <a:effectLst/>
              <a:latin typeface="Arial" pitchFamily="34" charset="0"/>
              <a:ea typeface="ＭＳ Ｐゴシック" charset="0"/>
              <a:cs typeface="Arial" pitchFamily="34" charset="0"/>
            </a:endParaRPr>
          </a:p>
          <a:p>
            <a:r>
              <a:rPr lang="en-US" sz="1200" kern="1200" dirty="0" smtClean="0">
                <a:solidFill>
                  <a:schemeClr val="tx1"/>
                </a:solidFill>
                <a:effectLst/>
                <a:latin typeface="Arial" pitchFamily="34" charset="0"/>
                <a:ea typeface="ＭＳ Ｐゴシック" charset="0"/>
                <a:cs typeface="Arial" pitchFamily="34" charset="0"/>
              </a:rPr>
              <a:t>So what is a digital business? It’s about combining the digital and the physical world. Combining data, wherever it may be coming from, with the digital processes of the company. It’s about changing the way you interact with customers and partners. It’s about disrupting existing business models. And it’s about speed, scale, responsiveness, and agility. The digital business is constantly changing; this is the agility aspect. We have to move with that change and quickly – this is the speed aspect.</a:t>
            </a:r>
            <a:endParaRPr lang="en-GB" sz="1200" kern="1200" dirty="0" smtClean="0">
              <a:solidFill>
                <a:schemeClr val="tx1"/>
              </a:solidFill>
              <a:effectLst/>
              <a:latin typeface="Arial" pitchFamily="34" charset="0"/>
              <a:ea typeface="ＭＳ Ｐゴシック" charset="0"/>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Arial" pitchFamily="34" charset="0"/>
              </a:rPr>
              <a:t>Use the backdrop of </a:t>
            </a:r>
            <a:r>
              <a:rPr lang="en-US" sz="1200" i="1" kern="1200" dirty="0" smtClean="0">
                <a:solidFill>
                  <a:schemeClr val="tx1"/>
                </a:solidFill>
                <a:effectLst/>
                <a:latin typeface="Arial" pitchFamily="34" charset="0"/>
                <a:ea typeface="ＭＳ Ｐゴシック" charset="0"/>
                <a:cs typeface="Arial" pitchFamily="34" charset="0"/>
              </a:rPr>
              <a:t>digitization</a:t>
            </a:r>
            <a:r>
              <a:rPr lang="en-US" sz="1200" kern="1200" dirty="0" smtClean="0">
                <a:solidFill>
                  <a:schemeClr val="tx1"/>
                </a:solidFill>
                <a:effectLst/>
                <a:latin typeface="Arial" pitchFamily="34" charset="0"/>
                <a:ea typeface="ＭＳ Ｐゴシック" charset="0"/>
                <a:cs typeface="Arial" pitchFamily="34" charset="0"/>
              </a:rPr>
              <a:t>, </a:t>
            </a:r>
            <a:r>
              <a:rPr lang="en-US" sz="1200" i="1" kern="1200" dirty="0" smtClean="0">
                <a:solidFill>
                  <a:schemeClr val="tx1"/>
                </a:solidFill>
                <a:effectLst/>
                <a:latin typeface="Arial" pitchFamily="34" charset="0"/>
                <a:ea typeface="ＭＳ Ｐゴシック" charset="0"/>
                <a:cs typeface="Arial" pitchFamily="34" charset="0"/>
              </a:rPr>
              <a:t>digital business</a:t>
            </a:r>
            <a:r>
              <a:rPr lang="en-US" sz="1200" kern="1200" dirty="0" smtClean="0">
                <a:solidFill>
                  <a:schemeClr val="tx1"/>
                </a:solidFill>
                <a:effectLst/>
                <a:latin typeface="Arial" pitchFamily="34" charset="0"/>
                <a:ea typeface="ＭＳ Ｐゴシック" charset="0"/>
                <a:cs typeface="Arial" pitchFamily="34" charset="0"/>
              </a:rPr>
              <a:t>, and the </a:t>
            </a:r>
            <a:r>
              <a:rPr lang="en-US" sz="1200" i="1" kern="1200" dirty="0" smtClean="0">
                <a:solidFill>
                  <a:schemeClr val="tx1"/>
                </a:solidFill>
                <a:effectLst/>
                <a:latin typeface="Arial" pitchFamily="34" charset="0"/>
                <a:ea typeface="ＭＳ Ｐゴシック" charset="0"/>
                <a:cs typeface="Arial" pitchFamily="34" charset="0"/>
              </a:rPr>
              <a:t>digital workplace</a:t>
            </a:r>
            <a:r>
              <a:rPr lang="en-US" sz="1200" kern="1200" dirty="0" smtClean="0">
                <a:solidFill>
                  <a:schemeClr val="tx1"/>
                </a:solidFill>
                <a:effectLst/>
                <a:latin typeface="Arial" pitchFamily="34" charset="0"/>
                <a:ea typeface="ＭＳ Ｐゴシック" charset="0"/>
                <a:cs typeface="Arial" pitchFamily="34" charset="0"/>
              </a:rPr>
              <a:t> that are driving workplace transformation and transforming where we work (</a:t>
            </a:r>
            <a:r>
              <a:rPr lang="en-US" sz="1200" i="1" kern="1200" dirty="0" smtClean="0">
                <a:solidFill>
                  <a:schemeClr val="tx1"/>
                </a:solidFill>
                <a:effectLst/>
                <a:latin typeface="Arial" pitchFamily="34" charset="0"/>
                <a:ea typeface="ＭＳ Ｐゴシック" charset="0"/>
                <a:cs typeface="Arial" pitchFamily="34" charset="0"/>
              </a:rPr>
              <a:t>the workplace</a:t>
            </a:r>
            <a:r>
              <a:rPr lang="en-US" sz="1200" kern="1200" dirty="0" smtClean="0">
                <a:solidFill>
                  <a:schemeClr val="tx1"/>
                </a:solidFill>
                <a:effectLst/>
                <a:latin typeface="Arial" pitchFamily="34" charset="0"/>
                <a:ea typeface="ＭＳ Ｐゴシック" charset="0"/>
                <a:cs typeface="Arial" pitchFamily="34" charset="0"/>
              </a:rPr>
              <a:t>) and how we work (</a:t>
            </a:r>
            <a:r>
              <a:rPr lang="en-US" sz="1200" i="1" kern="1200" dirty="0" smtClean="0">
                <a:solidFill>
                  <a:schemeClr val="tx1"/>
                </a:solidFill>
                <a:effectLst/>
                <a:latin typeface="Arial" pitchFamily="34" charset="0"/>
                <a:ea typeface="ＭＳ Ｐゴシック" charset="0"/>
                <a:cs typeface="Arial" pitchFamily="34" charset="0"/>
              </a:rPr>
              <a:t>work streams</a:t>
            </a:r>
            <a:r>
              <a:rPr lang="en-US" sz="1200" kern="1200" dirty="0" smtClean="0">
                <a:solidFill>
                  <a:schemeClr val="tx1"/>
                </a:solidFill>
                <a:effectLst/>
                <a:latin typeface="Arial" pitchFamily="34" charset="0"/>
                <a:ea typeface="ＭＳ Ｐゴシック" charset="0"/>
                <a:cs typeface="Arial" pitchFamily="34" charset="0"/>
              </a:rPr>
              <a:t>).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Arial" pitchFamily="34" charset="0"/>
              </a:rPr>
              <a:t>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Arial" pitchFamily="34" charset="0"/>
                <a:ea typeface="ＭＳ Ｐゴシック" charset="0"/>
                <a:cs typeface="Arial" pitchFamily="34" charset="0"/>
              </a:rPr>
              <a:t>* </a:t>
            </a:r>
            <a:r>
              <a:rPr lang="en-US" sz="1200" i="1" kern="1200" dirty="0" err="1" smtClean="0">
                <a:solidFill>
                  <a:schemeClr val="tx1"/>
                </a:solidFill>
                <a:effectLst/>
                <a:latin typeface="Arial" pitchFamily="34" charset="0"/>
                <a:ea typeface="ＭＳ Ｐゴシック" charset="0"/>
                <a:cs typeface="Arial" pitchFamily="34" charset="0"/>
              </a:rPr>
              <a:t>workstream</a:t>
            </a:r>
            <a:r>
              <a:rPr lang="en-US" sz="1200" i="1" kern="1200" dirty="0" smtClean="0">
                <a:solidFill>
                  <a:schemeClr val="tx1"/>
                </a:solidFill>
                <a:effectLst/>
                <a:latin typeface="Arial" pitchFamily="34" charset="0"/>
                <a:ea typeface="ＭＳ Ｐゴシック" charset="0"/>
                <a:cs typeface="Arial" pitchFamily="34" charset="0"/>
              </a:rPr>
              <a:t> is fast becoming a</a:t>
            </a:r>
            <a:r>
              <a:rPr lang="en-US" sz="1200" i="1" kern="1200" baseline="0" dirty="0" smtClean="0">
                <a:solidFill>
                  <a:schemeClr val="tx1"/>
                </a:solidFill>
                <a:effectLst/>
                <a:latin typeface="Arial" pitchFamily="34" charset="0"/>
                <a:ea typeface="ＭＳ Ｐゴシック" charset="0"/>
                <a:cs typeface="Arial" pitchFamily="34" charset="0"/>
              </a:rPr>
              <a:t> standardized industry term </a:t>
            </a:r>
            <a:r>
              <a:rPr lang="mr-IN" sz="1200" i="1" kern="1200" baseline="0" dirty="0" smtClean="0">
                <a:solidFill>
                  <a:schemeClr val="tx1"/>
                </a:solidFill>
                <a:effectLst/>
                <a:latin typeface="Arial" pitchFamily="34" charset="0"/>
                <a:ea typeface="ＭＳ Ｐゴシック" charset="0"/>
                <a:cs typeface="Arial" pitchFamily="34" charset="0"/>
              </a:rPr>
              <a:t>–</a:t>
            </a:r>
            <a:r>
              <a:rPr lang="en-US" sz="1200" i="1" kern="1200" baseline="0" dirty="0" smtClean="0">
                <a:solidFill>
                  <a:schemeClr val="tx1"/>
                </a:solidFill>
                <a:effectLst/>
                <a:latin typeface="Arial" pitchFamily="34" charset="0"/>
                <a:ea typeface="ＭＳ Ｐゴシック" charset="0"/>
                <a:cs typeface="Arial" pitchFamily="34" charset="0"/>
              </a:rPr>
              <a:t> led by Gartner amongst other key leading industry analysts</a:t>
            </a:r>
            <a:endParaRPr lang="en-GB" sz="1200" i="1" kern="1200" dirty="0" smtClean="0">
              <a:solidFill>
                <a:schemeClr val="tx1"/>
              </a:solidFill>
              <a:effectLst/>
              <a:latin typeface="Arial" pitchFamily="34" charset="0"/>
              <a:ea typeface="ＭＳ Ｐゴシック" charset="0"/>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i="1" baseline="0" dirty="0" smtClean="0"/>
          </a:p>
        </p:txBody>
      </p:sp>
      <p:sp>
        <p:nvSpPr>
          <p:cNvPr id="4" name="Slide Number Placeholder 3"/>
          <p:cNvSpPr>
            <a:spLocks noGrp="1"/>
          </p:cNvSpPr>
          <p:nvPr>
            <p:ph type="sldNum" sz="quarter" idx="10"/>
          </p:nvPr>
        </p:nvSpPr>
        <p:spPr/>
        <p:txBody>
          <a:bodyPr/>
          <a:lstStyle/>
          <a:p>
            <a:fld id="{5CA1ED5D-55C3-45F5-92D4-6CAF262C38BC}" type="slidenum">
              <a:rPr lang="en-US" smtClean="0"/>
              <a:t>43</a:t>
            </a:fld>
            <a:endParaRPr lang="en-US"/>
          </a:p>
        </p:txBody>
      </p:sp>
    </p:spTree>
    <p:extLst>
      <p:ext uri="{BB962C8B-B14F-4D97-AF65-F5344CB8AC3E}">
        <p14:creationId xmlns:p14="http://schemas.microsoft.com/office/powerpoint/2010/main" val="158909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9584" tIns="44792" rIns="89584" bIns="44792"/>
          <a:lstStyle/>
          <a:p>
            <a:pPr algn="l"/>
            <a:r>
              <a:rPr lang="en-US" sz="1200" b="1" i="1" dirty="0">
                <a:solidFill>
                  <a:srgbClr val="2E7D37"/>
                </a:solidFill>
                <a:latin typeface="Arial"/>
                <a:cs typeface="Arial"/>
              </a:rPr>
              <a:t>Animation – click to bring in visual of team, tools, work</a:t>
            </a:r>
          </a:p>
          <a:p>
            <a:pPr algn="l"/>
            <a:endParaRPr lang="en-US" sz="1200" dirty="0">
              <a:solidFill>
                <a:srgbClr val="2E7D37"/>
              </a:solidFill>
              <a:latin typeface="Arial"/>
              <a:cs typeface="Arial"/>
            </a:endParaRPr>
          </a:p>
          <a:p>
            <a:pPr algn="l"/>
            <a:r>
              <a:rPr lang="en-US" sz="1200" dirty="0">
                <a:solidFill>
                  <a:srgbClr val="2E7D37"/>
                </a:solidFill>
                <a:latin typeface="Arial"/>
                <a:cs typeface="Arial"/>
              </a:rPr>
              <a:t>An open and extensible platform that enables you to accelerate your digital business transformation with your own custom solutions and services or take advantage of off-the-shelf integrations, APIs and SDKs</a:t>
            </a:r>
            <a:r>
              <a:rPr lang="en-US" sz="1200" dirty="0" smtClean="0">
                <a:solidFill>
                  <a:srgbClr val="2E7D37"/>
                </a:solidFill>
                <a:latin typeface="Arial"/>
                <a:cs typeface="Arial"/>
              </a:rPr>
              <a:t>.</a:t>
            </a:r>
            <a:endParaRPr lang="en-US" sz="1200" dirty="0">
              <a:solidFill>
                <a:srgbClr val="2E7D37"/>
              </a:solidFill>
              <a:latin typeface="Arial"/>
              <a:cs typeface="Arial"/>
            </a:endParaRPr>
          </a:p>
        </p:txBody>
      </p:sp>
      <p:sp>
        <p:nvSpPr>
          <p:cNvPr id="4" name="Slide Number Placeholder 3"/>
          <p:cNvSpPr>
            <a:spLocks noGrp="1"/>
          </p:cNvSpPr>
          <p:nvPr>
            <p:ph type="sldNum" sz="quarter" idx="10"/>
          </p:nvPr>
        </p:nvSpPr>
        <p:spPr>
          <a:xfrm>
            <a:off x="3884753" y="8685552"/>
            <a:ext cx="2971697" cy="456889"/>
          </a:xfrm>
          <a:prstGeom prst="rect">
            <a:avLst/>
          </a:prstGeom>
        </p:spPr>
        <p:txBody>
          <a:bodyPr lIns="89584" tIns="44792" rIns="89584" bIns="44792"/>
          <a:lstStyle/>
          <a:p>
            <a:fld id="{57CF4D9D-5423-4740-A3B3-690DFF880FDD}" type="slidenum">
              <a:rPr lang="en-US">
                <a:solidFill>
                  <a:prstClr val="black"/>
                </a:solidFill>
              </a:rPr>
              <a:pPr/>
              <a:t>44</a:t>
            </a:fld>
            <a:endParaRPr lang="en-US">
              <a:solidFill>
                <a:prstClr val="black"/>
              </a:solidFill>
            </a:endParaRPr>
          </a:p>
        </p:txBody>
      </p:sp>
      <p:sp>
        <p:nvSpPr>
          <p:cNvPr id="5" name="Header Placeholder 4"/>
          <p:cNvSpPr>
            <a:spLocks noGrp="1"/>
          </p:cNvSpPr>
          <p:nvPr>
            <p:ph type="hdr" sz="quarter" idx="11"/>
          </p:nvPr>
        </p:nvSpPr>
        <p:spPr>
          <a:xfrm>
            <a:off x="0" y="0"/>
            <a:ext cx="2971697" cy="456889"/>
          </a:xfrm>
          <a:prstGeom prst="rect">
            <a:avLst/>
          </a:prstGeom>
        </p:spPr>
        <p:txBody>
          <a:bodyPr lIns="89584" tIns="44792" rIns="89584" bIns="44792"/>
          <a:lstStyle/>
          <a:p>
            <a:r>
              <a:rPr lang="en-US">
                <a:solidFill>
                  <a:prstClr val="black"/>
                </a:solidFill>
              </a:rPr>
              <a:t>WWPS_BT11_combined deck_6.5.13 v1_D2</a:t>
            </a:r>
            <a:endParaRPr lang="en-US" dirty="0">
              <a:solidFill>
                <a:prstClr val="black"/>
              </a:solidFill>
            </a:endParaRPr>
          </a:p>
        </p:txBody>
      </p:sp>
    </p:spTree>
    <p:extLst>
      <p:ext uri="{BB962C8B-B14F-4D97-AF65-F5344CB8AC3E}">
        <p14:creationId xmlns:p14="http://schemas.microsoft.com/office/powerpoint/2010/main" val="1705579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45</a:t>
            </a:fld>
            <a:endParaRPr lang="en-US"/>
          </a:p>
        </p:txBody>
      </p:sp>
    </p:spTree>
    <p:extLst>
      <p:ext uri="{BB962C8B-B14F-4D97-AF65-F5344CB8AC3E}">
        <p14:creationId xmlns:p14="http://schemas.microsoft.com/office/powerpoint/2010/main" val="6773555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46</a:t>
            </a:fld>
            <a:endParaRPr lang="en-US"/>
          </a:p>
        </p:txBody>
      </p:sp>
    </p:spTree>
    <p:extLst>
      <p:ext uri="{BB962C8B-B14F-4D97-AF65-F5344CB8AC3E}">
        <p14:creationId xmlns:p14="http://schemas.microsoft.com/office/powerpoint/2010/main" val="10438261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47</a:t>
            </a:fld>
            <a:endParaRPr lang="en-US" dirty="0"/>
          </a:p>
        </p:txBody>
      </p:sp>
    </p:spTree>
    <p:extLst>
      <p:ext uri="{BB962C8B-B14F-4D97-AF65-F5344CB8AC3E}">
        <p14:creationId xmlns:p14="http://schemas.microsoft.com/office/powerpoint/2010/main" val="15291682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49</a:t>
            </a:fld>
            <a:endParaRPr lang="en-US" dirty="0">
              <a:solidFill>
                <a:prstClr val="black"/>
              </a:solidFill>
            </a:endParaRPr>
          </a:p>
        </p:txBody>
      </p:sp>
    </p:spTree>
    <p:extLst>
      <p:ext uri="{BB962C8B-B14F-4D97-AF65-F5344CB8AC3E}">
        <p14:creationId xmlns:p14="http://schemas.microsoft.com/office/powerpoint/2010/main" val="702270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731838"/>
            <a:ext cx="5991225" cy="3370262"/>
          </a:xfrm>
          <a:prstGeom prst="rect">
            <a:avLst/>
          </a:prstGeom>
        </p:spPr>
      </p:sp>
      <p:sp>
        <p:nvSpPr>
          <p:cNvPr id="3" name="Notes Placeholder 2"/>
          <p:cNvSpPr>
            <a:spLocks noGrp="1"/>
          </p:cNvSpPr>
          <p:nvPr>
            <p:ph type="body" idx="1"/>
          </p:nvPr>
        </p:nvSpPr>
        <p:spPr>
          <a:xfrm>
            <a:off x="664991" y="4294557"/>
            <a:ext cx="5597021" cy="4394128"/>
          </a:xfrm>
        </p:spPr>
        <p:txBody>
          <a:bodyPr/>
          <a:lstStyle/>
          <a:p>
            <a:pPr marL="0" marR="0" lvl="0" indent="0" algn="l" defTabSz="457200" rtl="0" eaLnBrk="0" fontAlgn="base" latinLnBrk="0" hangingPunct="0">
              <a:lnSpc>
                <a:spcPts val="850"/>
              </a:lnSpc>
              <a:spcBef>
                <a:spcPts val="600"/>
              </a:spcBef>
              <a:spcAft>
                <a:spcPct val="0"/>
              </a:spcAft>
              <a:buClrTx/>
              <a:buSzTx/>
              <a:buFontTx/>
              <a:buNone/>
              <a:tabLst/>
              <a:defRPr/>
            </a:pPr>
            <a:r>
              <a:rPr lang="en-US" sz="800" b="0" baseline="0" dirty="0" smtClean="0">
                <a:solidFill>
                  <a:srgbClr val="000000"/>
                </a:solidFill>
              </a:rPr>
              <a:t>How has collaboration changed over the past few years? “Work from home” hasn’t always been a thing – and meetings were always held in a conference room. We weren’t agile and our organization was based on individual work and fixed deadlines. </a:t>
            </a:r>
          </a:p>
          <a:p>
            <a:pPr marL="0" marR="0" lvl="0" indent="0" algn="l" defTabSz="457200" rtl="0" eaLnBrk="0" fontAlgn="base" latinLnBrk="0" hangingPunct="0">
              <a:lnSpc>
                <a:spcPts val="850"/>
              </a:lnSpc>
              <a:spcBef>
                <a:spcPts val="600"/>
              </a:spcBef>
              <a:spcAft>
                <a:spcPct val="0"/>
              </a:spcAft>
              <a:buClrTx/>
              <a:buSzTx/>
              <a:buFontTx/>
              <a:buNone/>
              <a:tabLst/>
              <a:defRPr/>
            </a:pPr>
            <a:endParaRPr lang="en-US" sz="800" b="0" baseline="0" dirty="0" smtClean="0">
              <a:solidFill>
                <a:srgbClr val="000000"/>
              </a:solidFill>
            </a:endParaRPr>
          </a:p>
          <a:p>
            <a:pPr marL="0" marR="0" lvl="0" indent="0" algn="l" defTabSz="457200" rtl="0" eaLnBrk="0" fontAlgn="base" latinLnBrk="0" hangingPunct="0">
              <a:lnSpc>
                <a:spcPts val="850"/>
              </a:lnSpc>
              <a:spcBef>
                <a:spcPts val="600"/>
              </a:spcBef>
              <a:spcAft>
                <a:spcPct val="0"/>
              </a:spcAft>
              <a:buClrTx/>
              <a:buSzTx/>
              <a:buFontTx/>
              <a:buNone/>
              <a:tabLst/>
              <a:defRPr/>
            </a:pPr>
            <a:r>
              <a:rPr lang="en-US" sz="800" b="0" baseline="0" dirty="0" smtClean="0">
                <a:solidFill>
                  <a:srgbClr val="000000"/>
                </a:solidFill>
              </a:rPr>
              <a:t>But today, we’re much more agile, we’re flexible. While email and instant message systems like Jabber are still around and still heavily used, Spark takes collaboration to a whole new level.</a:t>
            </a:r>
          </a:p>
        </p:txBody>
      </p:sp>
      <p:sp>
        <p:nvSpPr>
          <p:cNvPr id="4" name="Slide Number Placeholder 3"/>
          <p:cNvSpPr>
            <a:spLocks noGrp="1"/>
          </p:cNvSpPr>
          <p:nvPr>
            <p:ph type="sldNum" sz="quarter" idx="10"/>
          </p:nvPr>
        </p:nvSpPr>
        <p:spPr/>
        <p:txBody>
          <a:bodyPr/>
          <a:lstStyle/>
          <a:p>
            <a:fld id="{7B2FCB79-2C0C-F84D-A224-30C295992FCE}" type="slidenum">
              <a:rPr lang="en-US" smtClean="0"/>
              <a:pPr/>
              <a:t>5</a:t>
            </a:fld>
            <a:endParaRPr lang="en-US" dirty="0"/>
          </a:p>
        </p:txBody>
      </p:sp>
    </p:spTree>
    <p:extLst>
      <p:ext uri="{BB962C8B-B14F-4D97-AF65-F5344CB8AC3E}">
        <p14:creationId xmlns:p14="http://schemas.microsoft.com/office/powerpoint/2010/main" val="806380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733337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5CA1ED5D-55C3-45F5-92D4-6CAF262C38BC}" type="slidenum">
              <a:rPr lang="en-US" smtClean="0"/>
              <a:t>7</a:t>
            </a:fld>
            <a:endParaRPr lang="en-US"/>
          </a:p>
        </p:txBody>
      </p:sp>
    </p:spTree>
    <p:extLst>
      <p:ext uri="{BB962C8B-B14F-4D97-AF65-F5344CB8AC3E}">
        <p14:creationId xmlns:p14="http://schemas.microsoft.com/office/powerpoint/2010/main" val="1140059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271916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even with all those disparate tools, let’s see what the day in the life of a team looks</a:t>
            </a:r>
            <a:r>
              <a:rPr lang="en-US" baseline="0" dirty="0" smtClean="0"/>
              <a:t> like.</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dirty="0"/>
          </a:p>
        </p:txBody>
      </p:sp>
    </p:spTree>
    <p:extLst>
      <p:ext uri="{BB962C8B-B14F-4D97-AF65-F5344CB8AC3E}">
        <p14:creationId xmlns:p14="http://schemas.microsoft.com/office/powerpoint/2010/main" val="1686315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emf"/></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emf"/></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emf"/></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emf"/></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emf"/><Relationship Id="rId3" Type="http://schemas.openxmlformats.org/officeDocument/2006/relationships/image" Target="../media/image7.emf"/></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 Id="rId3" Type="http://schemas.openxmlformats.org/officeDocument/2006/relationships/image" Target="../media/image7.emf"/></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emf"/></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emf"/></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emf"/></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emf"/></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e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emf"/></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jpeg"/><Relationship Id="rId3" Type="http://schemas.openxmlformats.org/officeDocument/2006/relationships/image" Target="../media/image11.emf"/></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emf"/></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emf"/></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emf"/><Relationship Id="rId3" Type="http://schemas.openxmlformats.org/officeDocument/2006/relationships/image" Target="../media/image7.emf"/></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jpeg"/><Relationship Id="rId3" Type="http://schemas.openxmlformats.org/officeDocument/2006/relationships/image" Target="../media/image7.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 Id="rId3" Type="http://schemas.openxmlformats.org/officeDocument/2006/relationships/image" Target="../media/image7.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7.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496" y="3793199"/>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4"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7376434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883232801"/>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72"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7"/>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328880097"/>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9"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picture</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83979067"/>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8"/>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8"/>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3047962103"/>
      </p:ext>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7"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cs typeface="+mn-cs"/>
            </a:endParaRPr>
          </a:p>
        </p:txBody>
      </p:sp>
      <p:sp>
        <p:nvSpPr>
          <p:cNvPr id="44" name="Oval 43"/>
          <p:cNvSpPr/>
          <p:nvPr userDrawn="1"/>
        </p:nvSpPr>
        <p:spPr>
          <a:xfrm>
            <a:off x="3422848"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cs typeface="+mn-cs"/>
            </a:endParaRPr>
          </a:p>
        </p:txBody>
      </p:sp>
      <p:sp>
        <p:nvSpPr>
          <p:cNvPr id="45" name="Oval 44"/>
          <p:cNvSpPr/>
          <p:nvPr userDrawn="1"/>
        </p:nvSpPr>
        <p:spPr>
          <a:xfrm>
            <a:off x="6087365"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cs typeface="+mn-cs"/>
            </a:endParaRPr>
          </a:p>
        </p:txBody>
      </p:sp>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4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4"/>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4"/>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3037644414"/>
      </p:ext>
    </p:extLst>
  </p:cSld>
  <p:clrMapOvr>
    <a:masterClrMapping/>
  </p:clrMapOvr>
  <p:transition spd="slow">
    <p:wip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19" y="4629153"/>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76649"/>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3165147636"/>
      </p:ext>
    </p:extLst>
  </p:cSld>
  <p:clrMapOvr>
    <a:masterClrMapping/>
  </p:clrMapOvr>
  <p:transition spd="slow">
    <p:wip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40"/>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smtClean="0"/>
              <a:t>Click icon to add picture</a:t>
            </a:r>
            <a:endParaRPr lang="en-US" noProof="0" dirty="0"/>
          </a:p>
        </p:txBody>
      </p:sp>
      <p:sp>
        <p:nvSpPr>
          <p:cNvPr id="4" name="Text Placeholder 3"/>
          <p:cNvSpPr>
            <a:spLocks noGrp="1"/>
          </p:cNvSpPr>
          <p:nvPr>
            <p:ph type="body" sz="quarter" idx="11" hasCustomPrompt="1"/>
          </p:nvPr>
        </p:nvSpPr>
        <p:spPr>
          <a:xfrm>
            <a:off x="448785" y="3054521"/>
            <a:ext cx="8364236" cy="560153"/>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2156601805"/>
      </p:ext>
    </p:extLst>
  </p:cSld>
  <p:clrMapOvr>
    <a:masterClrMapping/>
  </p:clrMapOvr>
  <p:transition spd="slow">
    <p:wip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19" y="4629153"/>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445490080"/>
      </p:ext>
    </p:extLst>
  </p:cSld>
  <p:clrMapOvr>
    <a:masterClrMapping/>
  </p:clrMapOvr>
  <p:transition spd="slow">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3"/>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183045345"/>
      </p:ext>
    </p:extLst>
  </p:cSld>
  <p:clrMapOvr>
    <a:masterClrMapping/>
  </p:clrMapOvr>
  <p:transition spd="slow">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CiscoSansTT ExtraLight"/>
            </a:endParaRPr>
          </a:p>
        </p:txBody>
      </p:sp>
      <p:sp>
        <p:nvSpPr>
          <p:cNvPr id="5" name="Rectangle 4"/>
          <p:cNvSpPr/>
          <p:nvPr/>
        </p:nvSpPr>
        <p:spPr>
          <a:xfrm>
            <a:off x="1892300"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119693953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6" y="233366"/>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CiscoSansTT ExtraLigh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0941" y="2480696"/>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279024432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843164746"/>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CiscoSansTT ExtraLight"/>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7669" y="546737"/>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216751065"/>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6"/>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0" name="Rectangle 9"/>
          <p:cNvSpPr/>
          <p:nvPr/>
        </p:nvSpPr>
        <p:spPr>
          <a:xfrm>
            <a:off x="334963" y="233366"/>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1" name="Rectangle 10"/>
          <p:cNvSpPr/>
          <p:nvPr/>
        </p:nvSpPr>
        <p:spPr>
          <a:xfrm>
            <a:off x="6980244"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2" name="Rectangle 11"/>
          <p:cNvSpPr/>
          <p:nvPr/>
        </p:nvSpPr>
        <p:spPr>
          <a:xfrm>
            <a:off x="334966" y="2271716"/>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3" name="Rectangle 12"/>
          <p:cNvSpPr/>
          <p:nvPr/>
        </p:nvSpPr>
        <p:spPr>
          <a:xfrm>
            <a:off x="2911475" y="2271716"/>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4" name="Rectangle 13"/>
          <p:cNvSpPr/>
          <p:nvPr/>
        </p:nvSpPr>
        <p:spPr>
          <a:xfrm>
            <a:off x="6980244"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5" name="Rectangle 14"/>
          <p:cNvSpPr/>
          <p:nvPr/>
        </p:nvSpPr>
        <p:spPr>
          <a:xfrm>
            <a:off x="6980244"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49" name="Picture Placeholder 25"/>
          <p:cNvSpPr>
            <a:spLocks noGrp="1"/>
          </p:cNvSpPr>
          <p:nvPr>
            <p:ph type="pic" sz="quarter" idx="11"/>
          </p:nvPr>
        </p:nvSpPr>
        <p:spPr>
          <a:xfrm>
            <a:off x="3669001"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26" name="Picture Placeholder 25"/>
          <p:cNvSpPr>
            <a:spLocks noGrp="1"/>
          </p:cNvSpPr>
          <p:nvPr>
            <p:ph type="pic" sz="quarter" idx="10"/>
          </p:nvPr>
        </p:nvSpPr>
        <p:spPr>
          <a:xfrm>
            <a:off x="320831"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3" name="Picture Placeholder 25"/>
          <p:cNvSpPr>
            <a:spLocks noGrp="1"/>
          </p:cNvSpPr>
          <p:nvPr>
            <p:ph type="pic" sz="quarter" idx="13"/>
          </p:nvPr>
        </p:nvSpPr>
        <p:spPr>
          <a:xfrm>
            <a:off x="320824" y="2271721"/>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5" name="Picture Placeholder 25"/>
          <p:cNvSpPr>
            <a:spLocks noGrp="1"/>
          </p:cNvSpPr>
          <p:nvPr>
            <p:ph type="pic" sz="quarter" idx="14"/>
          </p:nvPr>
        </p:nvSpPr>
        <p:spPr>
          <a:xfrm>
            <a:off x="2908334" y="2271721"/>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48704618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128250"/>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4"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119582810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66860097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5"/>
          <p:cNvSpPr>
            <a:spLocks noEditPoints="1"/>
          </p:cNvSpPr>
          <p:nvPr userDrawn="1"/>
        </p:nvSpPr>
        <p:spPr bwMode="auto">
          <a:xfrm>
            <a:off x="3737179" y="2127731"/>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solidFill>
          <a:ln w="0">
            <a:noFill/>
            <a:prstDash val="solid"/>
            <a:round/>
            <a:headEnd/>
            <a:tailEnd/>
          </a:ln>
        </p:spPr>
        <p:txBody>
          <a:bodyPr vert="horz" wrap="square" lIns="91404" tIns="45702" rIns="91404" bIns="45702" numCol="1" anchor="t" anchorCtr="0" compatLnSpc="1">
            <a:prstTxWarp prst="textNoShape">
              <a:avLst/>
            </a:prstTxWarp>
          </a:bodyPr>
          <a:lstStyle/>
          <a:p>
            <a:endParaRPr lang="en-US" dirty="0">
              <a:solidFill>
                <a:srgbClr val="676767"/>
              </a:solidFill>
            </a:endParaRPr>
          </a:p>
        </p:txBody>
      </p:sp>
    </p:spTree>
    <p:extLst>
      <p:ext uri="{BB962C8B-B14F-4D97-AF65-F5344CB8AC3E}">
        <p14:creationId xmlns:p14="http://schemas.microsoft.com/office/powerpoint/2010/main" val="2848390264"/>
      </p:ext>
    </p:extLst>
  </p:cSld>
  <p:clrMapOvr>
    <a:masterClrMapping/>
  </p:clrMapOvr>
  <p:transition spd="slow">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07" y="-2569"/>
            <a:ext cx="9150431" cy="5148643"/>
          </a:xfrm>
          <a:prstGeom prst="rect">
            <a:avLst/>
          </a:prstGeom>
        </p:spPr>
      </p:pic>
      <p:sp>
        <p:nvSpPr>
          <p:cNvPr id="4" name="Freeform 3"/>
          <p:cNvSpPr>
            <a:spLocks noEditPoints="1"/>
          </p:cNvSpPr>
          <p:nvPr userDrawn="1"/>
        </p:nvSpPr>
        <p:spPr bwMode="auto">
          <a:xfrm>
            <a:off x="3737179" y="2127731"/>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lumMod val="50000"/>
            </a:schemeClr>
          </a:solidFill>
          <a:ln w="0">
            <a:noFill/>
            <a:prstDash val="solid"/>
            <a:round/>
            <a:headEnd/>
            <a:tailEnd/>
          </a:ln>
        </p:spPr>
        <p:txBody>
          <a:bodyPr vert="horz" wrap="square" lIns="91404" tIns="45702" rIns="91404" bIns="45702" numCol="1" anchor="t" anchorCtr="0" compatLnSpc="1">
            <a:prstTxWarp prst="textNoShape">
              <a:avLst/>
            </a:prstTxWarp>
          </a:bodyPr>
          <a:lstStyle/>
          <a:p>
            <a:endParaRPr lang="en-US" dirty="0">
              <a:solidFill>
                <a:srgbClr val="676767"/>
              </a:solidFill>
            </a:endParaRPr>
          </a:p>
        </p:txBody>
      </p:sp>
    </p:spTree>
    <p:extLst>
      <p:ext uri="{BB962C8B-B14F-4D97-AF65-F5344CB8AC3E}">
        <p14:creationId xmlns:p14="http://schemas.microsoft.com/office/powerpoint/2010/main" val="1421864184"/>
      </p:ext>
    </p:extLst>
  </p:cSld>
  <p:clrMapOvr>
    <a:masterClrMapping/>
  </p:clrMapOvr>
  <p:transition spd="slow">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78744139"/>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3_Title Slide-animated gradient">
    <p:bg>
      <p:bgPr>
        <a:gradFill>
          <a:gsLst>
            <a:gs pos="4839">
              <a:schemeClr val="bg2"/>
            </a:gs>
            <a:gs pos="23000">
              <a:srgbClr val="0070C0"/>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t>Click to edit Master title style</a:t>
            </a:r>
            <a:endParaRPr lang="en-US" dirty="0"/>
          </a:p>
        </p:txBody>
      </p:sp>
      <p:pic>
        <p:nvPicPr>
          <p:cNvPr id="7170" name="Picture 2" descr="Y:\Administration\Team Member Files\Sudhakar\Downloads\Lifestyle_iPad_Room Thread with Int_Digital.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270022" y="0"/>
            <a:ext cx="6873978" cy="5143500"/>
          </a:xfrm>
          <a:prstGeom prst="rect">
            <a:avLst/>
          </a:prstGeom>
          <a:noFill/>
        </p:spPr>
      </p:pic>
    </p:spTree>
    <p:extLst>
      <p:ext uri="{BB962C8B-B14F-4D97-AF65-F5344CB8AC3E}">
        <p14:creationId xmlns:p14="http://schemas.microsoft.com/office/powerpoint/2010/main" val="3801134691"/>
      </p:ext>
    </p:extLst>
  </p:cSld>
  <p:clrMapOvr>
    <a:masterClrMapping/>
  </p:clrMapOvr>
  <p:transition spd="slow">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lIns="68580" tIns="34290" rIns="68580" bIns="34290"/>
          <a:lstStyle/>
          <a:p>
            <a:pPr defTabSz="342900" fontAlgn="base">
              <a:spcBef>
                <a:spcPct val="0"/>
              </a:spcBef>
              <a:spcAft>
                <a:spcPct val="0"/>
              </a:spcAft>
            </a:pPr>
            <a:fld id="{C764DE79-268F-4C1A-8933-263129D2AF90}" type="datetimeFigureOut">
              <a:rPr lang="en-US" dirty="0">
                <a:solidFill>
                  <a:srgbClr val="58585B"/>
                </a:solidFill>
                <a:latin typeface="Arial" charset="0"/>
                <a:ea typeface="ＭＳ Ｐゴシック" pitchFamily="34" charset="-128"/>
              </a:rPr>
              <a:pPr defTabSz="342900" fontAlgn="base">
                <a:spcBef>
                  <a:spcPct val="0"/>
                </a:spcBef>
                <a:spcAft>
                  <a:spcPct val="0"/>
                </a:spcAft>
              </a:pPr>
              <a:t>4/14/17</a:t>
            </a:fld>
            <a:endParaRPr lang="en-US" dirty="0">
              <a:solidFill>
                <a:srgbClr val="58585B"/>
              </a:solidFill>
              <a:latin typeface="Arial" charset="0"/>
              <a:ea typeface="ＭＳ Ｐゴシック" pitchFamily="34" charset="-128"/>
            </a:endParaRPr>
          </a:p>
        </p:txBody>
      </p:sp>
      <p:sp>
        <p:nvSpPr>
          <p:cNvPr id="3" name="Footer Placeholder 2"/>
          <p:cNvSpPr>
            <a:spLocks noGrp="1"/>
          </p:cNvSpPr>
          <p:nvPr>
            <p:ph type="ftr" sz="quarter" idx="11"/>
          </p:nvPr>
        </p:nvSpPr>
        <p:spPr/>
        <p:txBody>
          <a:bodyPr lIns="68580" tIns="34290" rIns="68580" bIns="34290"/>
          <a:lstStyle/>
          <a:p>
            <a:pPr defTabSz="342900" fontAlgn="base">
              <a:spcBef>
                <a:spcPct val="0"/>
              </a:spcBef>
              <a:spcAft>
                <a:spcPct val="0"/>
              </a:spcAft>
            </a:pPr>
            <a:endParaRPr lang="en-US" dirty="0">
              <a:solidFill>
                <a:srgbClr val="58585B"/>
              </a:solidFill>
              <a:latin typeface="Arial" charset="0"/>
              <a:ea typeface="ＭＳ Ｐゴシック" pitchFamily="34" charset="-128"/>
            </a:endParaRPr>
          </a:p>
        </p:txBody>
      </p:sp>
      <p:sp>
        <p:nvSpPr>
          <p:cNvPr id="4" name="Slide Number Placeholder 3"/>
          <p:cNvSpPr>
            <a:spLocks noGrp="1"/>
          </p:cNvSpPr>
          <p:nvPr>
            <p:ph type="sldNum" sz="quarter" idx="12"/>
          </p:nvPr>
        </p:nvSpPr>
        <p:spPr/>
        <p:txBody>
          <a:bodyPr lIns="68580" tIns="34290" rIns="68580" bIns="34290"/>
          <a:lstStyle/>
          <a:p>
            <a:pPr defTabSz="342900" fontAlgn="base">
              <a:spcBef>
                <a:spcPct val="0"/>
              </a:spcBef>
              <a:spcAft>
                <a:spcPct val="0"/>
              </a:spcAft>
            </a:pPr>
            <a:fld id="{48F63A3B-78C7-47BE-AE5E-E10140E04643}" type="slidenum">
              <a:rPr lang="en-US" dirty="0">
                <a:solidFill>
                  <a:srgbClr val="58585B"/>
                </a:solidFill>
                <a:latin typeface="Arial" charset="0"/>
                <a:ea typeface="ＭＳ Ｐゴシック" pitchFamily="34" charset="-128"/>
              </a:rPr>
              <a:pPr defTabSz="342900" fontAlgn="base">
                <a:spcBef>
                  <a:spcPct val="0"/>
                </a:spcBef>
                <a:spcAft>
                  <a:spcPct val="0"/>
                </a:spcAft>
              </a:pPr>
              <a:t>‹#›</a:t>
            </a:fld>
            <a:endParaRPr lang="en-US" dirty="0">
              <a:solidFill>
                <a:srgbClr val="58585B"/>
              </a:solidFill>
              <a:latin typeface="Arial" charset="0"/>
              <a:ea typeface="ＭＳ Ｐゴシック" pitchFamily="34" charset="-128"/>
            </a:endParaRPr>
          </a:p>
        </p:txBody>
      </p:sp>
    </p:spTree>
    <p:extLst>
      <p:ext uri="{BB962C8B-B14F-4D97-AF65-F5344CB8AC3E}">
        <p14:creationId xmlns:p14="http://schemas.microsoft.com/office/powerpoint/2010/main" val="974263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8"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717472689"/>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666750" y="862013"/>
            <a:ext cx="7810500" cy="1743075"/>
          </a:xfrm>
          <a:prstGeom prst="rect">
            <a:avLst/>
          </a:prstGeom>
        </p:spPr>
        <p:txBody>
          <a:bodyPr anchor="b"/>
          <a:lstStyle/>
          <a:p>
            <a:r>
              <a:t>Title Text</a:t>
            </a:r>
          </a:p>
        </p:txBody>
      </p:sp>
      <p:sp>
        <p:nvSpPr>
          <p:cNvPr id="12" name="Shape 12"/>
          <p:cNvSpPr>
            <a:spLocks noGrp="1"/>
          </p:cNvSpPr>
          <p:nvPr>
            <p:ph type="body" sz="quarter" idx="1"/>
          </p:nvPr>
        </p:nvSpPr>
        <p:spPr>
          <a:xfrm>
            <a:off x="666750" y="2652713"/>
            <a:ext cx="7810500" cy="595313"/>
          </a:xfrm>
          <a:prstGeom prst="rect">
            <a:avLst/>
          </a:prstGeom>
        </p:spPr>
        <p:txBody>
          <a:bodyPr anchor="t"/>
          <a:lstStyle>
            <a:lvl1pPr marL="0" indent="0" algn="ctr">
              <a:spcBef>
                <a:spcPts val="0"/>
              </a:spcBef>
              <a:buSzTx/>
              <a:buNone/>
              <a:defRPr sz="1700"/>
            </a:lvl1pPr>
            <a:lvl2pPr marL="0" indent="85723" algn="ctr">
              <a:spcBef>
                <a:spcPts val="0"/>
              </a:spcBef>
              <a:buSzTx/>
              <a:buNone/>
              <a:defRPr sz="1700"/>
            </a:lvl2pPr>
            <a:lvl3pPr marL="0" indent="171446" algn="ctr">
              <a:spcBef>
                <a:spcPts val="0"/>
              </a:spcBef>
              <a:buSzTx/>
              <a:buNone/>
              <a:defRPr sz="1700"/>
            </a:lvl3pPr>
            <a:lvl4pPr marL="0" indent="257168" algn="ctr">
              <a:spcBef>
                <a:spcPts val="0"/>
              </a:spcBef>
              <a:buSzTx/>
              <a:buNone/>
              <a:defRPr sz="1700"/>
            </a:lvl4pPr>
            <a:lvl5pPr marL="0" indent="342892" algn="ctr">
              <a:spcBef>
                <a:spcPts val="0"/>
              </a:spcBef>
              <a:buSzTx/>
              <a:buNone/>
              <a:defRPr sz="17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4441380" y="4905375"/>
            <a:ext cx="246860" cy="24109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0911891"/>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9627" y="1004342"/>
            <a:ext cx="3762531" cy="3511657"/>
          </a:xfrm>
          <a:prstGeom prst="rect">
            <a:avLst/>
          </a:prstGeom>
        </p:spPr>
        <p:txBody>
          <a:bodyPr lIns="91418" tIns="45709" rIns="91418" bIns="45709">
            <a:noAutofit/>
          </a:bodyPr>
          <a:lstStyle>
            <a:lvl1pPr marL="280921" indent="-223787">
              <a:lnSpc>
                <a:spcPct val="95000"/>
              </a:lnSpc>
              <a:spcBef>
                <a:spcPts val="1110"/>
              </a:spcBef>
              <a:spcAft>
                <a:spcPts val="600"/>
              </a:spcAft>
              <a:buClr>
                <a:schemeClr val="tx1"/>
              </a:buClr>
              <a:buSzPct val="80000"/>
              <a:buFont typeface="Arial"/>
              <a:buChar char="•"/>
              <a:defRPr sz="1600" b="0" i="0">
                <a:solidFill>
                  <a:srgbClr val="676767"/>
                </a:solidFill>
                <a:latin typeface="+mn-lt"/>
                <a:cs typeface="Arial" charset="0"/>
              </a:defRPr>
            </a:lvl1pPr>
            <a:lvl2pPr marL="507882" indent="-215849">
              <a:lnSpc>
                <a:spcPct val="95000"/>
              </a:lnSpc>
              <a:spcBef>
                <a:spcPts val="450"/>
              </a:spcBef>
              <a:spcAft>
                <a:spcPts val="600"/>
              </a:spcAft>
              <a:buClr>
                <a:schemeClr val="tx1"/>
              </a:buClr>
              <a:buSzPct val="80000"/>
              <a:buFont typeface="Arial"/>
              <a:buChar char="•"/>
              <a:defRPr sz="1400" b="0" i="0">
                <a:solidFill>
                  <a:srgbClr val="676767"/>
                </a:solidFill>
                <a:latin typeface="+mn-lt"/>
                <a:cs typeface="Arial" charset="0"/>
              </a:defRPr>
            </a:lvl2pPr>
            <a:lvl3pPr marL="747539" indent="-171411">
              <a:buClr>
                <a:schemeClr val="tx1"/>
              </a:buClr>
              <a:buSzPct val="80000"/>
              <a:buFont typeface="Arial"/>
              <a:buChar char="•"/>
              <a:defRPr sz="1600" b="0" i="0">
                <a:solidFill>
                  <a:srgbClr val="676767"/>
                </a:solidFill>
                <a:latin typeface="+mn-lt"/>
                <a:cs typeface="Arial" charset="0"/>
              </a:defRPr>
            </a:lvl3pPr>
            <a:lvl4pPr marL="911012" indent="-171411">
              <a:buClr>
                <a:schemeClr val="tx1"/>
              </a:buClr>
              <a:buSzPct val="80000"/>
              <a:buFont typeface="Arial"/>
              <a:buChar char="•"/>
              <a:defRPr sz="1400" b="0" i="0">
                <a:solidFill>
                  <a:srgbClr val="676767"/>
                </a:solidFill>
                <a:latin typeface="+mn-lt"/>
                <a:cs typeface="Arial" charset="0"/>
              </a:defRPr>
            </a:lvl4pPr>
            <a:lvl5pPr marL="1082423" indent="-168236">
              <a:buClr>
                <a:schemeClr val="tx1"/>
              </a:buClr>
              <a:buSzPct val="80000"/>
              <a:buFont typeface="Arial"/>
              <a:buChar char="•"/>
              <a:defRPr sz="1200" b="0" i="0">
                <a:solidFill>
                  <a:srgbClr val="676767"/>
                </a:solidFill>
                <a:latin typeface="+mn-lt"/>
                <a:cs typeface="Arial" charset="0"/>
              </a:defRPr>
            </a:lvl5pPr>
          </a:lstStyle>
          <a:p>
            <a:pPr lvl="0"/>
            <a:r>
              <a:rPr lang="en-GB" dirty="0"/>
              <a:t>First level</a:t>
            </a:r>
          </a:p>
          <a:p>
            <a:pPr lvl="1"/>
            <a:r>
              <a:rPr lang="en-GB" dirty="0"/>
              <a:t>Second </a:t>
            </a:r>
            <a:r>
              <a:rPr lang="en-GB" dirty="0" smtClean="0"/>
              <a:t>level</a:t>
            </a:r>
            <a:endParaRPr lang="en-GB" dirty="0"/>
          </a:p>
        </p:txBody>
      </p:sp>
      <p:sp>
        <p:nvSpPr>
          <p:cNvPr id="6" name="Title Placeholder 5"/>
          <p:cNvSpPr>
            <a:spLocks noGrp="1"/>
          </p:cNvSpPr>
          <p:nvPr>
            <p:ph type="title"/>
          </p:nvPr>
        </p:nvSpPr>
        <p:spPr bwMode="auto">
          <a:xfrm>
            <a:off x="137967" y="161434"/>
            <a:ext cx="849636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lvl1pPr>
              <a:defRPr b="0" i="0">
                <a:cs typeface="Arial"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39422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496" y="3793199"/>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4"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287686915"/>
      </p:ext>
    </p:extLst>
  </p:cSld>
  <p:clrMapOvr>
    <a:masterClrMapping/>
  </p:clrMapOvr>
  <p:transition spd="slow">
    <p:wip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 y="-5998"/>
            <a:ext cx="9153144" cy="5155499"/>
          </a:xfrm>
          <a:prstGeom prst="rect">
            <a:avLst/>
          </a:prstGeom>
        </p:spPr>
      </p:pic>
      <p:pic>
        <p:nvPicPr>
          <p:cNvPr id="15"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426049" y="320676"/>
            <a:ext cx="948131"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469496" y="3793199"/>
            <a:ext cx="8296421" cy="288131"/>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496" y="4078552"/>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496" y="4363905"/>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294"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428362120"/>
      </p:ext>
    </p:extLst>
  </p:cSld>
  <p:clrMapOvr>
    <a:masterClrMapping/>
  </p:clrMapOvr>
  <p:transition spd="slow">
    <p:wip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solidFill>
                <a:srgbClr val="676767"/>
              </a:solidFill>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solidFill>
                <a:srgbClr val="676767"/>
              </a:solidFill>
            </a:endParaRPr>
          </a:p>
        </p:txBody>
      </p:sp>
      <p:sp>
        <p:nvSpPr>
          <p:cNvPr id="3" name="Subtitle 2"/>
          <p:cNvSpPr>
            <a:spLocks noGrp="1"/>
          </p:cNvSpPr>
          <p:nvPr>
            <p:ph type="subTitle" idx="1" hasCustomPrompt="1"/>
          </p:nvPr>
        </p:nvSpPr>
        <p:spPr>
          <a:xfrm>
            <a:off x="499917" y="3209551"/>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7" y="2462028"/>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3"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926553825"/>
      </p:ext>
    </p:extLst>
  </p:cSld>
  <p:clrMapOvr>
    <a:masterClrMapping/>
  </p:clrMapOvr>
  <p:transition spd="slow">
    <p:wip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a:t>
            </a:r>
            <a:r>
              <a:rPr lang="en-US" sz="600" dirty="0" smtClean="0">
                <a:solidFill>
                  <a:srgbClr val="FFFFFF">
                    <a:alpha val="60000"/>
                  </a:srgbClr>
                </a:solidFill>
                <a:latin typeface="Arial"/>
                <a:cs typeface="CiscoSans Thin"/>
              </a:rPr>
              <a:t>2015  </a:t>
            </a:r>
            <a:r>
              <a:rPr lang="en-US" sz="600" dirty="0">
                <a:solidFill>
                  <a:srgbClr val="FFFFFF">
                    <a:alpha val="60000"/>
                  </a:srgbClr>
                </a:solidFill>
                <a:latin typeface="Arial"/>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010957"/>
      </p:ext>
    </p:extLst>
  </p:cSld>
  <p:clrMapOvr>
    <a:masterClrMapping/>
  </p:clrMapOvr>
  <p:transition spd="slow">
    <p:wip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solidFill>
                <a:srgbClr val="676767"/>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solidFill>
                <a:srgbClr val="676767"/>
              </a:solidFil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180753688"/>
      </p:ext>
    </p:extLst>
  </p:cSld>
  <p:clrMapOvr>
    <a:masterClrMapping/>
  </p:clrMapOvr>
  <p:transition spd="slow">
    <p:wip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4" y="1347789"/>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129223608"/>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216968748"/>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2776403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30" y="302506"/>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6"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30"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6"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151244031"/>
      </p:ext>
    </p:extLst>
  </p:cSld>
  <p:clrMapOvr>
    <a:masterClrMapping/>
  </p:clrMapOvr>
  <p:transition spd="med">
    <p:fade/>
  </p:transition>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2"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479850846"/>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180043963"/>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84181721"/>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8"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36113891"/>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30" y="302506"/>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6"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30"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6"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818538756"/>
      </p:ext>
    </p:extLst>
  </p:cSld>
  <p:clrMapOvr>
    <a:masterClrMapping/>
  </p:clrMapOvr>
  <p:transition spd="med">
    <p:fade/>
  </p:transition>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5" y="22831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30" y="22783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5" y="22047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3051626657"/>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7"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8"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8"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496249266"/>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a:lvl1pPr>
          </a:lstStyle>
          <a:p>
            <a:pPr lvl="0"/>
            <a:r>
              <a:rPr lang="en-US" dirty="0" smtClean="0"/>
              <a:t>Insert Slide Concept/Title</a:t>
            </a:r>
            <a:endParaRPr lang="en-GB" dirty="0"/>
          </a:p>
        </p:txBody>
      </p:sp>
      <p:sp>
        <p:nvSpPr>
          <p:cNvPr id="9" name="Text Placeholder 8"/>
          <p:cNvSpPr>
            <a:spLocks noGrp="1"/>
          </p:cNvSpPr>
          <p:nvPr>
            <p:ph type="body" sz="quarter" idx="12" hasCustomPrompt="1"/>
          </p:nvPr>
        </p:nvSpPr>
        <p:spPr>
          <a:xfrm>
            <a:off x="438150" y="1379539"/>
            <a:ext cx="8345488" cy="2684462"/>
          </a:xfrm>
          <a:prstGeom prst="rect">
            <a:avLst/>
          </a:prstGeom>
        </p:spPr>
        <p:txBody>
          <a:bodyPr/>
          <a:lstStyle>
            <a:lvl1pPr>
              <a:defRPr baseline="0"/>
            </a:lvl1pPr>
          </a:lstStyle>
          <a:p>
            <a:pPr lvl="0"/>
            <a:r>
              <a:rPr lang="en-US" dirty="0" smtClean="0"/>
              <a:t>Explain Visual Concepts and/or Insert Copy to appear on slide</a:t>
            </a:r>
          </a:p>
        </p:txBody>
      </p:sp>
    </p:spTree>
    <p:extLst>
      <p:ext uri="{BB962C8B-B14F-4D97-AF65-F5344CB8AC3E}">
        <p14:creationId xmlns:p14="http://schemas.microsoft.com/office/powerpoint/2010/main" val="3296861842"/>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2"/>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363333370"/>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1"/>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302105299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5" y="22831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30" y="22783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5" y="22047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3827090767"/>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smtClean="0"/>
              <a:t>Click icon to add table</a:t>
            </a:r>
            <a:endParaRPr lang="en-GB" noProof="0" dirty="0"/>
          </a:p>
        </p:txBody>
      </p:sp>
      <p:sp>
        <p:nvSpPr>
          <p:cNvPr id="6" name="Text Placeholder 9"/>
          <p:cNvSpPr>
            <a:spLocks noGrp="1"/>
          </p:cNvSpPr>
          <p:nvPr>
            <p:ph type="body" sz="quarter" idx="11" hasCustomPrompt="1"/>
          </p:nvPr>
        </p:nvSpPr>
        <p:spPr>
          <a:xfrm>
            <a:off x="437767" y="4148221"/>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546877544"/>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7" name="Text Placeholder 9"/>
          <p:cNvSpPr>
            <a:spLocks noGrp="1"/>
          </p:cNvSpPr>
          <p:nvPr>
            <p:ph type="body" sz="quarter" idx="11" hasCustomPrompt="1"/>
          </p:nvPr>
        </p:nvSpPr>
        <p:spPr>
          <a:xfrm>
            <a:off x="437767" y="4148221"/>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911166251"/>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8"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288628329"/>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8"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picture</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527129320"/>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cs typeface="Arial"/>
            </a:endParaRPr>
          </a:p>
        </p:txBody>
      </p:sp>
      <p:sp>
        <p:nvSpPr>
          <p:cNvPr id="17" name="Text Placeholder 17"/>
          <p:cNvSpPr>
            <a:spLocks noGrp="1"/>
          </p:cNvSpPr>
          <p:nvPr>
            <p:ph type="body" sz="quarter" idx="11" hasCustomPrompt="1"/>
          </p:nvPr>
        </p:nvSpPr>
        <p:spPr>
          <a:xfrm>
            <a:off x="777485" y="2800143"/>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2737863574"/>
      </p:ext>
    </p:extLst>
  </p:cSld>
  <p:clrMapOvr>
    <a:masterClrMapping/>
  </p:clrMapOvr>
  <p:transition spd="slow">
    <p:wip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3"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cs typeface="+mn-cs"/>
            </a:endParaRPr>
          </a:p>
        </p:txBody>
      </p:sp>
      <p:sp>
        <p:nvSpPr>
          <p:cNvPr id="44" name="Oval 43"/>
          <p:cNvSpPr/>
          <p:nvPr userDrawn="1"/>
        </p:nvSpPr>
        <p:spPr>
          <a:xfrm>
            <a:off x="3422844"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cs typeface="+mn-cs"/>
            </a:endParaRPr>
          </a:p>
        </p:txBody>
      </p:sp>
      <p:sp>
        <p:nvSpPr>
          <p:cNvPr id="45" name="Oval 44"/>
          <p:cNvSpPr/>
          <p:nvPr userDrawn="1"/>
        </p:nvSpPr>
        <p:spPr>
          <a:xfrm>
            <a:off x="608736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cs typeface="+mn-cs"/>
            </a:endParaRPr>
          </a:p>
        </p:txBody>
      </p:sp>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9"/>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170172256"/>
      </p:ext>
    </p:extLst>
  </p:cSld>
  <p:clrMapOvr>
    <a:masterClrMapping/>
  </p:clrMapOvr>
  <p:transition spd="slow">
    <p:wip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5"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38478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8"/>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smtClean="0"/>
              <a:t>Click icon to add picture</a:t>
            </a:r>
            <a:endParaRPr lang="en-US" noProof="0" dirty="0"/>
          </a:p>
        </p:txBody>
      </p:sp>
      <p:sp>
        <p:nvSpPr>
          <p:cNvPr id="4" name="Text Placeholder 3"/>
          <p:cNvSpPr>
            <a:spLocks noGrp="1"/>
          </p:cNvSpPr>
          <p:nvPr>
            <p:ph type="body" sz="quarter" idx="11" hasCustomPrompt="1"/>
          </p:nvPr>
        </p:nvSpPr>
        <p:spPr>
          <a:xfrm>
            <a:off x="448785" y="3054519"/>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28798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5"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48667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2"/>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96253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7"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8"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8"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47124631"/>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endParaRPr>
          </a:p>
        </p:txBody>
      </p:sp>
      <p:sp>
        <p:nvSpPr>
          <p:cNvPr id="5" name="Rectangle 4"/>
          <p:cNvSpPr/>
          <p:nvPr/>
        </p:nvSpPr>
        <p:spPr>
          <a:xfrm>
            <a:off x="1892300"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22674914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2"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0937" y="2480694"/>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2443900287"/>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8"/>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7669" y="546735"/>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3812528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0" name="Rectangle 9"/>
          <p:cNvSpPr/>
          <p:nvPr/>
        </p:nvSpPr>
        <p:spPr>
          <a:xfrm>
            <a:off x="334963" y="23336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1" name="Rectangle 10"/>
          <p:cNvSpPr/>
          <p:nvPr/>
        </p:nvSpPr>
        <p:spPr>
          <a:xfrm>
            <a:off x="6980240"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2" name="Rectangle 11"/>
          <p:cNvSpPr/>
          <p:nvPr/>
        </p:nvSpPr>
        <p:spPr>
          <a:xfrm>
            <a:off x="334965"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3" name="Rectangle 12"/>
          <p:cNvSpPr/>
          <p:nvPr/>
        </p:nvSpPr>
        <p:spPr>
          <a:xfrm>
            <a:off x="2911475"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4" name="Rectangle 13"/>
          <p:cNvSpPr/>
          <p:nvPr/>
        </p:nvSpPr>
        <p:spPr>
          <a:xfrm>
            <a:off x="6980240"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5" name="Rectangle 14"/>
          <p:cNvSpPr/>
          <p:nvPr/>
        </p:nvSpPr>
        <p:spPr>
          <a:xfrm>
            <a:off x="6980240"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49" name="Picture Placeholder 25"/>
          <p:cNvSpPr>
            <a:spLocks noGrp="1"/>
          </p:cNvSpPr>
          <p:nvPr>
            <p:ph type="pic" sz="quarter" idx="11"/>
          </p:nvPr>
        </p:nvSpPr>
        <p:spPr>
          <a:xfrm>
            <a:off x="3668997"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26" name="Picture Placeholder 25"/>
          <p:cNvSpPr>
            <a:spLocks noGrp="1"/>
          </p:cNvSpPr>
          <p:nvPr>
            <p:ph type="pic" sz="quarter" idx="10"/>
          </p:nvPr>
        </p:nvSpPr>
        <p:spPr>
          <a:xfrm>
            <a:off x="320830"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3" name="Picture Placeholder 25"/>
          <p:cNvSpPr>
            <a:spLocks noGrp="1"/>
          </p:cNvSpPr>
          <p:nvPr>
            <p:ph type="pic" sz="quarter" idx="13"/>
          </p:nvPr>
        </p:nvSpPr>
        <p:spPr>
          <a:xfrm>
            <a:off x="320824" y="2271719"/>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5" name="Picture Placeholder 25"/>
          <p:cNvSpPr>
            <a:spLocks noGrp="1"/>
          </p:cNvSpPr>
          <p:nvPr>
            <p:ph type="pic" sz="quarter" idx="14"/>
          </p:nvPr>
        </p:nvSpPr>
        <p:spPr>
          <a:xfrm>
            <a:off x="2908334" y="2271719"/>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28464444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08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0"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423223933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157308152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90"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539024"/>
      </p:ext>
    </p:extLst>
  </p:cSld>
  <p:clrMapOvr>
    <a:masterClrMapping/>
  </p:clrMapOvr>
  <p:transition spd="slow">
    <p:wip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16" y="-2571"/>
            <a:ext cx="9150431" cy="5148642"/>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4005499978"/>
      </p:ext>
    </p:extLst>
  </p:cSld>
  <p:clrMapOvr>
    <a:masterClrMapping/>
  </p:clrMapOvr>
  <p:transition spd="slow">
    <p:wip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328970361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a:lvl1pPr>
          </a:lstStyle>
          <a:p>
            <a:pPr lvl="0"/>
            <a:r>
              <a:rPr lang="en-US" dirty="0" smtClean="0"/>
              <a:t>Insert Slide Concept/Title</a:t>
            </a:r>
            <a:endParaRPr lang="en-GB" dirty="0"/>
          </a:p>
        </p:txBody>
      </p:sp>
      <p:sp>
        <p:nvSpPr>
          <p:cNvPr id="9" name="Text Placeholder 8"/>
          <p:cNvSpPr>
            <a:spLocks noGrp="1"/>
          </p:cNvSpPr>
          <p:nvPr>
            <p:ph type="body" sz="quarter" idx="12" hasCustomPrompt="1"/>
          </p:nvPr>
        </p:nvSpPr>
        <p:spPr>
          <a:xfrm>
            <a:off x="438150" y="1379539"/>
            <a:ext cx="8345488" cy="2684462"/>
          </a:xfrm>
          <a:prstGeom prst="rect">
            <a:avLst/>
          </a:prstGeom>
        </p:spPr>
        <p:txBody>
          <a:bodyPr/>
          <a:lstStyle>
            <a:lvl1pPr>
              <a:defRPr baseline="0"/>
            </a:lvl1pPr>
          </a:lstStyle>
          <a:p>
            <a:pPr lvl="0"/>
            <a:r>
              <a:rPr lang="en-US" dirty="0" smtClean="0"/>
              <a:t>Explain Visual Concepts and/or Insert Copy to appear on slide</a:t>
            </a:r>
          </a:p>
        </p:txBody>
      </p:sp>
    </p:spTree>
    <p:extLst>
      <p:ext uri="{BB962C8B-B14F-4D97-AF65-F5344CB8AC3E}">
        <p14:creationId xmlns:p14="http://schemas.microsoft.com/office/powerpoint/2010/main" val="1603466699"/>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_Photo">
    <p:spTree>
      <p:nvGrpSpPr>
        <p:cNvPr id="1" name=""/>
        <p:cNvGrpSpPr/>
        <p:nvPr/>
      </p:nvGrpSpPr>
      <p:grpSpPr>
        <a:xfrm>
          <a:off x="0" y="0"/>
          <a:ext cx="0" cy="0"/>
          <a:chOff x="0" y="0"/>
          <a:chExt cx="0" cy="0"/>
        </a:xfrm>
      </p:grpSpPr>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j-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j-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j-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pic>
        <p:nvPicPr>
          <p:cNvPr id="13" name="Picture 8" descr="logo_black.ai"/>
          <p:cNvPicPr>
            <a:picLocks noChangeAspect="1"/>
          </p:cNvPicPr>
          <p:nvPr userDrawn="1"/>
        </p:nvPicPr>
        <p:blipFill>
          <a:blip r:embed="rId2" cstate="print">
            <a:alphaModFix amt="82000"/>
            <a:extLst>
              <a:ext uri="{28A0092B-C50C-407E-A947-70E740481C1C}">
                <a14:useLocalDpi xmlns:a14="http://schemas.microsoft.com/office/drawing/2010/main"/>
              </a:ext>
            </a:extLst>
          </a:blip>
          <a:srcRect/>
          <a:stretch>
            <a:fillRect/>
          </a:stretch>
        </p:blipFill>
        <p:spPr bwMode="auto">
          <a:xfrm>
            <a:off x="425456" y="320677"/>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290112"/>
      </p:ext>
    </p:extLst>
  </p:cSld>
  <p:clrMapOvr>
    <a:masterClrMapping/>
  </p:clrMapOvr>
  <p:transition spd="slow">
    <p:wip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solidFill>
                <a:srgbClr val="676767"/>
              </a:solidFill>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solidFill>
                <a:srgbClr val="676767"/>
              </a:solidFill>
            </a:endParaRPr>
          </a:p>
        </p:txBody>
      </p:sp>
      <p:sp>
        <p:nvSpPr>
          <p:cNvPr id="3" name="Subtitle 2"/>
          <p:cNvSpPr>
            <a:spLocks noGrp="1"/>
          </p:cNvSpPr>
          <p:nvPr>
            <p:ph type="subTitle" idx="1" hasCustomPrompt="1"/>
          </p:nvPr>
        </p:nvSpPr>
        <p:spPr>
          <a:xfrm>
            <a:off x="499921" y="3209553"/>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31" y="2462028"/>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7"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346250921"/>
      </p:ext>
    </p:extLst>
  </p:cSld>
  <p:clrMapOvr>
    <a:masterClrMapping/>
  </p:clrMapOvr>
  <p:transition spd="slow">
    <p:wip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kern="1200" spc="0" baseline="0" dirty="0">
                <a:solidFill>
                  <a:schemeClr val="bg1"/>
                </a:solidFill>
                <a:effectLst/>
                <a:latin typeface="+mj-lt"/>
                <a:ea typeface="ＭＳ Ｐゴシック" charset="0"/>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169" y="4908007"/>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CiscoSansTT"/>
                <a:cs typeface="CiscoSans Thin"/>
              </a:rPr>
              <a:pPr algn="r" defTabSz="610744" fontAlgn="auto">
                <a:spcBef>
                  <a:spcPts val="0"/>
                </a:spcBef>
                <a:spcAft>
                  <a:spcPts val="0"/>
                </a:spcAft>
                <a:defRPr/>
              </a:pPr>
              <a:t>‹#›</a:t>
            </a:fld>
            <a:endParaRPr lang="en-US" sz="600" dirty="0">
              <a:solidFill>
                <a:srgbClr val="FFFFFF">
                  <a:alpha val="60000"/>
                </a:srgbClr>
              </a:solidFill>
              <a:latin typeface="CiscoSansTT"/>
              <a:cs typeface="CiscoSans Thin"/>
            </a:endParaRP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7908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ChangeArrowheads="1"/>
          </p:cNvSpPr>
          <p:nvPr userDrawn="1"/>
        </p:nvSpPr>
        <p:spPr bwMode="ltGray">
          <a:xfrm>
            <a:off x="5254752" y="4906753"/>
            <a:ext cx="3270774"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smtClean="0">
                <a:solidFill>
                  <a:srgbClr val="FFFFFF">
                    <a:alpha val="60000"/>
                  </a:srgbClr>
                </a:solidFill>
                <a:latin typeface="CiscoSansTT"/>
                <a:cs typeface="CiscoSans Thin"/>
              </a:rPr>
              <a:t>C97-736217-00 © 2015  Cisco and/or its affiliates. All rights reserved.   Cisco Confidential</a:t>
            </a:r>
            <a:endParaRPr lang="en-US" sz="600" dirty="0">
              <a:solidFill>
                <a:srgbClr val="FFFFFF">
                  <a:alpha val="60000"/>
                </a:srgbClr>
              </a:solidFill>
              <a:latin typeface="CiscoSansTT"/>
              <a:cs typeface="CiscoSans Thin"/>
            </a:endParaRPr>
          </a:p>
        </p:txBody>
      </p:sp>
    </p:spTree>
    <p:extLst>
      <p:ext uri="{BB962C8B-B14F-4D97-AF65-F5344CB8AC3E}">
        <p14:creationId xmlns:p14="http://schemas.microsoft.com/office/powerpoint/2010/main" val="3672381997"/>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4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5" name="Rectangle 7"/>
          <p:cNvSpPr>
            <a:spLocks noChangeArrowheads="1"/>
          </p:cNvSpPr>
          <p:nvPr userDrawn="1"/>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CiscoSansTT"/>
                <a:cs typeface="CiscoSans Thin"/>
              </a:rPr>
              <a:pPr algn="r" defTabSz="610744" fontAlgn="auto">
                <a:spcBef>
                  <a:spcPts val="0"/>
                </a:spcBef>
                <a:spcAft>
                  <a:spcPts val="0"/>
                </a:spcAft>
                <a:defRPr/>
              </a:pPr>
              <a:t>‹#›</a:t>
            </a:fld>
            <a:endParaRPr lang="en-US" sz="600" dirty="0">
              <a:solidFill>
                <a:srgbClr val="FFFFFF">
                  <a:alpha val="60000"/>
                </a:srgbClr>
              </a:solidFill>
              <a:latin typeface="CiscoSansTT"/>
              <a:cs typeface="CiscoSans Thin"/>
            </a:endParaRPr>
          </a:p>
        </p:txBody>
      </p:sp>
      <p:sp>
        <p:nvSpPr>
          <p:cNvPr id="6" name="Rectangle 4"/>
          <p:cNvSpPr>
            <a:spLocks noChangeArrowheads="1"/>
          </p:cNvSpPr>
          <p:nvPr userDrawn="1"/>
        </p:nvSpPr>
        <p:spPr bwMode="ltGray">
          <a:xfrm>
            <a:off x="5254752" y="4919454"/>
            <a:ext cx="3270774"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smtClean="0">
                <a:solidFill>
                  <a:srgbClr val="FFFFFF">
                    <a:alpha val="60000"/>
                  </a:srgbClr>
                </a:solidFill>
                <a:latin typeface="CiscoSansTT"/>
                <a:cs typeface="CiscoSans Thin"/>
              </a:rPr>
              <a:t>C97-736217-00 © 2015  Cisco and/or its affiliates. All rights reserved.   Cisco Confidential</a:t>
            </a:r>
            <a:endParaRPr lang="en-US" sz="600" dirty="0">
              <a:solidFill>
                <a:srgbClr val="FFFFFF">
                  <a:alpha val="60000"/>
                </a:srgbClr>
              </a:solidFill>
              <a:latin typeface="CiscoSansTT"/>
              <a:cs typeface="CiscoSans Thin"/>
            </a:endParaRPr>
          </a:p>
        </p:txBody>
      </p:sp>
      <p:pic>
        <p:nvPicPr>
          <p:cNvPr id="8" name="Picture 2" descr="C:\Users\spius\Pictures\cisco logo blue gradient.png"/>
          <p:cNvPicPr>
            <a:picLocks noChangeAspect="1" noChangeArrowheads="1"/>
          </p:cNvPicPr>
          <p:nvPr userDrawn="1"/>
        </p:nvPicPr>
        <p:blipFill>
          <a:blip r:embed="rId2" cstate="screen">
            <a:alphaModFix amt="60000"/>
            <a:biLevel thresh="25000"/>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394038"/>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solidFill>
                <a:srgbClr val="676767"/>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solidFill>
                <a:srgbClr val="676767"/>
              </a:solidFil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2363807496"/>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790"/>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188915623"/>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1545334984"/>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9292419"/>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6"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559426525"/>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732032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2"/>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3609379096"/>
      </p:ext>
    </p:extLst>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114137602"/>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5297085"/>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34" y="302508"/>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70"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3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70"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821172115"/>
      </p:ext>
    </p:extLst>
  </p:cSld>
  <p:clrMapOvr>
    <a:masterClrMapping/>
  </p:clrMapOvr>
  <p:transition spd="med">
    <p:fade/>
  </p:transition>
  <p:hf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9" y="22832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34" y="22784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9" y="22048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2928855007"/>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81"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solidFill>
                <a:srgbClr val="FFFFFF"/>
              </a:solidFill>
              <a:latin typeface="CiscoSansTT ExtraLigh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8"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31226173"/>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
        <p:nvSpPr>
          <p:cNvPr id="56323" name="Rectangle 3"/>
          <p:cNvSpPr>
            <a:spLocks noChangeArrowheads="1"/>
          </p:cNvSpPr>
          <p:nvPr userDrawn="1"/>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dirty="0">
              <a:solidFill>
                <a:srgbClr val="676767"/>
              </a:solidFill>
            </a:endParaRPr>
          </a:p>
        </p:txBody>
      </p:sp>
    </p:spTree>
    <p:extLst>
      <p:ext uri="{BB962C8B-B14F-4D97-AF65-F5344CB8AC3E}">
        <p14:creationId xmlns:p14="http://schemas.microsoft.com/office/powerpoint/2010/main" val="1472257573"/>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
        <p:nvSpPr>
          <p:cNvPr id="56323" name="Rectangle 3"/>
          <p:cNvSpPr>
            <a:spLocks noChangeArrowheads="1"/>
          </p:cNvSpPr>
          <p:nvPr userDrawn="1"/>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dirty="0">
              <a:solidFill>
                <a:srgbClr val="676767"/>
              </a:solidFill>
            </a:endParaRPr>
          </a:p>
        </p:txBody>
      </p:sp>
      <p:sp>
        <p:nvSpPr>
          <p:cNvPr id="9" name="Text Placeholder 8"/>
          <p:cNvSpPr>
            <a:spLocks noGrp="1"/>
          </p:cNvSpPr>
          <p:nvPr>
            <p:ph type="body" sz="quarter" idx="10"/>
          </p:nvPr>
        </p:nvSpPr>
        <p:spPr>
          <a:xfrm>
            <a:off x="444500" y="3852863"/>
            <a:ext cx="8251825" cy="914400"/>
          </a:xfrm>
          <a:prstGeom prst="rect">
            <a:avLst/>
          </a:prstGeom>
        </p:spPr>
        <p:txBody>
          <a:bodyPr/>
          <a:lstStyle>
            <a:lvl1pPr>
              <a:buNone/>
              <a:defRPr/>
            </a:lvl1pPr>
          </a:lstStyle>
          <a:p>
            <a:pPr lvl="0"/>
            <a:r>
              <a:rPr lang="en-US" dirty="0" smtClean="0"/>
              <a:t>Click to edit Master text styles</a:t>
            </a:r>
          </a:p>
        </p:txBody>
      </p:sp>
    </p:spTree>
    <p:extLst>
      <p:ext uri="{BB962C8B-B14F-4D97-AF65-F5344CB8AC3E}">
        <p14:creationId xmlns:p14="http://schemas.microsoft.com/office/powerpoint/2010/main" val="2962479976"/>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4"/>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3739678032"/>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3"/>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1864442144"/>
      </p:ext>
    </p:extLst>
  </p:cSld>
  <p:clrMapOvr>
    <a:masterClrMapping/>
  </p:clrMapOvr>
  <p:transition spd="slow">
    <p:wip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90"/>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smtClean="0"/>
              <a:t>Click icon to add table</a:t>
            </a:r>
            <a:endParaRPr lang="en-GB" noProof="0" dirty="0"/>
          </a:p>
        </p:txBody>
      </p:sp>
      <p:sp>
        <p:nvSpPr>
          <p:cNvPr id="6"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113747623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1"/>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1597184326"/>
      </p:ext>
    </p:extLst>
  </p:cSld>
  <p:clrMapOvr>
    <a:masterClrMapping/>
  </p:clrMapOvr>
  <p:transition spd="slow">
    <p:wip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7"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8741965"/>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72"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7"/>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822255457"/>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9"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picture</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660623560"/>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8"/>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8"/>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2149058612"/>
      </p:ext>
    </p:extLst>
  </p:cSld>
  <p:clrMapOvr>
    <a:masterClrMapping/>
  </p:clrMapOvr>
  <p:transition spd="slow">
    <p:wip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7"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cs typeface="+mn-cs"/>
            </a:endParaRPr>
          </a:p>
        </p:txBody>
      </p:sp>
      <p:sp>
        <p:nvSpPr>
          <p:cNvPr id="44" name="Oval 43"/>
          <p:cNvSpPr/>
          <p:nvPr userDrawn="1"/>
        </p:nvSpPr>
        <p:spPr>
          <a:xfrm>
            <a:off x="3422848"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cs typeface="+mn-cs"/>
            </a:endParaRPr>
          </a:p>
        </p:txBody>
      </p:sp>
      <p:sp>
        <p:nvSpPr>
          <p:cNvPr id="45" name="Oval 44"/>
          <p:cNvSpPr/>
          <p:nvPr userDrawn="1"/>
        </p:nvSpPr>
        <p:spPr>
          <a:xfrm>
            <a:off x="6087365"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cs typeface="+mn-cs"/>
            </a:endParaRPr>
          </a:p>
        </p:txBody>
      </p:sp>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4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4"/>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4"/>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82660049"/>
      </p:ext>
    </p:extLst>
  </p:cSld>
  <p:clrMapOvr>
    <a:masterClrMapping/>
  </p:clrMapOvr>
  <p:transition spd="slow">
    <p:wip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19" y="4629153"/>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76649"/>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2203059386"/>
      </p:ext>
    </p:extLst>
  </p:cSld>
  <p:clrMapOvr>
    <a:masterClrMapping/>
  </p:clrMapOvr>
  <p:transition spd="slow">
    <p:wip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40"/>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smtClean="0"/>
              <a:t>Click icon to add picture</a:t>
            </a:r>
            <a:endParaRPr lang="en-US" noProof="0" dirty="0"/>
          </a:p>
        </p:txBody>
      </p:sp>
      <p:sp>
        <p:nvSpPr>
          <p:cNvPr id="4" name="Text Placeholder 3"/>
          <p:cNvSpPr>
            <a:spLocks noGrp="1"/>
          </p:cNvSpPr>
          <p:nvPr>
            <p:ph type="body" sz="quarter" idx="11" hasCustomPrompt="1"/>
          </p:nvPr>
        </p:nvSpPr>
        <p:spPr>
          <a:xfrm>
            <a:off x="448785" y="3054521"/>
            <a:ext cx="8364236" cy="560153"/>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617173953"/>
      </p:ext>
    </p:extLst>
  </p:cSld>
  <p:clrMapOvr>
    <a:masterClrMapping/>
  </p:clrMapOvr>
  <p:transition spd="slow">
    <p:wip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19" y="4629153"/>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381344496"/>
      </p:ext>
    </p:extLst>
  </p:cSld>
  <p:clrMapOvr>
    <a:masterClrMapping/>
  </p:clrMapOvr>
  <p:transition spd="slow">
    <p:wip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3"/>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983874032"/>
      </p:ext>
    </p:extLst>
  </p:cSld>
  <p:clrMapOvr>
    <a:masterClrMapping/>
  </p:clrMapOvr>
  <p:transition spd="slow">
    <p:wip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CiscoSansTT ExtraLight"/>
            </a:endParaRPr>
          </a:p>
        </p:txBody>
      </p:sp>
      <p:sp>
        <p:nvSpPr>
          <p:cNvPr id="5" name="Rectangle 4"/>
          <p:cNvSpPr/>
          <p:nvPr/>
        </p:nvSpPr>
        <p:spPr>
          <a:xfrm>
            <a:off x="1892300"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294351879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smtClean="0"/>
              <a:t>Click icon to add table</a:t>
            </a:r>
            <a:endParaRPr lang="en-GB" noProof="0" dirty="0"/>
          </a:p>
        </p:txBody>
      </p:sp>
      <p:sp>
        <p:nvSpPr>
          <p:cNvPr id="6" name="Text Placeholder 9"/>
          <p:cNvSpPr>
            <a:spLocks noGrp="1"/>
          </p:cNvSpPr>
          <p:nvPr>
            <p:ph type="body" sz="quarter" idx="11" hasCustomPrompt="1"/>
          </p:nvPr>
        </p:nvSpPr>
        <p:spPr>
          <a:xfrm>
            <a:off x="437767" y="4148221"/>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1458519128"/>
      </p:ext>
    </p:extLst>
  </p:cSld>
  <p:clrMapOvr>
    <a:masterClrMapping/>
  </p:clrMapOvr>
  <p:transition spd="med">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6" y="233366"/>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CiscoSansTT ExtraLigh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0941" y="2480696"/>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2942570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CiscoSansTT ExtraLight"/>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7669" y="546737"/>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04799017"/>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6"/>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0" name="Rectangle 9"/>
          <p:cNvSpPr/>
          <p:nvPr/>
        </p:nvSpPr>
        <p:spPr>
          <a:xfrm>
            <a:off x="334963" y="233366"/>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1" name="Rectangle 10"/>
          <p:cNvSpPr/>
          <p:nvPr/>
        </p:nvSpPr>
        <p:spPr>
          <a:xfrm>
            <a:off x="6980244"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2" name="Rectangle 11"/>
          <p:cNvSpPr/>
          <p:nvPr/>
        </p:nvSpPr>
        <p:spPr>
          <a:xfrm>
            <a:off x="334966" y="2271716"/>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3" name="Rectangle 12"/>
          <p:cNvSpPr/>
          <p:nvPr/>
        </p:nvSpPr>
        <p:spPr>
          <a:xfrm>
            <a:off x="2911475" y="2271716"/>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4" name="Rectangle 13"/>
          <p:cNvSpPr/>
          <p:nvPr/>
        </p:nvSpPr>
        <p:spPr>
          <a:xfrm>
            <a:off x="6980244"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5" name="Rectangle 14"/>
          <p:cNvSpPr/>
          <p:nvPr/>
        </p:nvSpPr>
        <p:spPr>
          <a:xfrm>
            <a:off x="6980244"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49" name="Picture Placeholder 25"/>
          <p:cNvSpPr>
            <a:spLocks noGrp="1"/>
          </p:cNvSpPr>
          <p:nvPr>
            <p:ph type="pic" sz="quarter" idx="11"/>
          </p:nvPr>
        </p:nvSpPr>
        <p:spPr>
          <a:xfrm>
            <a:off x="3669001"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26" name="Picture Placeholder 25"/>
          <p:cNvSpPr>
            <a:spLocks noGrp="1"/>
          </p:cNvSpPr>
          <p:nvPr>
            <p:ph type="pic" sz="quarter" idx="10"/>
          </p:nvPr>
        </p:nvSpPr>
        <p:spPr>
          <a:xfrm>
            <a:off x="320831"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3" name="Picture Placeholder 25"/>
          <p:cNvSpPr>
            <a:spLocks noGrp="1"/>
          </p:cNvSpPr>
          <p:nvPr>
            <p:ph type="pic" sz="quarter" idx="13"/>
          </p:nvPr>
        </p:nvSpPr>
        <p:spPr>
          <a:xfrm>
            <a:off x="320824" y="2271721"/>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5" name="Picture Placeholder 25"/>
          <p:cNvSpPr>
            <a:spLocks noGrp="1"/>
          </p:cNvSpPr>
          <p:nvPr>
            <p:ph type="pic" sz="quarter" idx="14"/>
          </p:nvPr>
        </p:nvSpPr>
        <p:spPr>
          <a:xfrm>
            <a:off x="2908334" y="2271721"/>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68002522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719260"/>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4"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396407555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182164680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5"/>
          <p:cNvSpPr>
            <a:spLocks noEditPoints="1"/>
          </p:cNvSpPr>
          <p:nvPr userDrawn="1"/>
        </p:nvSpPr>
        <p:spPr bwMode="auto">
          <a:xfrm>
            <a:off x="3737179" y="2127731"/>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solidFill>
          <a:ln w="0">
            <a:noFill/>
            <a:prstDash val="solid"/>
            <a:round/>
            <a:headEnd/>
            <a:tailEnd/>
          </a:ln>
        </p:spPr>
        <p:txBody>
          <a:bodyPr vert="horz" wrap="square" lIns="91404" tIns="45702" rIns="91404" bIns="45702" numCol="1" anchor="t" anchorCtr="0" compatLnSpc="1">
            <a:prstTxWarp prst="textNoShape">
              <a:avLst/>
            </a:prstTxWarp>
          </a:bodyPr>
          <a:lstStyle/>
          <a:p>
            <a:endParaRPr lang="en-US" dirty="0">
              <a:solidFill>
                <a:srgbClr val="676767"/>
              </a:solidFill>
            </a:endParaRPr>
          </a:p>
        </p:txBody>
      </p:sp>
    </p:spTree>
    <p:extLst>
      <p:ext uri="{BB962C8B-B14F-4D97-AF65-F5344CB8AC3E}">
        <p14:creationId xmlns:p14="http://schemas.microsoft.com/office/powerpoint/2010/main" val="2690210172"/>
      </p:ext>
    </p:extLst>
  </p:cSld>
  <p:clrMapOvr>
    <a:masterClrMapping/>
  </p:clrMapOvr>
  <p:transition spd="slow">
    <p:wip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07" y="-2569"/>
            <a:ext cx="9150431" cy="5148643"/>
          </a:xfrm>
          <a:prstGeom prst="rect">
            <a:avLst/>
          </a:prstGeom>
        </p:spPr>
      </p:pic>
      <p:sp>
        <p:nvSpPr>
          <p:cNvPr id="4" name="Freeform 3"/>
          <p:cNvSpPr>
            <a:spLocks noEditPoints="1"/>
          </p:cNvSpPr>
          <p:nvPr userDrawn="1"/>
        </p:nvSpPr>
        <p:spPr bwMode="auto">
          <a:xfrm>
            <a:off x="3737179" y="2127731"/>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lumMod val="50000"/>
            </a:schemeClr>
          </a:solidFill>
          <a:ln w="0">
            <a:noFill/>
            <a:prstDash val="solid"/>
            <a:round/>
            <a:headEnd/>
            <a:tailEnd/>
          </a:ln>
        </p:spPr>
        <p:txBody>
          <a:bodyPr vert="horz" wrap="square" lIns="91404" tIns="45702" rIns="91404" bIns="45702" numCol="1" anchor="t" anchorCtr="0" compatLnSpc="1">
            <a:prstTxWarp prst="textNoShape">
              <a:avLst/>
            </a:prstTxWarp>
          </a:bodyPr>
          <a:lstStyle/>
          <a:p>
            <a:endParaRPr lang="en-US" dirty="0">
              <a:solidFill>
                <a:srgbClr val="676767"/>
              </a:solidFill>
            </a:endParaRPr>
          </a:p>
        </p:txBody>
      </p:sp>
    </p:spTree>
    <p:extLst>
      <p:ext uri="{BB962C8B-B14F-4D97-AF65-F5344CB8AC3E}">
        <p14:creationId xmlns:p14="http://schemas.microsoft.com/office/powerpoint/2010/main" val="2403724103"/>
      </p:ext>
    </p:extLst>
  </p:cSld>
  <p:clrMapOvr>
    <a:masterClrMapping/>
  </p:clrMapOvr>
  <p:transition spd="slow">
    <p:wip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a:lvl1pPr>
          </a:lstStyle>
          <a:p>
            <a:pPr lvl="0"/>
            <a:r>
              <a:rPr lang="en-US" dirty="0" smtClean="0"/>
              <a:t>Insert Slide Concept/Title</a:t>
            </a:r>
            <a:endParaRPr lang="en-GB" dirty="0"/>
          </a:p>
        </p:txBody>
      </p:sp>
      <p:sp>
        <p:nvSpPr>
          <p:cNvPr id="9" name="Text Placeholder 8"/>
          <p:cNvSpPr>
            <a:spLocks noGrp="1"/>
          </p:cNvSpPr>
          <p:nvPr>
            <p:ph type="body" sz="quarter" idx="12" hasCustomPrompt="1"/>
          </p:nvPr>
        </p:nvSpPr>
        <p:spPr>
          <a:xfrm>
            <a:off x="438150" y="1379539"/>
            <a:ext cx="8345488" cy="2684462"/>
          </a:xfrm>
          <a:prstGeom prst="rect">
            <a:avLst/>
          </a:prstGeom>
        </p:spPr>
        <p:txBody>
          <a:bodyPr/>
          <a:lstStyle>
            <a:lvl1pPr>
              <a:defRPr baseline="0"/>
            </a:lvl1pPr>
          </a:lstStyle>
          <a:p>
            <a:pPr lvl="0"/>
            <a:r>
              <a:rPr lang="en-US" dirty="0" smtClean="0"/>
              <a:t>Explain Visual Concepts and/or Insert Copy to appear on slide</a:t>
            </a:r>
          </a:p>
        </p:txBody>
      </p:sp>
    </p:spTree>
    <p:extLst>
      <p:ext uri="{BB962C8B-B14F-4D97-AF65-F5344CB8AC3E}">
        <p14:creationId xmlns:p14="http://schemas.microsoft.com/office/powerpoint/2010/main" val="3040133330"/>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1239932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 y="-5998"/>
            <a:ext cx="9153144" cy="5155499"/>
          </a:xfrm>
          <a:prstGeom prst="rect">
            <a:avLst/>
          </a:prstGeom>
        </p:spPr>
      </p:pic>
      <p:pic>
        <p:nvPicPr>
          <p:cNvPr id="15"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426049" y="320676"/>
            <a:ext cx="948131"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469496" y="3793199"/>
            <a:ext cx="8296421" cy="288131"/>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496" y="4078552"/>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496" y="4363905"/>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294"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896170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7" name="Text Placeholder 9"/>
          <p:cNvSpPr>
            <a:spLocks noGrp="1"/>
          </p:cNvSpPr>
          <p:nvPr>
            <p:ph type="body" sz="quarter" idx="11" hasCustomPrompt="1"/>
          </p:nvPr>
        </p:nvSpPr>
        <p:spPr>
          <a:xfrm>
            <a:off x="437767" y="4148221"/>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75862793"/>
      </p:ext>
    </p:extLst>
  </p:cSld>
  <p:clrMapOvr>
    <a:masterClrMapping/>
  </p:clrMapOvr>
  <p:transition spd="med">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200"/>
            <a:ext cx="8296421" cy="288131"/>
          </a:xfrm>
          <a:prstGeom prst="rect">
            <a:avLst/>
          </a:prstGeom>
        </p:spPr>
        <p:txBody>
          <a:bodyPr lIns="91412" tIns="45706" rIns="91412" bIns="45706" anchor="b" anchorCtr="0">
            <a:noAutofit/>
          </a:bodyPr>
          <a:lstStyle>
            <a:lvl1pPr marL="0" indent="0" algn="l">
              <a:buNone/>
              <a:defRPr sz="1400" b="0" i="0">
                <a:solidFill>
                  <a:srgbClr val="FFFFFE"/>
                </a:solidFill>
                <a:latin typeface="+mn-lt"/>
                <a:cs typeface="CiscoSans"/>
              </a:defRPr>
            </a:lvl1pPr>
            <a:lvl2pPr marL="342826" indent="0" algn="ctr">
              <a:buNone/>
              <a:defRPr>
                <a:solidFill>
                  <a:schemeClr val="tx1">
                    <a:tint val="75000"/>
                  </a:schemeClr>
                </a:solidFill>
              </a:defRPr>
            </a:lvl2pPr>
            <a:lvl3pPr marL="685663" indent="0" algn="ctr">
              <a:buNone/>
              <a:defRPr>
                <a:solidFill>
                  <a:schemeClr val="tx1">
                    <a:tint val="75000"/>
                  </a:schemeClr>
                </a:solidFill>
              </a:defRPr>
            </a:lvl3pPr>
            <a:lvl4pPr marL="1028493" indent="0" algn="ctr">
              <a:buNone/>
              <a:defRPr>
                <a:solidFill>
                  <a:schemeClr val="tx1">
                    <a:tint val="75000"/>
                  </a:schemeClr>
                </a:solidFill>
              </a:defRPr>
            </a:lvl4pPr>
            <a:lvl5pPr marL="1371327" indent="0" algn="ctr">
              <a:buNone/>
              <a:defRPr>
                <a:solidFill>
                  <a:schemeClr val="tx1">
                    <a:tint val="75000"/>
                  </a:schemeClr>
                </a:solidFill>
              </a:defRPr>
            </a:lvl5pPr>
            <a:lvl6pPr marL="1714153" indent="0" algn="ctr">
              <a:buNone/>
              <a:defRPr>
                <a:solidFill>
                  <a:schemeClr val="tx1">
                    <a:tint val="75000"/>
                  </a:schemeClr>
                </a:solidFill>
              </a:defRPr>
            </a:lvl6pPr>
            <a:lvl7pPr marL="2056989" indent="0" algn="ctr">
              <a:buNone/>
              <a:defRPr>
                <a:solidFill>
                  <a:schemeClr val="tx1">
                    <a:tint val="75000"/>
                  </a:schemeClr>
                </a:solidFill>
              </a:defRPr>
            </a:lvl7pPr>
            <a:lvl8pPr marL="2399820" indent="0" algn="ctr">
              <a:buNone/>
              <a:defRPr>
                <a:solidFill>
                  <a:schemeClr val="tx1">
                    <a:tint val="75000"/>
                  </a:schemeClr>
                </a:solidFill>
              </a:defRPr>
            </a:lvl8pPr>
            <a:lvl9pPr marL="2742654"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7"/>
            <a:ext cx="8296421" cy="288131"/>
          </a:xfrm>
          <a:prstGeom prst="rect">
            <a:avLst/>
          </a:prstGeom>
        </p:spPr>
        <p:txBody>
          <a:bodyPr lIns="91412" tIns="45706" rIns="91412" bIns="45706"/>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4"/>
            <a:ext cx="8296421" cy="288131"/>
          </a:xfrm>
          <a:prstGeom prst="rect">
            <a:avLst/>
          </a:prstGeom>
        </p:spPr>
        <p:txBody>
          <a:bodyPr lIns="91412" tIns="45706" rIns="91412" bIns="45706"/>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12" tIns="45706" rIns="91412" bIns="45706"/>
          <a:lstStyle>
            <a:lvl1pPr marL="0" indent="0">
              <a:buFont typeface="Arial" panose="020B0604020202020204" pitchFamily="34" charset="0"/>
              <a:buNone/>
              <a:defRPr sz="2200" baseline="0">
                <a:solidFill>
                  <a:srgbClr val="FFFFFE"/>
                </a:solidFill>
                <a:latin typeface="+mj-lt"/>
              </a:defRPr>
            </a:lvl1pPr>
            <a:lvl2pPr marL="304757" indent="0">
              <a:buNone/>
              <a:defRPr/>
            </a:lvl2pPr>
            <a:lvl3pPr marL="427365" indent="0">
              <a:buNone/>
              <a:defRPr/>
            </a:lvl3pPr>
            <a:lvl4pPr marL="516652" indent="0">
              <a:buNone/>
              <a:defRPr/>
            </a:lvl4pPr>
            <a:lvl5pPr marL="60117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66369338"/>
      </p:ext>
    </p:extLst>
  </p:cSld>
  <p:clrMapOvr>
    <a:masterClrMapping/>
  </p:clrMapOvr>
  <p:transition spd="slow">
    <p:wip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4" y="-2569"/>
            <a:ext cx="9150431" cy="5148643"/>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52" y="320677"/>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2" y="3211463"/>
            <a:ext cx="8302625" cy="299001"/>
          </a:xfrm>
          <a:prstGeom prst="rect">
            <a:avLst/>
          </a:prstGeom>
        </p:spPr>
        <p:txBody>
          <a:bodyPr lIns="91412" tIns="45706" rIns="91412" bIns="45706"/>
          <a:lstStyle>
            <a:lvl1pPr marL="0" indent="0">
              <a:buFont typeface="Arial" panose="020B0604020202020204" pitchFamily="34" charset="0"/>
              <a:buNone/>
              <a:defRPr sz="2200" baseline="0">
                <a:solidFill>
                  <a:srgbClr val="4D4D4D"/>
                </a:solidFill>
                <a:latin typeface="+mj-lt"/>
              </a:defRPr>
            </a:lvl1pPr>
            <a:lvl2pPr marL="304757" indent="0">
              <a:buNone/>
              <a:defRPr/>
            </a:lvl2pPr>
            <a:lvl3pPr marL="427365" indent="0">
              <a:buNone/>
              <a:defRPr/>
            </a:lvl3pPr>
            <a:lvl4pPr marL="516652" indent="0">
              <a:buNone/>
              <a:defRPr/>
            </a:lvl4pPr>
            <a:lvl5pPr marL="60117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200"/>
            <a:ext cx="8296421" cy="288131"/>
          </a:xfrm>
          <a:prstGeom prst="rect">
            <a:avLst/>
          </a:prstGeom>
        </p:spPr>
        <p:txBody>
          <a:bodyPr lIns="91412" tIns="45706" rIns="91412" bIns="45706" anchor="b" anchorCtr="0">
            <a:noAutofit/>
          </a:bodyPr>
          <a:lstStyle>
            <a:lvl1pPr marL="0" indent="0" algn="l">
              <a:buNone/>
              <a:defRPr sz="1400" b="0" i="0">
                <a:solidFill>
                  <a:srgbClr val="676767"/>
                </a:solidFill>
                <a:latin typeface="+mn-lt"/>
                <a:cs typeface="CiscoSans"/>
              </a:defRPr>
            </a:lvl1pPr>
            <a:lvl2pPr marL="342826" indent="0" algn="ctr">
              <a:buNone/>
              <a:defRPr>
                <a:solidFill>
                  <a:schemeClr val="tx1">
                    <a:tint val="75000"/>
                  </a:schemeClr>
                </a:solidFill>
              </a:defRPr>
            </a:lvl2pPr>
            <a:lvl3pPr marL="685663" indent="0" algn="ctr">
              <a:buNone/>
              <a:defRPr>
                <a:solidFill>
                  <a:schemeClr val="tx1">
                    <a:tint val="75000"/>
                  </a:schemeClr>
                </a:solidFill>
              </a:defRPr>
            </a:lvl3pPr>
            <a:lvl4pPr marL="1028493" indent="0" algn="ctr">
              <a:buNone/>
              <a:defRPr>
                <a:solidFill>
                  <a:schemeClr val="tx1">
                    <a:tint val="75000"/>
                  </a:schemeClr>
                </a:solidFill>
              </a:defRPr>
            </a:lvl4pPr>
            <a:lvl5pPr marL="1371327" indent="0" algn="ctr">
              <a:buNone/>
              <a:defRPr>
                <a:solidFill>
                  <a:schemeClr val="tx1">
                    <a:tint val="75000"/>
                  </a:schemeClr>
                </a:solidFill>
              </a:defRPr>
            </a:lvl5pPr>
            <a:lvl6pPr marL="1714153" indent="0" algn="ctr">
              <a:buNone/>
              <a:defRPr>
                <a:solidFill>
                  <a:schemeClr val="tx1">
                    <a:tint val="75000"/>
                  </a:schemeClr>
                </a:solidFill>
              </a:defRPr>
            </a:lvl6pPr>
            <a:lvl7pPr marL="2056989" indent="0" algn="ctr">
              <a:buNone/>
              <a:defRPr>
                <a:solidFill>
                  <a:schemeClr val="tx1">
                    <a:tint val="75000"/>
                  </a:schemeClr>
                </a:solidFill>
              </a:defRPr>
            </a:lvl7pPr>
            <a:lvl8pPr marL="2399820" indent="0" algn="ctr">
              <a:buNone/>
              <a:defRPr>
                <a:solidFill>
                  <a:schemeClr val="tx1">
                    <a:tint val="75000"/>
                  </a:schemeClr>
                </a:solidFill>
              </a:defRPr>
            </a:lvl8pPr>
            <a:lvl9pPr marL="2742654"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7"/>
            <a:ext cx="8296421" cy="288131"/>
          </a:xfrm>
          <a:prstGeom prst="rect">
            <a:avLst/>
          </a:prstGeom>
        </p:spPr>
        <p:txBody>
          <a:bodyPr lIns="91412" tIns="45706" rIns="91412" bIns="45706"/>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4"/>
            <a:ext cx="8296421" cy="288131"/>
          </a:xfrm>
          <a:prstGeom prst="rect">
            <a:avLst/>
          </a:prstGeom>
        </p:spPr>
        <p:txBody>
          <a:bodyPr lIns="91412" tIns="45706" rIns="91412" bIns="45706"/>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1127571696"/>
      </p:ext>
    </p:extLst>
  </p:cSld>
  <p:clrMapOvr>
    <a:masterClrMapping/>
  </p:clrMapOvr>
  <p:transition spd="slow">
    <p:wip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68" tIns="34285" rIns="68568" bIns="34285" anchor="ctr"/>
          <a:lstStyle/>
          <a:p>
            <a:pPr defTabSz="457162"/>
            <a:endParaRPr lang="en-US" dirty="0">
              <a:solidFill>
                <a:srgbClr val="676767"/>
              </a:solidFill>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68" tIns="34285" rIns="68568" bIns="34285" anchor="ctr"/>
          <a:lstStyle/>
          <a:p>
            <a:pPr defTabSz="457162"/>
            <a:endParaRPr lang="en-US" dirty="0">
              <a:solidFill>
                <a:srgbClr val="676767"/>
              </a:solidFill>
            </a:endParaRPr>
          </a:p>
        </p:txBody>
      </p:sp>
      <p:sp>
        <p:nvSpPr>
          <p:cNvPr id="3" name="Subtitle 2"/>
          <p:cNvSpPr>
            <a:spLocks noGrp="1"/>
          </p:cNvSpPr>
          <p:nvPr>
            <p:ph type="subTitle" idx="1" hasCustomPrompt="1"/>
          </p:nvPr>
        </p:nvSpPr>
        <p:spPr>
          <a:xfrm>
            <a:off x="499917" y="3209552"/>
            <a:ext cx="4684867" cy="288131"/>
          </a:xfrm>
          <a:prstGeom prst="rect">
            <a:avLst/>
          </a:prstGeom>
        </p:spPr>
        <p:txBody>
          <a:bodyPr vert="horz" lIns="68568" tIns="34285" rIns="68568" bIns="34285" rtlCol="0">
            <a:noAutofit/>
          </a:bodyPr>
          <a:lstStyle>
            <a:lvl1pPr marL="0" indent="0" algn="l" defTabSz="685691"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41" indent="0" algn="ctr">
              <a:buNone/>
              <a:defRPr>
                <a:solidFill>
                  <a:schemeClr val="tx1">
                    <a:tint val="75000"/>
                  </a:schemeClr>
                </a:solidFill>
              </a:defRPr>
            </a:lvl2pPr>
            <a:lvl3pPr marL="685691" indent="0" algn="ctr">
              <a:buNone/>
              <a:defRPr>
                <a:solidFill>
                  <a:schemeClr val="tx1">
                    <a:tint val="75000"/>
                  </a:schemeClr>
                </a:solidFill>
              </a:defRPr>
            </a:lvl3pPr>
            <a:lvl4pPr marL="1028536" indent="0" algn="ctr">
              <a:buNone/>
              <a:defRPr>
                <a:solidFill>
                  <a:schemeClr val="tx1">
                    <a:tint val="75000"/>
                  </a:schemeClr>
                </a:solidFill>
              </a:defRPr>
            </a:lvl4pPr>
            <a:lvl5pPr marL="1371384" indent="0" algn="ctr">
              <a:buNone/>
              <a:defRPr>
                <a:solidFill>
                  <a:schemeClr val="tx1">
                    <a:tint val="75000"/>
                  </a:schemeClr>
                </a:solidFill>
              </a:defRPr>
            </a:lvl5pPr>
            <a:lvl6pPr marL="1714225" indent="0" algn="ctr">
              <a:buNone/>
              <a:defRPr>
                <a:solidFill>
                  <a:schemeClr val="tx1">
                    <a:tint val="75000"/>
                  </a:schemeClr>
                </a:solidFill>
              </a:defRPr>
            </a:lvl6pPr>
            <a:lvl7pPr marL="2057075" indent="0" algn="ctr">
              <a:buNone/>
              <a:defRPr>
                <a:solidFill>
                  <a:schemeClr val="tx1">
                    <a:tint val="75000"/>
                  </a:schemeClr>
                </a:solidFill>
              </a:defRPr>
            </a:lvl7pPr>
            <a:lvl8pPr marL="2399920" indent="0" algn="ctr">
              <a:buNone/>
              <a:defRPr>
                <a:solidFill>
                  <a:schemeClr val="tx1">
                    <a:tint val="75000"/>
                  </a:schemeClr>
                </a:solidFill>
              </a:defRPr>
            </a:lvl8pPr>
            <a:lvl9pPr marL="2742768"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7" y="2462028"/>
            <a:ext cx="4712557" cy="766763"/>
          </a:xfrm>
        </p:spPr>
        <p:txBody>
          <a:bodyPr lIns="61709" tIns="34285" rIns="61709" bIns="34285" rtlCol="0" anchor="b">
            <a:noAutofit/>
          </a:bodyPr>
          <a:lstStyle>
            <a:lvl1pPr marL="0" indent="0" algn="l" defTabSz="685691"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3" y="1438276"/>
            <a:ext cx="2676525" cy="2166938"/>
          </a:xfrm>
          <a:prstGeom prst="rect">
            <a:avLst/>
          </a:prstGeom>
        </p:spPr>
        <p:txBody>
          <a:bodyPr lIns="91412" tIns="45706" rIns="91412" bIns="45706" anchor="ctr" anchorCtr="1"/>
          <a:lstStyle>
            <a:lvl1pPr marL="0" indent="0" algn="ctr">
              <a:buNone/>
              <a:defRPr>
                <a:solidFill>
                  <a:schemeClr val="accent3"/>
                </a:solidFill>
                <a:latin typeface="+mj-lt"/>
              </a:defRPr>
            </a:lvl1pPr>
          </a:lstStyle>
          <a:p>
            <a:pPr lvl="0"/>
            <a:r>
              <a:rPr lang="en-GB" noProof="0" dirty="0" smtClean="0"/>
              <a:t>Drag picture to placeholder or click icon to add</a:t>
            </a:r>
            <a:endParaRPr lang="en-US" noProof="0" dirty="0"/>
          </a:p>
        </p:txBody>
      </p:sp>
    </p:spTree>
    <p:extLst>
      <p:ext uri="{BB962C8B-B14F-4D97-AF65-F5344CB8AC3E}">
        <p14:creationId xmlns:p14="http://schemas.microsoft.com/office/powerpoint/2010/main" val="1379644365"/>
      </p:ext>
    </p:extLst>
  </p:cSld>
  <p:clrMapOvr>
    <a:masterClrMapping/>
  </p:clrMapOvr>
  <p:transition spd="slow">
    <p:wip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3532" y="4742917"/>
            <a:ext cx="220590" cy="154508"/>
          </a:xfrm>
          <a:prstGeom prst="rect">
            <a:avLst/>
          </a:prstGeom>
          <a:noFill/>
          <a:ln w="9525" algn="ctr">
            <a:noFill/>
            <a:miter lim="800000"/>
            <a:headEnd/>
            <a:tailEnd/>
          </a:ln>
          <a:effectLst/>
        </p:spPr>
        <p:txBody>
          <a:bodyPr wrap="none" lIns="61580" tIns="30789" rIns="61580" bIns="30789" anchor="b">
            <a:spAutoFit/>
          </a:bodyPr>
          <a:lstStyle/>
          <a:p>
            <a:pPr algn="r" defTabSz="610693"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693"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userDrawn="1"/>
        </p:nvSpPr>
        <p:spPr bwMode="ltGray">
          <a:xfrm>
            <a:off x="5867509" y="4741653"/>
            <a:ext cx="2658018" cy="154518"/>
          </a:xfrm>
          <a:prstGeom prst="rect">
            <a:avLst/>
          </a:prstGeom>
          <a:noFill/>
          <a:ln w="9525">
            <a:noFill/>
            <a:miter lim="800000"/>
            <a:headEnd/>
            <a:tailEnd/>
          </a:ln>
          <a:effectLst/>
        </p:spPr>
        <p:txBody>
          <a:bodyPr lIns="61580" tIns="30789" rIns="61580" bIns="30789" anchor="b">
            <a:spAutoFit/>
          </a:bodyPr>
          <a:lstStyle/>
          <a:p>
            <a:pPr defTabSz="610693" fontAlgn="auto">
              <a:spcBef>
                <a:spcPts val="0"/>
              </a:spcBef>
              <a:spcAft>
                <a:spcPts val="0"/>
              </a:spcAft>
              <a:defRPr/>
            </a:pPr>
            <a:r>
              <a:rPr lang="en-US" sz="600" dirty="0">
                <a:solidFill>
                  <a:srgbClr val="FFFFFF">
                    <a:alpha val="60000"/>
                  </a:srgbClr>
                </a:solidFill>
                <a:latin typeface="Arial"/>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6"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53208"/>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65" tIns="34283" rIns="68565" bIns="34283" anchor="ctr"/>
          <a:lstStyle/>
          <a:p>
            <a:pPr defTabSz="457162"/>
            <a:endParaRPr lang="en-US" dirty="0">
              <a:solidFill>
                <a:srgbClr val="676767"/>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65" tIns="34283" rIns="68565" bIns="34283" anchor="ctr"/>
          <a:lstStyle/>
          <a:p>
            <a:pPr defTabSz="457162"/>
            <a:endParaRPr lang="en-US" dirty="0">
              <a:solidFill>
                <a:srgbClr val="676767"/>
              </a:solidFil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1897179127"/>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4" y="1347790"/>
            <a:ext cx="8280057" cy="3073946"/>
          </a:xfrm>
          <a:prstGeom prst="rect">
            <a:avLst/>
          </a:prstGeom>
        </p:spPr>
        <p:txBody>
          <a:bodyPr lIns="91412" tIns="45706" rIns="91412" bIns="45706">
            <a:noAutofit/>
          </a:bodyPr>
          <a:lstStyle>
            <a:lvl1pPr marL="285666" marR="0" indent="-285666" algn="ctr" defTabSz="457067"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967502255"/>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12" tIns="45706" rIns="91412" bIns="45706">
            <a:noAutofit/>
          </a:bodyPr>
          <a:lstStyle>
            <a:lvl1pPr marL="280904" indent="-223774">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53"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96" indent="-171401">
              <a:buClr>
                <a:schemeClr val="tx1"/>
              </a:buClr>
              <a:buSzPct val="80000"/>
              <a:buFont typeface="Arial"/>
              <a:buChar char="•"/>
              <a:defRPr sz="1600" b="0" i="0">
                <a:solidFill>
                  <a:srgbClr val="676767"/>
                </a:solidFill>
                <a:latin typeface="+mn-lt"/>
                <a:cs typeface="CiscoSans ExtraLight"/>
              </a:defRPr>
            </a:lvl3pPr>
            <a:lvl4pPr marL="910959" indent="-171401">
              <a:buClr>
                <a:schemeClr val="tx1"/>
              </a:buClr>
              <a:buSzPct val="80000"/>
              <a:buFont typeface="Arial"/>
              <a:buChar char="•"/>
              <a:defRPr sz="1400" b="0" i="0">
                <a:solidFill>
                  <a:srgbClr val="676767"/>
                </a:solidFill>
                <a:latin typeface="+mn-lt"/>
                <a:cs typeface="CiscoSans ExtraLight"/>
              </a:defRPr>
            </a:lvl4pPr>
            <a:lvl5pPr marL="1082360" indent="-16822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1165239248"/>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12" tIns="45706" rIns="91412" bIns="45706">
            <a:noAutofit/>
          </a:bodyPr>
          <a:lstStyle>
            <a:lvl1pPr marL="57131"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16"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95" indent="0">
              <a:buClr>
                <a:schemeClr val="tx1"/>
              </a:buClr>
              <a:buSzPct val="80000"/>
              <a:buFont typeface="Arial"/>
              <a:buNone/>
              <a:defRPr sz="1600" b="0" i="0">
                <a:solidFill>
                  <a:srgbClr val="676767"/>
                </a:solidFill>
                <a:latin typeface="+mn-lt"/>
                <a:cs typeface="CiscoSans ExtraLight"/>
              </a:defRPr>
            </a:lvl3pPr>
            <a:lvl4pPr marL="739558" indent="0">
              <a:buClr>
                <a:schemeClr val="tx1"/>
              </a:buClr>
              <a:buSzPct val="80000"/>
              <a:buFont typeface="Arial"/>
              <a:buNone/>
              <a:defRPr sz="1400" b="0" i="0">
                <a:solidFill>
                  <a:srgbClr val="676767"/>
                </a:solidFill>
                <a:latin typeface="+mn-lt"/>
                <a:cs typeface="CiscoSans ExtraLight"/>
              </a:defRPr>
            </a:lvl4pPr>
            <a:lvl5pPr marL="914134"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2132498528"/>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3632162268"/>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12" tIns="45706" rIns="91412" bIns="45706">
            <a:noAutofit/>
          </a:bodyPr>
          <a:lstStyle>
            <a:lvl1pPr marL="57131"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16"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95" indent="0">
              <a:buClr>
                <a:schemeClr val="tx1"/>
              </a:buClr>
              <a:buSzPct val="80000"/>
              <a:buFont typeface="Arial"/>
              <a:buNone/>
              <a:defRPr sz="1600" b="0" i="0">
                <a:solidFill>
                  <a:srgbClr val="676767"/>
                </a:solidFill>
                <a:latin typeface="+mn-lt"/>
                <a:cs typeface="CiscoSans ExtraLight"/>
              </a:defRPr>
            </a:lvl3pPr>
            <a:lvl4pPr marL="739558" indent="0">
              <a:buClr>
                <a:schemeClr val="tx1"/>
              </a:buClr>
              <a:buSzPct val="80000"/>
              <a:buFont typeface="Arial"/>
              <a:buNone/>
              <a:defRPr sz="1400" b="0" i="0">
                <a:solidFill>
                  <a:srgbClr val="676767"/>
                </a:solidFill>
                <a:latin typeface="+mn-lt"/>
                <a:cs typeface="CiscoSans ExtraLight"/>
              </a:defRPr>
            </a:lvl4pPr>
            <a:lvl5pPr marL="914134"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41910587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8"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735389523"/>
      </p:ext>
    </p:extLst>
  </p:cSld>
  <p:clrMapOvr>
    <a:masterClrMapping/>
  </p:clrMapOvr>
  <p:transition spd="med">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12" tIns="45706" rIns="91412" bIns="45706">
            <a:noAutofit/>
          </a:bodyPr>
          <a:lstStyle>
            <a:lvl1pPr marL="212382" indent="-392367">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53"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96" indent="-171401">
              <a:buClr>
                <a:schemeClr val="tx1"/>
              </a:buClr>
              <a:buSzPct val="80000"/>
              <a:buFont typeface="Arial"/>
              <a:buChar char="•"/>
              <a:defRPr sz="1600" b="0" i="0">
                <a:solidFill>
                  <a:srgbClr val="676767"/>
                </a:solidFill>
                <a:latin typeface="+mn-lt"/>
                <a:cs typeface="CiscoSans ExtraLight"/>
              </a:defRPr>
            </a:lvl3pPr>
            <a:lvl4pPr marL="910959" indent="-171401">
              <a:buClr>
                <a:schemeClr val="tx1"/>
              </a:buClr>
              <a:buSzPct val="80000"/>
              <a:buFont typeface="Arial"/>
              <a:buChar char="•"/>
              <a:defRPr sz="1400" b="0" i="0">
                <a:solidFill>
                  <a:srgbClr val="676767"/>
                </a:solidFill>
                <a:latin typeface="+mn-lt"/>
                <a:cs typeface="CiscoSans ExtraLight"/>
              </a:defRPr>
            </a:lvl4pPr>
            <a:lvl5pPr marL="1082360" indent="-16822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350891003"/>
      </p:ext>
    </p:extLst>
  </p:cSld>
  <p:clrMapOvr>
    <a:masterClrMapping/>
  </p:clrMapOvr>
  <p:transitio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91412" tIns="45706" rIns="91412" bIns="45706">
            <a:noAutofit/>
          </a:bodyPr>
          <a:lstStyle>
            <a:lvl1pPr marL="280904" indent="-223774">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53"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96" indent="-171401">
              <a:buClr>
                <a:schemeClr val="tx1"/>
              </a:buClr>
              <a:buSzPct val="80000"/>
              <a:buFont typeface="Arial"/>
              <a:buChar char="•"/>
              <a:defRPr sz="1600" b="0" i="0">
                <a:solidFill>
                  <a:srgbClr val="676767"/>
                </a:solidFill>
                <a:latin typeface="+mn-lt"/>
                <a:cs typeface="CiscoSans ExtraLight"/>
              </a:defRPr>
            </a:lvl3pPr>
            <a:lvl4pPr marL="910959" indent="-171401">
              <a:buClr>
                <a:schemeClr val="tx1"/>
              </a:buClr>
              <a:buSzPct val="80000"/>
              <a:buFont typeface="Arial"/>
              <a:buChar char="•"/>
              <a:defRPr sz="1400" b="0" i="0">
                <a:solidFill>
                  <a:srgbClr val="676767"/>
                </a:solidFill>
                <a:latin typeface="+mn-lt"/>
                <a:cs typeface="CiscoSans ExtraLight"/>
              </a:defRPr>
            </a:lvl4pPr>
            <a:lvl5pPr marL="1082360" indent="-168226">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2368172492"/>
      </p:ext>
    </p:extLst>
  </p:cSld>
  <p:clrMapOvr>
    <a:masterClrMapping/>
  </p:clrMapOvr>
  <p:transition spd="med">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8" y="1347788"/>
            <a:ext cx="3901123" cy="3083094"/>
          </a:xfrm>
          <a:prstGeom prst="rect">
            <a:avLst/>
          </a:prstGeom>
        </p:spPr>
        <p:txBody>
          <a:bodyPr lIns="91412" tIns="45706" rIns="91412" bIns="45706">
            <a:noAutofit/>
          </a:bodyPr>
          <a:lstStyle>
            <a:lvl1pPr marL="228537" indent="-17140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67" indent="-21583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68" indent="-171401">
              <a:buClr>
                <a:schemeClr val="tx1"/>
              </a:buClr>
              <a:buSzPct val="80000"/>
              <a:buFont typeface="Arial"/>
              <a:buChar char="•"/>
              <a:defRPr sz="1600" b="0" i="0">
                <a:solidFill>
                  <a:schemeClr val="tx1"/>
                </a:solidFill>
                <a:latin typeface="+mn-lt"/>
                <a:cs typeface="CiscoSans ExtraLight"/>
              </a:defRPr>
            </a:lvl3pPr>
            <a:lvl4pPr marL="799868" indent="-171401">
              <a:buClr>
                <a:schemeClr val="tx1"/>
              </a:buClr>
              <a:buSzPct val="80000"/>
              <a:buFont typeface="Arial"/>
              <a:buChar char="•"/>
              <a:defRPr sz="1400" b="0" i="0">
                <a:solidFill>
                  <a:schemeClr val="tx1"/>
                </a:solidFill>
                <a:latin typeface="+mn-lt"/>
                <a:cs typeface="CiscoSans ExtraLight"/>
              </a:defRPr>
            </a:lvl4pPr>
            <a:lvl5pPr marL="971266" indent="-17140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5" y="1347788"/>
            <a:ext cx="4218460" cy="3083094"/>
          </a:xfrm>
          <a:prstGeom prst="rect">
            <a:avLst/>
          </a:prstGeom>
        </p:spPr>
        <p:txBody>
          <a:bodyPr lIns="91412" tIns="45706" rIns="91412" bIns="45706">
            <a:noAutofit/>
          </a:bodyPr>
          <a:lstStyle>
            <a:lvl1pPr marL="228537" indent="-171401">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067" indent="-21583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68" indent="-171401">
              <a:buClr>
                <a:schemeClr val="tx1"/>
              </a:buClr>
              <a:buSzPct val="80000"/>
              <a:buFont typeface="Arial"/>
              <a:buChar char="•"/>
              <a:defRPr sz="1600" b="0" i="0">
                <a:solidFill>
                  <a:schemeClr val="tx1"/>
                </a:solidFill>
                <a:latin typeface="+mn-lt"/>
                <a:cs typeface="CiscoSans ExtraLight"/>
              </a:defRPr>
            </a:lvl3pPr>
            <a:lvl4pPr marL="799868" indent="-171401">
              <a:buClr>
                <a:schemeClr val="tx1"/>
              </a:buClr>
              <a:buSzPct val="80000"/>
              <a:buFont typeface="Arial"/>
              <a:buChar char="•"/>
              <a:defRPr sz="1400" b="0" i="0">
                <a:solidFill>
                  <a:schemeClr val="tx1"/>
                </a:solidFill>
                <a:latin typeface="+mn-lt"/>
                <a:cs typeface="CiscoSans ExtraLight"/>
              </a:defRPr>
            </a:lvl4pPr>
            <a:lvl5pPr marL="971266" indent="-17140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2194963601"/>
      </p:ext>
    </p:extLst>
  </p:cSld>
  <p:clrMapOvr>
    <a:masterClrMapping/>
  </p:clrMapOvr>
  <p:transition spd="med">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2"/>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7"/>
            <a:ext cx="3715995" cy="826447"/>
          </a:xfrm>
          <a:prstGeom prst="rect">
            <a:avLst/>
          </a:prstGeom>
        </p:spPr>
        <p:txBody>
          <a:bodyPr lIns="61706" tIns="34283" rIns="61706" bIns="34283" rtlCol="0">
            <a:noAutofit/>
          </a:bodyPr>
          <a:lstStyle>
            <a:lvl1pPr algn="l" defTabSz="685663"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12" tIns="45706" rIns="91412" bIns="45706" anchor="ctr" anchorCtr="0">
            <a:noAutofit/>
          </a:bodyPr>
          <a:lstStyle>
            <a:lvl1pPr marL="0" marR="0" indent="0" algn="l" defTabSz="685663"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12" tIns="45706" rIns="91412" bIns="45706">
            <a:noAutofit/>
          </a:bodyPr>
          <a:lstStyle>
            <a:lvl1pPr marL="228537" indent="-17140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67" indent="-21583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68" indent="-171401">
              <a:buClr>
                <a:schemeClr val="tx1"/>
              </a:buClr>
              <a:buSzPct val="80000"/>
              <a:buFont typeface="Arial"/>
              <a:buChar char="•"/>
              <a:defRPr sz="1600" b="0" i="0">
                <a:solidFill>
                  <a:schemeClr val="tx1"/>
                </a:solidFill>
                <a:latin typeface="+mn-lt"/>
                <a:cs typeface="CiscoSans ExtraLight"/>
              </a:defRPr>
            </a:lvl3pPr>
            <a:lvl4pPr marL="799868" indent="-171401">
              <a:buClr>
                <a:schemeClr val="tx1"/>
              </a:buClr>
              <a:buSzPct val="80000"/>
              <a:buFont typeface="Arial"/>
              <a:buChar char="•"/>
              <a:defRPr sz="1400" b="0" i="0">
                <a:solidFill>
                  <a:schemeClr val="tx1"/>
                </a:solidFill>
                <a:latin typeface="+mn-lt"/>
                <a:cs typeface="CiscoSans ExtraLight"/>
              </a:defRPr>
            </a:lvl4pPr>
            <a:lvl5pPr marL="971266" indent="-17140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12" tIns="45706" rIns="91412" bIns="45706">
            <a:noAutofit/>
          </a:bodyPr>
          <a:lstStyle>
            <a:lvl1pPr marL="228537" indent="-17140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67" indent="-21583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68" indent="-171401">
              <a:buClr>
                <a:schemeClr val="tx1"/>
              </a:buClr>
              <a:buSzPct val="80000"/>
              <a:buFont typeface="Arial"/>
              <a:buChar char="•"/>
              <a:defRPr sz="1600" b="0" i="0">
                <a:solidFill>
                  <a:schemeClr val="tx1"/>
                </a:solidFill>
                <a:latin typeface="+mn-lt"/>
                <a:cs typeface="CiscoSans ExtraLight"/>
              </a:defRPr>
            </a:lvl3pPr>
            <a:lvl4pPr marL="799868" indent="-171401">
              <a:buClr>
                <a:schemeClr val="tx1"/>
              </a:buClr>
              <a:buSzPct val="80000"/>
              <a:buFont typeface="Arial"/>
              <a:buChar char="•"/>
              <a:defRPr sz="1400" b="0" i="0">
                <a:solidFill>
                  <a:schemeClr val="tx1"/>
                </a:solidFill>
                <a:latin typeface="+mn-lt"/>
                <a:cs typeface="CiscoSans ExtraLight"/>
              </a:defRPr>
            </a:lvl4pPr>
            <a:lvl5pPr marL="971266" indent="-17140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107839814"/>
      </p:ext>
    </p:extLst>
  </p:cSld>
  <p:clrMapOvr>
    <a:masterClrMapping/>
  </p:clrMapOvr>
  <p:transition spd="med">
    <p:fade/>
  </p:transition>
  <p:hf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2"/>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2"/>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20"/>
            <a:ext cx="2337109" cy="770461"/>
          </a:xfrm>
          <a:prstGeom prst="rect">
            <a:avLst/>
          </a:prstGeom>
        </p:spPr>
        <p:txBody>
          <a:bodyPr lIns="91412" tIns="45706" rIns="91412" bIns="45706" anchor="b" anchorCtr="0">
            <a:noAutofit/>
          </a:bodyPr>
          <a:lstStyle>
            <a:lvl1pPr marL="0" marR="0" indent="0" algn="l" defTabSz="68566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40"/>
            <a:ext cx="2337109" cy="770461"/>
          </a:xfrm>
          <a:prstGeom prst="rect">
            <a:avLst/>
          </a:prstGeom>
        </p:spPr>
        <p:txBody>
          <a:bodyPr lIns="91412" tIns="45706" rIns="91412" bIns="45706" anchor="b" anchorCtr="0">
            <a:noAutofit/>
          </a:bodyPr>
          <a:lstStyle>
            <a:lvl1pPr marL="0" marR="0" indent="0" algn="l" defTabSz="68566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80"/>
            <a:ext cx="2337109" cy="770461"/>
          </a:xfrm>
          <a:prstGeom prst="rect">
            <a:avLst/>
          </a:prstGeom>
        </p:spPr>
        <p:txBody>
          <a:bodyPr lIns="91412" tIns="45706" rIns="91412" bIns="45706" anchor="b" anchorCtr="0">
            <a:noAutofit/>
          </a:bodyPr>
          <a:lstStyle>
            <a:lvl1pPr marL="0" marR="0" indent="0" algn="l" defTabSz="68566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12" tIns="45706" rIns="91412" bIns="45706">
            <a:noAutofit/>
          </a:bodyPr>
          <a:lstStyle>
            <a:lvl1pPr marL="233298" indent="-17140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74" indent="-17140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9" y="1200321"/>
            <a:ext cx="2337110" cy="3314904"/>
          </a:xfrm>
          <a:prstGeom prst="rect">
            <a:avLst/>
          </a:prstGeom>
        </p:spPr>
        <p:txBody>
          <a:bodyPr lIns="91412" tIns="45706" rIns="91412" bIns="45706">
            <a:noAutofit/>
          </a:bodyPr>
          <a:lstStyle>
            <a:lvl1pPr marL="233298" indent="-17140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74" indent="-17140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12" tIns="45706" rIns="91412" bIns="45706">
            <a:noAutofit/>
          </a:bodyPr>
          <a:lstStyle>
            <a:lvl1pPr marL="233298" indent="-17140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74" indent="-17140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1544363609"/>
      </p:ext>
    </p:extLst>
  </p:cSld>
  <p:clrMapOvr>
    <a:masterClrMapping/>
  </p:clrMapOvr>
  <p:transition spd="med">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7"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defTabSz="457162" fontAlgn="auto">
              <a:spcBef>
                <a:spcPts val="0"/>
              </a:spcBef>
              <a:spcAft>
                <a:spcPts val="0"/>
              </a:spcAft>
              <a:defRPr/>
            </a:pPr>
            <a:endParaRPr lang="en-US" dirty="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12" tIns="45706" rIns="91412" bIns="45706">
            <a:noAutofit/>
          </a:bodyPr>
          <a:lstStyle>
            <a:lvl1pPr marL="85712" indent="-85712" algn="l" defTabSz="685663"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2" indent="-85712" algn="l" defTabSz="685663" rtl="0" eaLnBrk="1" latinLnBrk="0" hangingPunct="1">
              <a:defRPr lang="en-US" sz="1500" kern="1200" dirty="0" smtClean="0">
                <a:solidFill>
                  <a:schemeClr val="accent2"/>
                </a:solidFill>
                <a:latin typeface="Ciscolight" pitchFamily="2" charset="0"/>
                <a:ea typeface="+mn-ea"/>
                <a:cs typeface="+mn-cs"/>
              </a:defRPr>
            </a:lvl2pPr>
            <a:lvl3pPr marL="85712" indent="-85712" algn="l" defTabSz="685663" rtl="0" eaLnBrk="1" latinLnBrk="0" hangingPunct="1">
              <a:defRPr lang="en-US" sz="1500" kern="1200" dirty="0" smtClean="0">
                <a:solidFill>
                  <a:schemeClr val="accent2"/>
                </a:solidFill>
                <a:latin typeface="Ciscolight" pitchFamily="2" charset="0"/>
                <a:ea typeface="+mn-ea"/>
                <a:cs typeface="+mn-cs"/>
              </a:defRPr>
            </a:lvl3pPr>
            <a:lvl4pPr marL="85712" indent="-85712" algn="l" defTabSz="685663" rtl="0" eaLnBrk="1" latinLnBrk="0" hangingPunct="1">
              <a:defRPr lang="en-US" sz="1500" kern="1200" dirty="0" smtClean="0">
                <a:solidFill>
                  <a:schemeClr val="accent2"/>
                </a:solidFill>
                <a:latin typeface="Ciscolight" pitchFamily="2" charset="0"/>
                <a:ea typeface="+mn-ea"/>
                <a:cs typeface="+mn-cs"/>
              </a:defRPr>
            </a:lvl4pPr>
            <a:lvl5pPr marL="85712" indent="-85712" algn="l" defTabSz="685663"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12" tIns="45706" rIns="91412" bIns="45706">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8" y="1347788"/>
            <a:ext cx="3901123" cy="3083094"/>
          </a:xfrm>
          <a:prstGeom prst="rect">
            <a:avLst/>
          </a:prstGeom>
        </p:spPr>
        <p:txBody>
          <a:bodyPr lIns="91412" tIns="45706" rIns="91412" bIns="45706">
            <a:noAutofit/>
          </a:bodyPr>
          <a:lstStyle>
            <a:lvl1pPr marL="228537" indent="-17140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67" indent="-21583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68" indent="-171401">
              <a:buClr>
                <a:schemeClr val="tx1"/>
              </a:buClr>
              <a:buSzPct val="80000"/>
              <a:buFont typeface="Arial"/>
              <a:buChar char="•"/>
              <a:defRPr sz="1600" b="0" i="0">
                <a:solidFill>
                  <a:schemeClr val="tx1"/>
                </a:solidFill>
                <a:latin typeface="+mn-lt"/>
                <a:cs typeface="CiscoSans ExtraLight"/>
              </a:defRPr>
            </a:lvl3pPr>
            <a:lvl4pPr marL="799868" indent="-171401">
              <a:buClr>
                <a:schemeClr val="tx1"/>
              </a:buClr>
              <a:buSzPct val="80000"/>
              <a:buFont typeface="Arial"/>
              <a:buChar char="•"/>
              <a:defRPr sz="1400" b="0" i="0">
                <a:solidFill>
                  <a:schemeClr val="tx1"/>
                </a:solidFill>
                <a:latin typeface="+mn-lt"/>
                <a:cs typeface="CiscoSans ExtraLight"/>
              </a:defRPr>
            </a:lvl4pPr>
            <a:lvl5pPr marL="971266" indent="-17140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1691531362"/>
      </p:ext>
    </p:extLst>
  </p:cSld>
  <p:clrMapOvr>
    <a:masterClrMapping/>
  </p:clrMapOvr>
  <p:transitio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540423396"/>
      </p:ext>
    </p:extLst>
  </p:cSld>
  <p:clrMapOvr>
    <a:masterClrMapping/>
  </p:clrMapOvr>
  <p:transition spd="med">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3"/>
            <a:ext cx="7972248" cy="2278837"/>
          </a:xfrm>
          <a:prstGeom prst="rect">
            <a:avLst/>
          </a:prstGeom>
        </p:spPr>
        <p:txBody>
          <a:bodyPr anchor="ctr">
            <a:noAutofit/>
          </a:bodyPr>
          <a:lstStyle>
            <a:lvl1pPr marL="183584" indent="-399935"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3152228207"/>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2"/>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2"/>
            <a:ext cx="3820348" cy="2265389"/>
          </a:xfrm>
        </p:spPr>
        <p:txBody>
          <a:bodyPr lIns="61709" tIns="34285" rIns="61709" bIns="34285" rtlCol="0" anchor="ctr">
            <a:noAutofit/>
          </a:bodyPr>
          <a:lstStyle>
            <a:lvl1pPr marL="0" indent="0" algn="l" defTabSz="685691"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12" tIns="45706" rIns="91412" bIns="45706"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40497775"/>
      </p:ext>
    </p:extLst>
  </p:cSld>
  <p:clrMapOvr>
    <a:masterClrMapping/>
  </p:clrMapOvr>
  <p:transition spd="slow">
    <p:wip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90"/>
            <a:ext cx="8345488" cy="2658728"/>
          </a:xfrm>
          <a:prstGeom prst="rect">
            <a:avLst/>
          </a:prstGeom>
        </p:spPr>
        <p:txBody>
          <a:bodyPr lIns="91412" tIns="45706" rIns="91412" bIns="45706">
            <a:noAutofit/>
          </a:bodyPr>
          <a:lstStyle>
            <a:lvl1pPr marL="0" indent="0" algn="ctr">
              <a:buNone/>
              <a:defRPr sz="2000" baseline="0">
                <a:solidFill>
                  <a:schemeClr val="tx1"/>
                </a:solidFill>
                <a:latin typeface="+mn-lt"/>
              </a:defRPr>
            </a:lvl1pPr>
          </a:lstStyle>
          <a:p>
            <a:pPr lvl="0"/>
            <a:r>
              <a:rPr lang="en-GB" noProof="0" dirty="0" smtClean="0"/>
              <a:t>Click icon to add table</a:t>
            </a:r>
            <a:endParaRPr lang="en-GB" noProof="0" dirty="0"/>
          </a:p>
        </p:txBody>
      </p:sp>
      <p:sp>
        <p:nvSpPr>
          <p:cNvPr id="6" name="Text Placeholder 9"/>
          <p:cNvSpPr>
            <a:spLocks noGrp="1"/>
          </p:cNvSpPr>
          <p:nvPr>
            <p:ph type="body" sz="quarter" idx="11" hasCustomPrompt="1"/>
          </p:nvPr>
        </p:nvSpPr>
        <p:spPr>
          <a:xfrm>
            <a:off x="437767" y="4148222"/>
            <a:ext cx="7180312" cy="326233"/>
          </a:xfrm>
          <a:prstGeom prst="rect">
            <a:avLst/>
          </a:prstGeom>
        </p:spPr>
        <p:txBody>
          <a:bodyPr wrap="square" lIns="91412" tIns="45706" rIns="91412" bIns="45706" anchor="b" anchorCtr="0">
            <a:noAutofit/>
          </a:bodyPr>
          <a:lstStyle>
            <a:lvl1pPr algn="l" defTabSz="60352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256628747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8"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picture</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906696572"/>
      </p:ext>
    </p:extLst>
  </p:cSld>
  <p:clrMapOvr>
    <a:masterClrMapping/>
  </p:clrMapOvr>
  <p:transition spd="med">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12" tIns="45706" rIns="91412" bIns="45706">
            <a:noAutofit/>
          </a:bodyPr>
          <a:lstStyle>
            <a:lvl1pPr marL="0" indent="0" algn="ctr">
              <a:buNone/>
              <a:defRPr sz="2000" b="0" i="0">
                <a:solidFill>
                  <a:schemeClr val="tx1"/>
                </a:solidFill>
                <a:latin typeface="+mn-lt"/>
                <a:cs typeface="CiscoSans ExtraLight"/>
              </a:defRPr>
            </a:lvl1pPr>
          </a:lstStyle>
          <a:p>
            <a:pPr lvl="0"/>
            <a:r>
              <a:rPr lang="en-GB" noProof="0" dirty="0" smtClean="0"/>
              <a:t>Click icon to add chart</a:t>
            </a:r>
            <a:endParaRPr lang="en-US" noProof="0" dirty="0"/>
          </a:p>
        </p:txBody>
      </p:sp>
      <p:sp>
        <p:nvSpPr>
          <p:cNvPr id="7" name="Text Placeholder 9"/>
          <p:cNvSpPr>
            <a:spLocks noGrp="1"/>
          </p:cNvSpPr>
          <p:nvPr>
            <p:ph type="body" sz="quarter" idx="11" hasCustomPrompt="1"/>
          </p:nvPr>
        </p:nvSpPr>
        <p:spPr>
          <a:xfrm>
            <a:off x="437767" y="4148222"/>
            <a:ext cx="7180312" cy="326233"/>
          </a:xfrm>
          <a:prstGeom prst="rect">
            <a:avLst/>
          </a:prstGeom>
        </p:spPr>
        <p:txBody>
          <a:bodyPr wrap="square" lIns="91412" tIns="45706" rIns="91412" bIns="45706" anchor="b" anchorCtr="0">
            <a:noAutofit/>
          </a:bodyPr>
          <a:lstStyle>
            <a:lvl1pPr algn="l" defTabSz="60352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4229529511"/>
      </p:ext>
    </p:extLst>
  </p:cSld>
  <p:clrMapOvr>
    <a:masterClrMapping/>
  </p:clrMapOvr>
  <p:transition spd="med">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8" y="1349456"/>
            <a:ext cx="4007001" cy="3040773"/>
          </a:xfrm>
          <a:prstGeom prst="rect">
            <a:avLst/>
          </a:prstGeom>
        </p:spPr>
        <p:txBody>
          <a:bodyPr lIns="91412" tIns="45706" rIns="91412" bIns="45706"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6"/>
            <a:ext cx="4073346" cy="3039397"/>
          </a:xfrm>
          <a:prstGeom prst="rect">
            <a:avLst/>
          </a:prstGeom>
        </p:spPr>
        <p:txBody>
          <a:bodyPr vert="horz" lIns="91412" tIns="45706" rIns="91412" bIns="45706">
            <a:noAutofit/>
          </a:bodyPr>
          <a:lstStyle>
            <a:lvl1pPr marL="0" indent="0" algn="ctr">
              <a:buNone/>
              <a:defRPr sz="2000">
                <a:solidFill>
                  <a:schemeClr val="tx1"/>
                </a:solidFill>
                <a:latin typeface="+mn-lt"/>
                <a:cs typeface="CiscoSans ExtraLight"/>
              </a:defRPr>
            </a:lvl1pPr>
          </a:lstStyle>
          <a:p>
            <a:pPr lvl="0"/>
            <a:r>
              <a:rPr lang="en-GB" noProof="0" dirty="0" smtClean="0"/>
              <a:t>Click icon to add chart</a:t>
            </a:r>
            <a:endParaRPr lang="en-US" noProof="0" dirty="0"/>
          </a:p>
        </p:txBody>
      </p:sp>
      <p:sp>
        <p:nvSpPr>
          <p:cNvPr id="5"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3535590504"/>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8" y="1349354"/>
            <a:ext cx="4003995" cy="3040875"/>
          </a:xfrm>
          <a:prstGeom prst="rect">
            <a:avLst/>
          </a:prstGeom>
        </p:spPr>
        <p:txBody>
          <a:bodyPr lIns="91412" tIns="45706" rIns="91412" bIns="45706"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12" tIns="45706" rIns="91412" bIns="45706">
            <a:noAutofit/>
          </a:bodyPr>
          <a:lstStyle>
            <a:lvl1pPr marL="0" indent="0" algn="ctr">
              <a:buNone/>
              <a:defRPr sz="2000" b="0" i="0">
                <a:solidFill>
                  <a:schemeClr val="tx1"/>
                </a:solidFill>
                <a:latin typeface="+mn-lt"/>
                <a:cs typeface="CiscoSans ExtraLight"/>
              </a:defRPr>
            </a:lvl1pPr>
          </a:lstStyle>
          <a:p>
            <a:pPr lvl="0"/>
            <a:r>
              <a:rPr lang="en-GB" noProof="0" dirty="0" smtClean="0"/>
              <a:t>Drag picture to placeholder or click icon to add</a:t>
            </a:r>
            <a:endParaRPr lang="en-US" noProof="0" dirty="0"/>
          </a:p>
        </p:txBody>
      </p:sp>
      <p:sp>
        <p:nvSpPr>
          <p:cNvPr id="5"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100940101"/>
      </p:ext>
    </p:extLst>
  </p:cSld>
  <p:clrMapOvr>
    <a:masterClrMapping/>
  </p:clrMapOvr>
  <p:transition spd="med">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endParaRPr lang="en-US" dirty="0" smtClean="0">
              <a:solidFill>
                <a:srgbClr val="FFFFFF"/>
              </a:solidFil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endParaRPr lang="en-US" dirty="0" smtClean="0">
              <a:solidFill>
                <a:srgbClr val="FFFFFF"/>
              </a:solidFil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endParaRPr lang="en-US" dirty="0" smtClean="0">
              <a:solidFill>
                <a:srgbClr val="FFFFFF"/>
              </a:solidFill>
              <a:cs typeface="Arial"/>
            </a:endParaRPr>
          </a:p>
        </p:txBody>
      </p:sp>
      <p:sp>
        <p:nvSpPr>
          <p:cNvPr id="17" name="Text Placeholder 17"/>
          <p:cNvSpPr>
            <a:spLocks noGrp="1"/>
          </p:cNvSpPr>
          <p:nvPr>
            <p:ph type="body" sz="quarter" idx="11" hasCustomPrompt="1"/>
          </p:nvPr>
        </p:nvSpPr>
        <p:spPr>
          <a:xfrm>
            <a:off x="777485" y="2800144"/>
            <a:ext cx="2292136" cy="603661"/>
          </a:xfrm>
          <a:prstGeom prst="rect">
            <a:avLst/>
          </a:prstGeom>
        </p:spPr>
        <p:txBody>
          <a:bodyPr lIns="91412" tIns="45706" rIns="91412" bIns="45706"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7"/>
            <a:ext cx="2292136" cy="603661"/>
          </a:xfrm>
          <a:prstGeom prst="rect">
            <a:avLst/>
          </a:prstGeom>
        </p:spPr>
        <p:txBody>
          <a:bodyPr lIns="91412" tIns="45706" rIns="91412" bIns="45706"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7"/>
            <a:ext cx="2292136" cy="603661"/>
          </a:xfrm>
          <a:prstGeom prst="rect">
            <a:avLst/>
          </a:prstGeom>
        </p:spPr>
        <p:txBody>
          <a:bodyPr lIns="91412" tIns="45706" rIns="91412" bIns="45706"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91432" tIns="45716" rIns="91432" bIns="45716"/>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91432" tIns="45716" rIns="91432" bIns="45716"/>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91432" tIns="45716" rIns="91432" bIns="45716"/>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964088391"/>
      </p:ext>
    </p:extLst>
  </p:cSld>
  <p:clrMapOvr>
    <a:masterClrMapping/>
  </p:clrMapOvr>
  <p:transition spd="slow">
    <p:wip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3" y="1622395"/>
            <a:ext cx="2306251" cy="2305968"/>
          </a:xfrm>
          <a:prstGeom prst="ellipse">
            <a:avLst/>
          </a:prstGeom>
          <a:solidFill>
            <a:sysClr val="windowText" lastClr="000000">
              <a:alpha val="30000"/>
            </a:sysClr>
          </a:solidFill>
          <a:ln w="25400" cap="flat" cmpd="sng" algn="ctr">
            <a:noFill/>
            <a:prstDash val="solid"/>
          </a:ln>
          <a:effectLst/>
        </p:spPr>
        <p:txBody>
          <a:bodyPr lIns="68571" tIns="34286" rIns="68571" bIns="34286" anchor="ctr"/>
          <a:lstStyle/>
          <a:p>
            <a:pPr algn="ctr" defTabSz="914324" fontAlgn="auto">
              <a:spcBef>
                <a:spcPts val="0"/>
              </a:spcBef>
              <a:spcAft>
                <a:spcPts val="0"/>
              </a:spcAft>
              <a:defRPr/>
            </a:pPr>
            <a:endParaRPr lang="en-US" kern="0" dirty="0">
              <a:solidFill>
                <a:prstClr val="white"/>
              </a:solidFill>
              <a:latin typeface="Arial"/>
              <a:cs typeface="+mn-cs"/>
            </a:endParaRPr>
          </a:p>
        </p:txBody>
      </p:sp>
      <p:sp>
        <p:nvSpPr>
          <p:cNvPr id="44" name="Oval 43"/>
          <p:cNvSpPr/>
          <p:nvPr userDrawn="1"/>
        </p:nvSpPr>
        <p:spPr>
          <a:xfrm>
            <a:off x="3422844" y="1622395"/>
            <a:ext cx="2306251" cy="2305968"/>
          </a:xfrm>
          <a:prstGeom prst="ellipse">
            <a:avLst/>
          </a:prstGeom>
          <a:solidFill>
            <a:sysClr val="windowText" lastClr="000000">
              <a:alpha val="30000"/>
            </a:sysClr>
          </a:solidFill>
          <a:ln w="25400" cap="flat" cmpd="sng" algn="ctr">
            <a:noFill/>
            <a:prstDash val="solid"/>
          </a:ln>
          <a:effectLst/>
        </p:spPr>
        <p:txBody>
          <a:bodyPr lIns="68571" tIns="34286" rIns="68571" bIns="34286" anchor="ctr"/>
          <a:lstStyle/>
          <a:p>
            <a:pPr algn="ctr" defTabSz="914324" fontAlgn="auto">
              <a:spcBef>
                <a:spcPts val="0"/>
              </a:spcBef>
              <a:spcAft>
                <a:spcPts val="0"/>
              </a:spcAft>
              <a:defRPr/>
            </a:pPr>
            <a:endParaRPr lang="en-US" kern="0" dirty="0">
              <a:solidFill>
                <a:prstClr val="white"/>
              </a:solidFill>
              <a:latin typeface="Arial"/>
              <a:cs typeface="+mn-cs"/>
            </a:endParaRPr>
          </a:p>
        </p:txBody>
      </p:sp>
      <p:sp>
        <p:nvSpPr>
          <p:cNvPr id="45" name="Oval 44"/>
          <p:cNvSpPr/>
          <p:nvPr userDrawn="1"/>
        </p:nvSpPr>
        <p:spPr>
          <a:xfrm>
            <a:off x="6087361" y="1622395"/>
            <a:ext cx="2306251" cy="2305968"/>
          </a:xfrm>
          <a:prstGeom prst="ellipse">
            <a:avLst/>
          </a:prstGeom>
          <a:solidFill>
            <a:sysClr val="windowText" lastClr="000000">
              <a:alpha val="30000"/>
            </a:sysClr>
          </a:solidFill>
          <a:ln w="25400" cap="flat" cmpd="sng" algn="ctr">
            <a:noFill/>
            <a:prstDash val="solid"/>
          </a:ln>
          <a:effectLst/>
        </p:spPr>
        <p:txBody>
          <a:bodyPr lIns="68571" tIns="34286" rIns="68571" bIns="34286" anchor="ctr"/>
          <a:lstStyle/>
          <a:p>
            <a:pPr algn="ctr" defTabSz="914324" fontAlgn="auto">
              <a:spcBef>
                <a:spcPts val="0"/>
              </a:spcBef>
              <a:spcAft>
                <a:spcPts val="0"/>
              </a:spcAft>
              <a:defRPr/>
            </a:pPr>
            <a:endParaRPr lang="en-US" kern="0" dirty="0">
              <a:solidFill>
                <a:prstClr val="white"/>
              </a:solidFill>
              <a:latin typeface="Arial"/>
              <a:cs typeface="+mn-cs"/>
            </a:endParaRPr>
          </a:p>
        </p:txBody>
      </p:sp>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smtClean="0"/>
              <a:t>Click to edit Master title style</a:t>
            </a:r>
            <a:endParaRPr lang="en-GB" dirty="0"/>
          </a:p>
        </p:txBody>
      </p:sp>
      <p:sp>
        <p:nvSpPr>
          <p:cNvPr id="35" name="Picture Placeholder 25"/>
          <p:cNvSpPr>
            <a:spLocks noGrp="1"/>
          </p:cNvSpPr>
          <p:nvPr>
            <p:ph type="pic" sz="quarter" idx="10" hasCustomPrompt="1"/>
          </p:nvPr>
        </p:nvSpPr>
        <p:spPr>
          <a:xfrm>
            <a:off x="774966" y="1622395"/>
            <a:ext cx="2305968" cy="2305968"/>
          </a:xfrm>
          <a:prstGeom prst="ellipse">
            <a:avLst/>
          </a:prstGeom>
          <a:solidFill>
            <a:schemeClr val="bg1">
              <a:alpha val="30000"/>
            </a:schemeClr>
          </a:solidFill>
          <a:ln>
            <a:noFill/>
          </a:ln>
          <a:effectLst/>
        </p:spPr>
        <p:txBody>
          <a:bodyPr lIns="91416" tIns="45708" rIns="91416" bIns="45708"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16" tIns="45708" rIns="91416" bIns="45708"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16" tIns="45708" rIns="91416" bIns="45708"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8" y="3873140"/>
            <a:ext cx="2292136" cy="603661"/>
          </a:xfrm>
          <a:prstGeom prst="rect">
            <a:avLst/>
          </a:prstGeom>
        </p:spPr>
        <p:txBody>
          <a:bodyPr lIns="91412" tIns="45706" rIns="91412" bIns="45706"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3"/>
            <a:ext cx="2292136" cy="603661"/>
          </a:xfrm>
          <a:prstGeom prst="rect">
            <a:avLst/>
          </a:prstGeom>
        </p:spPr>
        <p:txBody>
          <a:bodyPr lIns="91412" tIns="45706" rIns="91412" bIns="45706"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3"/>
            <a:ext cx="2292136" cy="603661"/>
          </a:xfrm>
          <a:prstGeom prst="rect">
            <a:avLst/>
          </a:prstGeom>
        </p:spPr>
        <p:txBody>
          <a:bodyPr lIns="91412" tIns="45706" rIns="91412" bIns="45706"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4266014068"/>
      </p:ext>
    </p:extLst>
  </p:cSld>
  <p:clrMapOvr>
    <a:masterClrMapping/>
  </p:clrMapOvr>
  <p:transition spd="slow">
    <p:wip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5" y="4629152"/>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12" tIns="45706" rIns="91412" bIns="45706"/>
          <a:lstStyle>
            <a:lvl1pPr marL="0" indent="0" algn="ctr">
              <a:buNone/>
              <a:defRPr sz="2200" baseline="0">
                <a:latin typeface="+mn-lt"/>
                <a:cs typeface="CiscoSans ExtraLight"/>
              </a:defRPr>
            </a:lvl1pPr>
          </a:lstStyle>
          <a:p>
            <a:pPr lvl="0"/>
            <a:r>
              <a:rPr lang="en-GB" noProof="0" dirty="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86480"/>
            <a:ext cx="8139112" cy="500992"/>
          </a:xfrm>
          <a:prstGeom prst="rect">
            <a:avLst/>
          </a:prstGeom>
          <a:solidFill>
            <a:schemeClr val="bg1">
              <a:alpha val="70000"/>
            </a:schemeClr>
          </a:solidFill>
          <a:extLst/>
        </p:spPr>
        <p:txBody>
          <a:bodyPr wrap="square" lIns="107991" tIns="0" rIns="91432" bIns="45716" numCol="1" anchor="ctr" anchorCtr="0" compatLnSpc="1">
            <a:prstTxWarp prst="textNoShape">
              <a:avLst/>
            </a:prstTxWarp>
            <a:spAutoFit/>
          </a:bodyPr>
          <a:lstStyle>
            <a:lvl1pPr marL="172786"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3041348857"/>
      </p:ext>
    </p:extLst>
  </p:cSld>
  <p:clrMapOvr>
    <a:masterClrMapping/>
  </p:clrMapOvr>
  <p:transition spd="slow">
    <p:wip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9"/>
            <a:ext cx="8563172" cy="2542175"/>
          </a:xfrm>
          <a:prstGeom prst="rect">
            <a:avLst/>
          </a:prstGeom>
        </p:spPr>
        <p:txBody>
          <a:bodyPr vert="horz" lIns="91412" tIns="45706" rIns="91412" bIns="45706"/>
          <a:lstStyle>
            <a:lvl1pPr marL="0" indent="0" algn="ctr">
              <a:buNone/>
              <a:defRPr sz="2200" baseline="0">
                <a:solidFill>
                  <a:srgbClr val="676767"/>
                </a:solidFill>
                <a:latin typeface="+mn-lt"/>
                <a:cs typeface="CiscoSans ExtraLight"/>
              </a:defRPr>
            </a:lvl1pPr>
          </a:lstStyle>
          <a:p>
            <a:pPr lvl="0"/>
            <a:r>
              <a:rPr lang="en-GB" noProof="0" dirty="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20"/>
            <a:ext cx="8364236" cy="564257"/>
          </a:xfrm>
          <a:prstGeom prst="rect">
            <a:avLst/>
          </a:prstGeom>
        </p:spPr>
        <p:txBody>
          <a:bodyPr vert="horz" wrap="square" lIns="91432" tIns="45716" rIns="91432" bIns="45716">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040126436"/>
      </p:ext>
    </p:extLst>
  </p:cSld>
  <p:clrMapOvr>
    <a:masterClrMapping/>
  </p:clrMapOvr>
  <p:transition spd="slow">
    <p:wip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5" y="4629152"/>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12" tIns="45706" rIns="91412" bIns="45706"/>
          <a:lstStyle>
            <a:lvl1pPr marL="0" indent="0" algn="ctr">
              <a:buNone/>
              <a:defRPr sz="2200" baseline="0">
                <a:latin typeface="+mn-lt"/>
                <a:cs typeface="CiscoSans ExtraLight"/>
              </a:defRPr>
            </a:lvl1pPr>
          </a:lstStyle>
          <a:p>
            <a:pPr lvl="0"/>
            <a:r>
              <a:rPr lang="en-GB" noProof="0" dirty="0" smtClean="0"/>
              <a:t>Drag picture to placeholder or click icon to add</a:t>
            </a:r>
            <a:endParaRPr lang="en-US" noProof="0" dirty="0"/>
          </a:p>
        </p:txBody>
      </p:sp>
    </p:spTree>
    <p:extLst>
      <p:ext uri="{BB962C8B-B14F-4D97-AF65-F5344CB8AC3E}">
        <p14:creationId xmlns:p14="http://schemas.microsoft.com/office/powerpoint/2010/main" val="476141059"/>
      </p:ext>
    </p:extLst>
  </p:cSld>
  <p:clrMapOvr>
    <a:masterClrMapping/>
  </p:clrMapOvr>
  <p:transition spd="slow">
    <p:wip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3"/>
            <a:ext cx="8480388" cy="4266646"/>
          </a:xfrm>
          <a:prstGeom prst="rect">
            <a:avLst/>
          </a:prstGeom>
        </p:spPr>
        <p:txBody>
          <a:bodyPr vert="horz" lIns="91416" tIns="45708" rIns="91416" bIns="45708"/>
          <a:lstStyle>
            <a:lvl1pPr marL="0" indent="0" algn="ctr">
              <a:buNone/>
              <a:defRPr sz="1500" baseline="0">
                <a:latin typeface="+mn-lt"/>
                <a:cs typeface="CiscoSans ExtraLight"/>
              </a:defRPr>
            </a:lvl1pPr>
          </a:lstStyle>
          <a:p>
            <a:pPr lvl="0"/>
            <a:r>
              <a:rPr lang="en-GB" noProof="0" dirty="0" smtClean="0"/>
              <a:t>Drag picture to placeholder or click icon to add</a:t>
            </a:r>
            <a:endParaRPr lang="en-US" noProof="0" dirty="0"/>
          </a:p>
        </p:txBody>
      </p:sp>
    </p:spTree>
    <p:extLst>
      <p:ext uri="{BB962C8B-B14F-4D97-AF65-F5344CB8AC3E}">
        <p14:creationId xmlns:p14="http://schemas.microsoft.com/office/powerpoint/2010/main" val="3163853988"/>
      </p:ext>
    </p:extLst>
  </p:cSld>
  <p:clrMapOvr>
    <a:masterClrMapping/>
  </p:clrMapOvr>
  <p:transition spd="slow">
    <p:wip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algn="ctr" defTabSz="457162" fontAlgn="auto">
              <a:spcBef>
                <a:spcPts val="0"/>
              </a:spcBef>
              <a:spcAft>
                <a:spcPts val="0"/>
              </a:spcAft>
              <a:defRPr/>
            </a:pPr>
            <a:endParaRPr lang="en-US" dirty="0">
              <a:solidFill>
                <a:srgbClr val="FFFFFF"/>
              </a:solidFill>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algn="ctr" defTabSz="457162" fontAlgn="auto">
              <a:spcBef>
                <a:spcPts val="0"/>
              </a:spcBef>
              <a:spcAft>
                <a:spcPts val="0"/>
              </a:spcAft>
              <a:defRPr/>
            </a:pPr>
            <a:endParaRPr lang="en-US" dirty="0">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16" tIns="45708" rIns="91416" bIns="45708" anchor="ctr" anchorCtr="0"/>
          <a:lstStyle>
            <a:lvl1pPr algn="ctr">
              <a:buFontTx/>
              <a:buNone/>
              <a:defRPr>
                <a:solidFill>
                  <a:schemeClr val="tx1"/>
                </a:solidFill>
                <a:latin typeface="+mj-lt"/>
              </a:defRPr>
            </a:lvl1pPr>
          </a:lstStyle>
          <a:p>
            <a:pPr lvl="0"/>
            <a:r>
              <a:rPr lang="en-GB" noProof="0" dirty="0" smtClean="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78519555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cs typeface="Arial"/>
            </a:endParaRPr>
          </a:p>
        </p:txBody>
      </p:sp>
      <p:sp>
        <p:nvSpPr>
          <p:cNvPr id="17" name="Text Placeholder 17"/>
          <p:cNvSpPr>
            <a:spLocks noGrp="1"/>
          </p:cNvSpPr>
          <p:nvPr>
            <p:ph type="body" sz="quarter" idx="11" hasCustomPrompt="1"/>
          </p:nvPr>
        </p:nvSpPr>
        <p:spPr>
          <a:xfrm>
            <a:off x="777485" y="2800143"/>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694981223"/>
      </p:ext>
    </p:extLst>
  </p:cSld>
  <p:clrMapOvr>
    <a:masterClrMapping/>
  </p:clrMapOvr>
  <p:transition spd="slow">
    <p:wip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5"/>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algn="ctr" defTabSz="457162" fontAlgn="auto">
              <a:spcBef>
                <a:spcPts val="0"/>
              </a:spcBef>
              <a:spcAft>
                <a:spcPts val="0"/>
              </a:spcAft>
              <a:defRPr/>
            </a:pPr>
            <a:endParaRPr lang="en-US" dirty="0">
              <a:solidFill>
                <a:srgbClr val="FFFFFF"/>
              </a:solidFill>
            </a:endParaRPr>
          </a:p>
        </p:txBody>
      </p:sp>
      <p:sp>
        <p:nvSpPr>
          <p:cNvPr id="26" name="Picture Placeholder 25"/>
          <p:cNvSpPr>
            <a:spLocks noGrp="1"/>
          </p:cNvSpPr>
          <p:nvPr>
            <p:ph type="pic" sz="quarter" idx="10"/>
          </p:nvPr>
        </p:nvSpPr>
        <p:spPr>
          <a:xfrm>
            <a:off x="549992" y="233172"/>
            <a:ext cx="3273552" cy="1844802"/>
          </a:xfrm>
          <a:prstGeom prst="rect">
            <a:avLst/>
          </a:prstGeom>
          <a:solidFill>
            <a:schemeClr val="bg1">
              <a:alpha val="30000"/>
            </a:schemeClr>
          </a:solidFill>
          <a:ln>
            <a:solidFill>
              <a:srgbClr val="676767"/>
            </a:solidFill>
          </a:ln>
          <a:effectLst/>
        </p:spPr>
        <p:txBody>
          <a:bodyPr vert="horz" lIns="68571" tIns="34286" rIns="68571" bIns="34286" rtlCol="0" anchor="ctr" anchorCtr="0">
            <a:normAutofit/>
          </a:bodyPr>
          <a:lstStyle>
            <a:lvl1pPr marL="0" indent="0" algn="ctr" defTabSz="685720"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GB" noProof="0" dirty="0" smtClean="0"/>
              <a:t>Drag picture to placeholder or click icon to add</a:t>
            </a:r>
            <a:endParaRPr lang="en-US" noProof="0" dirty="0"/>
          </a:p>
        </p:txBody>
      </p:sp>
      <p:sp>
        <p:nvSpPr>
          <p:cNvPr id="9" name="Title 8"/>
          <p:cNvSpPr>
            <a:spLocks noGrp="1"/>
          </p:cNvSpPr>
          <p:nvPr>
            <p:ph type="title" hasCustomPrompt="1"/>
          </p:nvPr>
        </p:nvSpPr>
        <p:spPr>
          <a:xfrm>
            <a:off x="430937" y="2480695"/>
            <a:ext cx="6729865" cy="1614419"/>
          </a:xfrm>
        </p:spPr>
        <p:txBody>
          <a:bodyPr>
            <a:noAutofit/>
          </a:bodyPr>
          <a:lstStyle>
            <a:lvl1pPr marL="0" marR="0" indent="0" algn="l" defTabSz="685720"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79746866"/>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algn="ctr" defTabSz="457162" fontAlgn="auto">
              <a:spcBef>
                <a:spcPts val="0"/>
              </a:spcBef>
              <a:spcAft>
                <a:spcPts val="0"/>
              </a:spcAft>
              <a:defRPr/>
            </a:pPr>
            <a:endParaRPr lang="en-US" dirty="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16" tIns="45708" rIns="91416" bIns="45708" anchor="ctr" anchorCtr="0"/>
          <a:lstStyle>
            <a:lvl1pPr algn="ctr">
              <a:buFontTx/>
              <a:buNone/>
              <a:defRPr>
                <a:solidFill>
                  <a:schemeClr val="tx1"/>
                </a:solidFill>
                <a:latin typeface="+mj-lt"/>
              </a:defRPr>
            </a:lvl1pPr>
          </a:lstStyle>
          <a:p>
            <a:pPr lvl="0"/>
            <a:r>
              <a:rPr lang="en-GB" noProof="0" dirty="0" smtClean="0"/>
              <a:t>Drag picture to placeholder or click icon to add</a:t>
            </a:r>
            <a:endParaRPr lang="en-US" noProof="0" dirty="0"/>
          </a:p>
        </p:txBody>
      </p:sp>
      <p:sp>
        <p:nvSpPr>
          <p:cNvPr id="9" name="Title 8"/>
          <p:cNvSpPr>
            <a:spLocks noGrp="1"/>
          </p:cNvSpPr>
          <p:nvPr>
            <p:ph type="title" hasCustomPrompt="1"/>
          </p:nvPr>
        </p:nvSpPr>
        <p:spPr>
          <a:xfrm>
            <a:off x="437669" y="546736"/>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1658615094"/>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5"/>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anchor="ctr"/>
          <a:lstStyle/>
          <a:p>
            <a:pPr algn="ctr" defTabSz="457162" fontAlgn="auto">
              <a:spcBef>
                <a:spcPts val="0"/>
              </a:spcBef>
              <a:spcAft>
                <a:spcPts val="0"/>
              </a:spcAft>
              <a:defRPr/>
            </a:pPr>
            <a:endParaRPr lang="en-US" dirty="0">
              <a:solidFill>
                <a:srgbClr val="FFFFFF"/>
              </a:solidFill>
              <a:latin typeface="CiscoSans"/>
              <a:cs typeface="CiscoSans"/>
            </a:endParaRPr>
          </a:p>
        </p:txBody>
      </p:sp>
      <p:sp>
        <p:nvSpPr>
          <p:cNvPr id="10" name="Rectangle 9"/>
          <p:cNvSpPr/>
          <p:nvPr/>
        </p:nvSpPr>
        <p:spPr>
          <a:xfrm>
            <a:off x="334963" y="233365"/>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anchor="ctr"/>
          <a:lstStyle/>
          <a:p>
            <a:pPr algn="ctr" defTabSz="457162" fontAlgn="auto">
              <a:spcBef>
                <a:spcPts val="0"/>
              </a:spcBef>
              <a:spcAft>
                <a:spcPts val="0"/>
              </a:spcAft>
              <a:defRPr/>
            </a:pPr>
            <a:endParaRPr lang="en-US" dirty="0">
              <a:solidFill>
                <a:srgbClr val="FFFFFF"/>
              </a:solidFill>
              <a:latin typeface="CiscoSans"/>
              <a:cs typeface="CiscoSans"/>
            </a:endParaRPr>
          </a:p>
        </p:txBody>
      </p:sp>
      <p:sp>
        <p:nvSpPr>
          <p:cNvPr id="11" name="Rectangle 10"/>
          <p:cNvSpPr/>
          <p:nvPr/>
        </p:nvSpPr>
        <p:spPr>
          <a:xfrm>
            <a:off x="6980239"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anchor="ctr"/>
          <a:lstStyle/>
          <a:p>
            <a:pPr algn="ctr" defTabSz="457162" fontAlgn="auto">
              <a:spcBef>
                <a:spcPts val="0"/>
              </a:spcBef>
              <a:spcAft>
                <a:spcPts val="0"/>
              </a:spcAft>
              <a:defRPr/>
            </a:pPr>
            <a:endParaRPr lang="en-US" dirty="0">
              <a:solidFill>
                <a:srgbClr val="FFFFFF"/>
              </a:solidFill>
              <a:latin typeface="CiscoSans"/>
              <a:cs typeface="CiscoSans"/>
            </a:endParaRPr>
          </a:p>
        </p:txBody>
      </p:sp>
      <p:sp>
        <p:nvSpPr>
          <p:cNvPr id="12" name="Rectangle 11"/>
          <p:cNvSpPr/>
          <p:nvPr/>
        </p:nvSpPr>
        <p:spPr>
          <a:xfrm>
            <a:off x="334965" y="2271715"/>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anchor="ctr"/>
          <a:lstStyle/>
          <a:p>
            <a:pPr algn="ctr" defTabSz="457162" fontAlgn="auto">
              <a:spcBef>
                <a:spcPts val="0"/>
              </a:spcBef>
              <a:spcAft>
                <a:spcPts val="0"/>
              </a:spcAft>
              <a:defRPr/>
            </a:pPr>
            <a:endParaRPr lang="en-US" dirty="0">
              <a:solidFill>
                <a:srgbClr val="FFFFFF"/>
              </a:solidFill>
              <a:latin typeface="CiscoSans"/>
              <a:cs typeface="CiscoSans"/>
            </a:endParaRPr>
          </a:p>
        </p:txBody>
      </p:sp>
      <p:sp>
        <p:nvSpPr>
          <p:cNvPr id="13" name="Rectangle 12"/>
          <p:cNvSpPr/>
          <p:nvPr/>
        </p:nvSpPr>
        <p:spPr>
          <a:xfrm>
            <a:off x="2911476" y="2271715"/>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anchor="ctr"/>
          <a:lstStyle/>
          <a:p>
            <a:pPr algn="ctr" defTabSz="457162" fontAlgn="auto">
              <a:spcBef>
                <a:spcPts val="0"/>
              </a:spcBef>
              <a:spcAft>
                <a:spcPts val="0"/>
              </a:spcAft>
              <a:defRPr/>
            </a:pPr>
            <a:endParaRPr lang="en-US" dirty="0">
              <a:solidFill>
                <a:srgbClr val="FFFFFF"/>
              </a:solidFill>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anchor="ctr"/>
          <a:lstStyle/>
          <a:p>
            <a:pPr algn="ctr" defTabSz="457162" fontAlgn="auto">
              <a:spcBef>
                <a:spcPts val="0"/>
              </a:spcBef>
              <a:spcAft>
                <a:spcPts val="0"/>
              </a:spcAft>
              <a:defRPr/>
            </a:pPr>
            <a:endParaRPr lang="en-US" dirty="0">
              <a:solidFill>
                <a:srgbClr val="FFFFFF"/>
              </a:solidFill>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anchor="ctr"/>
          <a:lstStyle/>
          <a:p>
            <a:pPr algn="ctr" defTabSz="457162" fontAlgn="auto">
              <a:spcBef>
                <a:spcPts val="0"/>
              </a:spcBef>
              <a:spcAft>
                <a:spcPts val="0"/>
              </a:spcAft>
              <a:defRPr/>
            </a:pPr>
            <a:endParaRPr lang="en-US" dirty="0">
              <a:solidFill>
                <a:srgbClr val="FFFFFF"/>
              </a:solidFill>
              <a:latin typeface="CiscoSans"/>
              <a:cs typeface="CiscoSans"/>
            </a:endParaRPr>
          </a:p>
        </p:txBody>
      </p:sp>
      <p:sp>
        <p:nvSpPr>
          <p:cNvPr id="49" name="Picture Placeholder 25"/>
          <p:cNvSpPr>
            <a:spLocks noGrp="1"/>
          </p:cNvSpPr>
          <p:nvPr>
            <p:ph type="pic" sz="quarter" idx="11"/>
          </p:nvPr>
        </p:nvSpPr>
        <p:spPr>
          <a:xfrm>
            <a:off x="3668997" y="233363"/>
            <a:ext cx="3267861" cy="1995489"/>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GB" noProof="0" dirty="0" smtClean="0"/>
              <a:t>Drag picture to placeholder or click icon to add</a:t>
            </a:r>
            <a:endParaRPr lang="en-US" noProof="0" dirty="0"/>
          </a:p>
        </p:txBody>
      </p:sp>
      <p:sp>
        <p:nvSpPr>
          <p:cNvPr id="26" name="Picture Placeholder 25"/>
          <p:cNvSpPr>
            <a:spLocks noGrp="1"/>
          </p:cNvSpPr>
          <p:nvPr>
            <p:ph type="pic" sz="quarter" idx="10"/>
          </p:nvPr>
        </p:nvSpPr>
        <p:spPr>
          <a:xfrm>
            <a:off x="320830" y="233363"/>
            <a:ext cx="3302001" cy="1995489"/>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20"/>
            <a:ext cx="2537420" cy="2594201"/>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20"/>
            <a:ext cx="4028516" cy="2594201"/>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smtClean="0"/>
              <a:t>Drag picture to placeholder or click icon to add</a:t>
            </a:r>
            <a:endParaRPr lang="en-US" noProof="0" dirty="0"/>
          </a:p>
        </p:txBody>
      </p:sp>
    </p:spTree>
    <p:extLst>
      <p:ext uri="{BB962C8B-B14F-4D97-AF65-F5344CB8AC3E}">
        <p14:creationId xmlns:p14="http://schemas.microsoft.com/office/powerpoint/2010/main" val="192104907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059283"/>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0"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68" tIns="34285" rIns="68568" bIns="34285" rtlCol="0" anchor="ctr">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GB" noProof="0" dirty="0" smtClean="0"/>
              <a:t>Click icon to add media</a:t>
            </a:r>
            <a:endParaRPr lang="en-US" noProof="0" dirty="0"/>
          </a:p>
        </p:txBody>
      </p:sp>
    </p:spTree>
    <p:extLst>
      <p:ext uri="{BB962C8B-B14F-4D97-AF65-F5344CB8AC3E}">
        <p14:creationId xmlns:p14="http://schemas.microsoft.com/office/powerpoint/2010/main" val="356597897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68" tIns="34285" rIns="68568" bIns="34285" rtlCol="0" anchor="ctr">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GB" noProof="0" dirty="0" smtClean="0"/>
              <a:t>Click icon to add media</a:t>
            </a:r>
            <a:endParaRPr lang="en-US" noProof="0" dirty="0"/>
          </a:p>
        </p:txBody>
      </p:sp>
    </p:spTree>
    <p:extLst>
      <p:ext uri="{BB962C8B-B14F-4D97-AF65-F5344CB8AC3E}">
        <p14:creationId xmlns:p14="http://schemas.microsoft.com/office/powerpoint/2010/main" val="19716289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90"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535483"/>
      </p:ext>
    </p:extLst>
  </p:cSld>
  <p:clrMapOvr>
    <a:masterClrMapping/>
  </p:clrMapOvr>
  <p:transition spd="slow">
    <p:wip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4" y="-2569"/>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344298801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3"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cs typeface="+mn-cs"/>
            </a:endParaRPr>
          </a:p>
        </p:txBody>
      </p:sp>
      <p:sp>
        <p:nvSpPr>
          <p:cNvPr id="44" name="Oval 43"/>
          <p:cNvSpPr/>
          <p:nvPr userDrawn="1"/>
        </p:nvSpPr>
        <p:spPr>
          <a:xfrm>
            <a:off x="3422844"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cs typeface="+mn-cs"/>
            </a:endParaRPr>
          </a:p>
        </p:txBody>
      </p:sp>
      <p:sp>
        <p:nvSpPr>
          <p:cNvPr id="45" name="Oval 44"/>
          <p:cNvSpPr/>
          <p:nvPr userDrawn="1"/>
        </p:nvSpPr>
        <p:spPr>
          <a:xfrm>
            <a:off x="608736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cs typeface="+mn-cs"/>
            </a:endParaRPr>
          </a:p>
        </p:txBody>
      </p:sp>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9"/>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3146494501"/>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5"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368291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8"/>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smtClean="0"/>
              <a:t>Click icon to add picture</a:t>
            </a:r>
            <a:endParaRPr lang="en-US" noProof="0" dirty="0"/>
          </a:p>
        </p:txBody>
      </p:sp>
      <p:sp>
        <p:nvSpPr>
          <p:cNvPr id="4" name="Text Placeholder 3"/>
          <p:cNvSpPr>
            <a:spLocks noGrp="1"/>
          </p:cNvSpPr>
          <p:nvPr>
            <p:ph type="body" sz="quarter" idx="11" hasCustomPrompt="1"/>
          </p:nvPr>
        </p:nvSpPr>
        <p:spPr>
          <a:xfrm>
            <a:off x="448785" y="3054519"/>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267701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5"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90338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2"/>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78273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endParaRPr>
          </a:p>
        </p:txBody>
      </p:sp>
      <p:sp>
        <p:nvSpPr>
          <p:cNvPr id="5" name="Rectangle 4"/>
          <p:cNvSpPr/>
          <p:nvPr/>
        </p:nvSpPr>
        <p:spPr>
          <a:xfrm>
            <a:off x="1892300"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167094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solidFill>
                <a:srgbClr val="676767"/>
              </a:solidFill>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solidFill>
                <a:srgbClr val="676767"/>
              </a:solidFill>
            </a:endParaRPr>
          </a:p>
        </p:txBody>
      </p:sp>
      <p:sp>
        <p:nvSpPr>
          <p:cNvPr id="3" name="Subtitle 2"/>
          <p:cNvSpPr>
            <a:spLocks noGrp="1"/>
          </p:cNvSpPr>
          <p:nvPr>
            <p:ph type="subTitle" idx="1" hasCustomPrompt="1"/>
          </p:nvPr>
        </p:nvSpPr>
        <p:spPr>
          <a:xfrm>
            <a:off x="499917" y="3209551"/>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7" y="2462028"/>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3"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52286260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2"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0937" y="2480694"/>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2741840464"/>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8"/>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7669" y="546735"/>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13701288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0" name="Rectangle 9"/>
          <p:cNvSpPr/>
          <p:nvPr/>
        </p:nvSpPr>
        <p:spPr>
          <a:xfrm>
            <a:off x="334963" y="23336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1" name="Rectangle 10"/>
          <p:cNvSpPr/>
          <p:nvPr/>
        </p:nvSpPr>
        <p:spPr>
          <a:xfrm>
            <a:off x="6980240"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2" name="Rectangle 11"/>
          <p:cNvSpPr/>
          <p:nvPr/>
        </p:nvSpPr>
        <p:spPr>
          <a:xfrm>
            <a:off x="334965"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3" name="Rectangle 12"/>
          <p:cNvSpPr/>
          <p:nvPr/>
        </p:nvSpPr>
        <p:spPr>
          <a:xfrm>
            <a:off x="2911475"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4" name="Rectangle 13"/>
          <p:cNvSpPr/>
          <p:nvPr/>
        </p:nvSpPr>
        <p:spPr>
          <a:xfrm>
            <a:off x="6980240"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5" name="Rectangle 14"/>
          <p:cNvSpPr/>
          <p:nvPr/>
        </p:nvSpPr>
        <p:spPr>
          <a:xfrm>
            <a:off x="6980240"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49" name="Picture Placeholder 25"/>
          <p:cNvSpPr>
            <a:spLocks noGrp="1"/>
          </p:cNvSpPr>
          <p:nvPr>
            <p:ph type="pic" sz="quarter" idx="11"/>
          </p:nvPr>
        </p:nvSpPr>
        <p:spPr>
          <a:xfrm>
            <a:off x="3668997"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26" name="Picture Placeholder 25"/>
          <p:cNvSpPr>
            <a:spLocks noGrp="1"/>
          </p:cNvSpPr>
          <p:nvPr>
            <p:ph type="pic" sz="quarter" idx="10"/>
          </p:nvPr>
        </p:nvSpPr>
        <p:spPr>
          <a:xfrm>
            <a:off x="320830"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3" name="Picture Placeholder 25"/>
          <p:cNvSpPr>
            <a:spLocks noGrp="1"/>
          </p:cNvSpPr>
          <p:nvPr>
            <p:ph type="pic" sz="quarter" idx="13"/>
          </p:nvPr>
        </p:nvSpPr>
        <p:spPr>
          <a:xfrm>
            <a:off x="320824" y="2271719"/>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5" name="Picture Placeholder 25"/>
          <p:cNvSpPr>
            <a:spLocks noGrp="1"/>
          </p:cNvSpPr>
          <p:nvPr>
            <p:ph type="pic" sz="quarter" idx="14"/>
          </p:nvPr>
        </p:nvSpPr>
        <p:spPr>
          <a:xfrm>
            <a:off x="2908334" y="2271719"/>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31457642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224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0"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196036626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189561366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90"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029810"/>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16" y="-2571"/>
            <a:ext cx="9150431" cy="5148642"/>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4029041927"/>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07" y="-2569"/>
            <a:ext cx="9150431" cy="5148643"/>
          </a:xfrm>
          <a:prstGeom prst="rect">
            <a:avLst/>
          </a:prstGeom>
        </p:spPr>
      </p:pic>
      <p:sp>
        <p:nvSpPr>
          <p:cNvPr id="4" name="Freeform 3"/>
          <p:cNvSpPr>
            <a:spLocks noEditPoints="1"/>
          </p:cNvSpPr>
          <p:nvPr userDrawn="1"/>
        </p:nvSpPr>
        <p:spPr bwMode="auto">
          <a:xfrm>
            <a:off x="3737179" y="2127731"/>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lumMod val="50000"/>
            </a:schemeClr>
          </a:solidFill>
          <a:ln w="0">
            <a:noFill/>
            <a:prstDash val="solid"/>
            <a:round/>
            <a:headEnd/>
            <a:tailEnd/>
          </a:ln>
        </p:spPr>
        <p:txBody>
          <a:bodyPr vert="horz" wrap="square" lIns="91404" tIns="45702" rIns="91404" bIns="45702" numCol="1" anchor="t" anchorCtr="0" compatLnSpc="1">
            <a:prstTxWarp prst="textNoShape">
              <a:avLst/>
            </a:prstTxWarp>
          </a:bodyPr>
          <a:lstStyle/>
          <a:p>
            <a:endParaRPr lang="en-US" dirty="0">
              <a:solidFill>
                <a:srgbClr val="676767"/>
              </a:solidFill>
            </a:endParaRPr>
          </a:p>
        </p:txBody>
      </p:sp>
    </p:spTree>
    <p:extLst>
      <p:ext uri="{BB962C8B-B14F-4D97-AF65-F5344CB8AC3E}">
        <p14:creationId xmlns:p14="http://schemas.microsoft.com/office/powerpoint/2010/main" val="2170809028"/>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265064787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a:t>
            </a:r>
            <a:r>
              <a:rPr lang="en-US" sz="600" dirty="0" smtClean="0">
                <a:solidFill>
                  <a:srgbClr val="FFFFFF">
                    <a:alpha val="60000"/>
                  </a:srgbClr>
                </a:solidFill>
                <a:latin typeface="Arial"/>
                <a:cs typeface="CiscoSans Thin"/>
              </a:rPr>
              <a:t>2016  </a:t>
            </a:r>
            <a:r>
              <a:rPr lang="en-US" sz="600" dirty="0">
                <a:solidFill>
                  <a:srgbClr val="FFFFFF">
                    <a:alpha val="60000"/>
                  </a:srgbClr>
                </a:solidFill>
                <a:latin typeface="Arial"/>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23919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_Photo">
    <p:spTree>
      <p:nvGrpSpPr>
        <p:cNvPr id="1" name=""/>
        <p:cNvGrpSpPr/>
        <p:nvPr/>
      </p:nvGrpSpPr>
      <p:grpSpPr>
        <a:xfrm>
          <a:off x="0" y="0"/>
          <a:ext cx="0" cy="0"/>
          <a:chOff x="0" y="0"/>
          <a:chExt cx="0" cy="0"/>
        </a:xfrm>
      </p:grpSpPr>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j-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j-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j-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pic>
        <p:nvPicPr>
          <p:cNvPr id="13" name="Picture 8" descr="logo_black.ai"/>
          <p:cNvPicPr>
            <a:picLocks noChangeAspect="1"/>
          </p:cNvPicPr>
          <p:nvPr userDrawn="1"/>
        </p:nvPicPr>
        <p:blipFill>
          <a:blip r:embed="rId2" cstate="print">
            <a:alphaModFix amt="82000"/>
            <a:extLst>
              <a:ext uri="{28A0092B-C50C-407E-A947-70E740481C1C}">
                <a14:useLocalDpi xmlns:a14="http://schemas.microsoft.com/office/drawing/2010/main"/>
              </a:ext>
            </a:extLst>
          </a:blip>
          <a:srcRect/>
          <a:stretch>
            <a:fillRect/>
          </a:stretch>
        </p:blipFill>
        <p:spPr bwMode="auto">
          <a:xfrm>
            <a:off x="425456" y="320677"/>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685054"/>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solidFill>
                <a:srgbClr val="676767"/>
              </a:solidFill>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solidFill>
                <a:srgbClr val="676767"/>
              </a:solidFill>
            </a:endParaRPr>
          </a:p>
        </p:txBody>
      </p:sp>
      <p:sp>
        <p:nvSpPr>
          <p:cNvPr id="3" name="Subtitle 2"/>
          <p:cNvSpPr>
            <a:spLocks noGrp="1"/>
          </p:cNvSpPr>
          <p:nvPr>
            <p:ph type="subTitle" idx="1" hasCustomPrompt="1"/>
          </p:nvPr>
        </p:nvSpPr>
        <p:spPr>
          <a:xfrm>
            <a:off x="499921" y="3209553"/>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31" y="2462028"/>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7"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671966349"/>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kern="1200" spc="0" baseline="0" dirty="0">
                <a:solidFill>
                  <a:schemeClr val="bg1"/>
                </a:solidFill>
                <a:effectLst/>
                <a:latin typeface="+mj-lt"/>
                <a:ea typeface="ＭＳ Ｐゴシック" charset="0"/>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169" y="4908007"/>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CiscoSansTT"/>
                <a:cs typeface="CiscoSans Thin"/>
              </a:rPr>
              <a:pPr algn="r" defTabSz="610744" fontAlgn="auto">
                <a:spcBef>
                  <a:spcPts val="0"/>
                </a:spcBef>
                <a:spcAft>
                  <a:spcPts val="0"/>
                </a:spcAft>
                <a:defRPr/>
              </a:pPr>
              <a:t>‹#›</a:t>
            </a:fld>
            <a:endParaRPr lang="en-US" sz="600" dirty="0">
              <a:solidFill>
                <a:srgbClr val="FFFFFF">
                  <a:alpha val="60000"/>
                </a:srgbClr>
              </a:solidFill>
              <a:latin typeface="CiscoSansTT"/>
              <a:cs typeface="CiscoSans Thin"/>
            </a:endParaRP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7908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ChangeArrowheads="1"/>
          </p:cNvSpPr>
          <p:nvPr userDrawn="1"/>
        </p:nvSpPr>
        <p:spPr bwMode="ltGray">
          <a:xfrm>
            <a:off x="5254752" y="4906753"/>
            <a:ext cx="3270774"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smtClean="0">
                <a:solidFill>
                  <a:srgbClr val="FFFFFF">
                    <a:alpha val="60000"/>
                  </a:srgbClr>
                </a:solidFill>
                <a:latin typeface="CiscoSansTT"/>
                <a:cs typeface="CiscoSans Thin"/>
              </a:rPr>
              <a:t>C97-736217-00 © 2015  Cisco and/or its affiliates. All rights reserved.   Cisco Confidential</a:t>
            </a:r>
            <a:endParaRPr lang="en-US" sz="600" dirty="0">
              <a:solidFill>
                <a:srgbClr val="FFFFFF">
                  <a:alpha val="60000"/>
                </a:srgbClr>
              </a:solidFill>
              <a:latin typeface="CiscoSansTT"/>
              <a:cs typeface="CiscoSans Thin"/>
            </a:endParaRPr>
          </a:p>
        </p:txBody>
      </p:sp>
    </p:spTree>
    <p:extLst>
      <p:ext uri="{BB962C8B-B14F-4D97-AF65-F5344CB8AC3E}">
        <p14:creationId xmlns:p14="http://schemas.microsoft.com/office/powerpoint/2010/main" val="952080281"/>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4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5" name="Rectangle 7"/>
          <p:cNvSpPr>
            <a:spLocks noChangeArrowheads="1"/>
          </p:cNvSpPr>
          <p:nvPr userDrawn="1"/>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CiscoSansTT"/>
                <a:cs typeface="CiscoSans Thin"/>
              </a:rPr>
              <a:pPr algn="r" defTabSz="610744" fontAlgn="auto">
                <a:spcBef>
                  <a:spcPts val="0"/>
                </a:spcBef>
                <a:spcAft>
                  <a:spcPts val="0"/>
                </a:spcAft>
                <a:defRPr/>
              </a:pPr>
              <a:t>‹#›</a:t>
            </a:fld>
            <a:endParaRPr lang="en-US" sz="600" dirty="0">
              <a:solidFill>
                <a:srgbClr val="FFFFFF">
                  <a:alpha val="60000"/>
                </a:srgbClr>
              </a:solidFill>
              <a:latin typeface="CiscoSansTT"/>
              <a:cs typeface="CiscoSans Thin"/>
            </a:endParaRPr>
          </a:p>
        </p:txBody>
      </p:sp>
      <p:sp>
        <p:nvSpPr>
          <p:cNvPr id="6" name="Rectangle 4"/>
          <p:cNvSpPr>
            <a:spLocks noChangeArrowheads="1"/>
          </p:cNvSpPr>
          <p:nvPr userDrawn="1"/>
        </p:nvSpPr>
        <p:spPr bwMode="ltGray">
          <a:xfrm>
            <a:off x="5254752" y="4919454"/>
            <a:ext cx="3270774"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smtClean="0">
                <a:solidFill>
                  <a:srgbClr val="FFFFFF">
                    <a:alpha val="60000"/>
                  </a:srgbClr>
                </a:solidFill>
                <a:latin typeface="CiscoSansTT"/>
                <a:cs typeface="CiscoSans Thin"/>
              </a:rPr>
              <a:t>C97-736217-00 © 2015  Cisco and/or its affiliates. All rights reserved.   Cisco Confidential</a:t>
            </a:r>
            <a:endParaRPr lang="en-US" sz="600" dirty="0">
              <a:solidFill>
                <a:srgbClr val="FFFFFF">
                  <a:alpha val="60000"/>
                </a:srgbClr>
              </a:solidFill>
              <a:latin typeface="CiscoSansTT"/>
              <a:cs typeface="CiscoSans Thin"/>
            </a:endParaRPr>
          </a:p>
        </p:txBody>
      </p:sp>
      <p:pic>
        <p:nvPicPr>
          <p:cNvPr id="8" name="Picture 2" descr="C:\Users\spius\Pictures\cisco logo blue gradient.png"/>
          <p:cNvPicPr>
            <a:picLocks noChangeAspect="1" noChangeArrowheads="1"/>
          </p:cNvPicPr>
          <p:nvPr userDrawn="1"/>
        </p:nvPicPr>
        <p:blipFill>
          <a:blip r:embed="rId2" cstate="screen">
            <a:alphaModFix amt="60000"/>
            <a:biLevel thresh="25000"/>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690257"/>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solidFill>
                <a:srgbClr val="676767"/>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solidFill>
                <a:srgbClr val="676767"/>
              </a:solidFil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2939450361"/>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790"/>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2427725899"/>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393443977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77540129"/>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6"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046786708"/>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07055260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solidFill>
                <a:srgbClr val="676767"/>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solidFill>
                <a:srgbClr val="676767"/>
              </a:solidFil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558450826"/>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684987423"/>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90417406"/>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34" y="302508"/>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70"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3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70"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507883463"/>
      </p:ext>
    </p:extLst>
  </p:cSld>
  <p:clrMapOvr>
    <a:masterClrMapping/>
  </p:clrMapOvr>
  <p:transition spd="med">
    <p:fade/>
  </p:transition>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9" y="22832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34" y="22784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9" y="22048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1685404093"/>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81"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solidFill>
                <a:srgbClr val="FFFFFF"/>
              </a:solidFill>
              <a:latin typeface="CiscoSansTT ExtraLigh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8"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95710229"/>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
        <p:nvSpPr>
          <p:cNvPr id="56323" name="Rectangle 3"/>
          <p:cNvSpPr>
            <a:spLocks noChangeArrowheads="1"/>
          </p:cNvSpPr>
          <p:nvPr userDrawn="1"/>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dirty="0">
              <a:solidFill>
                <a:srgbClr val="676767"/>
              </a:solidFill>
            </a:endParaRPr>
          </a:p>
        </p:txBody>
      </p:sp>
    </p:spTree>
    <p:extLst>
      <p:ext uri="{BB962C8B-B14F-4D97-AF65-F5344CB8AC3E}">
        <p14:creationId xmlns:p14="http://schemas.microsoft.com/office/powerpoint/2010/main" val="1555719745"/>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
        <p:nvSpPr>
          <p:cNvPr id="56323" name="Rectangle 3"/>
          <p:cNvSpPr>
            <a:spLocks noChangeArrowheads="1"/>
          </p:cNvSpPr>
          <p:nvPr userDrawn="1"/>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dirty="0">
              <a:solidFill>
                <a:srgbClr val="676767"/>
              </a:solidFill>
            </a:endParaRPr>
          </a:p>
        </p:txBody>
      </p:sp>
      <p:sp>
        <p:nvSpPr>
          <p:cNvPr id="9" name="Text Placeholder 8"/>
          <p:cNvSpPr>
            <a:spLocks noGrp="1"/>
          </p:cNvSpPr>
          <p:nvPr>
            <p:ph type="body" sz="quarter" idx="10"/>
          </p:nvPr>
        </p:nvSpPr>
        <p:spPr>
          <a:xfrm>
            <a:off x="444500" y="3852863"/>
            <a:ext cx="8251825" cy="914400"/>
          </a:xfrm>
          <a:prstGeom prst="rect">
            <a:avLst/>
          </a:prstGeom>
        </p:spPr>
        <p:txBody>
          <a:bodyPr/>
          <a:lstStyle>
            <a:lvl1pPr>
              <a:buNone/>
              <a:defRPr/>
            </a:lvl1pPr>
          </a:lstStyle>
          <a:p>
            <a:pPr lvl="0"/>
            <a:r>
              <a:rPr lang="en-US" dirty="0" smtClean="0"/>
              <a:t>Click to edit Master text styles</a:t>
            </a:r>
          </a:p>
        </p:txBody>
      </p:sp>
    </p:spTree>
    <p:extLst>
      <p:ext uri="{BB962C8B-B14F-4D97-AF65-F5344CB8AC3E}">
        <p14:creationId xmlns:p14="http://schemas.microsoft.com/office/powerpoint/2010/main" val="2698477506"/>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4"/>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573708722"/>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3"/>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3534073895"/>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90"/>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smtClean="0"/>
              <a:t>Click icon to add table</a:t>
            </a:r>
            <a:endParaRPr lang="en-GB" noProof="0" dirty="0"/>
          </a:p>
        </p:txBody>
      </p:sp>
      <p:sp>
        <p:nvSpPr>
          <p:cNvPr id="6"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16807072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4" y="1347789"/>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338000525"/>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7"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28585827"/>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72"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7"/>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51286298"/>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9"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picture</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86541861"/>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8"/>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8"/>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21270141"/>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7"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cs typeface="+mn-cs"/>
            </a:endParaRPr>
          </a:p>
        </p:txBody>
      </p:sp>
      <p:sp>
        <p:nvSpPr>
          <p:cNvPr id="44" name="Oval 43"/>
          <p:cNvSpPr/>
          <p:nvPr userDrawn="1"/>
        </p:nvSpPr>
        <p:spPr>
          <a:xfrm>
            <a:off x="3422848"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cs typeface="+mn-cs"/>
            </a:endParaRPr>
          </a:p>
        </p:txBody>
      </p:sp>
      <p:sp>
        <p:nvSpPr>
          <p:cNvPr id="45" name="Oval 44"/>
          <p:cNvSpPr/>
          <p:nvPr userDrawn="1"/>
        </p:nvSpPr>
        <p:spPr>
          <a:xfrm>
            <a:off x="6087365"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cs typeface="+mn-cs"/>
            </a:endParaRPr>
          </a:p>
        </p:txBody>
      </p:sp>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4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4"/>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4"/>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227641304"/>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19" y="4629153"/>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76649"/>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460079456"/>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40"/>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smtClean="0"/>
              <a:t>Click icon to add picture</a:t>
            </a:r>
            <a:endParaRPr lang="en-US" noProof="0" dirty="0"/>
          </a:p>
        </p:txBody>
      </p:sp>
      <p:sp>
        <p:nvSpPr>
          <p:cNvPr id="4" name="Text Placeholder 3"/>
          <p:cNvSpPr>
            <a:spLocks noGrp="1"/>
          </p:cNvSpPr>
          <p:nvPr>
            <p:ph type="body" sz="quarter" idx="11" hasCustomPrompt="1"/>
          </p:nvPr>
        </p:nvSpPr>
        <p:spPr>
          <a:xfrm>
            <a:off x="448785" y="3054521"/>
            <a:ext cx="8364236" cy="560153"/>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424502822"/>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19" y="4629153"/>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912426362"/>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3"/>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4063500808"/>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CiscoSansTT ExtraLight"/>
            </a:endParaRPr>
          </a:p>
        </p:txBody>
      </p:sp>
      <p:sp>
        <p:nvSpPr>
          <p:cNvPr id="5" name="Rectangle 4"/>
          <p:cNvSpPr/>
          <p:nvPr/>
        </p:nvSpPr>
        <p:spPr>
          <a:xfrm>
            <a:off x="1892300"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237563784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57191169"/>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6" y="233366"/>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CiscoSansTT ExtraLigh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0941" y="2480696"/>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269761079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CiscoSansTT ExtraLight"/>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7669" y="546737"/>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603006020"/>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6"/>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0" name="Rectangle 9"/>
          <p:cNvSpPr/>
          <p:nvPr/>
        </p:nvSpPr>
        <p:spPr>
          <a:xfrm>
            <a:off x="334963" y="233366"/>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1" name="Rectangle 10"/>
          <p:cNvSpPr/>
          <p:nvPr/>
        </p:nvSpPr>
        <p:spPr>
          <a:xfrm>
            <a:off x="6980244"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2" name="Rectangle 11"/>
          <p:cNvSpPr/>
          <p:nvPr/>
        </p:nvSpPr>
        <p:spPr>
          <a:xfrm>
            <a:off x="334966" y="2271716"/>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3" name="Rectangle 12"/>
          <p:cNvSpPr/>
          <p:nvPr/>
        </p:nvSpPr>
        <p:spPr>
          <a:xfrm>
            <a:off x="2911475" y="2271716"/>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4" name="Rectangle 13"/>
          <p:cNvSpPr/>
          <p:nvPr/>
        </p:nvSpPr>
        <p:spPr>
          <a:xfrm>
            <a:off x="6980244"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15" name="Rectangle 14"/>
          <p:cNvSpPr/>
          <p:nvPr/>
        </p:nvSpPr>
        <p:spPr>
          <a:xfrm>
            <a:off x="6980244"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solidFill>
                <a:srgbClr val="FFFFFF"/>
              </a:solidFill>
              <a:latin typeface="CiscoSans"/>
              <a:cs typeface="CiscoSans"/>
            </a:endParaRPr>
          </a:p>
        </p:txBody>
      </p:sp>
      <p:sp>
        <p:nvSpPr>
          <p:cNvPr id="49" name="Picture Placeholder 25"/>
          <p:cNvSpPr>
            <a:spLocks noGrp="1"/>
          </p:cNvSpPr>
          <p:nvPr>
            <p:ph type="pic" sz="quarter" idx="11"/>
          </p:nvPr>
        </p:nvSpPr>
        <p:spPr>
          <a:xfrm>
            <a:off x="3669001"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26" name="Picture Placeholder 25"/>
          <p:cNvSpPr>
            <a:spLocks noGrp="1"/>
          </p:cNvSpPr>
          <p:nvPr>
            <p:ph type="pic" sz="quarter" idx="10"/>
          </p:nvPr>
        </p:nvSpPr>
        <p:spPr>
          <a:xfrm>
            <a:off x="320831"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3" name="Picture Placeholder 25"/>
          <p:cNvSpPr>
            <a:spLocks noGrp="1"/>
          </p:cNvSpPr>
          <p:nvPr>
            <p:ph type="pic" sz="quarter" idx="13"/>
          </p:nvPr>
        </p:nvSpPr>
        <p:spPr>
          <a:xfrm>
            <a:off x="320824" y="2271721"/>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5" name="Picture Placeholder 25"/>
          <p:cNvSpPr>
            <a:spLocks noGrp="1"/>
          </p:cNvSpPr>
          <p:nvPr>
            <p:ph type="pic" sz="quarter" idx="14"/>
          </p:nvPr>
        </p:nvSpPr>
        <p:spPr>
          <a:xfrm>
            <a:off x="2908334" y="2271721"/>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59889322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734562"/>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4"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333232448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225594109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5"/>
          <p:cNvSpPr>
            <a:spLocks noEditPoints="1"/>
          </p:cNvSpPr>
          <p:nvPr userDrawn="1"/>
        </p:nvSpPr>
        <p:spPr bwMode="auto">
          <a:xfrm>
            <a:off x="3737179" y="2127731"/>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solidFill>
          <a:ln w="0">
            <a:noFill/>
            <a:prstDash val="solid"/>
            <a:round/>
            <a:headEnd/>
            <a:tailEnd/>
          </a:ln>
        </p:spPr>
        <p:txBody>
          <a:bodyPr vert="horz" wrap="square" lIns="91404" tIns="45702" rIns="91404" bIns="45702" numCol="1" anchor="t" anchorCtr="0" compatLnSpc="1">
            <a:prstTxWarp prst="textNoShape">
              <a:avLst/>
            </a:prstTxWarp>
          </a:bodyPr>
          <a:lstStyle/>
          <a:p>
            <a:endParaRPr lang="en-US" dirty="0">
              <a:solidFill>
                <a:srgbClr val="676767"/>
              </a:solidFill>
            </a:endParaRPr>
          </a:p>
        </p:txBody>
      </p:sp>
    </p:spTree>
    <p:extLst>
      <p:ext uri="{BB962C8B-B14F-4D97-AF65-F5344CB8AC3E}">
        <p14:creationId xmlns:p14="http://schemas.microsoft.com/office/powerpoint/2010/main" val="1109194887"/>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07" y="-2569"/>
            <a:ext cx="9150431" cy="5148643"/>
          </a:xfrm>
          <a:prstGeom prst="rect">
            <a:avLst/>
          </a:prstGeom>
        </p:spPr>
      </p:pic>
      <p:sp>
        <p:nvSpPr>
          <p:cNvPr id="4" name="Freeform 3"/>
          <p:cNvSpPr>
            <a:spLocks noEditPoints="1"/>
          </p:cNvSpPr>
          <p:nvPr userDrawn="1"/>
        </p:nvSpPr>
        <p:spPr bwMode="auto">
          <a:xfrm>
            <a:off x="3737179" y="2127731"/>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lumMod val="50000"/>
            </a:schemeClr>
          </a:solidFill>
          <a:ln w="0">
            <a:noFill/>
            <a:prstDash val="solid"/>
            <a:round/>
            <a:headEnd/>
            <a:tailEnd/>
          </a:ln>
        </p:spPr>
        <p:txBody>
          <a:bodyPr vert="horz" wrap="square" lIns="91404" tIns="45702" rIns="91404" bIns="45702" numCol="1" anchor="t" anchorCtr="0" compatLnSpc="1">
            <a:prstTxWarp prst="textNoShape">
              <a:avLst/>
            </a:prstTxWarp>
          </a:bodyPr>
          <a:lstStyle/>
          <a:p>
            <a:endParaRPr lang="en-US" dirty="0">
              <a:solidFill>
                <a:srgbClr val="676767"/>
              </a:solidFill>
            </a:endParaRPr>
          </a:p>
        </p:txBody>
      </p:sp>
    </p:spTree>
    <p:extLst>
      <p:ext uri="{BB962C8B-B14F-4D97-AF65-F5344CB8AC3E}">
        <p14:creationId xmlns:p14="http://schemas.microsoft.com/office/powerpoint/2010/main" val="479945610"/>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0A5FA501-BF1F-483F-B6CA-7BE6B3D2F183}" type="datetimeFigureOut">
              <a:rPr lang="en-US" smtClean="0"/>
              <a:t>4/14/17</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4D291C9C-D812-43C9-8532-229A03A4D7C3}" type="slidenum">
              <a:rPr lang="en-US" smtClean="0"/>
              <a:t>‹#›</a:t>
            </a:fld>
            <a:endParaRPr lang="en-US"/>
          </a:p>
        </p:txBody>
      </p:sp>
    </p:spTree>
    <p:extLst>
      <p:ext uri="{BB962C8B-B14F-4D97-AF65-F5344CB8AC3E}">
        <p14:creationId xmlns:p14="http://schemas.microsoft.com/office/powerpoint/2010/main" val="7102269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_Photo">
    <p:spTree>
      <p:nvGrpSpPr>
        <p:cNvPr id="1" name=""/>
        <p:cNvGrpSpPr/>
        <p:nvPr/>
      </p:nvGrpSpPr>
      <p:grpSpPr>
        <a:xfrm>
          <a:off x="0" y="0"/>
          <a:ext cx="0" cy="0"/>
          <a:chOff x="0" y="0"/>
          <a:chExt cx="0" cy="0"/>
        </a:xfrm>
      </p:grpSpPr>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j-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j-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j-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pic>
        <p:nvPicPr>
          <p:cNvPr id="13" name="Picture 8" descr="logo_black.ai"/>
          <p:cNvPicPr>
            <a:picLocks noChangeAspect="1"/>
          </p:cNvPicPr>
          <p:nvPr userDrawn="1"/>
        </p:nvPicPr>
        <p:blipFill>
          <a:blip r:embed="rId2" cstate="print">
            <a:alphaModFix amt="82000"/>
            <a:extLst>
              <a:ext uri="{28A0092B-C50C-407E-A947-70E740481C1C}">
                <a14:useLocalDpi xmlns:a14="http://schemas.microsoft.com/office/drawing/2010/main"/>
              </a:ext>
            </a:extLst>
          </a:blip>
          <a:srcRect/>
          <a:stretch>
            <a:fillRect/>
          </a:stretch>
        </p:blipFill>
        <p:spPr bwMode="auto">
          <a:xfrm>
            <a:off x="425456" y="320677"/>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9424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4130876"/>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solidFill>
                <a:srgbClr val="676767"/>
              </a:solidFill>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solidFill>
                <a:srgbClr val="676767"/>
              </a:solidFill>
            </a:endParaRPr>
          </a:p>
        </p:txBody>
      </p:sp>
      <p:sp>
        <p:nvSpPr>
          <p:cNvPr id="3" name="Subtitle 2"/>
          <p:cNvSpPr>
            <a:spLocks noGrp="1"/>
          </p:cNvSpPr>
          <p:nvPr>
            <p:ph type="subTitle" idx="1" hasCustomPrompt="1"/>
          </p:nvPr>
        </p:nvSpPr>
        <p:spPr>
          <a:xfrm>
            <a:off x="499921" y="3209553"/>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31" y="2462028"/>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7"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487409134"/>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kern="1200" spc="0" baseline="0" dirty="0">
                <a:solidFill>
                  <a:schemeClr val="bg1"/>
                </a:solidFill>
                <a:effectLst/>
                <a:latin typeface="+mj-lt"/>
                <a:ea typeface="ＭＳ Ｐゴシック" charset="0"/>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169" y="4908007"/>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CiscoSansTT"/>
                <a:cs typeface="CiscoSans Thin"/>
              </a:rPr>
              <a:pPr algn="r" defTabSz="610744" fontAlgn="auto">
                <a:spcBef>
                  <a:spcPts val="0"/>
                </a:spcBef>
                <a:spcAft>
                  <a:spcPts val="0"/>
                </a:spcAft>
                <a:defRPr/>
              </a:pPr>
              <a:t>‹#›</a:t>
            </a:fld>
            <a:endParaRPr lang="en-US" sz="600" dirty="0">
              <a:solidFill>
                <a:srgbClr val="FFFFFF">
                  <a:alpha val="60000"/>
                </a:srgbClr>
              </a:solidFill>
              <a:latin typeface="CiscoSansTT"/>
              <a:cs typeface="CiscoSans Thin"/>
            </a:endParaRP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7908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ChangeArrowheads="1"/>
          </p:cNvSpPr>
          <p:nvPr userDrawn="1"/>
        </p:nvSpPr>
        <p:spPr bwMode="ltGray">
          <a:xfrm>
            <a:off x="5254752" y="4906753"/>
            <a:ext cx="3270774"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smtClean="0">
                <a:solidFill>
                  <a:srgbClr val="FFFFFF">
                    <a:alpha val="60000"/>
                  </a:srgbClr>
                </a:solidFill>
                <a:latin typeface="CiscoSansTT"/>
                <a:cs typeface="CiscoSans Thin"/>
              </a:rPr>
              <a:t>C97-736217-00 © 2015  Cisco and/or its affiliates. All rights reserved.   Cisco Confidential</a:t>
            </a:r>
            <a:endParaRPr lang="en-US" sz="600" dirty="0">
              <a:solidFill>
                <a:srgbClr val="FFFFFF">
                  <a:alpha val="60000"/>
                </a:srgbClr>
              </a:solidFill>
              <a:latin typeface="CiscoSansTT"/>
              <a:cs typeface="CiscoSans Thin"/>
            </a:endParaRPr>
          </a:p>
        </p:txBody>
      </p:sp>
    </p:spTree>
    <p:extLst>
      <p:ext uri="{BB962C8B-B14F-4D97-AF65-F5344CB8AC3E}">
        <p14:creationId xmlns:p14="http://schemas.microsoft.com/office/powerpoint/2010/main" val="3079153979"/>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4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5" name="Rectangle 7"/>
          <p:cNvSpPr>
            <a:spLocks noChangeArrowheads="1"/>
          </p:cNvSpPr>
          <p:nvPr userDrawn="1"/>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CiscoSansTT"/>
                <a:cs typeface="CiscoSans Thin"/>
              </a:rPr>
              <a:pPr algn="r" defTabSz="610744" fontAlgn="auto">
                <a:spcBef>
                  <a:spcPts val="0"/>
                </a:spcBef>
                <a:spcAft>
                  <a:spcPts val="0"/>
                </a:spcAft>
                <a:defRPr/>
              </a:pPr>
              <a:t>‹#›</a:t>
            </a:fld>
            <a:endParaRPr lang="en-US" sz="600" dirty="0">
              <a:solidFill>
                <a:srgbClr val="FFFFFF">
                  <a:alpha val="60000"/>
                </a:srgbClr>
              </a:solidFill>
              <a:latin typeface="CiscoSansTT"/>
              <a:cs typeface="CiscoSans Thin"/>
            </a:endParaRPr>
          </a:p>
        </p:txBody>
      </p:sp>
      <p:sp>
        <p:nvSpPr>
          <p:cNvPr id="6" name="Rectangle 4"/>
          <p:cNvSpPr>
            <a:spLocks noChangeArrowheads="1"/>
          </p:cNvSpPr>
          <p:nvPr userDrawn="1"/>
        </p:nvSpPr>
        <p:spPr bwMode="ltGray">
          <a:xfrm>
            <a:off x="5254752" y="4919454"/>
            <a:ext cx="3270774"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smtClean="0">
                <a:solidFill>
                  <a:srgbClr val="FFFFFF">
                    <a:alpha val="60000"/>
                  </a:srgbClr>
                </a:solidFill>
                <a:latin typeface="CiscoSansTT"/>
                <a:cs typeface="CiscoSans Thin"/>
              </a:rPr>
              <a:t>C97-736217-00 © 2015  Cisco and/or its affiliates. All rights reserved.   Cisco Confidential</a:t>
            </a:r>
            <a:endParaRPr lang="en-US" sz="600" dirty="0">
              <a:solidFill>
                <a:srgbClr val="FFFFFF">
                  <a:alpha val="60000"/>
                </a:srgbClr>
              </a:solidFill>
              <a:latin typeface="CiscoSansTT"/>
              <a:cs typeface="CiscoSans Thin"/>
            </a:endParaRPr>
          </a:p>
        </p:txBody>
      </p:sp>
      <p:pic>
        <p:nvPicPr>
          <p:cNvPr id="8" name="Picture 2" descr="C:\Users\spius\Pictures\cisco logo blue gradient.png"/>
          <p:cNvPicPr>
            <a:picLocks noChangeAspect="1" noChangeArrowheads="1"/>
          </p:cNvPicPr>
          <p:nvPr userDrawn="1"/>
        </p:nvPicPr>
        <p:blipFill>
          <a:blip r:embed="rId2" cstate="screen">
            <a:alphaModFix amt="60000"/>
            <a:biLevel thresh="25000"/>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511237"/>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solidFill>
                <a:srgbClr val="676767"/>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solidFill>
                <a:srgbClr val="676767"/>
              </a:solidFil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4173503042"/>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790"/>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1811962479"/>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3752121153"/>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135014152"/>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6"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222403940"/>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590851232"/>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8614468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2"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10044386"/>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44442205"/>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34" y="302508"/>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70"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3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70"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109635552"/>
      </p:ext>
    </p:extLst>
  </p:cSld>
  <p:clrMapOvr>
    <a:masterClrMapping/>
  </p:clrMapOvr>
  <p:transition spd="med">
    <p:fade/>
  </p:transition>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9" y="22832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34" y="22784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9" y="22048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2691734889"/>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81"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solidFill>
                <a:srgbClr val="FFFFFF"/>
              </a:solidFill>
              <a:latin typeface="CiscoSansTT ExtraLigh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8"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525211646"/>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
        <p:nvSpPr>
          <p:cNvPr id="56323" name="Rectangle 3"/>
          <p:cNvSpPr>
            <a:spLocks noChangeArrowheads="1"/>
          </p:cNvSpPr>
          <p:nvPr userDrawn="1"/>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dirty="0">
              <a:solidFill>
                <a:srgbClr val="676767"/>
              </a:solidFill>
            </a:endParaRPr>
          </a:p>
        </p:txBody>
      </p:sp>
    </p:spTree>
    <p:extLst>
      <p:ext uri="{BB962C8B-B14F-4D97-AF65-F5344CB8AC3E}">
        <p14:creationId xmlns:p14="http://schemas.microsoft.com/office/powerpoint/2010/main" val="1543540159"/>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
        <p:nvSpPr>
          <p:cNvPr id="56323" name="Rectangle 3"/>
          <p:cNvSpPr>
            <a:spLocks noChangeArrowheads="1"/>
          </p:cNvSpPr>
          <p:nvPr userDrawn="1"/>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dirty="0">
              <a:solidFill>
                <a:srgbClr val="676767"/>
              </a:solidFill>
            </a:endParaRPr>
          </a:p>
        </p:txBody>
      </p:sp>
      <p:sp>
        <p:nvSpPr>
          <p:cNvPr id="9" name="Text Placeholder 8"/>
          <p:cNvSpPr>
            <a:spLocks noGrp="1"/>
          </p:cNvSpPr>
          <p:nvPr>
            <p:ph type="body" sz="quarter" idx="10"/>
          </p:nvPr>
        </p:nvSpPr>
        <p:spPr>
          <a:xfrm>
            <a:off x="444500" y="3852863"/>
            <a:ext cx="8251825" cy="914400"/>
          </a:xfrm>
          <a:prstGeom prst="rect">
            <a:avLst/>
          </a:prstGeom>
        </p:spPr>
        <p:txBody>
          <a:bodyPr/>
          <a:lstStyle>
            <a:lvl1pPr>
              <a:buNone/>
              <a:defRPr/>
            </a:lvl1pPr>
          </a:lstStyle>
          <a:p>
            <a:pPr lvl="0"/>
            <a:r>
              <a:rPr lang="en-US" dirty="0" smtClean="0"/>
              <a:t>Click to edit Master text styles</a:t>
            </a:r>
          </a:p>
        </p:txBody>
      </p:sp>
    </p:spTree>
    <p:extLst>
      <p:ext uri="{BB962C8B-B14F-4D97-AF65-F5344CB8AC3E}">
        <p14:creationId xmlns:p14="http://schemas.microsoft.com/office/powerpoint/2010/main" val="1004645572"/>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4"/>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877770180"/>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3"/>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3142433789"/>
      </p:ext>
    </p:extLst>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90"/>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smtClean="0"/>
              <a:t>Click icon to add table</a:t>
            </a:r>
            <a:endParaRPr lang="en-GB" noProof="0" dirty="0"/>
          </a:p>
        </p:txBody>
      </p:sp>
      <p:sp>
        <p:nvSpPr>
          <p:cNvPr id="6"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2235833699"/>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7"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89971906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theme" Target="../theme/theme1.xml"/><Relationship Id="rId41"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9.xml"/><Relationship Id="rId21" Type="http://schemas.openxmlformats.org/officeDocument/2006/relationships/slideLayout" Target="../slideLayouts/slideLayout60.xml"/><Relationship Id="rId22" Type="http://schemas.openxmlformats.org/officeDocument/2006/relationships/slideLayout" Target="../slideLayouts/slideLayout61.xml"/><Relationship Id="rId23" Type="http://schemas.openxmlformats.org/officeDocument/2006/relationships/slideLayout" Target="../slideLayouts/slideLayout62.xml"/><Relationship Id="rId24" Type="http://schemas.openxmlformats.org/officeDocument/2006/relationships/slideLayout" Target="../slideLayouts/slideLayout63.xml"/><Relationship Id="rId25" Type="http://schemas.openxmlformats.org/officeDocument/2006/relationships/slideLayout" Target="../slideLayouts/slideLayout64.xml"/><Relationship Id="rId26" Type="http://schemas.openxmlformats.org/officeDocument/2006/relationships/slideLayout" Target="../slideLayouts/slideLayout65.xml"/><Relationship Id="rId27" Type="http://schemas.openxmlformats.org/officeDocument/2006/relationships/slideLayout" Target="../slideLayouts/slideLayout66.xml"/><Relationship Id="rId28" Type="http://schemas.openxmlformats.org/officeDocument/2006/relationships/slideLayout" Target="../slideLayouts/slideLayout67.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30" Type="http://schemas.openxmlformats.org/officeDocument/2006/relationships/slideLayout" Target="../slideLayouts/slideLayout69.xml"/><Relationship Id="rId31" Type="http://schemas.openxmlformats.org/officeDocument/2006/relationships/slideLayout" Target="../slideLayouts/slideLayout70.xml"/><Relationship Id="rId32" Type="http://schemas.openxmlformats.org/officeDocument/2006/relationships/slideLayout" Target="../slideLayouts/slideLayout71.xml"/><Relationship Id="rId9" Type="http://schemas.openxmlformats.org/officeDocument/2006/relationships/slideLayout" Target="../slideLayouts/slideLayout48.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33" Type="http://schemas.openxmlformats.org/officeDocument/2006/relationships/slideLayout" Target="../slideLayouts/slideLayout72.xml"/><Relationship Id="rId34" Type="http://schemas.openxmlformats.org/officeDocument/2006/relationships/slideLayout" Target="../slideLayouts/slideLayout73.xml"/><Relationship Id="rId35" Type="http://schemas.openxmlformats.org/officeDocument/2006/relationships/slideLayout" Target="../slideLayouts/slideLayout74.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slideLayout" Target="../slideLayouts/slideLayout55.xml"/><Relationship Id="rId17" Type="http://schemas.openxmlformats.org/officeDocument/2006/relationships/slideLayout" Target="../slideLayouts/slideLayout56.xml"/><Relationship Id="rId18" Type="http://schemas.openxmlformats.org/officeDocument/2006/relationships/slideLayout" Target="../slideLayouts/slideLayout57.xml"/><Relationship Id="rId19" Type="http://schemas.openxmlformats.org/officeDocument/2006/relationships/slideLayout" Target="../slideLayouts/slideLayout58.xml"/><Relationship Id="rId37" Type="http://schemas.openxmlformats.org/officeDocument/2006/relationships/slideLayout" Target="../slideLayouts/slideLayout76.xml"/><Relationship Id="rId38" Type="http://schemas.openxmlformats.org/officeDocument/2006/relationships/slideLayout" Target="../slideLayouts/slideLayout77.xml"/><Relationship Id="rId39" Type="http://schemas.openxmlformats.org/officeDocument/2006/relationships/slideLayout" Target="../slideLayouts/slideLayout78.xml"/><Relationship Id="rId40" Type="http://schemas.openxmlformats.org/officeDocument/2006/relationships/theme" Target="../theme/theme2.xml"/><Relationship Id="rId41"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98.xml"/><Relationship Id="rId21" Type="http://schemas.openxmlformats.org/officeDocument/2006/relationships/slideLayout" Target="../slideLayouts/slideLayout99.xml"/><Relationship Id="rId22" Type="http://schemas.openxmlformats.org/officeDocument/2006/relationships/slideLayout" Target="../slideLayouts/slideLayout100.xml"/><Relationship Id="rId23" Type="http://schemas.openxmlformats.org/officeDocument/2006/relationships/slideLayout" Target="../slideLayouts/slideLayout101.xml"/><Relationship Id="rId24" Type="http://schemas.openxmlformats.org/officeDocument/2006/relationships/slideLayout" Target="../slideLayouts/slideLayout102.xml"/><Relationship Id="rId25" Type="http://schemas.openxmlformats.org/officeDocument/2006/relationships/slideLayout" Target="../slideLayouts/slideLayout103.xml"/><Relationship Id="rId26" Type="http://schemas.openxmlformats.org/officeDocument/2006/relationships/slideLayout" Target="../slideLayouts/slideLayout104.xml"/><Relationship Id="rId27" Type="http://schemas.openxmlformats.org/officeDocument/2006/relationships/slideLayout" Target="../slideLayouts/slideLayout105.xml"/><Relationship Id="rId28" Type="http://schemas.openxmlformats.org/officeDocument/2006/relationships/slideLayout" Target="../slideLayouts/slideLayout106.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30" Type="http://schemas.openxmlformats.org/officeDocument/2006/relationships/slideLayout" Target="../slideLayouts/slideLayout108.xml"/><Relationship Id="rId31" Type="http://schemas.openxmlformats.org/officeDocument/2006/relationships/slideLayout" Target="../slideLayouts/slideLayout109.xml"/><Relationship Id="rId32" Type="http://schemas.openxmlformats.org/officeDocument/2006/relationships/slideLayout" Target="../slideLayouts/slideLayout110.xml"/><Relationship Id="rId9" Type="http://schemas.openxmlformats.org/officeDocument/2006/relationships/slideLayout" Target="../slideLayouts/slideLayout87.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33" Type="http://schemas.openxmlformats.org/officeDocument/2006/relationships/slideLayout" Target="../slideLayouts/slideLayout111.xml"/><Relationship Id="rId34" Type="http://schemas.openxmlformats.org/officeDocument/2006/relationships/slideLayout" Target="../slideLayouts/slideLayout112.xml"/><Relationship Id="rId35" Type="http://schemas.openxmlformats.org/officeDocument/2006/relationships/slideLayout" Target="../slideLayouts/slideLayout113.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1" Type="http://schemas.openxmlformats.org/officeDocument/2006/relationships/slideLayout" Target="../slideLayouts/slideLayout89.xml"/><Relationship Id="rId12" Type="http://schemas.openxmlformats.org/officeDocument/2006/relationships/slideLayout" Target="../slideLayouts/slideLayout90.xml"/><Relationship Id="rId13" Type="http://schemas.openxmlformats.org/officeDocument/2006/relationships/slideLayout" Target="../slideLayouts/slideLayout91.xml"/><Relationship Id="rId14" Type="http://schemas.openxmlformats.org/officeDocument/2006/relationships/slideLayout" Target="../slideLayouts/slideLayout92.xml"/><Relationship Id="rId15" Type="http://schemas.openxmlformats.org/officeDocument/2006/relationships/slideLayout" Target="../slideLayouts/slideLayout93.xml"/><Relationship Id="rId16" Type="http://schemas.openxmlformats.org/officeDocument/2006/relationships/slideLayout" Target="../slideLayouts/slideLayout94.xml"/><Relationship Id="rId17" Type="http://schemas.openxmlformats.org/officeDocument/2006/relationships/slideLayout" Target="../slideLayouts/slideLayout95.xml"/><Relationship Id="rId18" Type="http://schemas.openxmlformats.org/officeDocument/2006/relationships/slideLayout" Target="../slideLayouts/slideLayout96.xml"/><Relationship Id="rId19" Type="http://schemas.openxmlformats.org/officeDocument/2006/relationships/slideLayout" Target="../slideLayouts/slideLayout97.xml"/><Relationship Id="rId37" Type="http://schemas.openxmlformats.org/officeDocument/2006/relationships/slideLayout" Target="../slideLayouts/slideLayout115.xml"/><Relationship Id="rId38" Type="http://schemas.openxmlformats.org/officeDocument/2006/relationships/slideLayout" Target="../slideLayouts/slideLayout116.xml"/><Relationship Id="rId39" Type="http://schemas.openxmlformats.org/officeDocument/2006/relationships/slideLayout" Target="../slideLayouts/slideLayout117.xml"/><Relationship Id="rId40" Type="http://schemas.openxmlformats.org/officeDocument/2006/relationships/slideLayout" Target="../slideLayouts/slideLayout118.xml"/><Relationship Id="rId41" Type="http://schemas.openxmlformats.org/officeDocument/2006/relationships/slideLayout" Target="../slideLayouts/slideLayout119.xml"/><Relationship Id="rId42" Type="http://schemas.openxmlformats.org/officeDocument/2006/relationships/slideLayout" Target="../slideLayouts/slideLayout120.xml"/><Relationship Id="rId43" Type="http://schemas.openxmlformats.org/officeDocument/2006/relationships/slideLayout" Target="../slideLayouts/slideLayout121.xml"/><Relationship Id="rId44" Type="http://schemas.openxmlformats.org/officeDocument/2006/relationships/theme" Target="../theme/theme3.xml"/><Relationship Id="rId45"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41.xml"/><Relationship Id="rId21" Type="http://schemas.openxmlformats.org/officeDocument/2006/relationships/slideLayout" Target="../slideLayouts/slideLayout142.xml"/><Relationship Id="rId22" Type="http://schemas.openxmlformats.org/officeDocument/2006/relationships/slideLayout" Target="../slideLayouts/slideLayout143.xml"/><Relationship Id="rId23" Type="http://schemas.openxmlformats.org/officeDocument/2006/relationships/slideLayout" Target="../slideLayouts/slideLayout144.xml"/><Relationship Id="rId24" Type="http://schemas.openxmlformats.org/officeDocument/2006/relationships/slideLayout" Target="../slideLayouts/slideLayout145.xml"/><Relationship Id="rId25" Type="http://schemas.openxmlformats.org/officeDocument/2006/relationships/slideLayout" Target="../slideLayouts/slideLayout146.xml"/><Relationship Id="rId26" Type="http://schemas.openxmlformats.org/officeDocument/2006/relationships/slideLayout" Target="../slideLayouts/slideLayout147.xml"/><Relationship Id="rId27" Type="http://schemas.openxmlformats.org/officeDocument/2006/relationships/slideLayout" Target="../slideLayouts/slideLayout148.xml"/><Relationship Id="rId28" Type="http://schemas.openxmlformats.org/officeDocument/2006/relationships/slideLayout" Target="../slideLayouts/slideLayout149.xml"/><Relationship Id="rId29" Type="http://schemas.openxmlformats.org/officeDocument/2006/relationships/slideLayout" Target="../slideLayouts/slideLayout150.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30" Type="http://schemas.openxmlformats.org/officeDocument/2006/relationships/slideLayout" Target="../slideLayouts/slideLayout151.xml"/><Relationship Id="rId31" Type="http://schemas.openxmlformats.org/officeDocument/2006/relationships/slideLayout" Target="../slideLayouts/slideLayout152.xml"/><Relationship Id="rId32" Type="http://schemas.openxmlformats.org/officeDocument/2006/relationships/slideLayout" Target="../slideLayouts/slideLayout153.xml"/><Relationship Id="rId9" Type="http://schemas.openxmlformats.org/officeDocument/2006/relationships/slideLayout" Target="../slideLayouts/slideLayout130.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33" Type="http://schemas.openxmlformats.org/officeDocument/2006/relationships/slideLayout" Target="../slideLayouts/slideLayout154.xml"/><Relationship Id="rId34" Type="http://schemas.openxmlformats.org/officeDocument/2006/relationships/slideLayout" Target="../slideLayouts/slideLayout155.xml"/><Relationship Id="rId35" Type="http://schemas.openxmlformats.org/officeDocument/2006/relationships/slideLayout" Target="../slideLayouts/slideLayout156.xml"/><Relationship Id="rId36" Type="http://schemas.openxmlformats.org/officeDocument/2006/relationships/slideLayout" Target="../slideLayouts/slideLayout157.xml"/><Relationship Id="rId10" Type="http://schemas.openxmlformats.org/officeDocument/2006/relationships/slideLayout" Target="../slideLayouts/slideLayout131.xml"/><Relationship Id="rId11" Type="http://schemas.openxmlformats.org/officeDocument/2006/relationships/slideLayout" Target="../slideLayouts/slideLayout132.xml"/><Relationship Id="rId12" Type="http://schemas.openxmlformats.org/officeDocument/2006/relationships/slideLayout" Target="../slideLayouts/slideLayout133.xml"/><Relationship Id="rId13" Type="http://schemas.openxmlformats.org/officeDocument/2006/relationships/slideLayout" Target="../slideLayouts/slideLayout134.xml"/><Relationship Id="rId14" Type="http://schemas.openxmlformats.org/officeDocument/2006/relationships/slideLayout" Target="../slideLayouts/slideLayout135.xml"/><Relationship Id="rId15" Type="http://schemas.openxmlformats.org/officeDocument/2006/relationships/slideLayout" Target="../slideLayouts/slideLayout136.xml"/><Relationship Id="rId16" Type="http://schemas.openxmlformats.org/officeDocument/2006/relationships/slideLayout" Target="../slideLayouts/slideLayout137.xml"/><Relationship Id="rId17" Type="http://schemas.openxmlformats.org/officeDocument/2006/relationships/slideLayout" Target="../slideLayouts/slideLayout138.xml"/><Relationship Id="rId18" Type="http://schemas.openxmlformats.org/officeDocument/2006/relationships/slideLayout" Target="../slideLayouts/slideLayout139.xml"/><Relationship Id="rId19" Type="http://schemas.openxmlformats.org/officeDocument/2006/relationships/slideLayout" Target="../slideLayouts/slideLayout140.xml"/><Relationship Id="rId37" Type="http://schemas.openxmlformats.org/officeDocument/2006/relationships/slideLayout" Target="../slideLayouts/slideLayout158.xml"/><Relationship Id="rId38" Type="http://schemas.openxmlformats.org/officeDocument/2006/relationships/slideLayout" Target="../slideLayouts/slideLayout159.xml"/><Relationship Id="rId39" Type="http://schemas.openxmlformats.org/officeDocument/2006/relationships/theme" Target="../theme/theme4.xml"/><Relationship Id="rId40"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79.xml"/><Relationship Id="rId21" Type="http://schemas.openxmlformats.org/officeDocument/2006/relationships/slideLayout" Target="../slideLayouts/slideLayout180.xml"/><Relationship Id="rId22" Type="http://schemas.openxmlformats.org/officeDocument/2006/relationships/slideLayout" Target="../slideLayouts/slideLayout181.xml"/><Relationship Id="rId23" Type="http://schemas.openxmlformats.org/officeDocument/2006/relationships/slideLayout" Target="../slideLayouts/slideLayout182.xml"/><Relationship Id="rId24" Type="http://schemas.openxmlformats.org/officeDocument/2006/relationships/slideLayout" Target="../slideLayouts/slideLayout183.xml"/><Relationship Id="rId25" Type="http://schemas.openxmlformats.org/officeDocument/2006/relationships/slideLayout" Target="../slideLayouts/slideLayout184.xml"/><Relationship Id="rId26" Type="http://schemas.openxmlformats.org/officeDocument/2006/relationships/slideLayout" Target="../slideLayouts/slideLayout185.xml"/><Relationship Id="rId27" Type="http://schemas.openxmlformats.org/officeDocument/2006/relationships/slideLayout" Target="../slideLayouts/slideLayout186.xml"/><Relationship Id="rId28" Type="http://schemas.openxmlformats.org/officeDocument/2006/relationships/slideLayout" Target="../slideLayouts/slideLayout187.xml"/><Relationship Id="rId29" Type="http://schemas.openxmlformats.org/officeDocument/2006/relationships/slideLayout" Target="../slideLayouts/slideLayout18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30" Type="http://schemas.openxmlformats.org/officeDocument/2006/relationships/slideLayout" Target="../slideLayouts/slideLayout189.xml"/><Relationship Id="rId31" Type="http://schemas.openxmlformats.org/officeDocument/2006/relationships/slideLayout" Target="../slideLayouts/slideLayout190.xml"/><Relationship Id="rId32" Type="http://schemas.openxmlformats.org/officeDocument/2006/relationships/slideLayout" Target="../slideLayouts/slideLayout191.xml"/><Relationship Id="rId9" Type="http://schemas.openxmlformats.org/officeDocument/2006/relationships/slideLayout" Target="../slideLayouts/slideLayout168.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33" Type="http://schemas.openxmlformats.org/officeDocument/2006/relationships/slideLayout" Target="../slideLayouts/slideLayout192.xml"/><Relationship Id="rId34" Type="http://schemas.openxmlformats.org/officeDocument/2006/relationships/slideLayout" Target="../slideLayouts/slideLayout193.xml"/><Relationship Id="rId35" Type="http://schemas.openxmlformats.org/officeDocument/2006/relationships/slideLayout" Target="../slideLayouts/slideLayout194.xml"/><Relationship Id="rId36" Type="http://schemas.openxmlformats.org/officeDocument/2006/relationships/slideLayout" Target="../slideLayouts/slideLayout195.xml"/><Relationship Id="rId10" Type="http://schemas.openxmlformats.org/officeDocument/2006/relationships/slideLayout" Target="../slideLayouts/slideLayout169.xml"/><Relationship Id="rId11" Type="http://schemas.openxmlformats.org/officeDocument/2006/relationships/slideLayout" Target="../slideLayouts/slideLayout170.xml"/><Relationship Id="rId12" Type="http://schemas.openxmlformats.org/officeDocument/2006/relationships/slideLayout" Target="../slideLayouts/slideLayout171.xml"/><Relationship Id="rId13" Type="http://schemas.openxmlformats.org/officeDocument/2006/relationships/slideLayout" Target="../slideLayouts/slideLayout172.xml"/><Relationship Id="rId14" Type="http://schemas.openxmlformats.org/officeDocument/2006/relationships/slideLayout" Target="../slideLayouts/slideLayout173.xml"/><Relationship Id="rId15" Type="http://schemas.openxmlformats.org/officeDocument/2006/relationships/slideLayout" Target="../slideLayouts/slideLayout174.xml"/><Relationship Id="rId16" Type="http://schemas.openxmlformats.org/officeDocument/2006/relationships/slideLayout" Target="../slideLayouts/slideLayout175.xml"/><Relationship Id="rId17" Type="http://schemas.openxmlformats.org/officeDocument/2006/relationships/slideLayout" Target="../slideLayouts/slideLayout176.xml"/><Relationship Id="rId18" Type="http://schemas.openxmlformats.org/officeDocument/2006/relationships/slideLayout" Target="../slideLayouts/slideLayout177.xml"/><Relationship Id="rId19" Type="http://schemas.openxmlformats.org/officeDocument/2006/relationships/slideLayout" Target="../slideLayouts/slideLayout178.xml"/><Relationship Id="rId37" Type="http://schemas.openxmlformats.org/officeDocument/2006/relationships/slideLayout" Target="../slideLayouts/slideLayout196.xml"/><Relationship Id="rId38" Type="http://schemas.openxmlformats.org/officeDocument/2006/relationships/slideLayout" Target="../slideLayouts/slideLayout197.xml"/><Relationship Id="rId39" Type="http://schemas.openxmlformats.org/officeDocument/2006/relationships/slideLayout" Target="../slideLayouts/slideLayout198.xml"/><Relationship Id="rId40" Type="http://schemas.openxmlformats.org/officeDocument/2006/relationships/slideLayout" Target="../slideLayouts/slideLayout199.xml"/><Relationship Id="rId41" Type="http://schemas.openxmlformats.org/officeDocument/2006/relationships/theme" Target="../theme/theme5.xml"/><Relationship Id="rId42"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219.xml"/><Relationship Id="rId21" Type="http://schemas.openxmlformats.org/officeDocument/2006/relationships/slideLayout" Target="../slideLayouts/slideLayout220.xml"/><Relationship Id="rId22" Type="http://schemas.openxmlformats.org/officeDocument/2006/relationships/slideLayout" Target="../slideLayouts/slideLayout221.xml"/><Relationship Id="rId23" Type="http://schemas.openxmlformats.org/officeDocument/2006/relationships/slideLayout" Target="../slideLayouts/slideLayout222.xml"/><Relationship Id="rId24" Type="http://schemas.openxmlformats.org/officeDocument/2006/relationships/slideLayout" Target="../slideLayouts/slideLayout223.xml"/><Relationship Id="rId25" Type="http://schemas.openxmlformats.org/officeDocument/2006/relationships/slideLayout" Target="../slideLayouts/slideLayout224.xml"/><Relationship Id="rId26" Type="http://schemas.openxmlformats.org/officeDocument/2006/relationships/slideLayout" Target="../slideLayouts/slideLayout225.xml"/><Relationship Id="rId27" Type="http://schemas.openxmlformats.org/officeDocument/2006/relationships/slideLayout" Target="../slideLayouts/slideLayout226.xml"/><Relationship Id="rId28" Type="http://schemas.openxmlformats.org/officeDocument/2006/relationships/slideLayout" Target="../slideLayouts/slideLayout227.xml"/><Relationship Id="rId29" Type="http://schemas.openxmlformats.org/officeDocument/2006/relationships/slideLayout" Target="../slideLayouts/slideLayout228.xml"/><Relationship Id="rId1" Type="http://schemas.openxmlformats.org/officeDocument/2006/relationships/slideLayout" Target="../slideLayouts/slideLayout200.xml"/><Relationship Id="rId2" Type="http://schemas.openxmlformats.org/officeDocument/2006/relationships/slideLayout" Target="../slideLayouts/slideLayout201.xml"/><Relationship Id="rId3" Type="http://schemas.openxmlformats.org/officeDocument/2006/relationships/slideLayout" Target="../slideLayouts/slideLayout202.xml"/><Relationship Id="rId4" Type="http://schemas.openxmlformats.org/officeDocument/2006/relationships/slideLayout" Target="../slideLayouts/slideLayout203.xml"/><Relationship Id="rId5" Type="http://schemas.openxmlformats.org/officeDocument/2006/relationships/slideLayout" Target="../slideLayouts/slideLayout204.xml"/><Relationship Id="rId30" Type="http://schemas.openxmlformats.org/officeDocument/2006/relationships/slideLayout" Target="../slideLayouts/slideLayout229.xml"/><Relationship Id="rId31" Type="http://schemas.openxmlformats.org/officeDocument/2006/relationships/slideLayout" Target="../slideLayouts/slideLayout230.xml"/><Relationship Id="rId32" Type="http://schemas.openxmlformats.org/officeDocument/2006/relationships/slideLayout" Target="../slideLayouts/slideLayout231.xml"/><Relationship Id="rId9" Type="http://schemas.openxmlformats.org/officeDocument/2006/relationships/slideLayout" Target="../slideLayouts/slideLayout208.xml"/><Relationship Id="rId6" Type="http://schemas.openxmlformats.org/officeDocument/2006/relationships/slideLayout" Target="../slideLayouts/slideLayout205.xml"/><Relationship Id="rId7" Type="http://schemas.openxmlformats.org/officeDocument/2006/relationships/slideLayout" Target="../slideLayouts/slideLayout206.xml"/><Relationship Id="rId8" Type="http://schemas.openxmlformats.org/officeDocument/2006/relationships/slideLayout" Target="../slideLayouts/slideLayout207.xml"/><Relationship Id="rId33" Type="http://schemas.openxmlformats.org/officeDocument/2006/relationships/slideLayout" Target="../slideLayouts/slideLayout232.xml"/><Relationship Id="rId34" Type="http://schemas.openxmlformats.org/officeDocument/2006/relationships/slideLayout" Target="../slideLayouts/slideLayout233.xml"/><Relationship Id="rId35" Type="http://schemas.openxmlformats.org/officeDocument/2006/relationships/slideLayout" Target="../slideLayouts/slideLayout234.xml"/><Relationship Id="rId36" Type="http://schemas.openxmlformats.org/officeDocument/2006/relationships/slideLayout" Target="../slideLayouts/slideLayout235.xml"/><Relationship Id="rId10" Type="http://schemas.openxmlformats.org/officeDocument/2006/relationships/slideLayout" Target="../slideLayouts/slideLayout209.xml"/><Relationship Id="rId11" Type="http://schemas.openxmlformats.org/officeDocument/2006/relationships/slideLayout" Target="../slideLayouts/slideLayout210.xml"/><Relationship Id="rId12" Type="http://schemas.openxmlformats.org/officeDocument/2006/relationships/slideLayout" Target="../slideLayouts/slideLayout211.xml"/><Relationship Id="rId13" Type="http://schemas.openxmlformats.org/officeDocument/2006/relationships/slideLayout" Target="../slideLayouts/slideLayout212.xml"/><Relationship Id="rId14" Type="http://schemas.openxmlformats.org/officeDocument/2006/relationships/slideLayout" Target="../slideLayouts/slideLayout213.xml"/><Relationship Id="rId15" Type="http://schemas.openxmlformats.org/officeDocument/2006/relationships/slideLayout" Target="../slideLayouts/slideLayout214.xml"/><Relationship Id="rId16" Type="http://schemas.openxmlformats.org/officeDocument/2006/relationships/slideLayout" Target="../slideLayouts/slideLayout215.xml"/><Relationship Id="rId17" Type="http://schemas.openxmlformats.org/officeDocument/2006/relationships/slideLayout" Target="../slideLayouts/slideLayout216.xml"/><Relationship Id="rId18" Type="http://schemas.openxmlformats.org/officeDocument/2006/relationships/slideLayout" Target="../slideLayouts/slideLayout217.xml"/><Relationship Id="rId19" Type="http://schemas.openxmlformats.org/officeDocument/2006/relationships/slideLayout" Target="../slideLayouts/slideLayout218.xml"/><Relationship Id="rId37" Type="http://schemas.openxmlformats.org/officeDocument/2006/relationships/slideLayout" Target="../slideLayouts/slideLayout236.xml"/><Relationship Id="rId38" Type="http://schemas.openxmlformats.org/officeDocument/2006/relationships/slideLayout" Target="../slideLayouts/slideLayout237.xml"/><Relationship Id="rId39" Type="http://schemas.openxmlformats.org/officeDocument/2006/relationships/theme" Target="../theme/theme6.xml"/><Relationship Id="rId4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descr="ToolsToo_Slide"/>
          <p:cNvSpPr/>
          <p:nvPr userDrawn="1"/>
        </p:nvSpPr>
        <p:spPr>
          <a:xfrm>
            <a:off x="0" y="0"/>
            <a:ext cx="9144000" cy="5143500"/>
          </a:xfrm>
          <a:prstGeom prst="rect">
            <a:avLst/>
          </a:prstGeom>
          <a:noFill/>
          <a:ln>
            <a:noFill/>
          </a:ln>
          <a:effectLst/>
          <a:extLst>
            <a:ext uri="{909E8E84-426E-40DD-AFC4-6F175D3DCCD1}">
              <a14:hiddenFill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Arial"/>
                <a:cs typeface="CiscoSans Thin"/>
              </a:rPr>
              <a:pPr algn="r" defTabSz="610744" fontAlgn="auto">
                <a:spcBef>
                  <a:spcPts val="0"/>
                </a:spcBef>
                <a:spcAft>
                  <a:spcPts val="0"/>
                </a:spcAft>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cs typeface="CiscoSans Thin"/>
              </a:rPr>
              <a:t>© </a:t>
            </a:r>
            <a:r>
              <a:rPr lang="en-US" sz="600" dirty="0" smtClean="0">
                <a:solidFill>
                  <a:srgbClr val="000000">
                    <a:alpha val="25000"/>
                  </a:srgbClr>
                </a:solidFill>
                <a:latin typeface="Arial"/>
                <a:cs typeface="CiscoSans Thin"/>
              </a:rPr>
              <a:t>2016  </a:t>
            </a:r>
            <a:r>
              <a:rPr lang="en-US" sz="600" dirty="0">
                <a:solidFill>
                  <a:srgbClr val="000000">
                    <a:alpha val="25000"/>
                  </a:srgbClr>
                </a:solidFill>
                <a:latin typeface="Arial"/>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310960"/>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 id="2147484154" r:id="rId18"/>
    <p:sldLayoutId id="2147484155" r:id="rId19"/>
    <p:sldLayoutId id="2147484156" r:id="rId20"/>
    <p:sldLayoutId id="2147484157" r:id="rId21"/>
    <p:sldLayoutId id="2147484158" r:id="rId22"/>
    <p:sldLayoutId id="2147484159" r:id="rId23"/>
    <p:sldLayoutId id="2147484160" r:id="rId24"/>
    <p:sldLayoutId id="2147484161" r:id="rId25"/>
    <p:sldLayoutId id="2147484162" r:id="rId26"/>
    <p:sldLayoutId id="2147484163" r:id="rId27"/>
    <p:sldLayoutId id="2147484164" r:id="rId28"/>
    <p:sldLayoutId id="2147484165" r:id="rId29"/>
    <p:sldLayoutId id="2147484166" r:id="rId30"/>
    <p:sldLayoutId id="2147484167" r:id="rId31"/>
    <p:sldLayoutId id="2147484168" r:id="rId32"/>
    <p:sldLayoutId id="2147484169" r:id="rId33"/>
    <p:sldLayoutId id="2147484170" r:id="rId34"/>
    <p:sldLayoutId id="2147484171" r:id="rId35"/>
    <p:sldLayoutId id="2147484172" r:id="rId36"/>
    <p:sldLayoutId id="2147484173" r:id="rId37"/>
    <p:sldLayoutId id="2147484051" r:id="rId38"/>
    <p:sldLayoutId id="2147484174" r:id="rId39"/>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descr="ToolsToo_Slide"/>
          <p:cNvSpPr/>
          <p:nvPr userDrawn="1"/>
        </p:nvSpPr>
        <p:spPr>
          <a:xfrm>
            <a:off x="0" y="0"/>
            <a:ext cx="9144000" cy="5143500"/>
          </a:xfrm>
          <a:prstGeom prst="rect">
            <a:avLst/>
          </a:prstGeom>
          <a:noFill/>
          <a:ln>
            <a:noFill/>
          </a:ln>
          <a:effectLst/>
          <a:extLst>
            <a:ext uri="{909E8E84-426E-40DD-AFC4-6F175D3DCCD1}">
              <a14:hiddenFill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2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CiscoSansTT"/>
                <a:cs typeface="CiscoSans Thin"/>
              </a:rPr>
              <a:pPr algn="r" defTabSz="610744" fontAlgn="auto">
                <a:spcBef>
                  <a:spcPts val="0"/>
                </a:spcBef>
                <a:spcAft>
                  <a:spcPts val="0"/>
                </a:spcAft>
                <a:defRPr/>
              </a:pPr>
              <a:t>‹#›</a:t>
            </a:fld>
            <a:endParaRPr lang="en-US" sz="600" dirty="0">
              <a:solidFill>
                <a:srgbClr val="000000">
                  <a:alpha val="25000"/>
                </a:srgbClr>
              </a:solidFill>
              <a:latin typeface="CiscoSansTT"/>
              <a:cs typeface="CiscoSans Thin"/>
            </a:endParaRPr>
          </a:p>
        </p:txBody>
      </p:sp>
      <p:sp>
        <p:nvSpPr>
          <p:cNvPr id="13" name="Rectangle 4"/>
          <p:cNvSpPr>
            <a:spLocks noChangeArrowheads="1"/>
          </p:cNvSpPr>
          <p:nvPr/>
        </p:nvSpPr>
        <p:spPr bwMode="ltGray">
          <a:xfrm>
            <a:off x="4648810" y="4919454"/>
            <a:ext cx="3876716" cy="154518"/>
          </a:xfrm>
          <a:prstGeom prst="rect">
            <a:avLst/>
          </a:prstGeom>
          <a:noFill/>
          <a:ln w="9525">
            <a:noFill/>
            <a:miter lim="800000"/>
            <a:headEnd/>
            <a:tailEnd/>
          </a:ln>
          <a:effectLst/>
        </p:spPr>
        <p:txBody>
          <a:bodyPr wrap="square" lIns="61586" tIns="30792" rIns="61586" bIns="30792" anchor="b">
            <a:spAutoFit/>
          </a:bodyPr>
          <a:lstStyle/>
          <a:p>
            <a:pPr algn="r" defTabSz="610744" fontAlgn="auto">
              <a:spcBef>
                <a:spcPts val="0"/>
              </a:spcBef>
              <a:spcAft>
                <a:spcPts val="0"/>
              </a:spcAft>
              <a:defRPr/>
            </a:pPr>
            <a:r>
              <a:rPr lang="en-US" sz="600" dirty="0" smtClean="0">
                <a:solidFill>
                  <a:srgbClr val="000000">
                    <a:alpha val="25000"/>
                  </a:srgbClr>
                </a:solidFill>
                <a:latin typeface="CiscoSansTT"/>
                <a:cs typeface="CiscoSans Thin"/>
              </a:rPr>
              <a:t>C97-736217-00 © 2015  Cisco and/or its affiliates. All rights reserved.   Cisco Confidential</a:t>
            </a:r>
            <a:endParaRPr lang="en-US" sz="600" dirty="0">
              <a:solidFill>
                <a:srgbClr val="000000">
                  <a:alpha val="25000"/>
                </a:srgbClr>
              </a:solidFill>
              <a:latin typeface="CiscoSansTT"/>
              <a:cs typeface="CiscoSans Thin"/>
            </a:endParaRPr>
          </a:p>
        </p:txBody>
      </p:sp>
      <p:pic>
        <p:nvPicPr>
          <p:cNvPr id="7" name="Picture 2" descr="C:\Users\spius\Pictures\cisco logo blue gradient.png"/>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80372"/>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 id="2147484224" r:id="rId18"/>
    <p:sldLayoutId id="2147484225" r:id="rId19"/>
    <p:sldLayoutId id="2147484226" r:id="rId20"/>
    <p:sldLayoutId id="2147484227" r:id="rId21"/>
    <p:sldLayoutId id="2147484228" r:id="rId22"/>
    <p:sldLayoutId id="2147484229" r:id="rId23"/>
    <p:sldLayoutId id="2147484230" r:id="rId24"/>
    <p:sldLayoutId id="2147484231" r:id="rId25"/>
    <p:sldLayoutId id="2147484232" r:id="rId26"/>
    <p:sldLayoutId id="2147484233" r:id="rId27"/>
    <p:sldLayoutId id="2147484234" r:id="rId28"/>
    <p:sldLayoutId id="2147484235" r:id="rId29"/>
    <p:sldLayoutId id="2147484236" r:id="rId30"/>
    <p:sldLayoutId id="2147484237" r:id="rId31"/>
    <p:sldLayoutId id="2147484238" r:id="rId32"/>
    <p:sldLayoutId id="2147484239" r:id="rId33"/>
    <p:sldLayoutId id="2147484240" r:id="rId34"/>
    <p:sldLayoutId id="2147484241" r:id="rId35"/>
    <p:sldLayoutId id="2147484242" r:id="rId36"/>
    <p:sldLayoutId id="2147484243" r:id="rId37"/>
    <p:sldLayoutId id="2147484244" r:id="rId38"/>
    <p:sldLayoutId id="2147484416" r:id="rId39"/>
  </p:sldLayoutIdLst>
  <p:transition spd="slow">
    <p:wipe/>
  </p:transition>
  <p:txStyles>
    <p:titleStyle>
      <a:lvl1pPr algn="l" defTabSz="684213"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descr="ToolsToo_Slide"/>
          <p:cNvSpPr/>
          <p:nvPr userDrawn="1"/>
        </p:nvSpPr>
        <p:spPr>
          <a:xfrm>
            <a:off x="0" y="0"/>
            <a:ext cx="9144000" cy="5143500"/>
          </a:xfrm>
          <a:prstGeom prst="rect">
            <a:avLst/>
          </a:prstGeom>
          <a:noFill/>
          <a:ln>
            <a:noFill/>
          </a:ln>
          <a:effectLst/>
          <a:extLst>
            <a:ext uri="{909E8E84-426E-40DD-AFC4-6F175D3DCCD1}">
              <a14:hiddenFill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2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CiscoSansTT"/>
                <a:cs typeface="CiscoSans Thin"/>
              </a:rPr>
              <a:pPr algn="r" defTabSz="610744" fontAlgn="auto">
                <a:spcBef>
                  <a:spcPts val="0"/>
                </a:spcBef>
                <a:spcAft>
                  <a:spcPts val="0"/>
                </a:spcAft>
                <a:defRPr/>
              </a:pPr>
              <a:t>‹#›</a:t>
            </a:fld>
            <a:endParaRPr lang="en-US" sz="600" dirty="0">
              <a:solidFill>
                <a:srgbClr val="000000">
                  <a:alpha val="25000"/>
                </a:srgbClr>
              </a:solidFill>
              <a:latin typeface="CiscoSansTT"/>
              <a:cs typeface="CiscoSans Thin"/>
            </a:endParaRPr>
          </a:p>
        </p:txBody>
      </p:sp>
      <p:sp>
        <p:nvSpPr>
          <p:cNvPr id="13" name="Rectangle 4"/>
          <p:cNvSpPr>
            <a:spLocks noChangeArrowheads="1"/>
          </p:cNvSpPr>
          <p:nvPr/>
        </p:nvSpPr>
        <p:spPr bwMode="ltGray">
          <a:xfrm>
            <a:off x="4648810" y="4919454"/>
            <a:ext cx="3876716" cy="154518"/>
          </a:xfrm>
          <a:prstGeom prst="rect">
            <a:avLst/>
          </a:prstGeom>
          <a:noFill/>
          <a:ln w="9525">
            <a:noFill/>
            <a:miter lim="800000"/>
            <a:headEnd/>
            <a:tailEnd/>
          </a:ln>
          <a:effectLst/>
        </p:spPr>
        <p:txBody>
          <a:bodyPr wrap="square" lIns="61586" tIns="30792" rIns="61586" bIns="30792" anchor="b">
            <a:spAutoFit/>
          </a:bodyPr>
          <a:lstStyle/>
          <a:p>
            <a:pPr algn="r" defTabSz="610744" fontAlgn="auto">
              <a:spcBef>
                <a:spcPts val="0"/>
              </a:spcBef>
              <a:spcAft>
                <a:spcPts val="0"/>
              </a:spcAft>
              <a:defRPr/>
            </a:pPr>
            <a:r>
              <a:rPr lang="en-US" sz="600" dirty="0" smtClean="0">
                <a:solidFill>
                  <a:srgbClr val="000000">
                    <a:alpha val="25000"/>
                  </a:srgbClr>
                </a:solidFill>
                <a:latin typeface="CiscoSansTT"/>
                <a:cs typeface="CiscoSans Thin"/>
              </a:rPr>
              <a:t>C97-736217-00 © 2015  Cisco and/or its affiliates. All rights reserved.   Cisco Confidential</a:t>
            </a:r>
            <a:endParaRPr lang="en-US" sz="600" dirty="0">
              <a:solidFill>
                <a:srgbClr val="000000">
                  <a:alpha val="25000"/>
                </a:srgbClr>
              </a:solidFill>
              <a:latin typeface="CiscoSansTT"/>
              <a:cs typeface="CiscoSans Thin"/>
            </a:endParaRPr>
          </a:p>
        </p:txBody>
      </p:sp>
      <p:pic>
        <p:nvPicPr>
          <p:cNvPr id="7" name="Picture 2" descr="C:\Users\spius\Pictures\cisco logo blue gradient.png"/>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128073"/>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274" r:id="rId27"/>
    <p:sldLayoutId id="2147484275" r:id="rId28"/>
    <p:sldLayoutId id="2147484276" r:id="rId29"/>
    <p:sldLayoutId id="2147484277" r:id="rId30"/>
    <p:sldLayoutId id="2147484278" r:id="rId31"/>
    <p:sldLayoutId id="2147484279" r:id="rId32"/>
    <p:sldLayoutId id="2147484280" r:id="rId33"/>
    <p:sldLayoutId id="2147484281" r:id="rId34"/>
    <p:sldLayoutId id="2147484282" r:id="rId35"/>
    <p:sldLayoutId id="2147484283" r:id="rId36"/>
    <p:sldLayoutId id="2147484284" r:id="rId37"/>
    <p:sldLayoutId id="2147484285" r:id="rId38"/>
    <p:sldLayoutId id="2147484286" r:id="rId39"/>
    <p:sldLayoutId id="2147484408" r:id="rId40"/>
    <p:sldLayoutId id="2147484413" r:id="rId41"/>
    <p:sldLayoutId id="2147484414" r:id="rId42"/>
    <p:sldLayoutId id="2147484415" r:id="rId43"/>
  </p:sldLayoutIdLst>
  <p:transition spd="slow">
    <p:wipe/>
  </p:transition>
  <p:txStyles>
    <p:titleStyle>
      <a:lvl1pPr algn="l" defTabSz="684213"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descr="ToolsToo_Slide"/>
          <p:cNvSpPr/>
          <p:nvPr userDrawn="1"/>
        </p:nvSpPr>
        <p:spPr>
          <a:xfrm>
            <a:off x="0" y="0"/>
            <a:ext cx="9144000" cy="5143500"/>
          </a:xfrm>
          <a:prstGeom prst="rect">
            <a:avLst/>
          </a:prstGeom>
          <a:noFill/>
          <a:ln>
            <a:noFill/>
          </a:ln>
          <a:effectLst/>
          <a:extLst>
            <a:ext uri="{909E8E84-426E-40DD-AFC4-6F175D3DCCD1}">
              <a14:hiddenFill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Arial"/>
                <a:cs typeface="CiscoSans Thin"/>
              </a:rPr>
              <a:pPr algn="r" defTabSz="610744" fontAlgn="auto">
                <a:spcBef>
                  <a:spcPts val="0"/>
                </a:spcBef>
                <a:spcAft>
                  <a:spcPts val="0"/>
                </a:spcAft>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cs typeface="CiscoSans Thin"/>
              </a:rPr>
              <a:t>© </a:t>
            </a:r>
            <a:r>
              <a:rPr lang="en-US" sz="600" dirty="0" smtClean="0">
                <a:solidFill>
                  <a:srgbClr val="000000">
                    <a:alpha val="25000"/>
                  </a:srgbClr>
                </a:solidFill>
                <a:latin typeface="Arial"/>
                <a:cs typeface="CiscoSans Thin"/>
              </a:rPr>
              <a:t>2015  </a:t>
            </a:r>
            <a:r>
              <a:rPr lang="en-US" sz="600" dirty="0">
                <a:solidFill>
                  <a:srgbClr val="000000">
                    <a:alpha val="25000"/>
                  </a:srgbClr>
                </a:solidFill>
                <a:latin typeface="Arial"/>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628663"/>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 id="2147484300" r:id="rId13"/>
    <p:sldLayoutId id="2147484301" r:id="rId14"/>
    <p:sldLayoutId id="2147484302" r:id="rId15"/>
    <p:sldLayoutId id="2147484303" r:id="rId16"/>
    <p:sldLayoutId id="2147484304" r:id="rId17"/>
    <p:sldLayoutId id="2147484305" r:id="rId18"/>
    <p:sldLayoutId id="2147484306" r:id="rId19"/>
    <p:sldLayoutId id="2147484307" r:id="rId20"/>
    <p:sldLayoutId id="2147484308" r:id="rId21"/>
    <p:sldLayoutId id="2147484309" r:id="rId22"/>
    <p:sldLayoutId id="2147484310" r:id="rId23"/>
    <p:sldLayoutId id="2147484311" r:id="rId24"/>
    <p:sldLayoutId id="2147484312" r:id="rId25"/>
    <p:sldLayoutId id="2147484313" r:id="rId26"/>
    <p:sldLayoutId id="2147484314" r:id="rId27"/>
    <p:sldLayoutId id="2147484315" r:id="rId28"/>
    <p:sldLayoutId id="2147484316" r:id="rId29"/>
    <p:sldLayoutId id="2147484317" r:id="rId30"/>
    <p:sldLayoutId id="2147484318" r:id="rId31"/>
    <p:sldLayoutId id="2147484319" r:id="rId32"/>
    <p:sldLayoutId id="2147484320" r:id="rId33"/>
    <p:sldLayoutId id="2147484321" r:id="rId34"/>
    <p:sldLayoutId id="2147484322" r:id="rId35"/>
    <p:sldLayoutId id="2147484323" r:id="rId36"/>
    <p:sldLayoutId id="2147484324" r:id="rId37"/>
    <p:sldLayoutId id="2147484325" r:id="rId38"/>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descr="ToolsToo_Slide"/>
          <p:cNvSpPr/>
          <p:nvPr userDrawn="1"/>
        </p:nvSpPr>
        <p:spPr>
          <a:xfrm>
            <a:off x="0" y="0"/>
            <a:ext cx="9144000" cy="5143500"/>
          </a:xfrm>
          <a:prstGeom prst="rect">
            <a:avLst/>
          </a:prstGeom>
          <a:noFill/>
          <a:ln>
            <a:noFill/>
          </a:ln>
          <a:effectLst/>
          <a:extLst>
            <a:ext uri="{909E8E84-426E-40DD-AFC4-6F175D3DCCD1}">
              <a14:hiddenFill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2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CiscoSansTT"/>
                <a:cs typeface="CiscoSans Thin"/>
              </a:rPr>
              <a:pPr algn="r" defTabSz="610744" fontAlgn="auto">
                <a:spcBef>
                  <a:spcPts val="0"/>
                </a:spcBef>
                <a:spcAft>
                  <a:spcPts val="0"/>
                </a:spcAft>
                <a:defRPr/>
              </a:pPr>
              <a:t>‹#›</a:t>
            </a:fld>
            <a:endParaRPr lang="en-US" sz="600" dirty="0">
              <a:solidFill>
                <a:srgbClr val="000000">
                  <a:alpha val="25000"/>
                </a:srgbClr>
              </a:solidFill>
              <a:latin typeface="CiscoSansTT"/>
              <a:cs typeface="CiscoSans Thin"/>
            </a:endParaRPr>
          </a:p>
        </p:txBody>
      </p:sp>
      <p:sp>
        <p:nvSpPr>
          <p:cNvPr id="13" name="Rectangle 4"/>
          <p:cNvSpPr>
            <a:spLocks noChangeArrowheads="1"/>
          </p:cNvSpPr>
          <p:nvPr/>
        </p:nvSpPr>
        <p:spPr bwMode="ltGray">
          <a:xfrm>
            <a:off x="4648810" y="4919454"/>
            <a:ext cx="3876716" cy="154518"/>
          </a:xfrm>
          <a:prstGeom prst="rect">
            <a:avLst/>
          </a:prstGeom>
          <a:noFill/>
          <a:ln w="9525">
            <a:noFill/>
            <a:miter lim="800000"/>
            <a:headEnd/>
            <a:tailEnd/>
          </a:ln>
          <a:effectLst/>
        </p:spPr>
        <p:txBody>
          <a:bodyPr wrap="square" lIns="61586" tIns="30792" rIns="61586" bIns="30792" anchor="b">
            <a:spAutoFit/>
          </a:bodyPr>
          <a:lstStyle/>
          <a:p>
            <a:pPr algn="r" defTabSz="610744" fontAlgn="auto">
              <a:spcBef>
                <a:spcPts val="0"/>
              </a:spcBef>
              <a:spcAft>
                <a:spcPts val="0"/>
              </a:spcAft>
              <a:defRPr/>
            </a:pPr>
            <a:r>
              <a:rPr lang="en-US" sz="600" dirty="0" smtClean="0">
                <a:solidFill>
                  <a:srgbClr val="000000">
                    <a:alpha val="25000"/>
                  </a:srgbClr>
                </a:solidFill>
                <a:latin typeface="CiscoSansTT"/>
                <a:cs typeface="CiscoSans Thin"/>
              </a:rPr>
              <a:t>C97-736217-00 © 2015  Cisco and/or its affiliates. All rights reserved.   Cisco Confidential</a:t>
            </a:r>
            <a:endParaRPr lang="en-US" sz="600" dirty="0">
              <a:solidFill>
                <a:srgbClr val="000000">
                  <a:alpha val="25000"/>
                </a:srgbClr>
              </a:solidFill>
              <a:latin typeface="CiscoSansTT"/>
              <a:cs typeface="CiscoSans Thin"/>
            </a:endParaRPr>
          </a:p>
        </p:txBody>
      </p:sp>
      <p:pic>
        <p:nvPicPr>
          <p:cNvPr id="7" name="Picture 2" descr="C:\Users\spius\Pictures\cisco logo blue gradient.png"/>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879579"/>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 id="2147484341" r:id="rId14"/>
    <p:sldLayoutId id="2147484342" r:id="rId15"/>
    <p:sldLayoutId id="2147484343" r:id="rId16"/>
    <p:sldLayoutId id="2147484344" r:id="rId17"/>
    <p:sldLayoutId id="2147484345" r:id="rId18"/>
    <p:sldLayoutId id="2147484346" r:id="rId19"/>
    <p:sldLayoutId id="2147484347" r:id="rId20"/>
    <p:sldLayoutId id="2147484348" r:id="rId21"/>
    <p:sldLayoutId id="2147484349" r:id="rId22"/>
    <p:sldLayoutId id="2147484350" r:id="rId23"/>
    <p:sldLayoutId id="2147484351" r:id="rId24"/>
    <p:sldLayoutId id="2147484352" r:id="rId25"/>
    <p:sldLayoutId id="2147484353" r:id="rId26"/>
    <p:sldLayoutId id="2147484354" r:id="rId27"/>
    <p:sldLayoutId id="2147484355" r:id="rId28"/>
    <p:sldLayoutId id="2147484356" r:id="rId29"/>
    <p:sldLayoutId id="2147484357" r:id="rId30"/>
    <p:sldLayoutId id="2147484358" r:id="rId31"/>
    <p:sldLayoutId id="2147484359" r:id="rId32"/>
    <p:sldLayoutId id="2147484360" r:id="rId33"/>
    <p:sldLayoutId id="2147484361" r:id="rId34"/>
    <p:sldLayoutId id="2147484362" r:id="rId35"/>
    <p:sldLayoutId id="2147484363" r:id="rId36"/>
    <p:sldLayoutId id="2147484364" r:id="rId37"/>
    <p:sldLayoutId id="2147484365" r:id="rId38"/>
    <p:sldLayoutId id="2147484366" r:id="rId39"/>
    <p:sldLayoutId id="2147484367" r:id="rId40"/>
  </p:sldLayoutIdLst>
  <p:transition spd="slow">
    <p:wipe/>
  </p:transition>
  <p:txStyles>
    <p:titleStyle>
      <a:lvl1pPr algn="l" defTabSz="684213"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descr="ToolsToo_Slide"/>
          <p:cNvSpPr/>
          <p:nvPr userDrawn="1"/>
        </p:nvSpPr>
        <p:spPr>
          <a:xfrm>
            <a:off x="0" y="0"/>
            <a:ext cx="9144000" cy="5143500"/>
          </a:xfrm>
          <a:prstGeom prst="rect">
            <a:avLst/>
          </a:prstGeom>
          <a:noFill/>
          <a:ln>
            <a:noFill/>
          </a:ln>
          <a:effectLst/>
          <a:extLst>
            <a:ext uri="{909E8E84-426E-40DD-AFC4-6F175D3DCCD1}">
              <a14:hiddenFill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endParaRPr lang="en-US" dirty="0" smtClean="0">
              <a:solidFill>
                <a:srgbClr val="FFFFFF"/>
              </a:solidFill>
            </a:endParaRPr>
          </a:p>
        </p:txBody>
      </p:sp>
      <p:sp>
        <p:nvSpPr>
          <p:cNvPr id="1026"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3532" y="4742917"/>
            <a:ext cx="220590" cy="154508"/>
          </a:xfrm>
          <a:prstGeom prst="rect">
            <a:avLst/>
          </a:prstGeom>
          <a:noFill/>
          <a:ln w="9525" algn="ctr">
            <a:noFill/>
            <a:miter lim="800000"/>
            <a:headEnd/>
            <a:tailEnd/>
          </a:ln>
          <a:effectLst/>
        </p:spPr>
        <p:txBody>
          <a:bodyPr wrap="none" lIns="61580" tIns="30789" rIns="61580" bIns="30789" anchor="b">
            <a:spAutoFit/>
          </a:bodyPr>
          <a:lstStyle/>
          <a:p>
            <a:pPr algn="r" defTabSz="610693" fontAlgn="auto">
              <a:spcBef>
                <a:spcPts val="0"/>
              </a:spcBef>
              <a:spcAft>
                <a:spcPts val="0"/>
              </a:spcAft>
              <a:defRPr/>
            </a:pPr>
            <a:fld id="{4ABDCABE-3F10-B64C-92F1-862014417034}" type="slidenum">
              <a:rPr lang="en-US" sz="600">
                <a:solidFill>
                  <a:srgbClr val="000000">
                    <a:alpha val="25000"/>
                  </a:srgbClr>
                </a:solidFill>
                <a:latin typeface="Arial"/>
                <a:cs typeface="CiscoSans Thin"/>
              </a:rPr>
              <a:pPr algn="r" defTabSz="610693" fontAlgn="auto">
                <a:spcBef>
                  <a:spcPts val="0"/>
                </a:spcBef>
                <a:spcAft>
                  <a:spcPts val="0"/>
                </a:spcAft>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9" y="4741653"/>
            <a:ext cx="2658018" cy="154518"/>
          </a:xfrm>
          <a:prstGeom prst="rect">
            <a:avLst/>
          </a:prstGeom>
          <a:noFill/>
          <a:ln w="9525">
            <a:noFill/>
            <a:miter lim="800000"/>
            <a:headEnd/>
            <a:tailEnd/>
          </a:ln>
          <a:effectLst/>
        </p:spPr>
        <p:txBody>
          <a:bodyPr lIns="61580" tIns="30789" rIns="61580" bIns="30789" anchor="b">
            <a:spAutoFit/>
          </a:bodyPr>
          <a:lstStyle/>
          <a:p>
            <a:pPr defTabSz="610693" fontAlgn="auto">
              <a:spcBef>
                <a:spcPts val="0"/>
              </a:spcBef>
              <a:spcAft>
                <a:spcPts val="0"/>
              </a:spcAft>
              <a:defRPr/>
            </a:pPr>
            <a:r>
              <a:rPr lang="en-US" sz="600" dirty="0">
                <a:solidFill>
                  <a:srgbClr val="000000">
                    <a:alpha val="25000"/>
                  </a:srgbClr>
                </a:solidFill>
                <a:latin typeface="Arial"/>
                <a:cs typeface="CiscoSans Thin"/>
              </a:rPr>
              <a:t>© 2014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474176"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445441"/>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 id="2147484381" r:id="rId13"/>
    <p:sldLayoutId id="2147484382" r:id="rId14"/>
    <p:sldLayoutId id="2147484383" r:id="rId15"/>
    <p:sldLayoutId id="2147484384" r:id="rId16"/>
    <p:sldLayoutId id="2147484385" r:id="rId17"/>
    <p:sldLayoutId id="2147484386" r:id="rId18"/>
    <p:sldLayoutId id="2147484387" r:id="rId19"/>
    <p:sldLayoutId id="2147484388" r:id="rId20"/>
    <p:sldLayoutId id="2147484389" r:id="rId21"/>
    <p:sldLayoutId id="2147484390" r:id="rId22"/>
    <p:sldLayoutId id="2147484391" r:id="rId23"/>
    <p:sldLayoutId id="2147484392" r:id="rId24"/>
    <p:sldLayoutId id="2147484393" r:id="rId25"/>
    <p:sldLayoutId id="2147484394" r:id="rId26"/>
    <p:sldLayoutId id="2147484395" r:id="rId27"/>
    <p:sldLayoutId id="2147484396" r:id="rId28"/>
    <p:sldLayoutId id="2147484397" r:id="rId29"/>
    <p:sldLayoutId id="2147484398" r:id="rId30"/>
    <p:sldLayoutId id="2147484399" r:id="rId31"/>
    <p:sldLayoutId id="2147484400" r:id="rId32"/>
    <p:sldLayoutId id="2147484401" r:id="rId33"/>
    <p:sldLayoutId id="2147484402" r:id="rId34"/>
    <p:sldLayoutId id="2147484403" r:id="rId35"/>
    <p:sldLayoutId id="2147484404" r:id="rId36"/>
    <p:sldLayoutId id="2147484405" r:id="rId37"/>
    <p:sldLayoutId id="2147484406" r:id="rId38"/>
  </p:sldLayoutIdLst>
  <p:transition spd="slow">
    <p:wipe/>
  </p:transition>
  <p:txStyles>
    <p:titleStyle>
      <a:lvl1pPr algn="l" defTabSz="68415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62"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24"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486"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648"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49" indent="-169849" algn="l" defTabSz="68415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45" indent="-215882" algn="l" defTabSz="68415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64" indent="-169849" algn="l" defTabSz="68415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96" indent="-169849" algn="l" defTabSz="68415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27" indent="-169849" algn="l" defTabSz="68415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784" indent="-171431" algn="l" defTabSz="68572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66" indent="-171408" algn="l" defTabSz="68572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020" indent="0" algn="l" defTabSz="68572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310" indent="-171431" algn="l" defTabSz="68572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20" rtl="0" eaLnBrk="1" latinLnBrk="0" hangingPunct="1">
        <a:defRPr sz="1400" kern="1200">
          <a:solidFill>
            <a:schemeClr val="tx1"/>
          </a:solidFill>
          <a:latin typeface="+mn-lt"/>
          <a:ea typeface="+mn-ea"/>
          <a:cs typeface="+mn-cs"/>
        </a:defRPr>
      </a:lvl1pPr>
      <a:lvl2pPr marL="342856" algn="l" defTabSz="685720" rtl="0" eaLnBrk="1" latinLnBrk="0" hangingPunct="1">
        <a:defRPr sz="1400" kern="1200">
          <a:solidFill>
            <a:schemeClr val="tx1"/>
          </a:solidFill>
          <a:latin typeface="+mn-lt"/>
          <a:ea typeface="+mn-ea"/>
          <a:cs typeface="+mn-cs"/>
        </a:defRPr>
      </a:lvl2pPr>
      <a:lvl3pPr marL="685720" algn="l" defTabSz="685720" rtl="0" eaLnBrk="1" latinLnBrk="0" hangingPunct="1">
        <a:defRPr sz="1400" kern="1200">
          <a:solidFill>
            <a:schemeClr val="tx1"/>
          </a:solidFill>
          <a:latin typeface="+mn-lt"/>
          <a:ea typeface="+mn-ea"/>
          <a:cs typeface="+mn-cs"/>
        </a:defRPr>
      </a:lvl3pPr>
      <a:lvl4pPr marL="1028579" algn="l" defTabSz="685720" rtl="0" eaLnBrk="1" latinLnBrk="0" hangingPunct="1">
        <a:defRPr sz="1400" kern="1200">
          <a:solidFill>
            <a:schemeClr val="tx1"/>
          </a:solidFill>
          <a:latin typeface="+mn-lt"/>
          <a:ea typeface="+mn-ea"/>
          <a:cs typeface="+mn-cs"/>
        </a:defRPr>
      </a:lvl4pPr>
      <a:lvl5pPr marL="1371441" algn="l" defTabSz="685720" rtl="0" eaLnBrk="1" latinLnBrk="0" hangingPunct="1">
        <a:defRPr sz="1400" kern="1200">
          <a:solidFill>
            <a:schemeClr val="tx1"/>
          </a:solidFill>
          <a:latin typeface="+mn-lt"/>
          <a:ea typeface="+mn-ea"/>
          <a:cs typeface="+mn-cs"/>
        </a:defRPr>
      </a:lvl5pPr>
      <a:lvl6pPr marL="1714297" algn="l" defTabSz="685720" rtl="0" eaLnBrk="1" latinLnBrk="0" hangingPunct="1">
        <a:defRPr sz="1400" kern="1200">
          <a:solidFill>
            <a:schemeClr val="tx1"/>
          </a:solidFill>
          <a:latin typeface="+mn-lt"/>
          <a:ea typeface="+mn-ea"/>
          <a:cs typeface="+mn-cs"/>
        </a:defRPr>
      </a:lvl6pPr>
      <a:lvl7pPr marL="2057161" algn="l" defTabSz="685720" rtl="0" eaLnBrk="1" latinLnBrk="0" hangingPunct="1">
        <a:defRPr sz="1400" kern="1200">
          <a:solidFill>
            <a:schemeClr val="tx1"/>
          </a:solidFill>
          <a:latin typeface="+mn-lt"/>
          <a:ea typeface="+mn-ea"/>
          <a:cs typeface="+mn-cs"/>
        </a:defRPr>
      </a:lvl7pPr>
      <a:lvl8pPr marL="2400020" algn="l" defTabSz="685720" rtl="0" eaLnBrk="1" latinLnBrk="0" hangingPunct="1">
        <a:defRPr sz="1400" kern="1200">
          <a:solidFill>
            <a:schemeClr val="tx1"/>
          </a:solidFill>
          <a:latin typeface="+mn-lt"/>
          <a:ea typeface="+mn-ea"/>
          <a:cs typeface="+mn-cs"/>
        </a:defRPr>
      </a:lvl8pPr>
      <a:lvl9pPr marL="2742882" algn="l" defTabSz="68572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 Type="http://schemas.openxmlformats.org/officeDocument/2006/relationships/slideLayout" Target="../slideLayouts/slideLayout94.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jpeg"/><Relationship Id="rId10"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12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9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png"/><Relationship Id="rId1" Type="http://schemas.openxmlformats.org/officeDocument/2006/relationships/slideLayout" Target="../slideLayouts/slideLayout11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1" Type="http://schemas.openxmlformats.org/officeDocument/2006/relationships/image" Target="../media/image54.png"/><Relationship Id="rId12" Type="http://schemas.openxmlformats.org/officeDocument/2006/relationships/image" Target="../media/image55.png"/><Relationship Id="rId13" Type="http://schemas.openxmlformats.org/officeDocument/2006/relationships/image" Target="../media/image56.tiff"/><Relationship Id="rId14" Type="http://schemas.openxmlformats.org/officeDocument/2006/relationships/image" Target="../media/image57.tiff"/><Relationship Id="rId15" Type="http://schemas.openxmlformats.org/officeDocument/2006/relationships/image" Target="../media/image58.png"/><Relationship Id="rId16" Type="http://schemas.openxmlformats.org/officeDocument/2006/relationships/image" Target="../media/image59.png"/><Relationship Id="rId17" Type="http://schemas.openxmlformats.org/officeDocument/2006/relationships/image" Target="../media/image60.png"/><Relationship Id="rId18" Type="http://schemas.openxmlformats.org/officeDocument/2006/relationships/image" Target="../media/image61.png"/><Relationship Id="rId19" Type="http://schemas.openxmlformats.org/officeDocument/2006/relationships/image" Target="../media/image62.png"/><Relationship Id="rId1" Type="http://schemas.openxmlformats.org/officeDocument/2006/relationships/slideLayout" Target="../slideLayouts/slideLayout117.xml"/><Relationship Id="rId2" Type="http://schemas.openxmlformats.org/officeDocument/2006/relationships/notesSlide" Target="../notesSlides/notesSlide24.xml"/><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1" Type="http://schemas.openxmlformats.org/officeDocument/2006/relationships/slideLayout" Target="../slideLayouts/slideLayout120.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4.jpeg"/><Relationship Id="rId5" Type="http://schemas.openxmlformats.org/officeDocument/2006/relationships/image" Target="../media/image68.jpeg"/><Relationship Id="rId6" Type="http://schemas.openxmlformats.org/officeDocument/2006/relationships/image" Target="../media/image69.jpeg"/><Relationship Id="rId1" Type="http://schemas.openxmlformats.org/officeDocument/2006/relationships/slideLayout" Target="../slideLayouts/slideLayout120.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27.xml"/><Relationship Id="rId3"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30.xml.rels><?xml version="1.0" encoding="UTF-8" standalone="yes"?>
<Relationships xmlns="http://schemas.openxmlformats.org/package/2006/relationships"><Relationship Id="rId11" Type="http://schemas.openxmlformats.org/officeDocument/2006/relationships/image" Target="../media/image79.png"/><Relationship Id="rId12" Type="http://schemas.openxmlformats.org/officeDocument/2006/relationships/image" Target="../media/image80.png"/><Relationship Id="rId13" Type="http://schemas.openxmlformats.org/officeDocument/2006/relationships/image" Target="../media/image81.jpeg"/><Relationship Id="rId14" Type="http://schemas.openxmlformats.org/officeDocument/2006/relationships/image" Target="../media/image82.png"/><Relationship Id="rId1" Type="http://schemas.openxmlformats.org/officeDocument/2006/relationships/slideLayout" Target="../slideLayouts/slideLayout89.xml"/><Relationship Id="rId2" Type="http://schemas.openxmlformats.org/officeDocument/2006/relationships/notesSlide" Target="../notesSlides/notesSlide29.xml"/><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jpeg"/><Relationship Id="rId8" Type="http://schemas.openxmlformats.org/officeDocument/2006/relationships/image" Target="../media/image76.jpeg"/><Relationship Id="rId9" Type="http://schemas.openxmlformats.org/officeDocument/2006/relationships/image" Target="../media/image77.png"/><Relationship Id="rId10"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1" Type="http://schemas.openxmlformats.org/officeDocument/2006/relationships/slideLayout" Target="../slideLayouts/slideLayout121.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8.png"/><Relationship Id="rId13" Type="http://schemas.openxmlformats.org/officeDocument/2006/relationships/image" Target="../media/image99.png"/><Relationship Id="rId14" Type="http://schemas.openxmlformats.org/officeDocument/2006/relationships/image" Target="../media/image100.png"/><Relationship Id="rId15" Type="http://schemas.openxmlformats.org/officeDocument/2006/relationships/image" Target="../media/image101.png"/><Relationship Id="rId16" Type="http://schemas.openxmlformats.org/officeDocument/2006/relationships/image" Target="../media/image102.emf"/><Relationship Id="rId1" Type="http://schemas.openxmlformats.org/officeDocument/2006/relationships/slideLayout" Target="../slideLayouts/slideLayout112.xml"/><Relationship Id="rId2" Type="http://schemas.openxmlformats.org/officeDocument/2006/relationships/notesSlide" Target="../notesSlides/notesSlide31.xml"/><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11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33.xml"/><Relationship Id="rId3" Type="http://schemas.openxmlformats.org/officeDocument/2006/relationships/image" Target="../media/image10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95.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1" Type="http://schemas.openxmlformats.org/officeDocument/2006/relationships/image" Target="../media/image114.png"/><Relationship Id="rId12" Type="http://schemas.openxmlformats.org/officeDocument/2006/relationships/image" Target="../media/image115.png"/><Relationship Id="rId13" Type="http://schemas.openxmlformats.org/officeDocument/2006/relationships/image" Target="../media/image116.png"/><Relationship Id="rId14" Type="http://schemas.openxmlformats.org/officeDocument/2006/relationships/image" Target="../media/image117.png"/><Relationship Id="rId15" Type="http://schemas.openxmlformats.org/officeDocument/2006/relationships/image" Target="../media/image118.emf"/><Relationship Id="rId1" Type="http://schemas.openxmlformats.org/officeDocument/2006/relationships/slideLayout" Target="../slideLayouts/slideLayout112.xml"/><Relationship Id="rId2" Type="http://schemas.openxmlformats.org/officeDocument/2006/relationships/notesSlide" Target="../notesSlides/notesSlide36.xml"/><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112.png"/><Relationship Id="rId10" Type="http://schemas.openxmlformats.org/officeDocument/2006/relationships/image" Target="../media/image113.png"/></Relationships>
</file>

<file path=ppt/slides/_rels/slide38.xml.rels><?xml version="1.0" encoding="UTF-8" standalone="yes"?>
<Relationships xmlns="http://schemas.openxmlformats.org/package/2006/relationships"><Relationship Id="rId3" Type="http://schemas.openxmlformats.org/officeDocument/2006/relationships/image" Target="../media/image119.tiff"/><Relationship Id="rId4" Type="http://schemas.openxmlformats.org/officeDocument/2006/relationships/image" Target="../media/image120.png"/><Relationship Id="rId5" Type="http://schemas.openxmlformats.org/officeDocument/2006/relationships/image" Target="../media/image121.png"/><Relationship Id="rId1" Type="http://schemas.openxmlformats.org/officeDocument/2006/relationships/slideLayout" Target="../slideLayouts/slideLayout120.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6.png"/><Relationship Id="rId8" Type="http://schemas.openxmlformats.org/officeDocument/2006/relationships/image" Target="../media/image127.png"/><Relationship Id="rId9" Type="http://schemas.openxmlformats.org/officeDocument/2006/relationships/image" Target="../media/image128.jpeg"/><Relationship Id="rId10" Type="http://schemas.openxmlformats.org/officeDocument/2006/relationships/image" Target="../media/image129.png"/><Relationship Id="rId11" Type="http://schemas.openxmlformats.org/officeDocument/2006/relationships/image" Target="../media/image118.emf"/><Relationship Id="rId1" Type="http://schemas.openxmlformats.org/officeDocument/2006/relationships/slideLayout" Target="../slideLayouts/slideLayout11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4.xml"/><Relationship Id="rId3"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jpeg"/><Relationship Id="rId1" Type="http://schemas.openxmlformats.org/officeDocument/2006/relationships/slideLayout" Target="../slideLayouts/slideLayout120.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image" Target="../media/image139.jpeg"/><Relationship Id="rId1" Type="http://schemas.openxmlformats.org/officeDocument/2006/relationships/slideLayout" Target="../slideLayouts/slideLayout78.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1" Type="http://schemas.openxmlformats.org/officeDocument/2006/relationships/image" Target="../media/image148.png"/><Relationship Id="rId12" Type="http://schemas.openxmlformats.org/officeDocument/2006/relationships/image" Target="../media/image149.png"/><Relationship Id="rId13" Type="http://schemas.openxmlformats.org/officeDocument/2006/relationships/image" Target="../media/image150.tiff"/><Relationship Id="rId14" Type="http://schemas.openxmlformats.org/officeDocument/2006/relationships/image" Target="../media/image151.tiff"/><Relationship Id="rId15" Type="http://schemas.openxmlformats.org/officeDocument/2006/relationships/image" Target="../media/image152.png"/><Relationship Id="rId16" Type="http://schemas.openxmlformats.org/officeDocument/2006/relationships/image" Target="../media/image153.tiff"/><Relationship Id="rId17" Type="http://schemas.openxmlformats.org/officeDocument/2006/relationships/image" Target="../media/image154.png"/><Relationship Id="rId18" Type="http://schemas.openxmlformats.org/officeDocument/2006/relationships/image" Target="../media/image155.png"/><Relationship Id="rId19" Type="http://schemas.openxmlformats.org/officeDocument/2006/relationships/image" Target="../media/image156.png"/><Relationship Id="rId1" Type="http://schemas.openxmlformats.org/officeDocument/2006/relationships/slideLayout" Target="../slideLayouts/slideLayout55.xml"/><Relationship Id="rId2" Type="http://schemas.openxmlformats.org/officeDocument/2006/relationships/notesSlide" Target="../notesSlides/notesSlide44.xml"/><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image" Target="../media/image143.jpeg"/><Relationship Id="rId7" Type="http://schemas.openxmlformats.org/officeDocument/2006/relationships/image" Target="../media/image144.tiff"/><Relationship Id="rId8" Type="http://schemas.openxmlformats.org/officeDocument/2006/relationships/image" Target="../media/image145.png"/><Relationship Id="rId9" Type="http://schemas.openxmlformats.org/officeDocument/2006/relationships/image" Target="../media/image146.tiff"/><Relationship Id="rId10" Type="http://schemas.openxmlformats.org/officeDocument/2006/relationships/image" Target="../media/image147.png"/></Relationships>
</file>

<file path=ppt/slides/_rels/slide46.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51.tiff"/><Relationship Id="rId5" Type="http://schemas.openxmlformats.org/officeDocument/2006/relationships/image" Target="../media/image157.png"/><Relationship Id="rId6" Type="http://schemas.openxmlformats.org/officeDocument/2006/relationships/image" Target="../media/image158.png"/><Relationship Id="rId7" Type="http://schemas.openxmlformats.org/officeDocument/2006/relationships/image" Target="../media/image159.png"/><Relationship Id="rId1" Type="http://schemas.openxmlformats.org/officeDocument/2006/relationships/slideLayout" Target="../slideLayouts/slideLayout55.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8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6.xml"/><Relationship Id="rId3" Type="http://schemas.openxmlformats.org/officeDocument/2006/relationships/image" Target="../media/image2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7.xml"/><Relationship Id="rId3" Type="http://schemas.openxmlformats.org/officeDocument/2006/relationships/image" Target="../media/image2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8.xml"/><Relationship Id="rId3"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2000">
              <a:srgbClr val="0070C0"/>
            </a:gs>
            <a:gs pos="100000">
              <a:schemeClr val="accent1"/>
            </a:gs>
          </a:gsLst>
          <a:lin ang="5400000" scaled="0"/>
        </a:gra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defRPr/>
            </a:pPr>
            <a:r>
              <a:rPr lang="en-US" sz="3600" kern="0" dirty="0" smtClean="0"/>
              <a:t/>
            </a:r>
            <a:br>
              <a:rPr lang="en-US" sz="3600" kern="0" dirty="0" smtClean="0"/>
            </a:br>
            <a:r>
              <a:rPr lang="en-US" sz="3600" kern="0" dirty="0" smtClean="0"/>
              <a:t>Modern Experiences </a:t>
            </a:r>
            <a:br>
              <a:rPr lang="en-US" sz="3600" kern="0" dirty="0" smtClean="0"/>
            </a:br>
            <a:r>
              <a:rPr lang="en-US" sz="3600" kern="0" dirty="0" smtClean="0"/>
              <a:t>for the Agile and </a:t>
            </a:r>
            <a:br>
              <a:rPr lang="en-US" sz="3600" kern="0" dirty="0" smtClean="0"/>
            </a:br>
            <a:r>
              <a:rPr lang="en-US" sz="3600" kern="0" dirty="0" smtClean="0"/>
              <a:t>Mobile-First Enterprise</a:t>
            </a:r>
            <a:endParaRPr sz="3600" dirty="0"/>
          </a:p>
        </p:txBody>
      </p:sp>
      <p:sp>
        <p:nvSpPr>
          <p:cNvPr id="4" name="Subtitle 6"/>
          <p:cNvSpPr txBox="1">
            <a:spLocks/>
          </p:cNvSpPr>
          <p:nvPr/>
        </p:nvSpPr>
        <p:spPr>
          <a:xfrm>
            <a:off x="377952" y="3817034"/>
            <a:ext cx="1713728" cy="288131"/>
          </a:xfrm>
          <a:prstGeom prst="rect">
            <a:avLst/>
          </a:prstGeom>
          <a:noFill/>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
                <a:srgbClr val="2968AF"/>
              </a:buClr>
              <a:buFont typeface="Arial" charset="0"/>
              <a:buNone/>
              <a:defRPr/>
            </a:pPr>
            <a:r>
              <a:rPr lang="en-US" sz="1600" dirty="0" smtClean="0">
                <a:solidFill>
                  <a:srgbClr val="FFFFFF"/>
                </a:solidFill>
                <a:latin typeface="Arial"/>
              </a:rPr>
              <a:t>Catalina </a:t>
            </a:r>
            <a:r>
              <a:rPr lang="en-US" sz="1600" dirty="0" err="1" smtClean="0">
                <a:solidFill>
                  <a:srgbClr val="FFFFFF"/>
                </a:solidFill>
                <a:latin typeface="Arial"/>
              </a:rPr>
              <a:t>Kowal</a:t>
            </a:r>
            <a:endParaRPr sz="1600" dirty="0">
              <a:solidFill>
                <a:srgbClr val="FFFFFF"/>
              </a:solidFill>
              <a:latin typeface="Arial"/>
            </a:endParaRPr>
          </a:p>
        </p:txBody>
      </p:sp>
      <p:grpSp>
        <p:nvGrpSpPr>
          <p:cNvPr id="7" name="Group 6"/>
          <p:cNvGrpSpPr/>
          <p:nvPr/>
        </p:nvGrpSpPr>
        <p:grpSpPr>
          <a:xfrm>
            <a:off x="492252" y="4302234"/>
            <a:ext cx="1382786" cy="261610"/>
            <a:chOff x="1846815" y="6199932"/>
            <a:chExt cx="1382786" cy="261608"/>
          </a:xfrm>
          <a:noFill/>
        </p:grpSpPr>
        <p:pic>
          <p:nvPicPr>
            <p:cNvPr id="8" name="Picture 7"/>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1846815" y="6249154"/>
              <a:ext cx="228051" cy="185404"/>
            </a:xfrm>
            <a:prstGeom prst="rect">
              <a:avLst/>
            </a:prstGeom>
            <a:grpFill/>
          </p:spPr>
        </p:pic>
        <p:sp>
          <p:nvSpPr>
            <p:cNvPr id="9" name="Rectangle 8"/>
            <p:cNvSpPr/>
            <p:nvPr/>
          </p:nvSpPr>
          <p:spPr>
            <a:xfrm>
              <a:off x="2033440" y="6199932"/>
              <a:ext cx="1196161" cy="261608"/>
            </a:xfrm>
            <a:prstGeom prst="rect">
              <a:avLst/>
            </a:prstGeom>
            <a:grpFill/>
          </p:spPr>
          <p:txBody>
            <a:bodyPr wrap="none">
              <a:spAutoFit/>
            </a:bodyPr>
            <a:lstStyle/>
            <a:p>
              <a:pPr defTabSz="457162">
                <a:defRPr/>
              </a:pPr>
              <a:r>
                <a:rPr lang="en-US" sz="1100" kern="0" dirty="0" smtClean="0">
                  <a:solidFill>
                    <a:srgbClr val="FFFFFF"/>
                  </a:solidFill>
                  <a:latin typeface="CiscoSans"/>
                  <a:sym typeface="Arial" pitchFamily="34" charset="0"/>
                </a:rPr>
                <a:t>@</a:t>
              </a:r>
              <a:r>
                <a:rPr lang="en-US" sz="1100" kern="0" dirty="0" err="1" smtClean="0">
                  <a:solidFill>
                    <a:srgbClr val="FFFFFF"/>
                  </a:solidFill>
                  <a:latin typeface="CiscoSans"/>
                  <a:sym typeface="Arial" pitchFamily="34" charset="0"/>
                </a:rPr>
                <a:t>catalinakowal</a:t>
              </a:r>
              <a:endParaRPr lang="en-US" sz="1100" kern="0" dirty="0" smtClean="0">
                <a:solidFill>
                  <a:srgbClr val="FFFFFF"/>
                </a:solidFill>
                <a:latin typeface="CiscoSans"/>
                <a:sym typeface="Arial" pitchFamily="34" charset="0"/>
              </a:endParaRPr>
            </a:p>
          </p:txBody>
        </p:sp>
      </p:grpSp>
      <p:sp>
        <p:nvSpPr>
          <p:cNvPr id="10" name="Subtitle 6"/>
          <p:cNvSpPr txBox="1">
            <a:spLocks/>
          </p:cNvSpPr>
          <p:nvPr/>
        </p:nvSpPr>
        <p:spPr>
          <a:xfrm>
            <a:off x="401765" y="4053437"/>
            <a:ext cx="3473854" cy="288131"/>
          </a:xfrm>
          <a:prstGeom prst="rect">
            <a:avLst/>
          </a:prstGeom>
          <a:noFill/>
        </p:spPr>
        <p:txBody>
          <a:bodyPr lIns="91412" tIns="45706" rIns="91412" bIns="45706" anchor="b" anchorCtr="0">
            <a:noAutofit/>
          </a:bodyPr>
          <a:lstStyle>
            <a:lvl1pPr marL="0" indent="0" algn="l" defTabSz="684156" rtl="0" eaLnBrk="1" fontAlgn="base" hangingPunct="1">
              <a:lnSpc>
                <a:spcPct val="95000"/>
              </a:lnSpc>
              <a:spcBef>
                <a:spcPts val="1075"/>
              </a:spcBef>
              <a:spcAft>
                <a:spcPct val="0"/>
              </a:spcAft>
              <a:buClr>
                <a:schemeClr val="tx2"/>
              </a:buClr>
              <a:buSzPct val="90000"/>
              <a:buFont typeface="Arial" charset="0"/>
              <a:buNone/>
              <a:defRPr lang="en-US" sz="1400" b="0" i="0" kern="1200">
                <a:solidFill>
                  <a:srgbClr val="676767"/>
                </a:solidFill>
                <a:latin typeface="+mn-lt"/>
                <a:ea typeface="ＭＳ Ｐゴシック" charset="0"/>
                <a:cs typeface="CiscoSans"/>
              </a:defRPr>
            </a:lvl1pPr>
            <a:lvl2pPr marL="342826" indent="0" algn="ctr" defTabSz="684156" rtl="0" eaLnBrk="1" fontAlgn="base" hangingPunct="1">
              <a:lnSpc>
                <a:spcPct val="95000"/>
              </a:lnSpc>
              <a:spcBef>
                <a:spcPts val="600"/>
              </a:spcBef>
              <a:spcAft>
                <a:spcPct val="0"/>
              </a:spcAft>
              <a:buClr>
                <a:schemeClr val="tx2"/>
              </a:buClr>
              <a:buFont typeface="Arial" charset="0"/>
              <a:buNone/>
              <a:defRPr lang="en-US" sz="1400" kern="1200">
                <a:solidFill>
                  <a:schemeClr val="tx1">
                    <a:tint val="75000"/>
                  </a:schemeClr>
                </a:solidFill>
                <a:latin typeface="+mn-lt"/>
                <a:ea typeface="ＭＳ Ｐゴシック" charset="0"/>
                <a:cs typeface="CiscoSans"/>
              </a:defRPr>
            </a:lvl2pPr>
            <a:lvl3pPr marL="685663" indent="0" algn="ctr" defTabSz="684156" rtl="0" eaLnBrk="1" fontAlgn="base" hangingPunct="1">
              <a:lnSpc>
                <a:spcPct val="95000"/>
              </a:lnSpc>
              <a:spcBef>
                <a:spcPts val="625"/>
              </a:spcBef>
              <a:spcAft>
                <a:spcPct val="0"/>
              </a:spcAft>
              <a:buFont typeface="Arial" charset="0"/>
              <a:buNone/>
              <a:defRPr lang="en-US" sz="1200" kern="1200">
                <a:solidFill>
                  <a:schemeClr val="tx1">
                    <a:tint val="75000"/>
                  </a:schemeClr>
                </a:solidFill>
                <a:latin typeface="+mn-lt"/>
                <a:ea typeface="ＭＳ Ｐゴシック" charset="0"/>
                <a:cs typeface="CiscoSans"/>
              </a:defRPr>
            </a:lvl3pPr>
            <a:lvl4pPr marL="1028493" indent="0" algn="ctr" defTabSz="684156"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4pPr>
            <a:lvl5pPr marL="1371327" indent="0" algn="ctr" defTabSz="684156"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5pPr>
            <a:lvl6pPr marL="1714153" indent="0" algn="ctr" defTabSz="685720" rtl="0" eaLnBrk="1" latinLnBrk="0" hangingPunct="1">
              <a:spcBef>
                <a:spcPts val="600"/>
              </a:spcBef>
              <a:buFont typeface="Arial" pitchFamily="34" charset="0"/>
              <a:buNone/>
              <a:defRPr sz="900" kern="1200" baseline="0">
                <a:solidFill>
                  <a:schemeClr val="tx1">
                    <a:tint val="75000"/>
                  </a:schemeClr>
                </a:solidFill>
                <a:latin typeface="+mn-lt"/>
                <a:ea typeface="+mn-ea"/>
                <a:cs typeface="+mn-cs"/>
              </a:defRPr>
            </a:lvl6pPr>
            <a:lvl7pPr marL="2056989" indent="0" algn="ctr" defTabSz="685720" rtl="0" eaLnBrk="1" latinLnBrk="0" hangingPunct="1">
              <a:spcBef>
                <a:spcPts val="600"/>
              </a:spcBef>
              <a:buFont typeface="Arial" pitchFamily="34" charset="0"/>
              <a:buNone/>
              <a:defRPr sz="800" kern="1200" baseline="0">
                <a:solidFill>
                  <a:schemeClr val="tx1">
                    <a:tint val="75000"/>
                  </a:schemeClr>
                </a:solidFill>
                <a:latin typeface="+mn-lt"/>
                <a:ea typeface="+mn-ea"/>
                <a:cs typeface="+mn-cs"/>
              </a:defRPr>
            </a:lvl7pPr>
            <a:lvl8pPr marL="2399820" indent="0" algn="ctr" defTabSz="68572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2654" indent="0" algn="ctr" defTabSz="68572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pPr>
              <a:buClr>
                <a:srgbClr val="2968AF"/>
              </a:buClr>
              <a:defRPr/>
            </a:pPr>
            <a:r>
              <a:rPr lang="en-US" sz="1200" dirty="0" smtClean="0">
                <a:solidFill>
                  <a:srgbClr val="FFFFFF"/>
                </a:solidFill>
                <a:latin typeface="Arial"/>
              </a:rPr>
              <a:t>Product Sales Specialist - Collaboration</a:t>
            </a:r>
            <a:endParaRPr sz="1200" dirty="0">
              <a:solidFill>
                <a:srgbClr val="FFFFFF"/>
              </a:solidFill>
              <a:latin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41570" y="190640"/>
            <a:ext cx="4687215" cy="751348"/>
          </a:xfrm>
          <a:prstGeom prst="rect">
            <a:avLst/>
          </a:prstGeom>
        </p:spPr>
      </p:pic>
    </p:spTree>
    <p:extLst>
      <p:ext uri="{BB962C8B-B14F-4D97-AF65-F5344CB8AC3E}">
        <p14:creationId xmlns:p14="http://schemas.microsoft.com/office/powerpoint/2010/main" val="4906889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86122" y="1145185"/>
            <a:ext cx="7200289" cy="2895803"/>
            <a:chOff x="6939279" y="2559874"/>
            <a:chExt cx="31501263" cy="12669135"/>
          </a:xfrm>
        </p:grpSpPr>
        <p:sp>
          <p:nvSpPr>
            <p:cNvPr id="12" name="TextBox 11"/>
            <p:cNvSpPr txBox="1"/>
            <p:nvPr/>
          </p:nvSpPr>
          <p:spPr>
            <a:xfrm rot="16200000">
              <a:off x="34761352" y="8377297"/>
              <a:ext cx="6255772" cy="1102609"/>
            </a:xfrm>
            <a:prstGeom prst="rect">
              <a:avLst/>
            </a:prstGeom>
            <a:noFill/>
          </p:spPr>
          <p:txBody>
            <a:bodyPr wrap="square" lIns="36228" tIns="18114" rIns="36228" bIns="18114" rtlCol="0">
              <a:spAutoFit/>
            </a:bodyPr>
            <a:lstStyle>
              <a:defPPr>
                <a:defRPr lang="en-US"/>
              </a:defPPr>
              <a:lvl1pPr algn="ctr">
                <a:defRPr sz="6600">
                  <a:solidFill>
                    <a:srgbClr val="FFFFFF">
                      <a:lumMod val="65000"/>
                    </a:srgbClr>
                  </a:solidFill>
                  <a:latin typeface="CiscoSansTT" panose="020B0503020201020303" pitchFamily="34" charset="0"/>
                </a:defRPr>
              </a:lvl1pPr>
            </a:lstStyle>
            <a:p>
              <a:pPr defTabSz="342892" fontAlgn="base">
                <a:spcBef>
                  <a:spcPct val="0"/>
                </a:spcBef>
                <a:spcAft>
                  <a:spcPct val="0"/>
                </a:spcAft>
              </a:pPr>
              <a:r>
                <a:rPr lang="en-US" sz="1400" dirty="0">
                  <a:ea typeface="ＭＳ Ｐゴシック" pitchFamily="34" charset="-128"/>
                </a:rPr>
                <a:t>ENGAGEMENT</a:t>
              </a:r>
            </a:p>
          </p:txBody>
        </p:sp>
        <p:grpSp>
          <p:nvGrpSpPr>
            <p:cNvPr id="13" name="Group 12"/>
            <p:cNvGrpSpPr/>
            <p:nvPr/>
          </p:nvGrpSpPr>
          <p:grpSpPr>
            <a:xfrm>
              <a:off x="6939279" y="2559874"/>
              <a:ext cx="30215174" cy="12669135"/>
              <a:chOff x="2001801" y="1526345"/>
              <a:chExt cx="9055498" cy="3796942"/>
            </a:xfrm>
          </p:grpSpPr>
          <p:sp>
            <p:nvSpPr>
              <p:cNvPr id="16" name="Rectangle 15"/>
              <p:cNvSpPr/>
              <p:nvPr/>
            </p:nvSpPr>
            <p:spPr>
              <a:xfrm>
                <a:off x="2001801" y="1676399"/>
                <a:ext cx="9052634" cy="3643404"/>
              </a:xfrm>
              <a:prstGeom prst="rect">
                <a:avLst/>
              </a:prstGeom>
              <a:gradFill flip="none" rotWithShape="1">
                <a:gsLst>
                  <a:gs pos="3000">
                    <a:srgbClr val="FFFFFF">
                      <a:alpha val="19000"/>
                      <a:lumMod val="85000"/>
                    </a:srgbClr>
                  </a:gs>
                  <a:gs pos="100000">
                    <a:schemeClr val="bg1">
                      <a:alpha val="4000"/>
                      <a:lumMod val="8500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985" tIns="46491" rIns="92985" bIns="46491" numCol="1" spcCol="0" rtlCol="0" fromWordArt="0" anchor="ctr" anchorCtr="0" forceAA="0" compatLnSpc="1">
                <a:prstTxWarp prst="textNoShape">
                  <a:avLst/>
                </a:prstTxWarp>
                <a:noAutofit/>
              </a:bodyPr>
              <a:lstStyle/>
              <a:p>
                <a:pPr algn="ctr" defTabSz="342892" fontAlgn="base">
                  <a:spcBef>
                    <a:spcPct val="0"/>
                  </a:spcBef>
                  <a:spcAft>
                    <a:spcPct val="0"/>
                  </a:spcAft>
                </a:pPr>
                <a:endParaRPr lang="en-US" sz="900" dirty="0">
                  <a:solidFill>
                    <a:srgbClr val="FFFFFF"/>
                  </a:solidFill>
                </a:endParaRPr>
              </a:p>
            </p:txBody>
          </p:sp>
          <p:cxnSp>
            <p:nvCxnSpPr>
              <p:cNvPr id="17" name="Straight Arrow Connector 16"/>
              <p:cNvCxnSpPr>
                <a:cxnSpLocks/>
              </p:cNvCxnSpPr>
              <p:nvPr/>
            </p:nvCxnSpPr>
            <p:spPr>
              <a:xfrm>
                <a:off x="11057299" y="1526345"/>
                <a:ext cx="0" cy="3796942"/>
              </a:xfrm>
              <a:prstGeom prst="straightConnector1">
                <a:avLst/>
              </a:prstGeom>
              <a:ln w="63500">
                <a:gradFill flip="none" rotWithShape="1">
                  <a:gsLst>
                    <a:gs pos="0">
                      <a:srgbClr val="AEAEAE"/>
                    </a:gs>
                    <a:gs pos="72000">
                      <a:schemeClr val="bg1">
                        <a:lumMod val="95000"/>
                      </a:schemeClr>
                    </a:gs>
                  </a:gsLst>
                  <a:lin ang="540000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 name="Group 1"/>
          <p:cNvGrpSpPr/>
          <p:nvPr/>
        </p:nvGrpSpPr>
        <p:grpSpPr>
          <a:xfrm>
            <a:off x="1586122" y="4038330"/>
            <a:ext cx="7035002" cy="380584"/>
            <a:chOff x="6939279" y="15217384"/>
            <a:chExt cx="30778133" cy="1665054"/>
          </a:xfrm>
        </p:grpSpPr>
        <p:sp>
          <p:nvSpPr>
            <p:cNvPr id="14" name="TextBox 13"/>
            <p:cNvSpPr txBox="1"/>
            <p:nvPr/>
          </p:nvSpPr>
          <p:spPr>
            <a:xfrm>
              <a:off x="20177049" y="15510522"/>
              <a:ext cx="2641441" cy="1371916"/>
            </a:xfrm>
            <a:prstGeom prst="rect">
              <a:avLst/>
            </a:prstGeom>
            <a:noFill/>
          </p:spPr>
          <p:txBody>
            <a:bodyPr wrap="none" lIns="36228" tIns="18114" rIns="36228" bIns="18114" rtlCol="0">
              <a:spAutoFit/>
            </a:bodyPr>
            <a:lstStyle/>
            <a:p>
              <a:pPr algn="ctr" defTabSz="342892" fontAlgn="base">
                <a:spcBef>
                  <a:spcPct val="0"/>
                </a:spcBef>
                <a:spcAft>
                  <a:spcPct val="0"/>
                </a:spcAft>
              </a:pPr>
              <a:r>
                <a:rPr lang="en-US" dirty="0">
                  <a:solidFill>
                    <a:srgbClr val="FFFFFF">
                      <a:lumMod val="65000"/>
                    </a:srgbClr>
                  </a:solidFill>
                  <a:latin typeface="CiscoSansTT" panose="020B0503020201020303" pitchFamily="34" charset="0"/>
                  <a:ea typeface="ＭＳ Ｐゴシック" pitchFamily="34" charset="-128"/>
                </a:rPr>
                <a:t>TIME</a:t>
              </a:r>
            </a:p>
          </p:txBody>
        </p:sp>
        <p:cxnSp>
          <p:nvCxnSpPr>
            <p:cNvPr id="15" name="Straight Arrow Connector 14"/>
            <p:cNvCxnSpPr>
              <a:cxnSpLocks/>
            </p:cNvCxnSpPr>
            <p:nvPr/>
          </p:nvCxnSpPr>
          <p:spPr>
            <a:xfrm flipH="1">
              <a:off x="6939279" y="15217384"/>
              <a:ext cx="30778133" cy="0"/>
            </a:xfrm>
            <a:prstGeom prst="straightConnector1">
              <a:avLst/>
            </a:prstGeom>
            <a:ln w="63500">
              <a:gradFill flip="none" rotWithShape="1">
                <a:gsLst>
                  <a:gs pos="0">
                    <a:srgbClr val="AEAEAE"/>
                  </a:gs>
                  <a:gs pos="72000">
                    <a:schemeClr val="bg1">
                      <a:lumMod val="95000"/>
                    </a:schemeClr>
                  </a:gs>
                </a:gsLst>
                <a:lin ang="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560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22" presetClass="entr" presetSubtype="8" fill="hold" nodeType="withEffect">
                                  <p:stCondLst>
                                    <p:cond delay="6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1586123" y="1145185"/>
            <a:ext cx="7200290" cy="3274452"/>
            <a:chOff x="2114828" y="1526912"/>
            <a:chExt cx="9600387" cy="4365936"/>
          </a:xfrm>
        </p:grpSpPr>
        <p:grpSp>
          <p:nvGrpSpPr>
            <p:cNvPr id="78" name="Group 77"/>
            <p:cNvGrpSpPr/>
            <p:nvPr/>
          </p:nvGrpSpPr>
          <p:grpSpPr>
            <a:xfrm>
              <a:off x="2114828" y="1526912"/>
              <a:ext cx="9600387" cy="3861070"/>
              <a:chOff x="6939279" y="2559874"/>
              <a:chExt cx="31501265" cy="12669135"/>
            </a:xfrm>
          </p:grpSpPr>
          <p:sp>
            <p:nvSpPr>
              <p:cNvPr id="84" name="TextBox 83"/>
              <p:cNvSpPr txBox="1"/>
              <p:nvPr/>
            </p:nvSpPr>
            <p:spPr>
              <a:xfrm rot="16200000">
                <a:off x="34880365" y="8366841"/>
                <a:ext cx="6017750" cy="1102609"/>
              </a:xfrm>
              <a:prstGeom prst="rect">
                <a:avLst/>
              </a:prstGeom>
              <a:noFill/>
            </p:spPr>
            <p:txBody>
              <a:bodyPr wrap="square" lIns="36228" tIns="18114" rIns="36228" bIns="18114" rtlCol="0">
                <a:spAutoFit/>
              </a:bodyPr>
              <a:lstStyle>
                <a:defPPr>
                  <a:defRPr lang="en-US"/>
                </a:defPPr>
                <a:lvl1pPr algn="ctr">
                  <a:defRPr sz="6600">
                    <a:solidFill>
                      <a:srgbClr val="FFFFFF">
                        <a:lumMod val="65000"/>
                      </a:srgbClr>
                    </a:solidFill>
                    <a:latin typeface="CiscoSansTT" panose="020B0503020201020303" pitchFamily="34" charset="0"/>
                  </a:defRPr>
                </a:lvl1pPr>
              </a:lstStyle>
              <a:p>
                <a:pPr defTabSz="342892" fontAlgn="base">
                  <a:spcBef>
                    <a:spcPct val="0"/>
                  </a:spcBef>
                  <a:spcAft>
                    <a:spcPct val="0"/>
                  </a:spcAft>
                </a:pPr>
                <a:r>
                  <a:rPr lang="en-US" sz="1400" dirty="0">
                    <a:ea typeface="ＭＳ Ｐゴシック" pitchFamily="34" charset="-128"/>
                  </a:rPr>
                  <a:t>ENGAGEMENT</a:t>
                </a:r>
              </a:p>
            </p:txBody>
          </p:sp>
          <p:grpSp>
            <p:nvGrpSpPr>
              <p:cNvPr id="85" name="Group 84"/>
              <p:cNvGrpSpPr/>
              <p:nvPr/>
            </p:nvGrpSpPr>
            <p:grpSpPr>
              <a:xfrm>
                <a:off x="6939279" y="2559874"/>
                <a:ext cx="30215174" cy="12669135"/>
                <a:chOff x="2001801" y="1526345"/>
                <a:chExt cx="9055498" cy="3796942"/>
              </a:xfrm>
            </p:grpSpPr>
            <p:sp>
              <p:nvSpPr>
                <p:cNvPr id="86" name="Rectangle 85"/>
                <p:cNvSpPr/>
                <p:nvPr/>
              </p:nvSpPr>
              <p:spPr>
                <a:xfrm>
                  <a:off x="2001801" y="1676399"/>
                  <a:ext cx="9052634" cy="3643404"/>
                </a:xfrm>
                <a:prstGeom prst="rect">
                  <a:avLst/>
                </a:prstGeom>
                <a:gradFill flip="none" rotWithShape="1">
                  <a:gsLst>
                    <a:gs pos="3000">
                      <a:srgbClr val="FFFFFF">
                        <a:alpha val="19000"/>
                        <a:lumMod val="85000"/>
                      </a:srgbClr>
                    </a:gs>
                    <a:gs pos="100000">
                      <a:schemeClr val="bg1">
                        <a:alpha val="4000"/>
                        <a:lumMod val="8500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985" tIns="46491" rIns="92985" bIns="46491" numCol="1" spcCol="0" rtlCol="0" fromWordArt="0" anchor="ctr" anchorCtr="0" forceAA="0" compatLnSpc="1">
                  <a:prstTxWarp prst="textNoShape">
                    <a:avLst/>
                  </a:prstTxWarp>
                  <a:noAutofit/>
                </a:bodyPr>
                <a:lstStyle/>
                <a:p>
                  <a:pPr algn="ctr" defTabSz="342892" fontAlgn="base">
                    <a:spcBef>
                      <a:spcPct val="0"/>
                    </a:spcBef>
                    <a:spcAft>
                      <a:spcPct val="0"/>
                    </a:spcAft>
                  </a:pPr>
                  <a:endParaRPr lang="en-US" sz="900" dirty="0">
                    <a:solidFill>
                      <a:srgbClr val="FFFFFF"/>
                    </a:solidFill>
                  </a:endParaRPr>
                </a:p>
              </p:txBody>
            </p:sp>
            <p:cxnSp>
              <p:nvCxnSpPr>
                <p:cNvPr id="87" name="Straight Arrow Connector 86"/>
                <p:cNvCxnSpPr>
                  <a:cxnSpLocks/>
                </p:cNvCxnSpPr>
                <p:nvPr/>
              </p:nvCxnSpPr>
              <p:spPr>
                <a:xfrm>
                  <a:off x="11057299" y="1526345"/>
                  <a:ext cx="0" cy="3796942"/>
                </a:xfrm>
                <a:prstGeom prst="straightConnector1">
                  <a:avLst/>
                </a:prstGeom>
                <a:ln w="63500">
                  <a:gradFill flip="none" rotWithShape="1">
                    <a:gsLst>
                      <a:gs pos="0">
                        <a:srgbClr val="AEAEAE"/>
                      </a:gs>
                      <a:gs pos="72000">
                        <a:schemeClr val="bg1">
                          <a:lumMod val="95000"/>
                        </a:schemeClr>
                      </a:gs>
                    </a:gsLst>
                    <a:lin ang="540000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79" name="Group 78"/>
            <p:cNvGrpSpPr/>
            <p:nvPr/>
          </p:nvGrpSpPr>
          <p:grpSpPr>
            <a:xfrm>
              <a:off x="2114828" y="5384438"/>
              <a:ext cx="9380002" cy="508410"/>
              <a:chOff x="6939279" y="15217384"/>
              <a:chExt cx="30778133" cy="1668224"/>
            </a:xfrm>
          </p:grpSpPr>
          <p:sp>
            <p:nvSpPr>
              <p:cNvPr id="80" name="TextBox 79"/>
              <p:cNvSpPr txBox="1"/>
              <p:nvPr/>
            </p:nvSpPr>
            <p:spPr>
              <a:xfrm>
                <a:off x="20160496" y="15513686"/>
                <a:ext cx="2641442" cy="1371922"/>
              </a:xfrm>
              <a:prstGeom prst="rect">
                <a:avLst/>
              </a:prstGeom>
              <a:noFill/>
            </p:spPr>
            <p:txBody>
              <a:bodyPr wrap="none" lIns="36228" tIns="18114" rIns="36228" bIns="18114" rtlCol="0">
                <a:spAutoFit/>
              </a:bodyPr>
              <a:lstStyle/>
              <a:p>
                <a:pPr algn="ctr" defTabSz="342892" fontAlgn="base">
                  <a:spcBef>
                    <a:spcPct val="0"/>
                  </a:spcBef>
                  <a:spcAft>
                    <a:spcPct val="0"/>
                  </a:spcAft>
                </a:pPr>
                <a:r>
                  <a:rPr lang="en-US" dirty="0">
                    <a:solidFill>
                      <a:srgbClr val="FFFFFF">
                        <a:lumMod val="65000"/>
                      </a:srgbClr>
                    </a:solidFill>
                    <a:latin typeface="CiscoSansTT" panose="020B0503020201020303" pitchFamily="34" charset="0"/>
                    <a:ea typeface="ＭＳ Ｐゴシック" pitchFamily="34" charset="-128"/>
                  </a:rPr>
                  <a:t>TIME</a:t>
                </a:r>
              </a:p>
            </p:txBody>
          </p:sp>
          <p:cxnSp>
            <p:nvCxnSpPr>
              <p:cNvPr id="83" name="Straight Arrow Connector 82"/>
              <p:cNvCxnSpPr>
                <a:cxnSpLocks/>
              </p:cNvCxnSpPr>
              <p:nvPr/>
            </p:nvCxnSpPr>
            <p:spPr>
              <a:xfrm flipH="1">
                <a:off x="6939279" y="15217384"/>
                <a:ext cx="30778133" cy="0"/>
              </a:xfrm>
              <a:prstGeom prst="straightConnector1">
                <a:avLst/>
              </a:prstGeom>
              <a:ln w="63500">
                <a:gradFill flip="none" rotWithShape="1">
                  <a:gsLst>
                    <a:gs pos="0">
                      <a:srgbClr val="AEAEAE"/>
                    </a:gs>
                    <a:gs pos="72000">
                      <a:schemeClr val="bg1">
                        <a:lumMod val="95000"/>
                      </a:schemeClr>
                    </a:gs>
                  </a:gsLst>
                  <a:lin ang="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 name="Group 4"/>
          <p:cNvGrpSpPr/>
          <p:nvPr/>
        </p:nvGrpSpPr>
        <p:grpSpPr>
          <a:xfrm>
            <a:off x="3" y="2269026"/>
            <a:ext cx="1652756" cy="398878"/>
            <a:chOff x="3" y="3025367"/>
            <a:chExt cx="2203674" cy="531837"/>
          </a:xfrm>
        </p:grpSpPr>
        <p:sp>
          <p:nvSpPr>
            <p:cNvPr id="39" name="Rectangle 38"/>
            <p:cNvSpPr/>
            <p:nvPr/>
          </p:nvSpPr>
          <p:spPr>
            <a:xfrm>
              <a:off x="3" y="3025367"/>
              <a:ext cx="1666787" cy="531837"/>
            </a:xfrm>
            <a:prstGeom prst="rect">
              <a:avLst/>
            </a:prstGeom>
            <a:noFill/>
          </p:spPr>
          <p:txBody>
            <a:bodyPr wrap="none" lIns="92985" tIns="18114" rIns="36228" bIns="18114" rtlCol="0" anchor="ctr">
              <a:noAutofit/>
            </a:bodyPr>
            <a:lstStyle/>
            <a:p>
              <a:pPr algn="r" defTabSz="342892" fontAlgn="base">
                <a:lnSpc>
                  <a:spcPct val="80000"/>
                </a:lnSpc>
                <a:spcBef>
                  <a:spcPct val="0"/>
                </a:spcBef>
                <a:spcAft>
                  <a:spcPct val="0"/>
                </a:spcAft>
              </a:pPr>
              <a:r>
                <a:rPr lang="en-US" sz="1500" dirty="0">
                  <a:solidFill>
                    <a:srgbClr val="7F7F7F"/>
                  </a:solidFill>
                  <a:ea typeface="ＭＳ Ｐゴシック" pitchFamily="34" charset="-128"/>
                </a:rPr>
                <a:t>Ad Hoc</a:t>
              </a:r>
              <a:br>
                <a:rPr lang="en-US" sz="1500" dirty="0">
                  <a:solidFill>
                    <a:srgbClr val="7F7F7F"/>
                  </a:solidFill>
                  <a:ea typeface="ＭＳ Ｐゴシック" pitchFamily="34" charset="-128"/>
                </a:rPr>
              </a:br>
              <a:r>
                <a:rPr lang="en-US" sz="1500" dirty="0">
                  <a:solidFill>
                    <a:srgbClr val="7F7F7F"/>
                  </a:solidFill>
                  <a:ea typeface="ＭＳ Ｐゴシック" pitchFamily="34" charset="-128"/>
                </a:rPr>
                <a:t>Meetings</a:t>
              </a:r>
            </a:p>
          </p:txBody>
        </p:sp>
        <p:sp>
          <p:nvSpPr>
            <p:cNvPr id="51" name="Arrow: Pentagon 50"/>
            <p:cNvSpPr>
              <a:spLocks/>
            </p:cNvSpPr>
            <p:nvPr/>
          </p:nvSpPr>
          <p:spPr>
            <a:xfrm>
              <a:off x="1774050" y="3145436"/>
              <a:ext cx="429627" cy="289414"/>
            </a:xfrm>
            <a:prstGeom prst="homePlate">
              <a:avLst>
                <a:gd name="adj" fmla="val 51071"/>
              </a:avLst>
            </a:prstGeom>
            <a:solidFill>
              <a:srgbClr val="7F7F7F"/>
            </a:solidFill>
            <a:ln>
              <a:noFill/>
            </a:ln>
          </p:spPr>
          <p:txBody>
            <a:bodyPr wrap="square" lIns="92985" tIns="18114" rIns="36228" bIns="18114" rtlCol="0" anchor="ctr">
              <a:noAutofit/>
            </a:bodyPr>
            <a:lstStyle/>
            <a:p>
              <a:pPr defTabSz="342892" fontAlgn="base">
                <a:spcBef>
                  <a:spcPct val="0"/>
                </a:spcBef>
                <a:spcAft>
                  <a:spcPct val="0"/>
                </a:spcAft>
              </a:pPr>
              <a:endParaRPr lang="en-US" sz="800" dirty="0">
                <a:solidFill>
                  <a:srgbClr val="FFFFFF">
                    <a:lumMod val="50000"/>
                  </a:srgbClr>
                </a:solidFill>
                <a:ea typeface="ＭＳ Ｐゴシック" pitchFamily="34" charset="-128"/>
              </a:endParaRPr>
            </a:p>
          </p:txBody>
        </p:sp>
      </p:grpSp>
      <p:grpSp>
        <p:nvGrpSpPr>
          <p:cNvPr id="4" name="Group 3"/>
          <p:cNvGrpSpPr/>
          <p:nvPr/>
        </p:nvGrpSpPr>
        <p:grpSpPr>
          <a:xfrm>
            <a:off x="0" y="2832621"/>
            <a:ext cx="1652758" cy="398879"/>
            <a:chOff x="0" y="3776828"/>
            <a:chExt cx="2203677" cy="531838"/>
          </a:xfrm>
        </p:grpSpPr>
        <p:sp>
          <p:nvSpPr>
            <p:cNvPr id="42" name="Rectangle 98"/>
            <p:cNvSpPr/>
            <p:nvPr/>
          </p:nvSpPr>
          <p:spPr>
            <a:xfrm>
              <a:off x="0" y="3776828"/>
              <a:ext cx="1680059" cy="531838"/>
            </a:xfrm>
            <a:prstGeom prst="rect">
              <a:avLst/>
            </a:prstGeom>
            <a:noFill/>
          </p:spPr>
          <p:txBody>
            <a:bodyPr wrap="none" lIns="92985" tIns="18114" rIns="36228" bIns="18114" rtlCol="0" anchor="ctr">
              <a:noAutofit/>
            </a:bodyPr>
            <a:lstStyle/>
            <a:p>
              <a:pPr algn="r" defTabSz="342892" fontAlgn="base">
                <a:lnSpc>
                  <a:spcPct val="80000"/>
                </a:lnSpc>
                <a:spcBef>
                  <a:spcPct val="0"/>
                </a:spcBef>
                <a:spcAft>
                  <a:spcPct val="0"/>
                </a:spcAft>
              </a:pPr>
              <a:r>
                <a:rPr lang="en-US" sz="1500" dirty="0">
                  <a:solidFill>
                    <a:srgbClr val="7F7F7F"/>
                  </a:solidFill>
                  <a:ea typeface="ＭＳ Ｐゴシック" pitchFamily="34" charset="-128"/>
                </a:rPr>
                <a:t>Furious</a:t>
              </a:r>
              <a:br>
                <a:rPr lang="en-US" sz="1500" dirty="0">
                  <a:solidFill>
                    <a:srgbClr val="7F7F7F"/>
                  </a:solidFill>
                  <a:ea typeface="ＭＳ Ｐゴシック" pitchFamily="34" charset="-128"/>
                </a:rPr>
              </a:br>
              <a:r>
                <a:rPr lang="en-US" sz="1500" dirty="0">
                  <a:solidFill>
                    <a:srgbClr val="7F7F7F"/>
                  </a:solidFill>
                  <a:ea typeface="ＭＳ Ｐゴシック" pitchFamily="34" charset="-128"/>
                </a:rPr>
                <a:t>Chat</a:t>
              </a:r>
            </a:p>
          </p:txBody>
        </p:sp>
        <p:sp>
          <p:nvSpPr>
            <p:cNvPr id="52" name="Arrow: Pentagon 51"/>
            <p:cNvSpPr>
              <a:spLocks/>
            </p:cNvSpPr>
            <p:nvPr/>
          </p:nvSpPr>
          <p:spPr>
            <a:xfrm>
              <a:off x="1774050" y="3901380"/>
              <a:ext cx="429627" cy="289414"/>
            </a:xfrm>
            <a:prstGeom prst="homePlate">
              <a:avLst>
                <a:gd name="adj" fmla="val 51071"/>
              </a:avLst>
            </a:prstGeom>
            <a:solidFill>
              <a:srgbClr val="7F7F7F"/>
            </a:solidFill>
            <a:ln>
              <a:noFill/>
            </a:ln>
          </p:spPr>
          <p:txBody>
            <a:bodyPr wrap="square" lIns="92985" tIns="18114" rIns="36228" bIns="18114" rtlCol="0" anchor="ctr">
              <a:noAutofit/>
            </a:bodyPr>
            <a:lstStyle/>
            <a:p>
              <a:pPr defTabSz="342892" fontAlgn="base">
                <a:spcBef>
                  <a:spcPct val="0"/>
                </a:spcBef>
                <a:spcAft>
                  <a:spcPct val="0"/>
                </a:spcAft>
              </a:pPr>
              <a:endParaRPr lang="en-US" sz="800" dirty="0">
                <a:solidFill>
                  <a:srgbClr val="FFFFFF">
                    <a:lumMod val="50000"/>
                  </a:srgbClr>
                </a:solidFill>
                <a:ea typeface="ＭＳ Ｐゴシック" pitchFamily="34" charset="-128"/>
              </a:endParaRPr>
            </a:p>
          </p:txBody>
        </p:sp>
      </p:grpSp>
      <p:grpSp>
        <p:nvGrpSpPr>
          <p:cNvPr id="3" name="Group 2"/>
          <p:cNvGrpSpPr/>
          <p:nvPr/>
        </p:nvGrpSpPr>
        <p:grpSpPr>
          <a:xfrm>
            <a:off x="3" y="3627666"/>
            <a:ext cx="1652756" cy="398878"/>
            <a:chOff x="2" y="4836888"/>
            <a:chExt cx="2203675" cy="531837"/>
          </a:xfrm>
        </p:grpSpPr>
        <p:sp>
          <p:nvSpPr>
            <p:cNvPr id="32" name="Rectangle 130"/>
            <p:cNvSpPr/>
            <p:nvPr/>
          </p:nvSpPr>
          <p:spPr>
            <a:xfrm>
              <a:off x="2" y="4836888"/>
              <a:ext cx="1671540" cy="5318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2985" tIns="18114" rIns="36228" bIns="18114" rtlCol="0" anchor="ctr">
              <a:noAutofit/>
            </a:bodyPr>
            <a:lstStyle/>
            <a:p>
              <a:pPr algn="r" defTabSz="342892" fontAlgn="base">
                <a:lnSpc>
                  <a:spcPct val="80000"/>
                </a:lnSpc>
                <a:spcBef>
                  <a:spcPct val="0"/>
                </a:spcBef>
                <a:spcAft>
                  <a:spcPct val="0"/>
                </a:spcAft>
              </a:pPr>
              <a:r>
                <a:rPr lang="en-US" sz="1500" dirty="0">
                  <a:solidFill>
                    <a:srgbClr val="7F7F7F"/>
                  </a:solidFill>
                </a:rPr>
                <a:t>Occasional</a:t>
              </a:r>
              <a:br>
                <a:rPr lang="en-US" sz="1500" dirty="0">
                  <a:solidFill>
                    <a:srgbClr val="7F7F7F"/>
                  </a:solidFill>
                </a:rPr>
              </a:br>
              <a:r>
                <a:rPr lang="en-US" sz="1500" dirty="0">
                  <a:solidFill>
                    <a:srgbClr val="7F7F7F"/>
                  </a:solidFill>
                </a:rPr>
                <a:t>Messaging</a:t>
              </a:r>
            </a:p>
          </p:txBody>
        </p:sp>
        <p:sp>
          <p:nvSpPr>
            <p:cNvPr id="53" name="Arrow: Pentagon 52"/>
            <p:cNvSpPr>
              <a:spLocks/>
            </p:cNvSpPr>
            <p:nvPr/>
          </p:nvSpPr>
          <p:spPr>
            <a:xfrm>
              <a:off x="1774050" y="4955454"/>
              <a:ext cx="429627" cy="289414"/>
            </a:xfrm>
            <a:prstGeom prst="homePlate">
              <a:avLst>
                <a:gd name="adj" fmla="val 51071"/>
              </a:avLst>
            </a:prstGeom>
            <a:solidFill>
              <a:srgbClr val="7F7F7F"/>
            </a:solidFill>
            <a:ln>
              <a:noFill/>
            </a:ln>
          </p:spPr>
          <p:txBody>
            <a:bodyPr wrap="square" lIns="92985" tIns="18114" rIns="36228" bIns="18114" rtlCol="0" anchor="ctr">
              <a:noAutofit/>
            </a:bodyPr>
            <a:lstStyle/>
            <a:p>
              <a:pPr defTabSz="342892" fontAlgn="base">
                <a:spcBef>
                  <a:spcPct val="0"/>
                </a:spcBef>
                <a:spcAft>
                  <a:spcPct val="0"/>
                </a:spcAft>
              </a:pPr>
              <a:endParaRPr lang="en-US" sz="800" dirty="0">
                <a:solidFill>
                  <a:srgbClr val="FFFFFF">
                    <a:lumMod val="50000"/>
                  </a:srgbClr>
                </a:solidFill>
                <a:ea typeface="ＭＳ Ｐゴシック" pitchFamily="34" charset="-128"/>
              </a:endParaRPr>
            </a:p>
          </p:txBody>
        </p:sp>
      </p:grpSp>
      <p:sp>
        <p:nvSpPr>
          <p:cNvPr id="54" name="Rectangle 53"/>
          <p:cNvSpPr>
            <a:spLocks/>
          </p:cNvSpPr>
          <p:nvPr/>
        </p:nvSpPr>
        <p:spPr>
          <a:xfrm>
            <a:off x="6368078" y="1691015"/>
            <a:ext cx="240693" cy="2347315"/>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55" name="Rectangle 54"/>
          <p:cNvSpPr>
            <a:spLocks/>
          </p:cNvSpPr>
          <p:nvPr/>
        </p:nvSpPr>
        <p:spPr>
          <a:xfrm>
            <a:off x="6637250" y="1691015"/>
            <a:ext cx="240693" cy="2347315"/>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56" name="Rectangle 55"/>
          <p:cNvSpPr>
            <a:spLocks/>
          </p:cNvSpPr>
          <p:nvPr/>
        </p:nvSpPr>
        <p:spPr>
          <a:xfrm>
            <a:off x="6906422" y="3061253"/>
            <a:ext cx="240693" cy="977076"/>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57" name="Rectangle 56"/>
          <p:cNvSpPr/>
          <p:nvPr/>
        </p:nvSpPr>
        <p:spPr>
          <a:xfrm>
            <a:off x="4483877" y="2421931"/>
            <a:ext cx="240693" cy="1616399"/>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58" name="Rectangle 57"/>
          <p:cNvSpPr/>
          <p:nvPr/>
        </p:nvSpPr>
        <p:spPr>
          <a:xfrm>
            <a:off x="4753049" y="3688432"/>
            <a:ext cx="240693" cy="349898"/>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59" name="Rectangle 58"/>
          <p:cNvSpPr/>
          <p:nvPr/>
        </p:nvSpPr>
        <p:spPr>
          <a:xfrm>
            <a:off x="1792160" y="3867779"/>
            <a:ext cx="240693" cy="170547"/>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0" name="Rectangle 59"/>
          <p:cNvSpPr/>
          <p:nvPr/>
        </p:nvSpPr>
        <p:spPr>
          <a:xfrm>
            <a:off x="2061332" y="3753652"/>
            <a:ext cx="240693" cy="284678"/>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1" name="Rectangle 60"/>
          <p:cNvSpPr/>
          <p:nvPr/>
        </p:nvSpPr>
        <p:spPr>
          <a:xfrm>
            <a:off x="2330504" y="3867779"/>
            <a:ext cx="240693" cy="170547"/>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2" name="Rectangle 61"/>
          <p:cNvSpPr/>
          <p:nvPr/>
        </p:nvSpPr>
        <p:spPr>
          <a:xfrm>
            <a:off x="2599675" y="3394856"/>
            <a:ext cx="240693" cy="643474"/>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3" name="Rectangle 62"/>
          <p:cNvSpPr/>
          <p:nvPr/>
        </p:nvSpPr>
        <p:spPr>
          <a:xfrm>
            <a:off x="2868847" y="3481138"/>
            <a:ext cx="240693" cy="557191"/>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4" name="Rectangle 63"/>
          <p:cNvSpPr/>
          <p:nvPr/>
        </p:nvSpPr>
        <p:spPr>
          <a:xfrm>
            <a:off x="3138017" y="3867779"/>
            <a:ext cx="240693" cy="170547"/>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5" name="Rectangle 64"/>
          <p:cNvSpPr/>
          <p:nvPr/>
        </p:nvSpPr>
        <p:spPr>
          <a:xfrm>
            <a:off x="3407189" y="3526122"/>
            <a:ext cx="240693" cy="512209"/>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6" name="Rectangle 65"/>
          <p:cNvSpPr/>
          <p:nvPr/>
        </p:nvSpPr>
        <p:spPr>
          <a:xfrm>
            <a:off x="3676361" y="3003083"/>
            <a:ext cx="240693" cy="1035246"/>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7" name="Rectangle 66"/>
          <p:cNvSpPr/>
          <p:nvPr/>
        </p:nvSpPr>
        <p:spPr>
          <a:xfrm>
            <a:off x="3945533" y="2919366"/>
            <a:ext cx="240693" cy="1118964"/>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8" name="Rectangle 67"/>
          <p:cNvSpPr/>
          <p:nvPr/>
        </p:nvSpPr>
        <p:spPr>
          <a:xfrm>
            <a:off x="4214705" y="2828739"/>
            <a:ext cx="240693" cy="1209592"/>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9" name="Rectangle 68"/>
          <p:cNvSpPr/>
          <p:nvPr/>
        </p:nvSpPr>
        <p:spPr>
          <a:xfrm>
            <a:off x="5022220" y="3753648"/>
            <a:ext cx="240693" cy="284678"/>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0" name="Rectangle 69"/>
          <p:cNvSpPr/>
          <p:nvPr/>
        </p:nvSpPr>
        <p:spPr>
          <a:xfrm>
            <a:off x="5291392" y="3867782"/>
            <a:ext cx="240693" cy="170549"/>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1" name="Rectangle 70"/>
          <p:cNvSpPr/>
          <p:nvPr/>
        </p:nvSpPr>
        <p:spPr>
          <a:xfrm>
            <a:off x="5560562" y="3991042"/>
            <a:ext cx="240693" cy="47288"/>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2" name="Rectangle 71"/>
          <p:cNvSpPr/>
          <p:nvPr/>
        </p:nvSpPr>
        <p:spPr>
          <a:xfrm>
            <a:off x="5829734" y="3991042"/>
            <a:ext cx="240693" cy="47288"/>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3" name="Rectangle 72"/>
          <p:cNvSpPr/>
          <p:nvPr/>
        </p:nvSpPr>
        <p:spPr>
          <a:xfrm>
            <a:off x="6098906" y="3867779"/>
            <a:ext cx="240693" cy="170547"/>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4" name="Rectangle 73"/>
          <p:cNvSpPr/>
          <p:nvPr/>
        </p:nvSpPr>
        <p:spPr>
          <a:xfrm>
            <a:off x="7175594" y="3162386"/>
            <a:ext cx="240693" cy="875945"/>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5" name="Rectangle 74"/>
          <p:cNvSpPr/>
          <p:nvPr/>
        </p:nvSpPr>
        <p:spPr>
          <a:xfrm>
            <a:off x="7444765" y="3351774"/>
            <a:ext cx="240693" cy="686554"/>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6" name="Rectangle 75"/>
          <p:cNvSpPr/>
          <p:nvPr/>
        </p:nvSpPr>
        <p:spPr>
          <a:xfrm>
            <a:off x="7713937" y="3789817"/>
            <a:ext cx="240693" cy="248513"/>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7" name="Rectangle 76"/>
          <p:cNvSpPr/>
          <p:nvPr/>
        </p:nvSpPr>
        <p:spPr>
          <a:xfrm>
            <a:off x="7983109" y="3867779"/>
            <a:ext cx="240693" cy="170547"/>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grpSp>
        <p:nvGrpSpPr>
          <p:cNvPr id="27" name="Group 26"/>
          <p:cNvGrpSpPr/>
          <p:nvPr/>
        </p:nvGrpSpPr>
        <p:grpSpPr>
          <a:xfrm>
            <a:off x="455422" y="3286172"/>
            <a:ext cx="8017984" cy="221248"/>
            <a:chOff x="519243" y="4333580"/>
            <a:chExt cx="10513092" cy="290100"/>
          </a:xfrm>
        </p:grpSpPr>
        <p:cxnSp>
          <p:nvCxnSpPr>
            <p:cNvPr id="28" name="Straight Connector 27"/>
            <p:cNvCxnSpPr>
              <a:cxnSpLocks/>
            </p:cNvCxnSpPr>
            <p:nvPr/>
          </p:nvCxnSpPr>
          <p:spPr>
            <a:xfrm>
              <a:off x="1666686" y="4477706"/>
              <a:ext cx="9365649" cy="10058"/>
            </a:xfrm>
            <a:prstGeom prst="line">
              <a:avLst/>
            </a:prstGeom>
            <a:ln w="53975">
              <a:solidFill>
                <a:srgbClr val="A6A6A6"/>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19243" y="4333580"/>
              <a:ext cx="1046636" cy="290100"/>
            </a:xfrm>
            <a:prstGeom prst="rect">
              <a:avLst/>
            </a:prstGeom>
            <a:noFill/>
          </p:spPr>
          <p:txBody>
            <a:bodyPr wrap="none" lIns="36228" tIns="18114" rIns="36228" bIns="18114" rtlCol="0">
              <a:spAutoFit/>
            </a:bodyPr>
            <a:lstStyle/>
            <a:p>
              <a:pPr algn="r" defTabSz="342892" fontAlgn="base">
                <a:spcBef>
                  <a:spcPct val="0"/>
                </a:spcBef>
                <a:spcAft>
                  <a:spcPct val="0"/>
                </a:spcAft>
              </a:pPr>
              <a:r>
                <a:rPr lang="en-US" sz="1200" dirty="0">
                  <a:solidFill>
                    <a:srgbClr val="000000">
                      <a:lumMod val="50000"/>
                      <a:lumOff val="50000"/>
                    </a:srgbClr>
                  </a:solidFill>
                  <a:latin typeface="CiscoSansTT" panose="020B0503020201020303" pitchFamily="34" charset="0"/>
                  <a:ea typeface="ＭＳ Ｐゴシック" pitchFamily="34" charset="-128"/>
                </a:rPr>
                <a:t>REALTIME</a:t>
              </a:r>
            </a:p>
          </p:txBody>
        </p:sp>
      </p:grpSp>
      <p:grpSp>
        <p:nvGrpSpPr>
          <p:cNvPr id="7" name="Group 6"/>
          <p:cNvGrpSpPr/>
          <p:nvPr/>
        </p:nvGrpSpPr>
        <p:grpSpPr>
          <a:xfrm>
            <a:off x="6918" y="1511883"/>
            <a:ext cx="1645841" cy="398879"/>
            <a:chOff x="9223" y="2015843"/>
            <a:chExt cx="2194454" cy="531838"/>
          </a:xfrm>
        </p:grpSpPr>
        <p:sp>
          <p:nvSpPr>
            <p:cNvPr id="81" name="Rectangle 80"/>
            <p:cNvSpPr/>
            <p:nvPr/>
          </p:nvSpPr>
          <p:spPr>
            <a:xfrm>
              <a:off x="9223" y="2015843"/>
              <a:ext cx="1658439" cy="531838"/>
            </a:xfrm>
            <a:prstGeom prst="rect">
              <a:avLst/>
            </a:prstGeom>
            <a:noFill/>
          </p:spPr>
          <p:txBody>
            <a:bodyPr wrap="none" lIns="92985" tIns="18114" rIns="36228" bIns="18114" rtlCol="0" anchor="ctr">
              <a:noAutofit/>
            </a:bodyPr>
            <a:lstStyle/>
            <a:p>
              <a:pPr algn="r" defTabSz="342892" fontAlgn="base">
                <a:lnSpc>
                  <a:spcPct val="80000"/>
                </a:lnSpc>
                <a:spcBef>
                  <a:spcPct val="0"/>
                </a:spcBef>
                <a:spcAft>
                  <a:spcPct val="0"/>
                </a:spcAft>
              </a:pPr>
              <a:r>
                <a:rPr lang="en-US" sz="1500" dirty="0">
                  <a:solidFill>
                    <a:srgbClr val="7F7F7F"/>
                  </a:solidFill>
                  <a:ea typeface="ＭＳ Ｐゴシック" pitchFamily="34" charset="-128"/>
                </a:rPr>
                <a:t>Scheduled</a:t>
              </a:r>
              <a:br>
                <a:rPr lang="en-US" sz="1500" dirty="0">
                  <a:solidFill>
                    <a:srgbClr val="7F7F7F"/>
                  </a:solidFill>
                  <a:ea typeface="ＭＳ Ｐゴシック" pitchFamily="34" charset="-128"/>
                </a:rPr>
              </a:br>
              <a:r>
                <a:rPr lang="en-US" sz="1500" dirty="0">
                  <a:solidFill>
                    <a:srgbClr val="7F7F7F"/>
                  </a:solidFill>
                  <a:ea typeface="ＭＳ Ｐゴシック" pitchFamily="34" charset="-128"/>
                </a:rPr>
                <a:t>Meetings</a:t>
              </a:r>
            </a:p>
          </p:txBody>
        </p:sp>
        <p:sp>
          <p:nvSpPr>
            <p:cNvPr id="82" name="Arrow: Pentagon 81"/>
            <p:cNvSpPr/>
            <p:nvPr/>
          </p:nvSpPr>
          <p:spPr>
            <a:xfrm>
              <a:off x="1774050" y="2137055"/>
              <a:ext cx="429627" cy="289414"/>
            </a:xfrm>
            <a:prstGeom prst="homePlate">
              <a:avLst>
                <a:gd name="adj" fmla="val 51071"/>
              </a:avLst>
            </a:prstGeom>
            <a:solidFill>
              <a:srgbClr val="7F7F7F"/>
            </a:solidFill>
            <a:ln>
              <a:noFill/>
            </a:ln>
          </p:spPr>
          <p:txBody>
            <a:bodyPr wrap="square" lIns="92985" tIns="18114" rIns="36228" bIns="18114" rtlCol="0" anchor="ctr">
              <a:noAutofit/>
            </a:bodyPr>
            <a:lstStyle/>
            <a:p>
              <a:pPr defTabSz="342892" fontAlgn="base">
                <a:spcBef>
                  <a:spcPct val="0"/>
                </a:spcBef>
                <a:spcAft>
                  <a:spcPct val="0"/>
                </a:spcAft>
              </a:pPr>
              <a:endParaRPr lang="en-US" sz="800" dirty="0">
                <a:solidFill>
                  <a:srgbClr val="FFFFFF">
                    <a:lumMod val="50000"/>
                  </a:srgbClr>
                </a:solidFill>
                <a:ea typeface="ＭＳ Ｐゴシック" pitchFamily="34" charset="-128"/>
              </a:endParaRPr>
            </a:p>
          </p:txBody>
        </p:sp>
      </p:grpSp>
    </p:spTree>
    <p:extLst>
      <p:ext uri="{BB962C8B-B14F-4D97-AF65-F5344CB8AC3E}">
        <p14:creationId xmlns:p14="http://schemas.microsoft.com/office/powerpoint/2010/main" val="196398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4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8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12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2200"/>
                            </p:stCondLst>
                            <p:childTnLst>
                              <p:par>
                                <p:cTn id="22" presetID="22" presetClass="entr" presetSubtype="8"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1500"/>
                                        <p:tgtEl>
                                          <p:spTgt spid="27"/>
                                        </p:tgtEl>
                                      </p:cBhvr>
                                    </p:animEffect>
                                  </p:childTnLst>
                                </p:cTn>
                              </p:par>
                            </p:childTnLst>
                          </p:cTn>
                        </p:par>
                        <p:par>
                          <p:cTn id="25" fill="hold">
                            <p:stCondLst>
                              <p:cond delay="3700"/>
                            </p:stCondLst>
                            <p:childTnLst>
                              <p:par>
                                <p:cTn id="26" presetID="22" presetClass="entr" presetSubtype="4"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down)">
                                      <p:cBhvr>
                                        <p:cTn id="28" dur="250"/>
                                        <p:tgtEl>
                                          <p:spTgt spid="59"/>
                                        </p:tgtEl>
                                      </p:cBhvr>
                                    </p:animEffect>
                                  </p:childTnLst>
                                </p:cTn>
                              </p:par>
                              <p:par>
                                <p:cTn id="29" presetID="22" presetClass="entr" presetSubtype="4" fill="hold" grpId="0" nodeType="withEffect">
                                  <p:stCondLst>
                                    <p:cond delay="192"/>
                                  </p:stCondLst>
                                  <p:childTnLst>
                                    <p:set>
                                      <p:cBhvr>
                                        <p:cTn id="30" dur="1" fill="hold">
                                          <p:stCondLst>
                                            <p:cond delay="0"/>
                                          </p:stCondLst>
                                        </p:cTn>
                                        <p:tgtEl>
                                          <p:spTgt spid="60"/>
                                        </p:tgtEl>
                                        <p:attrNameLst>
                                          <p:attrName>style.visibility</p:attrName>
                                        </p:attrNameLst>
                                      </p:cBhvr>
                                      <p:to>
                                        <p:strVal val="visible"/>
                                      </p:to>
                                    </p:set>
                                    <p:animEffect transition="in" filter="wipe(down)">
                                      <p:cBhvr>
                                        <p:cTn id="31" dur="250"/>
                                        <p:tgtEl>
                                          <p:spTgt spid="60"/>
                                        </p:tgtEl>
                                      </p:cBhvr>
                                    </p:animEffect>
                                  </p:childTnLst>
                                </p:cTn>
                              </p:par>
                              <p:par>
                                <p:cTn id="32" presetID="22" presetClass="entr" presetSubtype="4" fill="hold" grpId="0" nodeType="withEffect">
                                  <p:stCondLst>
                                    <p:cond delay="287"/>
                                  </p:stCondLst>
                                  <p:childTnLst>
                                    <p:set>
                                      <p:cBhvr>
                                        <p:cTn id="33" dur="1" fill="hold">
                                          <p:stCondLst>
                                            <p:cond delay="0"/>
                                          </p:stCondLst>
                                        </p:cTn>
                                        <p:tgtEl>
                                          <p:spTgt spid="61"/>
                                        </p:tgtEl>
                                        <p:attrNameLst>
                                          <p:attrName>style.visibility</p:attrName>
                                        </p:attrNameLst>
                                      </p:cBhvr>
                                      <p:to>
                                        <p:strVal val="visible"/>
                                      </p:to>
                                    </p:set>
                                    <p:animEffect transition="in" filter="wipe(down)">
                                      <p:cBhvr>
                                        <p:cTn id="34" dur="250"/>
                                        <p:tgtEl>
                                          <p:spTgt spid="61"/>
                                        </p:tgtEl>
                                      </p:cBhvr>
                                    </p:animEffect>
                                  </p:childTnLst>
                                </p:cTn>
                              </p:par>
                              <p:par>
                                <p:cTn id="35" presetID="22" presetClass="entr" presetSubtype="4" fill="hold" grpId="0" nodeType="withEffect">
                                  <p:stCondLst>
                                    <p:cond delay="383"/>
                                  </p:stCondLst>
                                  <p:childTnLst>
                                    <p:set>
                                      <p:cBhvr>
                                        <p:cTn id="36" dur="1" fill="hold">
                                          <p:stCondLst>
                                            <p:cond delay="0"/>
                                          </p:stCondLst>
                                        </p:cTn>
                                        <p:tgtEl>
                                          <p:spTgt spid="62"/>
                                        </p:tgtEl>
                                        <p:attrNameLst>
                                          <p:attrName>style.visibility</p:attrName>
                                        </p:attrNameLst>
                                      </p:cBhvr>
                                      <p:to>
                                        <p:strVal val="visible"/>
                                      </p:to>
                                    </p:set>
                                    <p:animEffect transition="in" filter="wipe(down)">
                                      <p:cBhvr>
                                        <p:cTn id="37" dur="250"/>
                                        <p:tgtEl>
                                          <p:spTgt spid="62"/>
                                        </p:tgtEl>
                                      </p:cBhvr>
                                    </p:animEffect>
                                  </p:childTnLst>
                                </p:cTn>
                              </p:par>
                              <p:par>
                                <p:cTn id="38" presetID="22" presetClass="entr" presetSubtype="4" fill="hold" grpId="0" nodeType="withEffect">
                                  <p:stCondLst>
                                    <p:cond delay="479"/>
                                  </p:stCondLst>
                                  <p:childTnLst>
                                    <p:set>
                                      <p:cBhvr>
                                        <p:cTn id="39" dur="1" fill="hold">
                                          <p:stCondLst>
                                            <p:cond delay="0"/>
                                          </p:stCondLst>
                                        </p:cTn>
                                        <p:tgtEl>
                                          <p:spTgt spid="63"/>
                                        </p:tgtEl>
                                        <p:attrNameLst>
                                          <p:attrName>style.visibility</p:attrName>
                                        </p:attrNameLst>
                                      </p:cBhvr>
                                      <p:to>
                                        <p:strVal val="visible"/>
                                      </p:to>
                                    </p:set>
                                    <p:animEffect transition="in" filter="wipe(down)">
                                      <p:cBhvr>
                                        <p:cTn id="40" dur="250"/>
                                        <p:tgtEl>
                                          <p:spTgt spid="63"/>
                                        </p:tgtEl>
                                      </p:cBhvr>
                                    </p:animEffect>
                                  </p:childTnLst>
                                </p:cTn>
                              </p:par>
                              <p:par>
                                <p:cTn id="41" presetID="22" presetClass="entr" presetSubtype="4" fill="hold" grpId="0" nodeType="withEffect">
                                  <p:stCondLst>
                                    <p:cond delay="575"/>
                                  </p:stCondLst>
                                  <p:childTnLst>
                                    <p:set>
                                      <p:cBhvr>
                                        <p:cTn id="42" dur="1" fill="hold">
                                          <p:stCondLst>
                                            <p:cond delay="0"/>
                                          </p:stCondLst>
                                        </p:cTn>
                                        <p:tgtEl>
                                          <p:spTgt spid="64"/>
                                        </p:tgtEl>
                                        <p:attrNameLst>
                                          <p:attrName>style.visibility</p:attrName>
                                        </p:attrNameLst>
                                      </p:cBhvr>
                                      <p:to>
                                        <p:strVal val="visible"/>
                                      </p:to>
                                    </p:set>
                                    <p:animEffect transition="in" filter="wipe(down)">
                                      <p:cBhvr>
                                        <p:cTn id="43" dur="250"/>
                                        <p:tgtEl>
                                          <p:spTgt spid="64"/>
                                        </p:tgtEl>
                                      </p:cBhvr>
                                    </p:animEffect>
                                  </p:childTnLst>
                                </p:cTn>
                              </p:par>
                              <p:par>
                                <p:cTn id="44" presetID="22" presetClass="entr" presetSubtype="4" fill="hold" grpId="0" nodeType="withEffect">
                                  <p:stCondLst>
                                    <p:cond delay="671"/>
                                  </p:stCondLst>
                                  <p:childTnLst>
                                    <p:set>
                                      <p:cBhvr>
                                        <p:cTn id="45" dur="1" fill="hold">
                                          <p:stCondLst>
                                            <p:cond delay="0"/>
                                          </p:stCondLst>
                                        </p:cTn>
                                        <p:tgtEl>
                                          <p:spTgt spid="65"/>
                                        </p:tgtEl>
                                        <p:attrNameLst>
                                          <p:attrName>style.visibility</p:attrName>
                                        </p:attrNameLst>
                                      </p:cBhvr>
                                      <p:to>
                                        <p:strVal val="visible"/>
                                      </p:to>
                                    </p:set>
                                    <p:animEffect transition="in" filter="wipe(down)">
                                      <p:cBhvr>
                                        <p:cTn id="46" dur="250"/>
                                        <p:tgtEl>
                                          <p:spTgt spid="65"/>
                                        </p:tgtEl>
                                      </p:cBhvr>
                                    </p:animEffect>
                                  </p:childTnLst>
                                </p:cTn>
                              </p:par>
                              <p:par>
                                <p:cTn id="47" presetID="22" presetClass="entr" presetSubtype="4" fill="hold" grpId="0" nodeType="withEffect">
                                  <p:stCondLst>
                                    <p:cond delay="767"/>
                                  </p:stCondLst>
                                  <p:childTnLst>
                                    <p:set>
                                      <p:cBhvr>
                                        <p:cTn id="48" dur="1" fill="hold">
                                          <p:stCondLst>
                                            <p:cond delay="0"/>
                                          </p:stCondLst>
                                        </p:cTn>
                                        <p:tgtEl>
                                          <p:spTgt spid="66"/>
                                        </p:tgtEl>
                                        <p:attrNameLst>
                                          <p:attrName>style.visibility</p:attrName>
                                        </p:attrNameLst>
                                      </p:cBhvr>
                                      <p:to>
                                        <p:strVal val="visible"/>
                                      </p:to>
                                    </p:set>
                                    <p:animEffect transition="in" filter="wipe(down)">
                                      <p:cBhvr>
                                        <p:cTn id="49" dur="500"/>
                                        <p:tgtEl>
                                          <p:spTgt spid="66"/>
                                        </p:tgtEl>
                                      </p:cBhvr>
                                    </p:animEffect>
                                  </p:childTnLst>
                                </p:cTn>
                              </p:par>
                              <p:par>
                                <p:cTn id="50" presetID="22" presetClass="entr" presetSubtype="4" fill="hold" grpId="0" nodeType="withEffect">
                                  <p:stCondLst>
                                    <p:cond delay="862"/>
                                  </p:stCondLst>
                                  <p:childTnLst>
                                    <p:set>
                                      <p:cBhvr>
                                        <p:cTn id="51" dur="1" fill="hold">
                                          <p:stCondLst>
                                            <p:cond delay="0"/>
                                          </p:stCondLst>
                                        </p:cTn>
                                        <p:tgtEl>
                                          <p:spTgt spid="67"/>
                                        </p:tgtEl>
                                        <p:attrNameLst>
                                          <p:attrName>style.visibility</p:attrName>
                                        </p:attrNameLst>
                                      </p:cBhvr>
                                      <p:to>
                                        <p:strVal val="visible"/>
                                      </p:to>
                                    </p:set>
                                    <p:animEffect transition="in" filter="wipe(down)">
                                      <p:cBhvr>
                                        <p:cTn id="52" dur="500"/>
                                        <p:tgtEl>
                                          <p:spTgt spid="67"/>
                                        </p:tgtEl>
                                      </p:cBhvr>
                                    </p:animEffect>
                                  </p:childTnLst>
                                </p:cTn>
                              </p:par>
                              <p:par>
                                <p:cTn id="53" presetID="22" presetClass="entr" presetSubtype="4" fill="hold" grpId="0" nodeType="withEffect">
                                  <p:stCondLst>
                                    <p:cond delay="958"/>
                                  </p:stCondLst>
                                  <p:childTnLst>
                                    <p:set>
                                      <p:cBhvr>
                                        <p:cTn id="54" dur="1" fill="hold">
                                          <p:stCondLst>
                                            <p:cond delay="0"/>
                                          </p:stCondLst>
                                        </p:cTn>
                                        <p:tgtEl>
                                          <p:spTgt spid="68"/>
                                        </p:tgtEl>
                                        <p:attrNameLst>
                                          <p:attrName>style.visibility</p:attrName>
                                        </p:attrNameLst>
                                      </p:cBhvr>
                                      <p:to>
                                        <p:strVal val="visible"/>
                                      </p:to>
                                    </p:set>
                                    <p:animEffect transition="in" filter="wipe(down)">
                                      <p:cBhvr>
                                        <p:cTn id="55" dur="500"/>
                                        <p:tgtEl>
                                          <p:spTgt spid="68"/>
                                        </p:tgtEl>
                                      </p:cBhvr>
                                    </p:animEffect>
                                  </p:childTnLst>
                                </p:cTn>
                              </p:par>
                              <p:par>
                                <p:cTn id="56" presetID="22" presetClass="entr" presetSubtype="4" fill="hold" grpId="0" nodeType="withEffect">
                                  <p:stCondLst>
                                    <p:cond delay="1054"/>
                                  </p:stCondLst>
                                  <p:childTnLst>
                                    <p:set>
                                      <p:cBhvr>
                                        <p:cTn id="57" dur="1" fill="hold">
                                          <p:stCondLst>
                                            <p:cond delay="0"/>
                                          </p:stCondLst>
                                        </p:cTn>
                                        <p:tgtEl>
                                          <p:spTgt spid="57"/>
                                        </p:tgtEl>
                                        <p:attrNameLst>
                                          <p:attrName>style.visibility</p:attrName>
                                        </p:attrNameLst>
                                      </p:cBhvr>
                                      <p:to>
                                        <p:strVal val="visible"/>
                                      </p:to>
                                    </p:set>
                                    <p:animEffect transition="in" filter="wipe(down)">
                                      <p:cBhvr>
                                        <p:cTn id="58" dur="500"/>
                                        <p:tgtEl>
                                          <p:spTgt spid="57"/>
                                        </p:tgtEl>
                                      </p:cBhvr>
                                    </p:animEffect>
                                  </p:childTnLst>
                                </p:cTn>
                              </p:par>
                              <p:par>
                                <p:cTn id="59" presetID="22" presetClass="entr" presetSubtype="4" fill="hold" grpId="0" nodeType="withEffect">
                                  <p:stCondLst>
                                    <p:cond delay="1150"/>
                                  </p:stCondLst>
                                  <p:childTnLst>
                                    <p:set>
                                      <p:cBhvr>
                                        <p:cTn id="60" dur="1" fill="hold">
                                          <p:stCondLst>
                                            <p:cond delay="0"/>
                                          </p:stCondLst>
                                        </p:cTn>
                                        <p:tgtEl>
                                          <p:spTgt spid="58"/>
                                        </p:tgtEl>
                                        <p:attrNameLst>
                                          <p:attrName>style.visibility</p:attrName>
                                        </p:attrNameLst>
                                      </p:cBhvr>
                                      <p:to>
                                        <p:strVal val="visible"/>
                                      </p:to>
                                    </p:set>
                                    <p:animEffect transition="in" filter="wipe(down)">
                                      <p:cBhvr>
                                        <p:cTn id="61" dur="250"/>
                                        <p:tgtEl>
                                          <p:spTgt spid="58"/>
                                        </p:tgtEl>
                                      </p:cBhvr>
                                    </p:animEffect>
                                  </p:childTnLst>
                                </p:cTn>
                              </p:par>
                              <p:par>
                                <p:cTn id="62" presetID="22" presetClass="entr" presetSubtype="4" fill="hold" grpId="0" nodeType="withEffect">
                                  <p:stCondLst>
                                    <p:cond delay="1246"/>
                                  </p:stCondLst>
                                  <p:childTnLst>
                                    <p:set>
                                      <p:cBhvr>
                                        <p:cTn id="63" dur="1" fill="hold">
                                          <p:stCondLst>
                                            <p:cond delay="0"/>
                                          </p:stCondLst>
                                        </p:cTn>
                                        <p:tgtEl>
                                          <p:spTgt spid="69"/>
                                        </p:tgtEl>
                                        <p:attrNameLst>
                                          <p:attrName>style.visibility</p:attrName>
                                        </p:attrNameLst>
                                      </p:cBhvr>
                                      <p:to>
                                        <p:strVal val="visible"/>
                                      </p:to>
                                    </p:set>
                                    <p:animEffect transition="in" filter="wipe(down)">
                                      <p:cBhvr>
                                        <p:cTn id="64" dur="250"/>
                                        <p:tgtEl>
                                          <p:spTgt spid="69"/>
                                        </p:tgtEl>
                                      </p:cBhvr>
                                    </p:animEffect>
                                  </p:childTnLst>
                                </p:cTn>
                              </p:par>
                              <p:par>
                                <p:cTn id="65" presetID="22" presetClass="entr" presetSubtype="4" fill="hold" grpId="0" nodeType="withEffect">
                                  <p:stCondLst>
                                    <p:cond delay="1342"/>
                                  </p:stCondLst>
                                  <p:childTnLst>
                                    <p:set>
                                      <p:cBhvr>
                                        <p:cTn id="66" dur="1" fill="hold">
                                          <p:stCondLst>
                                            <p:cond delay="0"/>
                                          </p:stCondLst>
                                        </p:cTn>
                                        <p:tgtEl>
                                          <p:spTgt spid="70"/>
                                        </p:tgtEl>
                                        <p:attrNameLst>
                                          <p:attrName>style.visibility</p:attrName>
                                        </p:attrNameLst>
                                      </p:cBhvr>
                                      <p:to>
                                        <p:strVal val="visible"/>
                                      </p:to>
                                    </p:set>
                                    <p:animEffect transition="in" filter="wipe(down)">
                                      <p:cBhvr>
                                        <p:cTn id="67" dur="250"/>
                                        <p:tgtEl>
                                          <p:spTgt spid="70"/>
                                        </p:tgtEl>
                                      </p:cBhvr>
                                    </p:animEffect>
                                  </p:childTnLst>
                                </p:cTn>
                              </p:par>
                              <p:par>
                                <p:cTn id="68" presetID="22" presetClass="entr" presetSubtype="4" fill="hold" grpId="0" nodeType="withEffect">
                                  <p:stCondLst>
                                    <p:cond delay="1438"/>
                                  </p:stCondLst>
                                  <p:childTnLst>
                                    <p:set>
                                      <p:cBhvr>
                                        <p:cTn id="69" dur="1" fill="hold">
                                          <p:stCondLst>
                                            <p:cond delay="0"/>
                                          </p:stCondLst>
                                        </p:cTn>
                                        <p:tgtEl>
                                          <p:spTgt spid="71"/>
                                        </p:tgtEl>
                                        <p:attrNameLst>
                                          <p:attrName>style.visibility</p:attrName>
                                        </p:attrNameLst>
                                      </p:cBhvr>
                                      <p:to>
                                        <p:strVal val="visible"/>
                                      </p:to>
                                    </p:set>
                                    <p:animEffect transition="in" filter="wipe(down)">
                                      <p:cBhvr>
                                        <p:cTn id="70" dur="250"/>
                                        <p:tgtEl>
                                          <p:spTgt spid="71"/>
                                        </p:tgtEl>
                                      </p:cBhvr>
                                    </p:animEffect>
                                  </p:childTnLst>
                                </p:cTn>
                              </p:par>
                              <p:par>
                                <p:cTn id="71" presetID="22" presetClass="entr" presetSubtype="4" fill="hold" grpId="0" nodeType="withEffect">
                                  <p:stCondLst>
                                    <p:cond delay="1533"/>
                                  </p:stCondLst>
                                  <p:childTnLst>
                                    <p:set>
                                      <p:cBhvr>
                                        <p:cTn id="72" dur="1" fill="hold">
                                          <p:stCondLst>
                                            <p:cond delay="0"/>
                                          </p:stCondLst>
                                        </p:cTn>
                                        <p:tgtEl>
                                          <p:spTgt spid="72"/>
                                        </p:tgtEl>
                                        <p:attrNameLst>
                                          <p:attrName>style.visibility</p:attrName>
                                        </p:attrNameLst>
                                      </p:cBhvr>
                                      <p:to>
                                        <p:strVal val="visible"/>
                                      </p:to>
                                    </p:set>
                                    <p:animEffect transition="in" filter="wipe(down)">
                                      <p:cBhvr>
                                        <p:cTn id="73" dur="250"/>
                                        <p:tgtEl>
                                          <p:spTgt spid="72"/>
                                        </p:tgtEl>
                                      </p:cBhvr>
                                    </p:animEffect>
                                  </p:childTnLst>
                                </p:cTn>
                              </p:par>
                              <p:par>
                                <p:cTn id="74" presetID="22" presetClass="entr" presetSubtype="4" fill="hold" grpId="0" nodeType="withEffect">
                                  <p:stCondLst>
                                    <p:cond delay="1629"/>
                                  </p:stCondLst>
                                  <p:childTnLst>
                                    <p:set>
                                      <p:cBhvr>
                                        <p:cTn id="75" dur="1" fill="hold">
                                          <p:stCondLst>
                                            <p:cond delay="0"/>
                                          </p:stCondLst>
                                        </p:cTn>
                                        <p:tgtEl>
                                          <p:spTgt spid="73"/>
                                        </p:tgtEl>
                                        <p:attrNameLst>
                                          <p:attrName>style.visibility</p:attrName>
                                        </p:attrNameLst>
                                      </p:cBhvr>
                                      <p:to>
                                        <p:strVal val="visible"/>
                                      </p:to>
                                    </p:set>
                                    <p:animEffect transition="in" filter="wipe(down)">
                                      <p:cBhvr>
                                        <p:cTn id="76" dur="250"/>
                                        <p:tgtEl>
                                          <p:spTgt spid="73"/>
                                        </p:tgtEl>
                                      </p:cBhvr>
                                    </p:animEffect>
                                  </p:childTnLst>
                                </p:cTn>
                              </p:par>
                              <p:par>
                                <p:cTn id="77" presetID="22" presetClass="entr" presetSubtype="4" fill="hold" grpId="0" nodeType="withEffect">
                                  <p:stCondLst>
                                    <p:cond delay="1725"/>
                                  </p:stCondLst>
                                  <p:childTnLst>
                                    <p:set>
                                      <p:cBhvr>
                                        <p:cTn id="78" dur="1" fill="hold">
                                          <p:stCondLst>
                                            <p:cond delay="0"/>
                                          </p:stCondLst>
                                        </p:cTn>
                                        <p:tgtEl>
                                          <p:spTgt spid="54"/>
                                        </p:tgtEl>
                                        <p:attrNameLst>
                                          <p:attrName>style.visibility</p:attrName>
                                        </p:attrNameLst>
                                      </p:cBhvr>
                                      <p:to>
                                        <p:strVal val="visible"/>
                                      </p:to>
                                    </p:set>
                                    <p:animEffect transition="in" filter="wipe(down)">
                                      <p:cBhvr>
                                        <p:cTn id="79" dur="500"/>
                                        <p:tgtEl>
                                          <p:spTgt spid="54"/>
                                        </p:tgtEl>
                                      </p:cBhvr>
                                    </p:animEffect>
                                  </p:childTnLst>
                                </p:cTn>
                              </p:par>
                              <p:par>
                                <p:cTn id="80" presetID="22" presetClass="entr" presetSubtype="4" fill="hold" grpId="0" nodeType="withEffect">
                                  <p:stCondLst>
                                    <p:cond delay="1821"/>
                                  </p:stCondLst>
                                  <p:childTnLst>
                                    <p:set>
                                      <p:cBhvr>
                                        <p:cTn id="81" dur="1" fill="hold">
                                          <p:stCondLst>
                                            <p:cond delay="0"/>
                                          </p:stCondLst>
                                        </p:cTn>
                                        <p:tgtEl>
                                          <p:spTgt spid="55"/>
                                        </p:tgtEl>
                                        <p:attrNameLst>
                                          <p:attrName>style.visibility</p:attrName>
                                        </p:attrNameLst>
                                      </p:cBhvr>
                                      <p:to>
                                        <p:strVal val="visible"/>
                                      </p:to>
                                    </p:set>
                                    <p:animEffect transition="in" filter="wipe(down)">
                                      <p:cBhvr>
                                        <p:cTn id="82" dur="500"/>
                                        <p:tgtEl>
                                          <p:spTgt spid="55"/>
                                        </p:tgtEl>
                                      </p:cBhvr>
                                    </p:animEffect>
                                  </p:childTnLst>
                                </p:cTn>
                              </p:par>
                              <p:par>
                                <p:cTn id="83" presetID="22" presetClass="entr" presetSubtype="4" fill="hold" grpId="0" nodeType="withEffect">
                                  <p:stCondLst>
                                    <p:cond delay="1917"/>
                                  </p:stCondLst>
                                  <p:childTnLst>
                                    <p:set>
                                      <p:cBhvr>
                                        <p:cTn id="84" dur="1" fill="hold">
                                          <p:stCondLst>
                                            <p:cond delay="0"/>
                                          </p:stCondLst>
                                        </p:cTn>
                                        <p:tgtEl>
                                          <p:spTgt spid="56"/>
                                        </p:tgtEl>
                                        <p:attrNameLst>
                                          <p:attrName>style.visibility</p:attrName>
                                        </p:attrNameLst>
                                      </p:cBhvr>
                                      <p:to>
                                        <p:strVal val="visible"/>
                                      </p:to>
                                    </p:set>
                                    <p:animEffect transition="in" filter="wipe(down)">
                                      <p:cBhvr>
                                        <p:cTn id="85" dur="250"/>
                                        <p:tgtEl>
                                          <p:spTgt spid="56"/>
                                        </p:tgtEl>
                                      </p:cBhvr>
                                    </p:animEffect>
                                  </p:childTnLst>
                                </p:cTn>
                              </p:par>
                              <p:par>
                                <p:cTn id="86" presetID="22" presetClass="entr" presetSubtype="4" fill="hold" grpId="0" nodeType="withEffect">
                                  <p:stCondLst>
                                    <p:cond delay="2013"/>
                                  </p:stCondLst>
                                  <p:childTnLst>
                                    <p:set>
                                      <p:cBhvr>
                                        <p:cTn id="87" dur="1" fill="hold">
                                          <p:stCondLst>
                                            <p:cond delay="0"/>
                                          </p:stCondLst>
                                        </p:cTn>
                                        <p:tgtEl>
                                          <p:spTgt spid="74"/>
                                        </p:tgtEl>
                                        <p:attrNameLst>
                                          <p:attrName>style.visibility</p:attrName>
                                        </p:attrNameLst>
                                      </p:cBhvr>
                                      <p:to>
                                        <p:strVal val="visible"/>
                                      </p:to>
                                    </p:set>
                                    <p:animEffect transition="in" filter="wipe(down)">
                                      <p:cBhvr>
                                        <p:cTn id="88" dur="250"/>
                                        <p:tgtEl>
                                          <p:spTgt spid="74"/>
                                        </p:tgtEl>
                                      </p:cBhvr>
                                    </p:animEffect>
                                  </p:childTnLst>
                                </p:cTn>
                              </p:par>
                              <p:par>
                                <p:cTn id="89" presetID="22" presetClass="entr" presetSubtype="4" fill="hold" grpId="0" nodeType="withEffect">
                                  <p:stCondLst>
                                    <p:cond delay="2108"/>
                                  </p:stCondLst>
                                  <p:childTnLst>
                                    <p:set>
                                      <p:cBhvr>
                                        <p:cTn id="90" dur="1" fill="hold">
                                          <p:stCondLst>
                                            <p:cond delay="0"/>
                                          </p:stCondLst>
                                        </p:cTn>
                                        <p:tgtEl>
                                          <p:spTgt spid="75"/>
                                        </p:tgtEl>
                                        <p:attrNameLst>
                                          <p:attrName>style.visibility</p:attrName>
                                        </p:attrNameLst>
                                      </p:cBhvr>
                                      <p:to>
                                        <p:strVal val="visible"/>
                                      </p:to>
                                    </p:set>
                                    <p:animEffect transition="in" filter="wipe(down)">
                                      <p:cBhvr>
                                        <p:cTn id="91" dur="250"/>
                                        <p:tgtEl>
                                          <p:spTgt spid="75"/>
                                        </p:tgtEl>
                                      </p:cBhvr>
                                    </p:animEffect>
                                  </p:childTnLst>
                                </p:cTn>
                              </p:par>
                              <p:par>
                                <p:cTn id="92" presetID="22" presetClass="entr" presetSubtype="4" fill="hold" grpId="0" nodeType="withEffect">
                                  <p:stCondLst>
                                    <p:cond delay="2204"/>
                                  </p:stCondLst>
                                  <p:childTnLst>
                                    <p:set>
                                      <p:cBhvr>
                                        <p:cTn id="93" dur="1" fill="hold">
                                          <p:stCondLst>
                                            <p:cond delay="0"/>
                                          </p:stCondLst>
                                        </p:cTn>
                                        <p:tgtEl>
                                          <p:spTgt spid="76"/>
                                        </p:tgtEl>
                                        <p:attrNameLst>
                                          <p:attrName>style.visibility</p:attrName>
                                        </p:attrNameLst>
                                      </p:cBhvr>
                                      <p:to>
                                        <p:strVal val="visible"/>
                                      </p:to>
                                    </p:set>
                                    <p:animEffect transition="in" filter="wipe(down)">
                                      <p:cBhvr>
                                        <p:cTn id="94" dur="250"/>
                                        <p:tgtEl>
                                          <p:spTgt spid="76"/>
                                        </p:tgtEl>
                                      </p:cBhvr>
                                    </p:animEffect>
                                  </p:childTnLst>
                                </p:cTn>
                              </p:par>
                              <p:par>
                                <p:cTn id="95" presetID="22" presetClass="entr" presetSubtype="4" fill="hold" grpId="0" nodeType="withEffect">
                                  <p:stCondLst>
                                    <p:cond delay="2300"/>
                                  </p:stCondLst>
                                  <p:childTnLst>
                                    <p:set>
                                      <p:cBhvr>
                                        <p:cTn id="96" dur="1" fill="hold">
                                          <p:stCondLst>
                                            <p:cond delay="0"/>
                                          </p:stCondLst>
                                        </p:cTn>
                                        <p:tgtEl>
                                          <p:spTgt spid="77"/>
                                        </p:tgtEl>
                                        <p:attrNameLst>
                                          <p:attrName>style.visibility</p:attrName>
                                        </p:attrNameLst>
                                      </p:cBhvr>
                                      <p:to>
                                        <p:strVal val="visible"/>
                                      </p:to>
                                    </p:set>
                                    <p:animEffect transition="in" filter="wipe(down)">
                                      <p:cBhvr>
                                        <p:cTn id="97" dur="2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1586123" y="1145185"/>
            <a:ext cx="7200290" cy="3274452"/>
            <a:chOff x="2114828" y="1526912"/>
            <a:chExt cx="9600387" cy="4365936"/>
          </a:xfrm>
        </p:grpSpPr>
        <p:grpSp>
          <p:nvGrpSpPr>
            <p:cNvPr id="48" name="Group 47"/>
            <p:cNvGrpSpPr/>
            <p:nvPr/>
          </p:nvGrpSpPr>
          <p:grpSpPr>
            <a:xfrm>
              <a:off x="2114828" y="1526912"/>
              <a:ext cx="9600387" cy="3861070"/>
              <a:chOff x="6939279" y="2559874"/>
              <a:chExt cx="31501265" cy="12669135"/>
            </a:xfrm>
          </p:grpSpPr>
          <p:sp>
            <p:nvSpPr>
              <p:cNvPr id="88" name="TextBox 87"/>
              <p:cNvSpPr txBox="1"/>
              <p:nvPr/>
            </p:nvSpPr>
            <p:spPr>
              <a:xfrm rot="16200000">
                <a:off x="34880365" y="8366841"/>
                <a:ext cx="6017750" cy="1102609"/>
              </a:xfrm>
              <a:prstGeom prst="rect">
                <a:avLst/>
              </a:prstGeom>
              <a:noFill/>
            </p:spPr>
            <p:txBody>
              <a:bodyPr wrap="square" lIns="36228" tIns="18114" rIns="36228" bIns="18114" rtlCol="0">
                <a:spAutoFit/>
              </a:bodyPr>
              <a:lstStyle>
                <a:defPPr>
                  <a:defRPr lang="en-US"/>
                </a:defPPr>
                <a:lvl1pPr algn="ctr">
                  <a:defRPr sz="6600">
                    <a:solidFill>
                      <a:srgbClr val="FFFFFF">
                        <a:lumMod val="65000"/>
                      </a:srgbClr>
                    </a:solidFill>
                    <a:latin typeface="CiscoSansTT" panose="020B0503020201020303" pitchFamily="34" charset="0"/>
                  </a:defRPr>
                </a:lvl1pPr>
              </a:lstStyle>
              <a:p>
                <a:pPr defTabSz="342892" fontAlgn="base">
                  <a:spcBef>
                    <a:spcPct val="0"/>
                  </a:spcBef>
                  <a:spcAft>
                    <a:spcPct val="0"/>
                  </a:spcAft>
                </a:pPr>
                <a:r>
                  <a:rPr lang="en-US" sz="1400" dirty="0">
                    <a:ea typeface="ＭＳ Ｐゴシック" pitchFamily="34" charset="-128"/>
                  </a:rPr>
                  <a:t>ENGAGEMENT</a:t>
                </a:r>
              </a:p>
            </p:txBody>
          </p:sp>
          <p:grpSp>
            <p:nvGrpSpPr>
              <p:cNvPr id="89" name="Group 88"/>
              <p:cNvGrpSpPr/>
              <p:nvPr/>
            </p:nvGrpSpPr>
            <p:grpSpPr>
              <a:xfrm>
                <a:off x="6939279" y="2559874"/>
                <a:ext cx="30215174" cy="12669135"/>
                <a:chOff x="2001801" y="1526345"/>
                <a:chExt cx="9055498" cy="3796942"/>
              </a:xfrm>
            </p:grpSpPr>
            <p:sp>
              <p:nvSpPr>
                <p:cNvPr id="90" name="Rectangle 89"/>
                <p:cNvSpPr/>
                <p:nvPr/>
              </p:nvSpPr>
              <p:spPr>
                <a:xfrm>
                  <a:off x="2001801" y="1676399"/>
                  <a:ext cx="9052634" cy="3643404"/>
                </a:xfrm>
                <a:prstGeom prst="rect">
                  <a:avLst/>
                </a:prstGeom>
                <a:gradFill flip="none" rotWithShape="1">
                  <a:gsLst>
                    <a:gs pos="3000">
                      <a:srgbClr val="FFFFFF">
                        <a:alpha val="19000"/>
                        <a:lumMod val="85000"/>
                      </a:srgbClr>
                    </a:gs>
                    <a:gs pos="100000">
                      <a:schemeClr val="bg1">
                        <a:alpha val="4000"/>
                        <a:lumMod val="8500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985" tIns="46491" rIns="92985" bIns="46491" numCol="1" spcCol="0" rtlCol="0" fromWordArt="0" anchor="ctr" anchorCtr="0" forceAA="0" compatLnSpc="1">
                  <a:prstTxWarp prst="textNoShape">
                    <a:avLst/>
                  </a:prstTxWarp>
                  <a:noAutofit/>
                </a:bodyPr>
                <a:lstStyle/>
                <a:p>
                  <a:pPr algn="ctr" defTabSz="342892" fontAlgn="base">
                    <a:spcBef>
                      <a:spcPct val="0"/>
                    </a:spcBef>
                    <a:spcAft>
                      <a:spcPct val="0"/>
                    </a:spcAft>
                  </a:pPr>
                  <a:endParaRPr lang="en-US" sz="900" dirty="0">
                    <a:solidFill>
                      <a:srgbClr val="FFFFFF"/>
                    </a:solidFill>
                  </a:endParaRPr>
                </a:p>
              </p:txBody>
            </p:sp>
            <p:cxnSp>
              <p:nvCxnSpPr>
                <p:cNvPr id="92" name="Straight Arrow Connector 91"/>
                <p:cNvCxnSpPr>
                  <a:cxnSpLocks/>
                </p:cNvCxnSpPr>
                <p:nvPr/>
              </p:nvCxnSpPr>
              <p:spPr>
                <a:xfrm>
                  <a:off x="11057299" y="1526345"/>
                  <a:ext cx="0" cy="3796942"/>
                </a:xfrm>
                <a:prstGeom prst="straightConnector1">
                  <a:avLst/>
                </a:prstGeom>
                <a:ln w="63500">
                  <a:gradFill flip="none" rotWithShape="1">
                    <a:gsLst>
                      <a:gs pos="0">
                        <a:srgbClr val="AEAEAE"/>
                      </a:gs>
                      <a:gs pos="72000">
                        <a:schemeClr val="bg1">
                          <a:lumMod val="95000"/>
                        </a:schemeClr>
                      </a:gs>
                    </a:gsLst>
                    <a:lin ang="540000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49" name="Group 48"/>
            <p:cNvGrpSpPr/>
            <p:nvPr/>
          </p:nvGrpSpPr>
          <p:grpSpPr>
            <a:xfrm>
              <a:off x="2114828" y="5384438"/>
              <a:ext cx="9380002" cy="508410"/>
              <a:chOff x="6939279" y="15217384"/>
              <a:chExt cx="30778133" cy="1668224"/>
            </a:xfrm>
          </p:grpSpPr>
          <p:sp>
            <p:nvSpPr>
              <p:cNvPr id="51" name="TextBox 50"/>
              <p:cNvSpPr txBox="1"/>
              <p:nvPr/>
            </p:nvSpPr>
            <p:spPr>
              <a:xfrm>
                <a:off x="20160496" y="15513686"/>
                <a:ext cx="2641442" cy="1371922"/>
              </a:xfrm>
              <a:prstGeom prst="rect">
                <a:avLst/>
              </a:prstGeom>
              <a:noFill/>
            </p:spPr>
            <p:txBody>
              <a:bodyPr wrap="none" lIns="36228" tIns="18114" rIns="36228" bIns="18114" rtlCol="0">
                <a:spAutoFit/>
              </a:bodyPr>
              <a:lstStyle/>
              <a:p>
                <a:pPr algn="ctr" defTabSz="342892" fontAlgn="base">
                  <a:spcBef>
                    <a:spcPct val="0"/>
                  </a:spcBef>
                  <a:spcAft>
                    <a:spcPct val="0"/>
                  </a:spcAft>
                </a:pPr>
                <a:r>
                  <a:rPr lang="en-US" dirty="0">
                    <a:solidFill>
                      <a:srgbClr val="FFFFFF">
                        <a:lumMod val="65000"/>
                      </a:srgbClr>
                    </a:solidFill>
                    <a:latin typeface="CiscoSansTT" panose="020B0503020201020303" pitchFamily="34" charset="0"/>
                    <a:ea typeface="ＭＳ Ｐゴシック" pitchFamily="34" charset="-128"/>
                  </a:rPr>
                  <a:t>TIME</a:t>
                </a:r>
              </a:p>
            </p:txBody>
          </p:sp>
          <p:cxnSp>
            <p:nvCxnSpPr>
              <p:cNvPr id="84" name="Straight Arrow Connector 83"/>
              <p:cNvCxnSpPr>
                <a:cxnSpLocks/>
              </p:cNvCxnSpPr>
              <p:nvPr/>
            </p:nvCxnSpPr>
            <p:spPr>
              <a:xfrm flipH="1">
                <a:off x="6939279" y="15217384"/>
                <a:ext cx="30778133" cy="0"/>
              </a:xfrm>
              <a:prstGeom prst="straightConnector1">
                <a:avLst/>
              </a:prstGeom>
              <a:ln w="63500">
                <a:gradFill flip="none" rotWithShape="1">
                  <a:gsLst>
                    <a:gs pos="0">
                      <a:srgbClr val="AEAEAE"/>
                    </a:gs>
                    <a:gs pos="72000">
                      <a:schemeClr val="bg1">
                        <a:lumMod val="95000"/>
                      </a:schemeClr>
                    </a:gs>
                  </a:gsLst>
                  <a:lin ang="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3" name="Title 2"/>
          <p:cNvSpPr>
            <a:spLocks noGrp="1"/>
          </p:cNvSpPr>
          <p:nvPr>
            <p:ph type="title"/>
          </p:nvPr>
        </p:nvSpPr>
        <p:spPr/>
        <p:txBody>
          <a:bodyPr/>
          <a:lstStyle/>
          <a:p>
            <a:r>
              <a:rPr lang="en-US">
                <a:solidFill>
                  <a:srgbClr val="58585B"/>
                </a:solidFill>
              </a:rPr>
              <a:t>Meetings Tool</a:t>
            </a:r>
            <a:endParaRPr lang="en-US" dirty="0">
              <a:solidFill>
                <a:srgbClr val="58585B"/>
              </a:solidFill>
            </a:endParaRPr>
          </a:p>
        </p:txBody>
      </p:sp>
      <p:sp>
        <p:nvSpPr>
          <p:cNvPr id="50" name="Rectangle 49"/>
          <p:cNvSpPr>
            <a:spLocks/>
          </p:cNvSpPr>
          <p:nvPr/>
        </p:nvSpPr>
        <p:spPr>
          <a:xfrm>
            <a:off x="6368078" y="1691015"/>
            <a:ext cx="240693" cy="2347315"/>
          </a:xfrm>
          <a:prstGeom prst="rect">
            <a:avLst/>
          </a:prstGeom>
          <a:solidFill>
            <a:srgbClr val="E869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53" name="Rectangle 52"/>
          <p:cNvSpPr>
            <a:spLocks/>
          </p:cNvSpPr>
          <p:nvPr/>
        </p:nvSpPr>
        <p:spPr>
          <a:xfrm>
            <a:off x="6637250" y="1691015"/>
            <a:ext cx="240693" cy="2347315"/>
          </a:xfrm>
          <a:prstGeom prst="rect">
            <a:avLst/>
          </a:prstGeom>
          <a:solidFill>
            <a:srgbClr val="E869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62" name="Rectangle 61"/>
          <p:cNvSpPr>
            <a:spLocks/>
          </p:cNvSpPr>
          <p:nvPr/>
        </p:nvSpPr>
        <p:spPr>
          <a:xfrm>
            <a:off x="6906422" y="3061253"/>
            <a:ext cx="240693" cy="977076"/>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3" name="Rectangle 62"/>
          <p:cNvSpPr/>
          <p:nvPr/>
        </p:nvSpPr>
        <p:spPr>
          <a:xfrm>
            <a:off x="4483877" y="2421931"/>
            <a:ext cx="240693" cy="1616399"/>
          </a:xfrm>
          <a:prstGeom prst="rect">
            <a:avLst/>
          </a:prstGeom>
          <a:solidFill>
            <a:srgbClr val="F38D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64" name="Rectangle 63"/>
          <p:cNvSpPr>
            <a:spLocks/>
          </p:cNvSpPr>
          <p:nvPr/>
        </p:nvSpPr>
        <p:spPr>
          <a:xfrm>
            <a:off x="4753049" y="3688432"/>
            <a:ext cx="240693" cy="349898"/>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5" name="Rectangle 64"/>
          <p:cNvSpPr/>
          <p:nvPr/>
        </p:nvSpPr>
        <p:spPr>
          <a:xfrm>
            <a:off x="1792160" y="3867779"/>
            <a:ext cx="240693" cy="170547"/>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6" name="Rectangle 65"/>
          <p:cNvSpPr/>
          <p:nvPr/>
        </p:nvSpPr>
        <p:spPr>
          <a:xfrm>
            <a:off x="2061332" y="3753652"/>
            <a:ext cx="240693" cy="284678"/>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7" name="Rectangle 66"/>
          <p:cNvSpPr/>
          <p:nvPr/>
        </p:nvSpPr>
        <p:spPr>
          <a:xfrm>
            <a:off x="2330504" y="3867779"/>
            <a:ext cx="240693" cy="170547"/>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8" name="Rectangle 67"/>
          <p:cNvSpPr/>
          <p:nvPr/>
        </p:nvSpPr>
        <p:spPr>
          <a:xfrm>
            <a:off x="2599675" y="3394856"/>
            <a:ext cx="240693" cy="643474"/>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9" name="Rectangle 68"/>
          <p:cNvSpPr/>
          <p:nvPr/>
        </p:nvSpPr>
        <p:spPr>
          <a:xfrm>
            <a:off x="2868847" y="3481138"/>
            <a:ext cx="240693" cy="557191"/>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0" name="Rectangle 69"/>
          <p:cNvSpPr/>
          <p:nvPr/>
        </p:nvSpPr>
        <p:spPr>
          <a:xfrm>
            <a:off x="3138017" y="3867779"/>
            <a:ext cx="240693" cy="170547"/>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1" name="Rectangle 70"/>
          <p:cNvSpPr/>
          <p:nvPr/>
        </p:nvSpPr>
        <p:spPr>
          <a:xfrm>
            <a:off x="3407189" y="3526122"/>
            <a:ext cx="240693" cy="512209"/>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2" name="Rectangle 71"/>
          <p:cNvSpPr/>
          <p:nvPr/>
        </p:nvSpPr>
        <p:spPr>
          <a:xfrm>
            <a:off x="3676361" y="3003083"/>
            <a:ext cx="240693" cy="1035246"/>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3" name="Rectangle 72"/>
          <p:cNvSpPr/>
          <p:nvPr/>
        </p:nvSpPr>
        <p:spPr>
          <a:xfrm>
            <a:off x="3945533" y="2919366"/>
            <a:ext cx="240693" cy="1118964"/>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4" name="Rectangle 73"/>
          <p:cNvSpPr/>
          <p:nvPr/>
        </p:nvSpPr>
        <p:spPr>
          <a:xfrm>
            <a:off x="4214705" y="2828739"/>
            <a:ext cx="240693" cy="1209592"/>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5" name="Rectangle 74"/>
          <p:cNvSpPr/>
          <p:nvPr/>
        </p:nvSpPr>
        <p:spPr>
          <a:xfrm>
            <a:off x="5022220" y="3753648"/>
            <a:ext cx="240693" cy="284678"/>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6" name="Rectangle 75"/>
          <p:cNvSpPr/>
          <p:nvPr/>
        </p:nvSpPr>
        <p:spPr>
          <a:xfrm>
            <a:off x="5291392" y="3867782"/>
            <a:ext cx="240693" cy="170549"/>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7" name="Rectangle 76"/>
          <p:cNvSpPr/>
          <p:nvPr/>
        </p:nvSpPr>
        <p:spPr>
          <a:xfrm>
            <a:off x="5560562" y="3991042"/>
            <a:ext cx="240693" cy="47288"/>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8" name="Rectangle 77"/>
          <p:cNvSpPr/>
          <p:nvPr/>
        </p:nvSpPr>
        <p:spPr>
          <a:xfrm>
            <a:off x="5829734" y="3991042"/>
            <a:ext cx="240693" cy="47288"/>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9" name="Rectangle 78"/>
          <p:cNvSpPr/>
          <p:nvPr/>
        </p:nvSpPr>
        <p:spPr>
          <a:xfrm>
            <a:off x="6098906" y="3867779"/>
            <a:ext cx="240693" cy="170547"/>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80" name="Rectangle 79"/>
          <p:cNvSpPr/>
          <p:nvPr/>
        </p:nvSpPr>
        <p:spPr>
          <a:xfrm>
            <a:off x="7175594" y="3162386"/>
            <a:ext cx="240693" cy="875945"/>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81" name="Rectangle 80"/>
          <p:cNvSpPr/>
          <p:nvPr/>
        </p:nvSpPr>
        <p:spPr>
          <a:xfrm>
            <a:off x="7444765" y="3351774"/>
            <a:ext cx="240693" cy="686554"/>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82" name="Rectangle 81"/>
          <p:cNvSpPr/>
          <p:nvPr/>
        </p:nvSpPr>
        <p:spPr>
          <a:xfrm>
            <a:off x="7713937" y="3789817"/>
            <a:ext cx="240693" cy="248513"/>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83" name="Rectangle 82"/>
          <p:cNvSpPr/>
          <p:nvPr/>
        </p:nvSpPr>
        <p:spPr>
          <a:xfrm>
            <a:off x="7983109" y="3867779"/>
            <a:ext cx="240693" cy="170547"/>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grpSp>
        <p:nvGrpSpPr>
          <p:cNvPr id="85" name="Group 84"/>
          <p:cNvGrpSpPr/>
          <p:nvPr/>
        </p:nvGrpSpPr>
        <p:grpSpPr>
          <a:xfrm>
            <a:off x="455422" y="3286172"/>
            <a:ext cx="8017984" cy="221248"/>
            <a:chOff x="519243" y="4333580"/>
            <a:chExt cx="10513092" cy="290100"/>
          </a:xfrm>
        </p:grpSpPr>
        <p:cxnSp>
          <p:nvCxnSpPr>
            <p:cNvPr id="86" name="Straight Connector 85"/>
            <p:cNvCxnSpPr>
              <a:cxnSpLocks/>
            </p:cNvCxnSpPr>
            <p:nvPr/>
          </p:nvCxnSpPr>
          <p:spPr>
            <a:xfrm>
              <a:off x="1666686" y="4477706"/>
              <a:ext cx="9365649" cy="10058"/>
            </a:xfrm>
            <a:prstGeom prst="line">
              <a:avLst/>
            </a:prstGeom>
            <a:ln w="53975">
              <a:solidFill>
                <a:srgbClr val="A6A6A6"/>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519243" y="4333580"/>
              <a:ext cx="1046636" cy="290100"/>
            </a:xfrm>
            <a:prstGeom prst="rect">
              <a:avLst/>
            </a:prstGeom>
            <a:noFill/>
          </p:spPr>
          <p:txBody>
            <a:bodyPr wrap="none" lIns="36228" tIns="18114" rIns="36228" bIns="18114" rtlCol="0">
              <a:spAutoFit/>
            </a:bodyPr>
            <a:lstStyle/>
            <a:p>
              <a:pPr algn="r" defTabSz="342892" fontAlgn="base">
                <a:spcBef>
                  <a:spcPct val="0"/>
                </a:spcBef>
                <a:spcAft>
                  <a:spcPct val="0"/>
                </a:spcAft>
              </a:pPr>
              <a:r>
                <a:rPr lang="en-US" sz="1200" dirty="0">
                  <a:solidFill>
                    <a:srgbClr val="000000">
                      <a:lumMod val="50000"/>
                      <a:lumOff val="50000"/>
                    </a:srgbClr>
                  </a:solidFill>
                  <a:latin typeface="CiscoSansTT" panose="020B0503020201020303" pitchFamily="34" charset="0"/>
                  <a:ea typeface="ＭＳ Ｐゴシック" pitchFamily="34" charset="-128"/>
                </a:rPr>
                <a:t>REALTIME</a:t>
              </a:r>
            </a:p>
          </p:txBody>
        </p:sp>
      </p:grpSp>
      <p:sp>
        <p:nvSpPr>
          <p:cNvPr id="91" name="Rectangle 130"/>
          <p:cNvSpPr/>
          <p:nvPr/>
        </p:nvSpPr>
        <p:spPr>
          <a:xfrm>
            <a:off x="2" y="3627667"/>
            <a:ext cx="1253655" cy="3988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595959"/>
                </a:solidFill>
              </a:rPr>
              <a:t>Occasional</a:t>
            </a:r>
            <a:br>
              <a:rPr lang="en-US" sz="1500" dirty="0">
                <a:solidFill>
                  <a:srgbClr val="595959"/>
                </a:solidFill>
              </a:rPr>
            </a:br>
            <a:r>
              <a:rPr lang="en-US" sz="1500" dirty="0">
                <a:solidFill>
                  <a:srgbClr val="595959"/>
                </a:solidFill>
              </a:rPr>
              <a:t>Messaging</a:t>
            </a:r>
          </a:p>
        </p:txBody>
      </p:sp>
      <p:sp>
        <p:nvSpPr>
          <p:cNvPr id="94" name="Rectangle 98"/>
          <p:cNvSpPr/>
          <p:nvPr/>
        </p:nvSpPr>
        <p:spPr>
          <a:xfrm>
            <a:off x="1" y="2832621"/>
            <a:ext cx="1260044"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595959"/>
                </a:solidFill>
                <a:ea typeface="ＭＳ Ｐゴシック" pitchFamily="34" charset="-128"/>
              </a:rPr>
              <a:t>Furious</a:t>
            </a:r>
            <a:br>
              <a:rPr lang="en-US" sz="1500" dirty="0">
                <a:solidFill>
                  <a:srgbClr val="595959"/>
                </a:solidFill>
                <a:ea typeface="ＭＳ Ｐゴシック" pitchFamily="34" charset="-128"/>
              </a:rPr>
            </a:br>
            <a:r>
              <a:rPr lang="en-US" sz="1500" dirty="0">
                <a:solidFill>
                  <a:srgbClr val="595959"/>
                </a:solidFill>
                <a:ea typeface="ＭＳ Ｐゴシック" pitchFamily="34" charset="-128"/>
              </a:rPr>
              <a:t>Chat</a:t>
            </a:r>
          </a:p>
        </p:txBody>
      </p:sp>
      <p:sp>
        <p:nvSpPr>
          <p:cNvPr id="97" name="Rectangle 96"/>
          <p:cNvSpPr/>
          <p:nvPr/>
        </p:nvSpPr>
        <p:spPr>
          <a:xfrm>
            <a:off x="4" y="2269026"/>
            <a:ext cx="1250090"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F38D39"/>
                </a:solidFill>
                <a:ea typeface="ＭＳ Ｐゴシック" pitchFamily="34" charset="-128"/>
              </a:rPr>
              <a:t>Ad Hoc</a:t>
            </a:r>
            <a:br>
              <a:rPr lang="en-US" sz="1500" dirty="0">
                <a:solidFill>
                  <a:srgbClr val="F38D39"/>
                </a:solidFill>
                <a:ea typeface="ＭＳ Ｐゴシック" pitchFamily="34" charset="-128"/>
              </a:rPr>
            </a:br>
            <a:r>
              <a:rPr lang="en-US" sz="1500" dirty="0">
                <a:solidFill>
                  <a:srgbClr val="F38D39"/>
                </a:solidFill>
                <a:ea typeface="ＭＳ Ｐゴシック" pitchFamily="34" charset="-128"/>
              </a:rPr>
              <a:t>Meetings</a:t>
            </a:r>
          </a:p>
        </p:txBody>
      </p:sp>
      <p:sp>
        <p:nvSpPr>
          <p:cNvPr id="100" name="Arrow: Pentagon 99"/>
          <p:cNvSpPr>
            <a:spLocks/>
          </p:cNvSpPr>
          <p:nvPr/>
        </p:nvSpPr>
        <p:spPr>
          <a:xfrm>
            <a:off x="1330539" y="2359078"/>
            <a:ext cx="322220" cy="217061"/>
          </a:xfrm>
          <a:prstGeom prst="homePlate">
            <a:avLst>
              <a:gd name="adj" fmla="val 51071"/>
            </a:avLst>
          </a:prstGeom>
          <a:solidFill>
            <a:srgbClr val="F38D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r>
              <a:rPr lang="en-US" sz="1100">
                <a:solidFill>
                  <a:srgbClr val="FFFFFF"/>
                </a:solidFill>
              </a:rPr>
              <a:t> </a:t>
            </a:r>
            <a:endParaRPr lang="en-US" sz="1100" dirty="0">
              <a:solidFill>
                <a:srgbClr val="FFFFFF"/>
              </a:solidFill>
            </a:endParaRPr>
          </a:p>
        </p:txBody>
      </p:sp>
      <p:sp>
        <p:nvSpPr>
          <p:cNvPr id="101" name="Arrow: Pentagon 100"/>
          <p:cNvSpPr>
            <a:spLocks/>
          </p:cNvSpPr>
          <p:nvPr/>
        </p:nvSpPr>
        <p:spPr>
          <a:xfrm>
            <a:off x="1330539" y="2926036"/>
            <a:ext cx="322220" cy="217061"/>
          </a:xfrm>
          <a:prstGeom prst="homePlate">
            <a:avLst>
              <a:gd name="adj" fmla="val 51071"/>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102" name="Arrow: Pentagon 101"/>
          <p:cNvSpPr>
            <a:spLocks/>
          </p:cNvSpPr>
          <p:nvPr/>
        </p:nvSpPr>
        <p:spPr>
          <a:xfrm>
            <a:off x="1330539" y="3716591"/>
            <a:ext cx="322220" cy="217061"/>
          </a:xfrm>
          <a:prstGeom prst="homePlate">
            <a:avLst>
              <a:gd name="adj" fmla="val 51071"/>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103" name="Rectangle 102"/>
          <p:cNvSpPr/>
          <p:nvPr/>
        </p:nvSpPr>
        <p:spPr>
          <a:xfrm>
            <a:off x="6919" y="1511883"/>
            <a:ext cx="1243829"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E86935"/>
                </a:solidFill>
                <a:ea typeface="ＭＳ Ｐゴシック" pitchFamily="34" charset="-128"/>
              </a:rPr>
              <a:t>Scheduled</a:t>
            </a:r>
            <a:br>
              <a:rPr lang="en-US" sz="1500" dirty="0">
                <a:solidFill>
                  <a:srgbClr val="E86935"/>
                </a:solidFill>
                <a:ea typeface="ＭＳ Ｐゴシック" pitchFamily="34" charset="-128"/>
              </a:rPr>
            </a:br>
            <a:r>
              <a:rPr lang="en-US" sz="1500" dirty="0">
                <a:solidFill>
                  <a:srgbClr val="E86935"/>
                </a:solidFill>
                <a:ea typeface="ＭＳ Ｐゴシック" pitchFamily="34" charset="-128"/>
              </a:rPr>
              <a:t>Meetings</a:t>
            </a:r>
          </a:p>
        </p:txBody>
      </p:sp>
      <p:sp>
        <p:nvSpPr>
          <p:cNvPr id="104" name="Arrow: Pentagon 103"/>
          <p:cNvSpPr/>
          <p:nvPr/>
        </p:nvSpPr>
        <p:spPr>
          <a:xfrm>
            <a:off x="1330539" y="1602792"/>
            <a:ext cx="322220" cy="217061"/>
          </a:xfrm>
          <a:prstGeom prst="homePlate">
            <a:avLst>
              <a:gd name="adj" fmla="val 51071"/>
            </a:avLst>
          </a:prstGeom>
          <a:solidFill>
            <a:srgbClr val="E86935"/>
          </a:solidFill>
        </p:spPr>
        <p:txBody>
          <a:bodyPr wrap="square" lIns="69737" tIns="13586" rIns="27170" bIns="13586" rtlCol="0" anchor="ctr">
            <a:noAutofit/>
          </a:bodyPr>
          <a:lstStyle/>
          <a:p>
            <a:pPr defTabSz="342892" fontAlgn="base">
              <a:spcBef>
                <a:spcPct val="0"/>
              </a:spcBef>
              <a:spcAft>
                <a:spcPct val="0"/>
              </a:spcAft>
            </a:pPr>
            <a:endParaRPr lang="en-US" sz="800" dirty="0">
              <a:solidFill>
                <a:srgbClr val="58585B">
                  <a:lumMod val="65000"/>
                  <a:lumOff val="35000"/>
                </a:srgbClr>
              </a:solidFill>
              <a:ea typeface="ＭＳ Ｐゴシック" pitchFamily="34" charset="-128"/>
            </a:endParaRPr>
          </a:p>
        </p:txBody>
      </p:sp>
    </p:spTree>
    <p:extLst>
      <p:ext uri="{BB962C8B-B14F-4D97-AF65-F5344CB8AC3E}">
        <p14:creationId xmlns:p14="http://schemas.microsoft.com/office/powerpoint/2010/main" val="570479476"/>
      </p:ext>
    </p:extLst>
  </p:cSld>
  <p:clrMapOvr>
    <a:masterClrMapping/>
  </p:clrMapOvr>
  <p:transition spd="slow">
    <p:wipe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1586123" y="1145185"/>
            <a:ext cx="7200290" cy="3274452"/>
            <a:chOff x="2114828" y="1526912"/>
            <a:chExt cx="9600387" cy="4365936"/>
          </a:xfrm>
        </p:grpSpPr>
        <p:grpSp>
          <p:nvGrpSpPr>
            <p:cNvPr id="48" name="Group 47"/>
            <p:cNvGrpSpPr/>
            <p:nvPr/>
          </p:nvGrpSpPr>
          <p:grpSpPr>
            <a:xfrm>
              <a:off x="2114828" y="1526912"/>
              <a:ext cx="9600387" cy="3861070"/>
              <a:chOff x="6939279" y="2559874"/>
              <a:chExt cx="31501265" cy="12669135"/>
            </a:xfrm>
          </p:grpSpPr>
          <p:sp>
            <p:nvSpPr>
              <p:cNvPr id="59" name="TextBox 58"/>
              <p:cNvSpPr txBox="1"/>
              <p:nvPr/>
            </p:nvSpPr>
            <p:spPr>
              <a:xfrm rot="16200000">
                <a:off x="34880365" y="8366841"/>
                <a:ext cx="6017750" cy="1102609"/>
              </a:xfrm>
              <a:prstGeom prst="rect">
                <a:avLst/>
              </a:prstGeom>
              <a:noFill/>
            </p:spPr>
            <p:txBody>
              <a:bodyPr wrap="square" lIns="36228" tIns="18114" rIns="36228" bIns="18114" rtlCol="0">
                <a:spAutoFit/>
              </a:bodyPr>
              <a:lstStyle>
                <a:defPPr>
                  <a:defRPr lang="en-US"/>
                </a:defPPr>
                <a:lvl1pPr algn="ctr">
                  <a:defRPr sz="6600">
                    <a:solidFill>
                      <a:srgbClr val="FFFFFF">
                        <a:lumMod val="65000"/>
                      </a:srgbClr>
                    </a:solidFill>
                    <a:latin typeface="CiscoSansTT" panose="020B0503020201020303" pitchFamily="34" charset="0"/>
                  </a:defRPr>
                </a:lvl1pPr>
              </a:lstStyle>
              <a:p>
                <a:pPr defTabSz="342892" fontAlgn="base">
                  <a:spcBef>
                    <a:spcPct val="0"/>
                  </a:spcBef>
                  <a:spcAft>
                    <a:spcPct val="0"/>
                  </a:spcAft>
                </a:pPr>
                <a:r>
                  <a:rPr lang="en-US" sz="1400" dirty="0">
                    <a:ea typeface="ＭＳ Ｐゴシック" pitchFamily="34" charset="-128"/>
                  </a:rPr>
                  <a:t>ENGAGEMENT</a:t>
                </a:r>
              </a:p>
            </p:txBody>
          </p:sp>
          <p:grpSp>
            <p:nvGrpSpPr>
              <p:cNvPr id="60" name="Group 59"/>
              <p:cNvGrpSpPr/>
              <p:nvPr/>
            </p:nvGrpSpPr>
            <p:grpSpPr>
              <a:xfrm>
                <a:off x="6939279" y="2559874"/>
                <a:ext cx="30215174" cy="12669135"/>
                <a:chOff x="2001801" y="1526345"/>
                <a:chExt cx="9055498" cy="3796942"/>
              </a:xfrm>
            </p:grpSpPr>
            <p:sp>
              <p:nvSpPr>
                <p:cNvPr id="61" name="Rectangle 60"/>
                <p:cNvSpPr/>
                <p:nvPr/>
              </p:nvSpPr>
              <p:spPr>
                <a:xfrm>
                  <a:off x="2001801" y="1676399"/>
                  <a:ext cx="9052634" cy="3643404"/>
                </a:xfrm>
                <a:prstGeom prst="rect">
                  <a:avLst/>
                </a:prstGeom>
                <a:gradFill flip="none" rotWithShape="1">
                  <a:gsLst>
                    <a:gs pos="3000">
                      <a:srgbClr val="FFFFFF">
                        <a:alpha val="19000"/>
                        <a:lumMod val="85000"/>
                      </a:srgbClr>
                    </a:gs>
                    <a:gs pos="100000">
                      <a:schemeClr val="bg1">
                        <a:alpha val="4000"/>
                        <a:lumMod val="8500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985" tIns="46491" rIns="92985" bIns="46491" numCol="1" spcCol="0" rtlCol="0" fromWordArt="0" anchor="ctr" anchorCtr="0" forceAA="0" compatLnSpc="1">
                  <a:prstTxWarp prst="textNoShape">
                    <a:avLst/>
                  </a:prstTxWarp>
                  <a:noAutofit/>
                </a:bodyPr>
                <a:lstStyle/>
                <a:p>
                  <a:pPr algn="ctr" defTabSz="342892" fontAlgn="base">
                    <a:spcBef>
                      <a:spcPct val="0"/>
                    </a:spcBef>
                    <a:spcAft>
                      <a:spcPct val="0"/>
                    </a:spcAft>
                  </a:pPr>
                  <a:endParaRPr lang="en-US" sz="900" dirty="0">
                    <a:solidFill>
                      <a:srgbClr val="FFFFFF"/>
                    </a:solidFill>
                  </a:endParaRPr>
                </a:p>
              </p:txBody>
            </p:sp>
            <p:cxnSp>
              <p:nvCxnSpPr>
                <p:cNvPr id="78" name="Straight Arrow Connector 77"/>
                <p:cNvCxnSpPr>
                  <a:cxnSpLocks/>
                </p:cNvCxnSpPr>
                <p:nvPr/>
              </p:nvCxnSpPr>
              <p:spPr>
                <a:xfrm>
                  <a:off x="11057299" y="1526345"/>
                  <a:ext cx="0" cy="3796942"/>
                </a:xfrm>
                <a:prstGeom prst="straightConnector1">
                  <a:avLst/>
                </a:prstGeom>
                <a:ln w="63500">
                  <a:gradFill flip="none" rotWithShape="1">
                    <a:gsLst>
                      <a:gs pos="0">
                        <a:srgbClr val="AEAEAE"/>
                      </a:gs>
                      <a:gs pos="72000">
                        <a:schemeClr val="bg1">
                          <a:lumMod val="95000"/>
                        </a:schemeClr>
                      </a:gs>
                    </a:gsLst>
                    <a:lin ang="540000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49" name="Group 48"/>
            <p:cNvGrpSpPr/>
            <p:nvPr/>
          </p:nvGrpSpPr>
          <p:grpSpPr>
            <a:xfrm>
              <a:off x="2114828" y="5384438"/>
              <a:ext cx="9380002" cy="508410"/>
              <a:chOff x="6939279" y="15217384"/>
              <a:chExt cx="30778133" cy="1668224"/>
            </a:xfrm>
          </p:grpSpPr>
          <p:sp>
            <p:nvSpPr>
              <p:cNvPr id="50" name="TextBox 49"/>
              <p:cNvSpPr txBox="1"/>
              <p:nvPr/>
            </p:nvSpPr>
            <p:spPr>
              <a:xfrm>
                <a:off x="20160496" y="15513686"/>
                <a:ext cx="2641442" cy="1371922"/>
              </a:xfrm>
              <a:prstGeom prst="rect">
                <a:avLst/>
              </a:prstGeom>
              <a:noFill/>
            </p:spPr>
            <p:txBody>
              <a:bodyPr wrap="none" lIns="36228" tIns="18114" rIns="36228" bIns="18114" rtlCol="0">
                <a:spAutoFit/>
              </a:bodyPr>
              <a:lstStyle/>
              <a:p>
                <a:pPr algn="ctr" defTabSz="342892" fontAlgn="base">
                  <a:spcBef>
                    <a:spcPct val="0"/>
                  </a:spcBef>
                  <a:spcAft>
                    <a:spcPct val="0"/>
                  </a:spcAft>
                </a:pPr>
                <a:r>
                  <a:rPr lang="en-US" dirty="0">
                    <a:solidFill>
                      <a:srgbClr val="FFFFFF">
                        <a:lumMod val="65000"/>
                      </a:srgbClr>
                    </a:solidFill>
                    <a:latin typeface="CiscoSansTT" panose="020B0503020201020303" pitchFamily="34" charset="0"/>
                    <a:ea typeface="ＭＳ Ｐゴシック" pitchFamily="34" charset="-128"/>
                  </a:rPr>
                  <a:t>TIME</a:t>
                </a:r>
              </a:p>
            </p:txBody>
          </p:sp>
          <p:cxnSp>
            <p:nvCxnSpPr>
              <p:cNvPr id="55" name="Straight Arrow Connector 54"/>
              <p:cNvCxnSpPr>
                <a:cxnSpLocks/>
              </p:cNvCxnSpPr>
              <p:nvPr/>
            </p:nvCxnSpPr>
            <p:spPr>
              <a:xfrm flipH="1">
                <a:off x="6939279" y="15217384"/>
                <a:ext cx="30778133" cy="0"/>
              </a:xfrm>
              <a:prstGeom prst="straightConnector1">
                <a:avLst/>
              </a:prstGeom>
              <a:ln w="63500">
                <a:gradFill flip="none" rotWithShape="1">
                  <a:gsLst>
                    <a:gs pos="0">
                      <a:srgbClr val="AEAEAE"/>
                    </a:gs>
                    <a:gs pos="72000">
                      <a:schemeClr val="bg1">
                        <a:lumMod val="95000"/>
                      </a:schemeClr>
                    </a:gs>
                  </a:gsLst>
                  <a:lin ang="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p:txBody>
          <a:bodyPr/>
          <a:lstStyle/>
          <a:p>
            <a:r>
              <a:rPr lang="en-US">
                <a:solidFill>
                  <a:srgbClr val="58585B"/>
                </a:solidFill>
              </a:rPr>
              <a:t>Chat Tool</a:t>
            </a:r>
            <a:endParaRPr lang="en-US" dirty="0">
              <a:solidFill>
                <a:srgbClr val="58585B"/>
              </a:solidFill>
            </a:endParaRPr>
          </a:p>
        </p:txBody>
      </p:sp>
      <p:sp>
        <p:nvSpPr>
          <p:cNvPr id="51" name="Rectangle 50"/>
          <p:cNvSpPr>
            <a:spLocks/>
          </p:cNvSpPr>
          <p:nvPr/>
        </p:nvSpPr>
        <p:spPr>
          <a:xfrm>
            <a:off x="6368078" y="1691015"/>
            <a:ext cx="240693" cy="2347315"/>
          </a:xfrm>
          <a:prstGeom prst="rect">
            <a:avLst/>
          </a:prstGeom>
          <a:solidFill>
            <a:srgbClr val="E869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52" name="Rectangle 51"/>
          <p:cNvSpPr>
            <a:spLocks/>
          </p:cNvSpPr>
          <p:nvPr/>
        </p:nvSpPr>
        <p:spPr>
          <a:xfrm>
            <a:off x="6637250" y="1691015"/>
            <a:ext cx="240693" cy="2347315"/>
          </a:xfrm>
          <a:prstGeom prst="rect">
            <a:avLst/>
          </a:prstGeom>
          <a:solidFill>
            <a:srgbClr val="E869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53" name="Rectangle 52"/>
          <p:cNvSpPr>
            <a:spLocks/>
          </p:cNvSpPr>
          <p:nvPr/>
        </p:nvSpPr>
        <p:spPr>
          <a:xfrm>
            <a:off x="6906422" y="3061253"/>
            <a:ext cx="240693" cy="97707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54" name="Rectangle 53"/>
          <p:cNvSpPr/>
          <p:nvPr/>
        </p:nvSpPr>
        <p:spPr>
          <a:xfrm>
            <a:off x="4483877" y="2421931"/>
            <a:ext cx="240693" cy="1616399"/>
          </a:xfrm>
          <a:prstGeom prst="rect">
            <a:avLst/>
          </a:prstGeom>
          <a:solidFill>
            <a:srgbClr val="F38D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56" name="Rectangle 55"/>
          <p:cNvSpPr/>
          <p:nvPr/>
        </p:nvSpPr>
        <p:spPr>
          <a:xfrm>
            <a:off x="1792160" y="3867779"/>
            <a:ext cx="240693" cy="170547"/>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57" name="Rectangle 56"/>
          <p:cNvSpPr/>
          <p:nvPr/>
        </p:nvSpPr>
        <p:spPr>
          <a:xfrm>
            <a:off x="2061332" y="3753652"/>
            <a:ext cx="240693" cy="284678"/>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58" name="Rectangle 57"/>
          <p:cNvSpPr/>
          <p:nvPr/>
        </p:nvSpPr>
        <p:spPr>
          <a:xfrm>
            <a:off x="2330504" y="3867779"/>
            <a:ext cx="240693" cy="170547"/>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2" name="Rectangle 61"/>
          <p:cNvSpPr/>
          <p:nvPr/>
        </p:nvSpPr>
        <p:spPr>
          <a:xfrm>
            <a:off x="2599675" y="3394856"/>
            <a:ext cx="240693" cy="64347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63" name="Rectangle 62"/>
          <p:cNvSpPr/>
          <p:nvPr/>
        </p:nvSpPr>
        <p:spPr>
          <a:xfrm>
            <a:off x="2868847" y="3481138"/>
            <a:ext cx="240693" cy="557191"/>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64" name="Rectangle 63"/>
          <p:cNvSpPr/>
          <p:nvPr/>
        </p:nvSpPr>
        <p:spPr>
          <a:xfrm>
            <a:off x="3138017" y="3867779"/>
            <a:ext cx="240693" cy="170547"/>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65" name="Rectangle 64"/>
          <p:cNvSpPr/>
          <p:nvPr/>
        </p:nvSpPr>
        <p:spPr>
          <a:xfrm>
            <a:off x="3407189" y="3526122"/>
            <a:ext cx="240693" cy="512209"/>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66" name="Rectangle 65"/>
          <p:cNvSpPr/>
          <p:nvPr/>
        </p:nvSpPr>
        <p:spPr>
          <a:xfrm>
            <a:off x="3676361" y="3003083"/>
            <a:ext cx="240693" cy="103524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67" name="Rectangle 66"/>
          <p:cNvSpPr/>
          <p:nvPr/>
        </p:nvSpPr>
        <p:spPr>
          <a:xfrm>
            <a:off x="3945533" y="2919366"/>
            <a:ext cx="240693" cy="111896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68" name="Rectangle 67"/>
          <p:cNvSpPr/>
          <p:nvPr/>
        </p:nvSpPr>
        <p:spPr>
          <a:xfrm>
            <a:off x="4214705" y="2828739"/>
            <a:ext cx="240693" cy="1209592"/>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69" name="Rectangle 68"/>
          <p:cNvSpPr/>
          <p:nvPr/>
        </p:nvSpPr>
        <p:spPr>
          <a:xfrm>
            <a:off x="5022220" y="3753648"/>
            <a:ext cx="240693" cy="284678"/>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0" name="Rectangle 69"/>
          <p:cNvSpPr/>
          <p:nvPr/>
        </p:nvSpPr>
        <p:spPr>
          <a:xfrm>
            <a:off x="5291392" y="3867782"/>
            <a:ext cx="240693" cy="170549"/>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1" name="Rectangle 70"/>
          <p:cNvSpPr/>
          <p:nvPr/>
        </p:nvSpPr>
        <p:spPr>
          <a:xfrm>
            <a:off x="5560562" y="3991042"/>
            <a:ext cx="240693" cy="47288"/>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2" name="Rectangle 71"/>
          <p:cNvSpPr/>
          <p:nvPr/>
        </p:nvSpPr>
        <p:spPr>
          <a:xfrm>
            <a:off x="5829734" y="3991042"/>
            <a:ext cx="240693" cy="47288"/>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3" name="Rectangle 72"/>
          <p:cNvSpPr/>
          <p:nvPr/>
        </p:nvSpPr>
        <p:spPr>
          <a:xfrm>
            <a:off x="6098906" y="3867779"/>
            <a:ext cx="240693" cy="170547"/>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4" name="Rectangle 73"/>
          <p:cNvSpPr/>
          <p:nvPr/>
        </p:nvSpPr>
        <p:spPr>
          <a:xfrm>
            <a:off x="7175594" y="3162386"/>
            <a:ext cx="240693" cy="875945"/>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75" name="Rectangle 74"/>
          <p:cNvSpPr/>
          <p:nvPr/>
        </p:nvSpPr>
        <p:spPr>
          <a:xfrm>
            <a:off x="7444765" y="3351774"/>
            <a:ext cx="240693" cy="68655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76" name="Rectangle 75"/>
          <p:cNvSpPr/>
          <p:nvPr/>
        </p:nvSpPr>
        <p:spPr>
          <a:xfrm>
            <a:off x="7713937" y="3789817"/>
            <a:ext cx="240693" cy="248513"/>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77" name="Rectangle 76"/>
          <p:cNvSpPr/>
          <p:nvPr/>
        </p:nvSpPr>
        <p:spPr>
          <a:xfrm>
            <a:off x="7983109" y="3867779"/>
            <a:ext cx="240693" cy="170547"/>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83" name="Rectangle 130"/>
          <p:cNvSpPr/>
          <p:nvPr/>
        </p:nvSpPr>
        <p:spPr>
          <a:xfrm>
            <a:off x="2" y="3627667"/>
            <a:ext cx="1253655" cy="3988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595959"/>
                </a:solidFill>
              </a:rPr>
              <a:t>Occasional</a:t>
            </a:r>
            <a:br>
              <a:rPr lang="en-US" sz="1500" dirty="0">
                <a:solidFill>
                  <a:srgbClr val="595959"/>
                </a:solidFill>
              </a:rPr>
            </a:br>
            <a:r>
              <a:rPr lang="en-US" sz="1500" dirty="0">
                <a:solidFill>
                  <a:srgbClr val="595959"/>
                </a:solidFill>
              </a:rPr>
              <a:t>Messaging</a:t>
            </a:r>
          </a:p>
        </p:txBody>
      </p:sp>
      <p:sp>
        <p:nvSpPr>
          <p:cNvPr id="45" name="Rectangle 44"/>
          <p:cNvSpPr>
            <a:spLocks/>
          </p:cNvSpPr>
          <p:nvPr/>
        </p:nvSpPr>
        <p:spPr>
          <a:xfrm>
            <a:off x="4753049" y="3688432"/>
            <a:ext cx="240693" cy="349898"/>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
        <p:nvSpPr>
          <p:cNvPr id="99" name="Rectangle 98"/>
          <p:cNvSpPr/>
          <p:nvPr/>
        </p:nvSpPr>
        <p:spPr>
          <a:xfrm>
            <a:off x="4" y="2269026"/>
            <a:ext cx="1250090"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F38D39"/>
                </a:solidFill>
                <a:ea typeface="ＭＳ Ｐゴシック" pitchFamily="34" charset="-128"/>
              </a:rPr>
              <a:t>Ad Hoc</a:t>
            </a:r>
            <a:br>
              <a:rPr lang="en-US" sz="1500" dirty="0">
                <a:solidFill>
                  <a:srgbClr val="F38D39"/>
                </a:solidFill>
                <a:ea typeface="ＭＳ Ｐゴシック" pitchFamily="34" charset="-128"/>
              </a:rPr>
            </a:br>
            <a:r>
              <a:rPr lang="en-US" sz="1500" dirty="0">
                <a:solidFill>
                  <a:srgbClr val="F38D39"/>
                </a:solidFill>
                <a:ea typeface="ＭＳ Ｐゴシック" pitchFamily="34" charset="-128"/>
              </a:rPr>
              <a:t>Meetings</a:t>
            </a:r>
          </a:p>
        </p:txBody>
      </p:sp>
      <p:sp>
        <p:nvSpPr>
          <p:cNvPr id="100" name="Rectangle 98"/>
          <p:cNvSpPr/>
          <p:nvPr/>
        </p:nvSpPr>
        <p:spPr>
          <a:xfrm>
            <a:off x="1" y="2832621"/>
            <a:ext cx="1260044"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00B0F0"/>
                </a:solidFill>
                <a:ea typeface="ＭＳ Ｐゴシック" pitchFamily="34" charset="-128"/>
              </a:rPr>
              <a:t>Furious</a:t>
            </a:r>
            <a:br>
              <a:rPr lang="en-US" sz="1500" dirty="0">
                <a:solidFill>
                  <a:srgbClr val="00B0F0"/>
                </a:solidFill>
                <a:ea typeface="ＭＳ Ｐゴシック" pitchFamily="34" charset="-128"/>
              </a:rPr>
            </a:br>
            <a:r>
              <a:rPr lang="en-US" sz="1500" dirty="0">
                <a:solidFill>
                  <a:srgbClr val="00B0F0"/>
                </a:solidFill>
                <a:ea typeface="ＭＳ Ｐゴシック" pitchFamily="34" charset="-128"/>
              </a:rPr>
              <a:t>Chat</a:t>
            </a:r>
          </a:p>
        </p:txBody>
      </p:sp>
      <p:sp>
        <p:nvSpPr>
          <p:cNvPr id="102" name="Arrow: Pentagon 101"/>
          <p:cNvSpPr>
            <a:spLocks/>
          </p:cNvSpPr>
          <p:nvPr/>
        </p:nvSpPr>
        <p:spPr>
          <a:xfrm>
            <a:off x="1330539" y="2359078"/>
            <a:ext cx="322220" cy="217061"/>
          </a:xfrm>
          <a:prstGeom prst="homePlate">
            <a:avLst>
              <a:gd name="adj" fmla="val 51071"/>
            </a:avLst>
          </a:prstGeom>
          <a:solidFill>
            <a:srgbClr val="F38D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03" name="Arrow: Pentagon 102"/>
          <p:cNvSpPr>
            <a:spLocks/>
          </p:cNvSpPr>
          <p:nvPr/>
        </p:nvSpPr>
        <p:spPr>
          <a:xfrm>
            <a:off x="1330539" y="2926036"/>
            <a:ext cx="322220" cy="217061"/>
          </a:xfrm>
          <a:prstGeom prst="homePlate">
            <a:avLst>
              <a:gd name="adj" fmla="val 51071"/>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04" name="Arrow: Pentagon 103"/>
          <p:cNvSpPr>
            <a:spLocks/>
          </p:cNvSpPr>
          <p:nvPr/>
        </p:nvSpPr>
        <p:spPr>
          <a:xfrm>
            <a:off x="1330539" y="3716591"/>
            <a:ext cx="322220" cy="217061"/>
          </a:xfrm>
          <a:prstGeom prst="homePlate">
            <a:avLst>
              <a:gd name="adj" fmla="val 51071"/>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58585B">
                  <a:lumMod val="65000"/>
                  <a:lumOff val="35000"/>
                </a:srgbClr>
              </a:solidFill>
            </a:endParaRPr>
          </a:p>
        </p:txBody>
      </p:sp>
      <p:grpSp>
        <p:nvGrpSpPr>
          <p:cNvPr id="114" name="Group 113"/>
          <p:cNvGrpSpPr/>
          <p:nvPr/>
        </p:nvGrpSpPr>
        <p:grpSpPr>
          <a:xfrm>
            <a:off x="455422" y="3286172"/>
            <a:ext cx="8017984" cy="221248"/>
            <a:chOff x="519243" y="4333580"/>
            <a:chExt cx="10513092" cy="290100"/>
          </a:xfrm>
        </p:grpSpPr>
        <p:cxnSp>
          <p:nvCxnSpPr>
            <p:cNvPr id="115" name="Straight Connector 114"/>
            <p:cNvCxnSpPr>
              <a:cxnSpLocks/>
            </p:cNvCxnSpPr>
            <p:nvPr/>
          </p:nvCxnSpPr>
          <p:spPr>
            <a:xfrm>
              <a:off x="1666686" y="4477706"/>
              <a:ext cx="9365649" cy="10058"/>
            </a:xfrm>
            <a:prstGeom prst="line">
              <a:avLst/>
            </a:prstGeom>
            <a:ln w="53975">
              <a:solidFill>
                <a:srgbClr val="A6A6A6"/>
              </a:solidFill>
              <a:prstDash val="sysDot"/>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519243" y="4333580"/>
              <a:ext cx="1046636" cy="290100"/>
            </a:xfrm>
            <a:prstGeom prst="rect">
              <a:avLst/>
            </a:prstGeom>
            <a:noFill/>
          </p:spPr>
          <p:txBody>
            <a:bodyPr wrap="none" lIns="36228" tIns="18114" rIns="36228" bIns="18114" rtlCol="0">
              <a:spAutoFit/>
            </a:bodyPr>
            <a:lstStyle/>
            <a:p>
              <a:pPr algn="r" defTabSz="342892" fontAlgn="base">
                <a:spcBef>
                  <a:spcPct val="0"/>
                </a:spcBef>
                <a:spcAft>
                  <a:spcPct val="0"/>
                </a:spcAft>
              </a:pPr>
              <a:r>
                <a:rPr lang="en-US" sz="1200" dirty="0">
                  <a:solidFill>
                    <a:srgbClr val="000000">
                      <a:lumMod val="50000"/>
                      <a:lumOff val="50000"/>
                    </a:srgbClr>
                  </a:solidFill>
                  <a:latin typeface="CiscoSansTT" panose="020B0503020201020303" pitchFamily="34" charset="0"/>
                  <a:ea typeface="ＭＳ Ｐゴシック" pitchFamily="34" charset="-128"/>
                </a:rPr>
                <a:t>REALTIME</a:t>
              </a:r>
            </a:p>
          </p:txBody>
        </p:sp>
      </p:grpSp>
      <p:sp>
        <p:nvSpPr>
          <p:cNvPr id="117" name="Rectangle 116"/>
          <p:cNvSpPr/>
          <p:nvPr/>
        </p:nvSpPr>
        <p:spPr>
          <a:xfrm>
            <a:off x="6919" y="1511883"/>
            <a:ext cx="1243829"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E86935"/>
                </a:solidFill>
                <a:ea typeface="ＭＳ Ｐゴシック" pitchFamily="34" charset="-128"/>
              </a:rPr>
              <a:t>Scheduled</a:t>
            </a:r>
            <a:br>
              <a:rPr lang="en-US" sz="1500" dirty="0">
                <a:solidFill>
                  <a:srgbClr val="E86935"/>
                </a:solidFill>
                <a:ea typeface="ＭＳ Ｐゴシック" pitchFamily="34" charset="-128"/>
              </a:rPr>
            </a:br>
            <a:r>
              <a:rPr lang="en-US" sz="1500" dirty="0">
                <a:solidFill>
                  <a:srgbClr val="E86935"/>
                </a:solidFill>
                <a:ea typeface="ＭＳ Ｐゴシック" pitchFamily="34" charset="-128"/>
              </a:rPr>
              <a:t>Meetings</a:t>
            </a:r>
          </a:p>
        </p:txBody>
      </p:sp>
      <p:sp>
        <p:nvSpPr>
          <p:cNvPr id="118" name="Arrow: Pentagon 117"/>
          <p:cNvSpPr/>
          <p:nvPr/>
        </p:nvSpPr>
        <p:spPr>
          <a:xfrm>
            <a:off x="1330539" y="1602792"/>
            <a:ext cx="322220" cy="217061"/>
          </a:xfrm>
          <a:prstGeom prst="homePlate">
            <a:avLst>
              <a:gd name="adj" fmla="val 51071"/>
            </a:avLst>
          </a:prstGeom>
          <a:solidFill>
            <a:srgbClr val="E86935"/>
          </a:solidFill>
        </p:spPr>
        <p:txBody>
          <a:bodyPr wrap="square" lIns="69737" tIns="13586" rIns="27170" bIns="13586" rtlCol="0" anchor="ctr">
            <a:noAutofit/>
          </a:bodyPr>
          <a:lstStyle/>
          <a:p>
            <a:pPr defTabSz="342892" fontAlgn="base">
              <a:spcBef>
                <a:spcPct val="0"/>
              </a:spcBef>
              <a:spcAft>
                <a:spcPct val="0"/>
              </a:spcAft>
            </a:pPr>
            <a:endParaRPr lang="en-US" sz="800" dirty="0">
              <a:solidFill>
                <a:srgbClr val="58585B">
                  <a:lumMod val="65000"/>
                  <a:lumOff val="35000"/>
                </a:srgbClr>
              </a:solidFill>
              <a:ea typeface="ＭＳ Ｐゴシック" pitchFamily="34" charset="-128"/>
            </a:endParaRPr>
          </a:p>
        </p:txBody>
      </p:sp>
    </p:spTree>
    <p:extLst>
      <p:ext uri="{BB962C8B-B14F-4D97-AF65-F5344CB8AC3E}">
        <p14:creationId xmlns:p14="http://schemas.microsoft.com/office/powerpoint/2010/main" val="975199148"/>
      </p:ext>
    </p:extLst>
  </p:cSld>
  <p:clrMapOvr>
    <a:masterClrMapping/>
  </p:clrMapOvr>
  <p:transition spd="slow">
    <p:wipe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1586123" y="1145185"/>
            <a:ext cx="7200290" cy="3274452"/>
            <a:chOff x="2114828" y="1526912"/>
            <a:chExt cx="9600387" cy="4365936"/>
          </a:xfrm>
        </p:grpSpPr>
        <p:grpSp>
          <p:nvGrpSpPr>
            <p:cNvPr id="50" name="Group 49"/>
            <p:cNvGrpSpPr/>
            <p:nvPr/>
          </p:nvGrpSpPr>
          <p:grpSpPr>
            <a:xfrm>
              <a:off x="2114828" y="1526912"/>
              <a:ext cx="9600387" cy="3861070"/>
              <a:chOff x="6939279" y="2559874"/>
              <a:chExt cx="31501265" cy="12669135"/>
            </a:xfrm>
          </p:grpSpPr>
          <p:sp>
            <p:nvSpPr>
              <p:cNvPr id="58" name="TextBox 57"/>
              <p:cNvSpPr txBox="1"/>
              <p:nvPr/>
            </p:nvSpPr>
            <p:spPr>
              <a:xfrm rot="16200000">
                <a:off x="34880365" y="8366841"/>
                <a:ext cx="6017750" cy="1102609"/>
              </a:xfrm>
              <a:prstGeom prst="rect">
                <a:avLst/>
              </a:prstGeom>
              <a:noFill/>
            </p:spPr>
            <p:txBody>
              <a:bodyPr wrap="square" lIns="36228" tIns="18114" rIns="36228" bIns="18114" rtlCol="0">
                <a:spAutoFit/>
              </a:bodyPr>
              <a:lstStyle>
                <a:defPPr>
                  <a:defRPr lang="en-US"/>
                </a:defPPr>
                <a:lvl1pPr algn="ctr">
                  <a:defRPr sz="6600">
                    <a:solidFill>
                      <a:srgbClr val="FFFFFF">
                        <a:lumMod val="65000"/>
                      </a:srgbClr>
                    </a:solidFill>
                    <a:latin typeface="CiscoSansTT" panose="020B0503020201020303" pitchFamily="34" charset="0"/>
                  </a:defRPr>
                </a:lvl1pPr>
              </a:lstStyle>
              <a:p>
                <a:pPr defTabSz="342892" fontAlgn="base">
                  <a:spcBef>
                    <a:spcPct val="0"/>
                  </a:spcBef>
                  <a:spcAft>
                    <a:spcPct val="0"/>
                  </a:spcAft>
                </a:pPr>
                <a:r>
                  <a:rPr lang="en-US" sz="1400" dirty="0">
                    <a:ea typeface="ＭＳ Ｐゴシック" pitchFamily="34" charset="-128"/>
                  </a:rPr>
                  <a:t>ENGAGEMENT</a:t>
                </a:r>
              </a:p>
            </p:txBody>
          </p:sp>
          <p:grpSp>
            <p:nvGrpSpPr>
              <p:cNvPr id="59" name="Group 58"/>
              <p:cNvGrpSpPr/>
              <p:nvPr/>
            </p:nvGrpSpPr>
            <p:grpSpPr>
              <a:xfrm>
                <a:off x="6939279" y="2559874"/>
                <a:ext cx="30215174" cy="12669135"/>
                <a:chOff x="2001801" y="1526345"/>
                <a:chExt cx="9055498" cy="3796942"/>
              </a:xfrm>
            </p:grpSpPr>
            <p:sp>
              <p:nvSpPr>
                <p:cNvPr id="60" name="Rectangle 59"/>
                <p:cNvSpPr/>
                <p:nvPr/>
              </p:nvSpPr>
              <p:spPr>
                <a:xfrm>
                  <a:off x="2001801" y="1676399"/>
                  <a:ext cx="9052634" cy="3643404"/>
                </a:xfrm>
                <a:prstGeom prst="rect">
                  <a:avLst/>
                </a:prstGeom>
                <a:gradFill flip="none" rotWithShape="1">
                  <a:gsLst>
                    <a:gs pos="3000">
                      <a:srgbClr val="FFFFFF">
                        <a:alpha val="19000"/>
                        <a:lumMod val="85000"/>
                      </a:srgbClr>
                    </a:gs>
                    <a:gs pos="100000">
                      <a:schemeClr val="bg1">
                        <a:alpha val="4000"/>
                        <a:lumMod val="8500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985" tIns="46491" rIns="92985" bIns="46491" numCol="1" spcCol="0" rtlCol="0" fromWordArt="0" anchor="ctr" anchorCtr="0" forceAA="0" compatLnSpc="1">
                  <a:prstTxWarp prst="textNoShape">
                    <a:avLst/>
                  </a:prstTxWarp>
                  <a:noAutofit/>
                </a:bodyPr>
                <a:lstStyle/>
                <a:p>
                  <a:pPr algn="ctr" defTabSz="342892" fontAlgn="base">
                    <a:spcBef>
                      <a:spcPct val="0"/>
                    </a:spcBef>
                    <a:spcAft>
                      <a:spcPct val="0"/>
                    </a:spcAft>
                  </a:pPr>
                  <a:endParaRPr lang="en-US" sz="900" dirty="0">
                    <a:solidFill>
                      <a:srgbClr val="FFFFFF"/>
                    </a:solidFill>
                  </a:endParaRPr>
                </a:p>
              </p:txBody>
            </p:sp>
            <p:cxnSp>
              <p:nvCxnSpPr>
                <p:cNvPr id="61" name="Straight Arrow Connector 60"/>
                <p:cNvCxnSpPr>
                  <a:cxnSpLocks/>
                </p:cNvCxnSpPr>
                <p:nvPr/>
              </p:nvCxnSpPr>
              <p:spPr>
                <a:xfrm>
                  <a:off x="11057299" y="1526345"/>
                  <a:ext cx="0" cy="3796942"/>
                </a:xfrm>
                <a:prstGeom prst="straightConnector1">
                  <a:avLst/>
                </a:prstGeom>
                <a:ln w="63500">
                  <a:gradFill flip="none" rotWithShape="1">
                    <a:gsLst>
                      <a:gs pos="0">
                        <a:srgbClr val="AEAEAE"/>
                      </a:gs>
                      <a:gs pos="72000">
                        <a:schemeClr val="bg1">
                          <a:lumMod val="95000"/>
                        </a:schemeClr>
                      </a:gs>
                    </a:gsLst>
                    <a:lin ang="540000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2" name="Group 51"/>
            <p:cNvGrpSpPr/>
            <p:nvPr/>
          </p:nvGrpSpPr>
          <p:grpSpPr>
            <a:xfrm>
              <a:off x="2114828" y="5384438"/>
              <a:ext cx="9380002" cy="508410"/>
              <a:chOff x="6939279" y="15217384"/>
              <a:chExt cx="30778133" cy="1668224"/>
            </a:xfrm>
          </p:grpSpPr>
          <p:sp>
            <p:nvSpPr>
              <p:cNvPr id="56" name="TextBox 55"/>
              <p:cNvSpPr txBox="1"/>
              <p:nvPr/>
            </p:nvSpPr>
            <p:spPr>
              <a:xfrm>
                <a:off x="20160496" y="15513686"/>
                <a:ext cx="2641442" cy="1371922"/>
              </a:xfrm>
              <a:prstGeom prst="rect">
                <a:avLst/>
              </a:prstGeom>
              <a:noFill/>
            </p:spPr>
            <p:txBody>
              <a:bodyPr wrap="none" lIns="36228" tIns="18114" rIns="36228" bIns="18114" rtlCol="0">
                <a:spAutoFit/>
              </a:bodyPr>
              <a:lstStyle/>
              <a:p>
                <a:pPr algn="ctr" defTabSz="342892" fontAlgn="base">
                  <a:spcBef>
                    <a:spcPct val="0"/>
                  </a:spcBef>
                  <a:spcAft>
                    <a:spcPct val="0"/>
                  </a:spcAft>
                </a:pPr>
                <a:r>
                  <a:rPr lang="en-US" dirty="0">
                    <a:solidFill>
                      <a:srgbClr val="FFFFFF">
                        <a:lumMod val="65000"/>
                      </a:srgbClr>
                    </a:solidFill>
                    <a:latin typeface="CiscoSansTT" panose="020B0503020201020303" pitchFamily="34" charset="0"/>
                    <a:ea typeface="ＭＳ Ｐゴシック" pitchFamily="34" charset="-128"/>
                  </a:rPr>
                  <a:t>TIME</a:t>
                </a:r>
              </a:p>
            </p:txBody>
          </p:sp>
          <p:cxnSp>
            <p:nvCxnSpPr>
              <p:cNvPr id="57" name="Straight Arrow Connector 56"/>
              <p:cNvCxnSpPr>
                <a:cxnSpLocks/>
              </p:cNvCxnSpPr>
              <p:nvPr/>
            </p:nvCxnSpPr>
            <p:spPr>
              <a:xfrm flipH="1">
                <a:off x="6939279" y="15217384"/>
                <a:ext cx="30778133" cy="0"/>
              </a:xfrm>
              <a:prstGeom prst="straightConnector1">
                <a:avLst/>
              </a:prstGeom>
              <a:ln w="63500">
                <a:gradFill flip="none" rotWithShape="1">
                  <a:gsLst>
                    <a:gs pos="0">
                      <a:srgbClr val="AEAEAE"/>
                    </a:gs>
                    <a:gs pos="72000">
                      <a:schemeClr val="bg1">
                        <a:lumMod val="95000"/>
                      </a:schemeClr>
                    </a:gs>
                  </a:gsLst>
                  <a:lin ang="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p:txBody>
          <a:bodyPr/>
          <a:lstStyle/>
          <a:p>
            <a:r>
              <a:rPr lang="en-US">
                <a:solidFill>
                  <a:srgbClr val="58585B"/>
                </a:solidFill>
              </a:rPr>
              <a:t>Email Tool</a:t>
            </a:r>
            <a:endParaRPr lang="en-US" dirty="0">
              <a:solidFill>
                <a:srgbClr val="58585B"/>
              </a:solidFill>
            </a:endParaRPr>
          </a:p>
        </p:txBody>
      </p:sp>
      <p:sp>
        <p:nvSpPr>
          <p:cNvPr id="119" name="Rectangle 118"/>
          <p:cNvSpPr>
            <a:spLocks/>
          </p:cNvSpPr>
          <p:nvPr/>
        </p:nvSpPr>
        <p:spPr>
          <a:xfrm>
            <a:off x="6368078" y="1691015"/>
            <a:ext cx="240693" cy="2347315"/>
          </a:xfrm>
          <a:prstGeom prst="rect">
            <a:avLst/>
          </a:prstGeom>
          <a:solidFill>
            <a:srgbClr val="E869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20" name="Rectangle 119"/>
          <p:cNvSpPr>
            <a:spLocks/>
          </p:cNvSpPr>
          <p:nvPr/>
        </p:nvSpPr>
        <p:spPr>
          <a:xfrm>
            <a:off x="6637250" y="1691015"/>
            <a:ext cx="240693" cy="2347315"/>
          </a:xfrm>
          <a:prstGeom prst="rect">
            <a:avLst/>
          </a:prstGeom>
          <a:solidFill>
            <a:srgbClr val="E869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21" name="Rectangle 120"/>
          <p:cNvSpPr>
            <a:spLocks/>
          </p:cNvSpPr>
          <p:nvPr/>
        </p:nvSpPr>
        <p:spPr>
          <a:xfrm>
            <a:off x="6906422" y="3061253"/>
            <a:ext cx="240693" cy="97707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13" name="Rectangle 112"/>
          <p:cNvSpPr/>
          <p:nvPr/>
        </p:nvSpPr>
        <p:spPr>
          <a:xfrm>
            <a:off x="4483877" y="2421931"/>
            <a:ext cx="240693" cy="1616399"/>
          </a:xfrm>
          <a:prstGeom prst="rect">
            <a:avLst/>
          </a:prstGeom>
          <a:solidFill>
            <a:srgbClr val="F38D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24" name="Rectangle 123"/>
          <p:cNvSpPr/>
          <p:nvPr/>
        </p:nvSpPr>
        <p:spPr>
          <a:xfrm>
            <a:off x="2061332" y="3753652"/>
            <a:ext cx="240693" cy="284678"/>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25" name="Rectangle 124"/>
          <p:cNvSpPr/>
          <p:nvPr/>
        </p:nvSpPr>
        <p:spPr>
          <a:xfrm>
            <a:off x="2330504" y="3867779"/>
            <a:ext cx="240693" cy="170547"/>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26" name="Rectangle 125"/>
          <p:cNvSpPr/>
          <p:nvPr/>
        </p:nvSpPr>
        <p:spPr>
          <a:xfrm>
            <a:off x="2599675" y="3394856"/>
            <a:ext cx="240693" cy="64347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27" name="Rectangle 126"/>
          <p:cNvSpPr/>
          <p:nvPr/>
        </p:nvSpPr>
        <p:spPr>
          <a:xfrm>
            <a:off x="2868847" y="3481138"/>
            <a:ext cx="240693" cy="557191"/>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28" name="Rectangle 127"/>
          <p:cNvSpPr/>
          <p:nvPr/>
        </p:nvSpPr>
        <p:spPr>
          <a:xfrm>
            <a:off x="3138017" y="3867779"/>
            <a:ext cx="240693" cy="170547"/>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29" name="Rectangle 128"/>
          <p:cNvSpPr/>
          <p:nvPr/>
        </p:nvSpPr>
        <p:spPr>
          <a:xfrm>
            <a:off x="3407189" y="3526122"/>
            <a:ext cx="240693" cy="512209"/>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30" name="Rectangle 129"/>
          <p:cNvSpPr/>
          <p:nvPr/>
        </p:nvSpPr>
        <p:spPr>
          <a:xfrm>
            <a:off x="3676361" y="3003083"/>
            <a:ext cx="240693" cy="103524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32" name="Rectangle 131"/>
          <p:cNvSpPr/>
          <p:nvPr/>
        </p:nvSpPr>
        <p:spPr>
          <a:xfrm>
            <a:off x="3945533" y="2919366"/>
            <a:ext cx="240693" cy="111896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33" name="Rectangle 132"/>
          <p:cNvSpPr/>
          <p:nvPr/>
        </p:nvSpPr>
        <p:spPr>
          <a:xfrm>
            <a:off x="4214705" y="2828739"/>
            <a:ext cx="240693" cy="1209592"/>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36" name="Rectangle 135"/>
          <p:cNvSpPr/>
          <p:nvPr/>
        </p:nvSpPr>
        <p:spPr>
          <a:xfrm>
            <a:off x="5022220" y="3753648"/>
            <a:ext cx="240693" cy="284678"/>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38" name="Rectangle 137"/>
          <p:cNvSpPr/>
          <p:nvPr/>
        </p:nvSpPr>
        <p:spPr>
          <a:xfrm>
            <a:off x="5291392" y="3867782"/>
            <a:ext cx="240693" cy="170549"/>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39" name="Rectangle 138"/>
          <p:cNvSpPr/>
          <p:nvPr/>
        </p:nvSpPr>
        <p:spPr>
          <a:xfrm>
            <a:off x="5560562" y="3991042"/>
            <a:ext cx="240693" cy="47288"/>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40" name="Rectangle 139"/>
          <p:cNvSpPr/>
          <p:nvPr/>
        </p:nvSpPr>
        <p:spPr>
          <a:xfrm>
            <a:off x="5829734" y="3991042"/>
            <a:ext cx="240693" cy="47288"/>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41" name="Rectangle 140"/>
          <p:cNvSpPr/>
          <p:nvPr/>
        </p:nvSpPr>
        <p:spPr>
          <a:xfrm>
            <a:off x="6098906" y="3867779"/>
            <a:ext cx="240693" cy="170547"/>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42" name="Rectangle 141"/>
          <p:cNvSpPr/>
          <p:nvPr/>
        </p:nvSpPr>
        <p:spPr>
          <a:xfrm>
            <a:off x="7175594" y="3162386"/>
            <a:ext cx="240693" cy="875945"/>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43" name="Rectangle 142"/>
          <p:cNvSpPr/>
          <p:nvPr/>
        </p:nvSpPr>
        <p:spPr>
          <a:xfrm>
            <a:off x="7444765" y="3351774"/>
            <a:ext cx="240693" cy="68655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45" name="Rectangle 144"/>
          <p:cNvSpPr/>
          <p:nvPr/>
        </p:nvSpPr>
        <p:spPr>
          <a:xfrm>
            <a:off x="7713937" y="3789817"/>
            <a:ext cx="240693" cy="248513"/>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46" name="Rectangle 145"/>
          <p:cNvSpPr/>
          <p:nvPr/>
        </p:nvSpPr>
        <p:spPr>
          <a:xfrm>
            <a:off x="7983109" y="3867779"/>
            <a:ext cx="240693" cy="170547"/>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51" name="Rectangle 130"/>
          <p:cNvSpPr/>
          <p:nvPr/>
        </p:nvSpPr>
        <p:spPr>
          <a:xfrm>
            <a:off x="2" y="3627667"/>
            <a:ext cx="1253655" cy="3988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595959"/>
                </a:solidFill>
              </a:rPr>
              <a:t>Occasional</a:t>
            </a:r>
            <a:br>
              <a:rPr lang="en-US" sz="1500" dirty="0">
                <a:solidFill>
                  <a:srgbClr val="595959"/>
                </a:solidFill>
              </a:rPr>
            </a:br>
            <a:r>
              <a:rPr lang="en-US" sz="1500" dirty="0">
                <a:solidFill>
                  <a:srgbClr val="595959"/>
                </a:solidFill>
              </a:rPr>
              <a:t>Messaging</a:t>
            </a:r>
          </a:p>
        </p:txBody>
      </p:sp>
      <p:sp>
        <p:nvSpPr>
          <p:cNvPr id="53" name="Rectangle 52"/>
          <p:cNvSpPr/>
          <p:nvPr/>
        </p:nvSpPr>
        <p:spPr>
          <a:xfrm>
            <a:off x="4" y="2269026"/>
            <a:ext cx="1250090"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F38D39"/>
                </a:solidFill>
                <a:ea typeface="ＭＳ Ｐゴシック" pitchFamily="34" charset="-128"/>
              </a:rPr>
              <a:t>Ad Hoc</a:t>
            </a:r>
            <a:br>
              <a:rPr lang="en-US" sz="1500" dirty="0">
                <a:solidFill>
                  <a:srgbClr val="F38D39"/>
                </a:solidFill>
                <a:ea typeface="ＭＳ Ｐゴシック" pitchFamily="34" charset="-128"/>
              </a:rPr>
            </a:br>
            <a:r>
              <a:rPr lang="en-US" sz="1500" dirty="0">
                <a:solidFill>
                  <a:srgbClr val="F38D39"/>
                </a:solidFill>
                <a:ea typeface="ＭＳ Ｐゴシック" pitchFamily="34" charset="-128"/>
              </a:rPr>
              <a:t>Meetings</a:t>
            </a:r>
          </a:p>
        </p:txBody>
      </p:sp>
      <p:sp>
        <p:nvSpPr>
          <p:cNvPr id="54" name="Rectangle 98"/>
          <p:cNvSpPr/>
          <p:nvPr/>
        </p:nvSpPr>
        <p:spPr>
          <a:xfrm>
            <a:off x="1" y="2832621"/>
            <a:ext cx="1260044"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595959"/>
                </a:solidFill>
                <a:ea typeface="ＭＳ Ｐゴシック" pitchFamily="34" charset="-128"/>
              </a:rPr>
              <a:t>Furious</a:t>
            </a:r>
            <a:br>
              <a:rPr lang="en-US" sz="1500" dirty="0">
                <a:solidFill>
                  <a:srgbClr val="595959"/>
                </a:solidFill>
                <a:ea typeface="ＭＳ Ｐゴシック" pitchFamily="34" charset="-128"/>
              </a:rPr>
            </a:br>
            <a:r>
              <a:rPr lang="en-US" sz="1500" dirty="0">
                <a:solidFill>
                  <a:srgbClr val="595959"/>
                </a:solidFill>
                <a:ea typeface="ＭＳ Ｐゴシック" pitchFamily="34" charset="-128"/>
              </a:rPr>
              <a:t>Chat</a:t>
            </a:r>
          </a:p>
        </p:txBody>
      </p:sp>
      <p:sp>
        <p:nvSpPr>
          <p:cNvPr id="55" name="Rectangle 54"/>
          <p:cNvSpPr>
            <a:spLocks/>
          </p:cNvSpPr>
          <p:nvPr/>
        </p:nvSpPr>
        <p:spPr>
          <a:xfrm>
            <a:off x="4753049" y="3688432"/>
            <a:ext cx="240693" cy="349898"/>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69" name="Rectangle 130"/>
          <p:cNvSpPr/>
          <p:nvPr/>
        </p:nvSpPr>
        <p:spPr>
          <a:xfrm>
            <a:off x="2" y="3627667"/>
            <a:ext cx="1253655" cy="3988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22C1B9"/>
                </a:solidFill>
              </a:rPr>
              <a:t>Occasional</a:t>
            </a:r>
            <a:br>
              <a:rPr lang="en-US" sz="1500" dirty="0">
                <a:solidFill>
                  <a:srgbClr val="22C1B9"/>
                </a:solidFill>
              </a:rPr>
            </a:br>
            <a:r>
              <a:rPr lang="en-US" sz="1500" dirty="0">
                <a:solidFill>
                  <a:srgbClr val="22C1B9"/>
                </a:solidFill>
              </a:rPr>
              <a:t>Messaging</a:t>
            </a:r>
          </a:p>
        </p:txBody>
      </p:sp>
      <p:sp>
        <p:nvSpPr>
          <p:cNvPr id="74" name="Arrow: Pentagon 73"/>
          <p:cNvSpPr>
            <a:spLocks/>
          </p:cNvSpPr>
          <p:nvPr/>
        </p:nvSpPr>
        <p:spPr>
          <a:xfrm>
            <a:off x="1330539" y="2359078"/>
            <a:ext cx="322220" cy="217061"/>
          </a:xfrm>
          <a:prstGeom prst="homePlate">
            <a:avLst>
              <a:gd name="adj" fmla="val 51071"/>
            </a:avLst>
          </a:prstGeom>
          <a:solidFill>
            <a:srgbClr val="F38D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76" name="Arrow: Pentagon 75"/>
          <p:cNvSpPr>
            <a:spLocks/>
          </p:cNvSpPr>
          <p:nvPr/>
        </p:nvSpPr>
        <p:spPr>
          <a:xfrm>
            <a:off x="1330539" y="3716591"/>
            <a:ext cx="322220" cy="217061"/>
          </a:xfrm>
          <a:prstGeom prst="homePlate">
            <a:avLst>
              <a:gd name="adj" fmla="val 51071"/>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58585B">
                  <a:lumMod val="65000"/>
                  <a:lumOff val="35000"/>
                </a:srgbClr>
              </a:solidFill>
            </a:endParaRPr>
          </a:p>
        </p:txBody>
      </p:sp>
      <p:sp>
        <p:nvSpPr>
          <p:cNvPr id="77" name="Rectangle 98"/>
          <p:cNvSpPr/>
          <p:nvPr/>
        </p:nvSpPr>
        <p:spPr>
          <a:xfrm>
            <a:off x="1" y="2832621"/>
            <a:ext cx="1260044"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00B0F0"/>
                </a:solidFill>
                <a:ea typeface="ＭＳ Ｐゴシック" pitchFamily="34" charset="-128"/>
              </a:rPr>
              <a:t>Furious</a:t>
            </a:r>
            <a:br>
              <a:rPr lang="en-US" sz="1500" dirty="0">
                <a:solidFill>
                  <a:srgbClr val="00B0F0"/>
                </a:solidFill>
                <a:ea typeface="ＭＳ Ｐゴシック" pitchFamily="34" charset="-128"/>
              </a:rPr>
            </a:br>
            <a:r>
              <a:rPr lang="en-US" sz="1500" dirty="0">
                <a:solidFill>
                  <a:srgbClr val="00B0F0"/>
                </a:solidFill>
                <a:ea typeface="ＭＳ Ｐゴシック" pitchFamily="34" charset="-128"/>
              </a:rPr>
              <a:t>Chat</a:t>
            </a:r>
          </a:p>
        </p:txBody>
      </p:sp>
      <p:sp>
        <p:nvSpPr>
          <p:cNvPr id="78" name="Arrow: Pentagon 77"/>
          <p:cNvSpPr>
            <a:spLocks/>
          </p:cNvSpPr>
          <p:nvPr/>
        </p:nvSpPr>
        <p:spPr>
          <a:xfrm>
            <a:off x="1330539" y="2926036"/>
            <a:ext cx="322220" cy="217061"/>
          </a:xfrm>
          <a:prstGeom prst="homePlate">
            <a:avLst>
              <a:gd name="adj" fmla="val 51071"/>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grpSp>
        <p:nvGrpSpPr>
          <p:cNvPr id="88" name="Group 87"/>
          <p:cNvGrpSpPr/>
          <p:nvPr/>
        </p:nvGrpSpPr>
        <p:grpSpPr>
          <a:xfrm>
            <a:off x="455422" y="3286172"/>
            <a:ext cx="8017984" cy="221248"/>
            <a:chOff x="519243" y="4333580"/>
            <a:chExt cx="10513092" cy="290100"/>
          </a:xfrm>
        </p:grpSpPr>
        <p:cxnSp>
          <p:nvCxnSpPr>
            <p:cNvPr id="89" name="Straight Connector 88"/>
            <p:cNvCxnSpPr>
              <a:cxnSpLocks/>
            </p:cNvCxnSpPr>
            <p:nvPr/>
          </p:nvCxnSpPr>
          <p:spPr>
            <a:xfrm>
              <a:off x="1666686" y="4477706"/>
              <a:ext cx="9365649" cy="10058"/>
            </a:xfrm>
            <a:prstGeom prst="line">
              <a:avLst/>
            </a:prstGeom>
            <a:ln w="53975">
              <a:solidFill>
                <a:srgbClr val="A6A6A6"/>
              </a:solidFill>
              <a:prstDash val="sysDot"/>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19243" y="4333580"/>
              <a:ext cx="1046636" cy="290100"/>
            </a:xfrm>
            <a:prstGeom prst="rect">
              <a:avLst/>
            </a:prstGeom>
            <a:noFill/>
          </p:spPr>
          <p:txBody>
            <a:bodyPr wrap="none" lIns="36228" tIns="18114" rIns="36228" bIns="18114" rtlCol="0">
              <a:spAutoFit/>
            </a:bodyPr>
            <a:lstStyle/>
            <a:p>
              <a:pPr algn="r" defTabSz="342892" fontAlgn="base">
                <a:spcBef>
                  <a:spcPct val="0"/>
                </a:spcBef>
                <a:spcAft>
                  <a:spcPct val="0"/>
                </a:spcAft>
              </a:pPr>
              <a:r>
                <a:rPr lang="en-US" sz="1200" dirty="0">
                  <a:solidFill>
                    <a:srgbClr val="000000">
                      <a:lumMod val="50000"/>
                      <a:lumOff val="50000"/>
                    </a:srgbClr>
                  </a:solidFill>
                  <a:latin typeface="CiscoSansTT" panose="020B0503020201020303" pitchFamily="34" charset="0"/>
                  <a:ea typeface="ＭＳ Ｐゴシック" pitchFamily="34" charset="-128"/>
                </a:rPr>
                <a:t>REALTIME</a:t>
              </a:r>
            </a:p>
          </p:txBody>
        </p:sp>
      </p:grpSp>
      <p:sp>
        <p:nvSpPr>
          <p:cNvPr id="103" name="Rectangle 102"/>
          <p:cNvSpPr/>
          <p:nvPr/>
        </p:nvSpPr>
        <p:spPr>
          <a:xfrm>
            <a:off x="1792160" y="3867779"/>
            <a:ext cx="240693" cy="170547"/>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04" name="Rectangle 103"/>
          <p:cNvSpPr/>
          <p:nvPr/>
        </p:nvSpPr>
        <p:spPr>
          <a:xfrm>
            <a:off x="6919" y="1511883"/>
            <a:ext cx="1243829"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E86935"/>
                </a:solidFill>
                <a:ea typeface="ＭＳ Ｐゴシック" pitchFamily="34" charset="-128"/>
              </a:rPr>
              <a:t>Scheduled</a:t>
            </a:r>
            <a:br>
              <a:rPr lang="en-US" sz="1500" dirty="0">
                <a:solidFill>
                  <a:srgbClr val="E86935"/>
                </a:solidFill>
                <a:ea typeface="ＭＳ Ｐゴシック" pitchFamily="34" charset="-128"/>
              </a:rPr>
            </a:br>
            <a:r>
              <a:rPr lang="en-US" sz="1500" dirty="0">
                <a:solidFill>
                  <a:srgbClr val="E86935"/>
                </a:solidFill>
                <a:ea typeface="ＭＳ Ｐゴシック" pitchFamily="34" charset="-128"/>
              </a:rPr>
              <a:t>Meetings</a:t>
            </a:r>
          </a:p>
        </p:txBody>
      </p:sp>
      <p:sp>
        <p:nvSpPr>
          <p:cNvPr id="105" name="Arrow: Pentagon 104"/>
          <p:cNvSpPr/>
          <p:nvPr/>
        </p:nvSpPr>
        <p:spPr>
          <a:xfrm>
            <a:off x="1330539" y="1602792"/>
            <a:ext cx="322220" cy="217061"/>
          </a:xfrm>
          <a:prstGeom prst="homePlate">
            <a:avLst>
              <a:gd name="adj" fmla="val 51071"/>
            </a:avLst>
          </a:prstGeom>
          <a:solidFill>
            <a:srgbClr val="E86935"/>
          </a:solidFill>
        </p:spPr>
        <p:txBody>
          <a:bodyPr wrap="square" lIns="69737" tIns="13586" rIns="27170" bIns="13586" rtlCol="0" anchor="ctr">
            <a:noAutofit/>
          </a:bodyPr>
          <a:lstStyle/>
          <a:p>
            <a:pPr defTabSz="342892" fontAlgn="base">
              <a:spcBef>
                <a:spcPct val="0"/>
              </a:spcBef>
              <a:spcAft>
                <a:spcPct val="0"/>
              </a:spcAft>
            </a:pPr>
            <a:endParaRPr lang="en-US" sz="800" dirty="0">
              <a:solidFill>
                <a:srgbClr val="58585B">
                  <a:lumMod val="65000"/>
                  <a:lumOff val="35000"/>
                </a:srgbClr>
              </a:solidFill>
              <a:ea typeface="ＭＳ Ｐゴシック" pitchFamily="34" charset="-128"/>
            </a:endParaRPr>
          </a:p>
        </p:txBody>
      </p:sp>
    </p:spTree>
    <p:extLst>
      <p:ext uri="{BB962C8B-B14F-4D97-AF65-F5344CB8AC3E}">
        <p14:creationId xmlns:p14="http://schemas.microsoft.com/office/powerpoint/2010/main" val="1990760766"/>
      </p:ext>
    </p:extLst>
  </p:cSld>
  <p:clrMapOvr>
    <a:masterClrMapping/>
  </p:clrMapOvr>
  <p:transition spd="slow">
    <p:wipe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1586123" y="1145185"/>
            <a:ext cx="7200290" cy="3274452"/>
            <a:chOff x="2114828" y="1526912"/>
            <a:chExt cx="9600387" cy="4365936"/>
          </a:xfrm>
        </p:grpSpPr>
        <p:grpSp>
          <p:nvGrpSpPr>
            <p:cNvPr id="51" name="Group 50"/>
            <p:cNvGrpSpPr/>
            <p:nvPr/>
          </p:nvGrpSpPr>
          <p:grpSpPr>
            <a:xfrm>
              <a:off x="2114828" y="1526912"/>
              <a:ext cx="9600387" cy="3861070"/>
              <a:chOff x="6939279" y="2559874"/>
              <a:chExt cx="31501265" cy="12669135"/>
            </a:xfrm>
          </p:grpSpPr>
          <p:sp>
            <p:nvSpPr>
              <p:cNvPr id="55" name="TextBox 54"/>
              <p:cNvSpPr txBox="1"/>
              <p:nvPr/>
            </p:nvSpPr>
            <p:spPr>
              <a:xfrm rot="16200000">
                <a:off x="34880365" y="8366841"/>
                <a:ext cx="6017750" cy="1102609"/>
              </a:xfrm>
              <a:prstGeom prst="rect">
                <a:avLst/>
              </a:prstGeom>
              <a:noFill/>
            </p:spPr>
            <p:txBody>
              <a:bodyPr wrap="square" lIns="36228" tIns="18114" rIns="36228" bIns="18114" rtlCol="0">
                <a:spAutoFit/>
              </a:bodyPr>
              <a:lstStyle>
                <a:defPPr>
                  <a:defRPr lang="en-US"/>
                </a:defPPr>
                <a:lvl1pPr algn="ctr">
                  <a:defRPr sz="6600">
                    <a:solidFill>
                      <a:srgbClr val="FFFFFF">
                        <a:lumMod val="65000"/>
                      </a:srgbClr>
                    </a:solidFill>
                    <a:latin typeface="CiscoSansTT" panose="020B0503020201020303" pitchFamily="34" charset="0"/>
                  </a:defRPr>
                </a:lvl1pPr>
              </a:lstStyle>
              <a:p>
                <a:pPr defTabSz="342892" fontAlgn="base">
                  <a:spcBef>
                    <a:spcPct val="0"/>
                  </a:spcBef>
                  <a:spcAft>
                    <a:spcPct val="0"/>
                  </a:spcAft>
                </a:pPr>
                <a:r>
                  <a:rPr lang="en-US" sz="1400" dirty="0">
                    <a:ea typeface="ＭＳ Ｐゴシック" pitchFamily="34" charset="-128"/>
                  </a:rPr>
                  <a:t>ENGAGEMENT</a:t>
                </a:r>
              </a:p>
            </p:txBody>
          </p:sp>
          <p:grpSp>
            <p:nvGrpSpPr>
              <p:cNvPr id="59" name="Group 58"/>
              <p:cNvGrpSpPr/>
              <p:nvPr/>
            </p:nvGrpSpPr>
            <p:grpSpPr>
              <a:xfrm>
                <a:off x="6939279" y="2559874"/>
                <a:ext cx="30215174" cy="12669135"/>
                <a:chOff x="2001801" y="1526345"/>
                <a:chExt cx="9055498" cy="3796942"/>
              </a:xfrm>
            </p:grpSpPr>
            <p:sp>
              <p:nvSpPr>
                <p:cNvPr id="60" name="Rectangle 59"/>
                <p:cNvSpPr/>
                <p:nvPr/>
              </p:nvSpPr>
              <p:spPr>
                <a:xfrm>
                  <a:off x="2001801" y="1676399"/>
                  <a:ext cx="9052634" cy="3643404"/>
                </a:xfrm>
                <a:prstGeom prst="rect">
                  <a:avLst/>
                </a:prstGeom>
                <a:gradFill flip="none" rotWithShape="1">
                  <a:gsLst>
                    <a:gs pos="3000">
                      <a:srgbClr val="FFFFFF">
                        <a:alpha val="19000"/>
                        <a:lumMod val="85000"/>
                      </a:srgbClr>
                    </a:gs>
                    <a:gs pos="100000">
                      <a:schemeClr val="bg1">
                        <a:alpha val="4000"/>
                        <a:lumMod val="8500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985" tIns="46491" rIns="92985" bIns="46491" numCol="1" spcCol="0" rtlCol="0" fromWordArt="0" anchor="ctr" anchorCtr="0" forceAA="0" compatLnSpc="1">
                  <a:prstTxWarp prst="textNoShape">
                    <a:avLst/>
                  </a:prstTxWarp>
                  <a:noAutofit/>
                </a:bodyPr>
                <a:lstStyle/>
                <a:p>
                  <a:pPr algn="ctr" defTabSz="342892" fontAlgn="base">
                    <a:spcBef>
                      <a:spcPct val="0"/>
                    </a:spcBef>
                    <a:spcAft>
                      <a:spcPct val="0"/>
                    </a:spcAft>
                  </a:pPr>
                  <a:endParaRPr lang="en-US" sz="900" dirty="0">
                    <a:solidFill>
                      <a:srgbClr val="FFFFFF"/>
                    </a:solidFill>
                  </a:endParaRPr>
                </a:p>
              </p:txBody>
            </p:sp>
            <p:cxnSp>
              <p:nvCxnSpPr>
                <p:cNvPr id="61" name="Straight Arrow Connector 60"/>
                <p:cNvCxnSpPr>
                  <a:cxnSpLocks/>
                </p:cNvCxnSpPr>
                <p:nvPr/>
              </p:nvCxnSpPr>
              <p:spPr>
                <a:xfrm>
                  <a:off x="11057299" y="1526345"/>
                  <a:ext cx="0" cy="3796942"/>
                </a:xfrm>
                <a:prstGeom prst="straightConnector1">
                  <a:avLst/>
                </a:prstGeom>
                <a:ln w="63500">
                  <a:gradFill flip="none" rotWithShape="1">
                    <a:gsLst>
                      <a:gs pos="0">
                        <a:srgbClr val="AEAEAE"/>
                      </a:gs>
                      <a:gs pos="72000">
                        <a:schemeClr val="bg1">
                          <a:lumMod val="95000"/>
                        </a:schemeClr>
                      </a:gs>
                    </a:gsLst>
                    <a:lin ang="540000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2" name="Group 51"/>
            <p:cNvGrpSpPr/>
            <p:nvPr/>
          </p:nvGrpSpPr>
          <p:grpSpPr>
            <a:xfrm>
              <a:off x="2114828" y="5384438"/>
              <a:ext cx="9380002" cy="508410"/>
              <a:chOff x="6939279" y="15217384"/>
              <a:chExt cx="30778133" cy="1668224"/>
            </a:xfrm>
          </p:grpSpPr>
          <p:sp>
            <p:nvSpPr>
              <p:cNvPr id="53" name="TextBox 52"/>
              <p:cNvSpPr txBox="1"/>
              <p:nvPr/>
            </p:nvSpPr>
            <p:spPr>
              <a:xfrm>
                <a:off x="20160496" y="15513686"/>
                <a:ext cx="2641442" cy="1371922"/>
              </a:xfrm>
              <a:prstGeom prst="rect">
                <a:avLst/>
              </a:prstGeom>
              <a:noFill/>
            </p:spPr>
            <p:txBody>
              <a:bodyPr wrap="none" lIns="36228" tIns="18114" rIns="36228" bIns="18114" rtlCol="0">
                <a:spAutoFit/>
              </a:bodyPr>
              <a:lstStyle/>
              <a:p>
                <a:pPr algn="ctr" defTabSz="342892" fontAlgn="base">
                  <a:spcBef>
                    <a:spcPct val="0"/>
                  </a:spcBef>
                  <a:spcAft>
                    <a:spcPct val="0"/>
                  </a:spcAft>
                </a:pPr>
                <a:r>
                  <a:rPr lang="en-US" dirty="0">
                    <a:solidFill>
                      <a:srgbClr val="FFFFFF">
                        <a:lumMod val="65000"/>
                      </a:srgbClr>
                    </a:solidFill>
                    <a:latin typeface="CiscoSansTT" panose="020B0503020201020303" pitchFamily="34" charset="0"/>
                    <a:ea typeface="ＭＳ Ｐゴシック" pitchFamily="34" charset="-128"/>
                  </a:rPr>
                  <a:t>TIME</a:t>
                </a:r>
              </a:p>
            </p:txBody>
          </p:sp>
          <p:cxnSp>
            <p:nvCxnSpPr>
              <p:cNvPr id="54" name="Straight Arrow Connector 53"/>
              <p:cNvCxnSpPr>
                <a:cxnSpLocks/>
              </p:cNvCxnSpPr>
              <p:nvPr/>
            </p:nvCxnSpPr>
            <p:spPr>
              <a:xfrm flipH="1">
                <a:off x="6939279" y="15217384"/>
                <a:ext cx="30778133" cy="0"/>
              </a:xfrm>
              <a:prstGeom prst="straightConnector1">
                <a:avLst/>
              </a:prstGeom>
              <a:ln w="63500">
                <a:gradFill flip="none" rotWithShape="1">
                  <a:gsLst>
                    <a:gs pos="0">
                      <a:srgbClr val="AEAEAE"/>
                    </a:gs>
                    <a:gs pos="72000">
                      <a:schemeClr val="bg1">
                        <a:lumMod val="95000"/>
                      </a:schemeClr>
                    </a:gs>
                  </a:gsLst>
                  <a:lin ang="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p:txBody>
          <a:bodyPr/>
          <a:lstStyle/>
          <a:p>
            <a:r>
              <a:rPr lang="en-US">
                <a:solidFill>
                  <a:srgbClr val="58585B"/>
                </a:solidFill>
              </a:rPr>
              <a:t>Pain in the Transitions</a:t>
            </a:r>
            <a:endParaRPr lang="en-US" dirty="0">
              <a:solidFill>
                <a:srgbClr val="58585B"/>
              </a:solidFill>
            </a:endParaRPr>
          </a:p>
        </p:txBody>
      </p:sp>
      <p:sp>
        <p:nvSpPr>
          <p:cNvPr id="68" name="Rectangle 67"/>
          <p:cNvSpPr/>
          <p:nvPr/>
        </p:nvSpPr>
        <p:spPr>
          <a:xfrm>
            <a:off x="6368078" y="1691015"/>
            <a:ext cx="240693" cy="2347315"/>
          </a:xfrm>
          <a:prstGeom prst="rect">
            <a:avLst/>
          </a:prstGeom>
          <a:solidFill>
            <a:srgbClr val="E869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70" name="Rectangle 69"/>
          <p:cNvSpPr/>
          <p:nvPr/>
        </p:nvSpPr>
        <p:spPr>
          <a:xfrm>
            <a:off x="6637250" y="1691015"/>
            <a:ext cx="240693" cy="2347315"/>
          </a:xfrm>
          <a:prstGeom prst="rect">
            <a:avLst/>
          </a:prstGeom>
          <a:solidFill>
            <a:srgbClr val="E869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71" name="Rectangle 70"/>
          <p:cNvSpPr/>
          <p:nvPr/>
        </p:nvSpPr>
        <p:spPr>
          <a:xfrm>
            <a:off x="6906422" y="3061253"/>
            <a:ext cx="240693" cy="97707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72" name="Rectangle 71"/>
          <p:cNvSpPr/>
          <p:nvPr/>
        </p:nvSpPr>
        <p:spPr>
          <a:xfrm>
            <a:off x="4483877" y="2421931"/>
            <a:ext cx="240693" cy="1616399"/>
          </a:xfrm>
          <a:prstGeom prst="rect">
            <a:avLst/>
          </a:prstGeom>
          <a:solidFill>
            <a:srgbClr val="F38D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73" name="Rectangle 72"/>
          <p:cNvSpPr>
            <a:spLocks/>
          </p:cNvSpPr>
          <p:nvPr/>
        </p:nvSpPr>
        <p:spPr>
          <a:xfrm>
            <a:off x="4753049" y="3688432"/>
            <a:ext cx="240693" cy="349898"/>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74" name="Rectangle 73"/>
          <p:cNvSpPr/>
          <p:nvPr/>
        </p:nvSpPr>
        <p:spPr>
          <a:xfrm>
            <a:off x="1792160" y="3867779"/>
            <a:ext cx="240693" cy="170547"/>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58585B">
                  <a:lumMod val="65000"/>
                  <a:lumOff val="35000"/>
                </a:srgbClr>
              </a:solidFill>
            </a:endParaRPr>
          </a:p>
        </p:txBody>
      </p:sp>
      <p:sp>
        <p:nvSpPr>
          <p:cNvPr id="75" name="Rectangle 74"/>
          <p:cNvSpPr/>
          <p:nvPr/>
        </p:nvSpPr>
        <p:spPr>
          <a:xfrm>
            <a:off x="2061332" y="3753652"/>
            <a:ext cx="240693" cy="284678"/>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76" name="Rectangle 75"/>
          <p:cNvSpPr/>
          <p:nvPr/>
        </p:nvSpPr>
        <p:spPr>
          <a:xfrm>
            <a:off x="2330504" y="3867779"/>
            <a:ext cx="240693" cy="170547"/>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77" name="Rectangle 76"/>
          <p:cNvSpPr/>
          <p:nvPr/>
        </p:nvSpPr>
        <p:spPr>
          <a:xfrm>
            <a:off x="2599675" y="3394856"/>
            <a:ext cx="240693" cy="64347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78" name="Rectangle 77"/>
          <p:cNvSpPr/>
          <p:nvPr/>
        </p:nvSpPr>
        <p:spPr>
          <a:xfrm>
            <a:off x="2868847" y="3481138"/>
            <a:ext cx="240693" cy="557191"/>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79" name="Rectangle 78"/>
          <p:cNvSpPr/>
          <p:nvPr/>
        </p:nvSpPr>
        <p:spPr>
          <a:xfrm>
            <a:off x="3138017" y="3867779"/>
            <a:ext cx="240693" cy="170547"/>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81" name="Rectangle 80"/>
          <p:cNvSpPr/>
          <p:nvPr/>
        </p:nvSpPr>
        <p:spPr>
          <a:xfrm>
            <a:off x="3407189" y="3526122"/>
            <a:ext cx="240693" cy="512209"/>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82" name="Rectangle 81"/>
          <p:cNvSpPr/>
          <p:nvPr/>
        </p:nvSpPr>
        <p:spPr>
          <a:xfrm>
            <a:off x="3676361" y="3003083"/>
            <a:ext cx="240693" cy="103524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83" name="Rectangle 82"/>
          <p:cNvSpPr/>
          <p:nvPr/>
        </p:nvSpPr>
        <p:spPr>
          <a:xfrm>
            <a:off x="3945533" y="2919366"/>
            <a:ext cx="240693" cy="111896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84" name="Rectangle 83"/>
          <p:cNvSpPr/>
          <p:nvPr/>
        </p:nvSpPr>
        <p:spPr>
          <a:xfrm>
            <a:off x="4214705" y="2828739"/>
            <a:ext cx="240693" cy="1209592"/>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85" name="Rectangle 84"/>
          <p:cNvSpPr/>
          <p:nvPr/>
        </p:nvSpPr>
        <p:spPr>
          <a:xfrm>
            <a:off x="5022220" y="3753648"/>
            <a:ext cx="240693" cy="284678"/>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86" name="Rectangle 85"/>
          <p:cNvSpPr/>
          <p:nvPr/>
        </p:nvSpPr>
        <p:spPr>
          <a:xfrm>
            <a:off x="5291392" y="3867782"/>
            <a:ext cx="240693" cy="170549"/>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87" name="Rectangle 86"/>
          <p:cNvSpPr/>
          <p:nvPr/>
        </p:nvSpPr>
        <p:spPr>
          <a:xfrm>
            <a:off x="5560562" y="3991042"/>
            <a:ext cx="240693" cy="47288"/>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88" name="Rectangle 87"/>
          <p:cNvSpPr/>
          <p:nvPr/>
        </p:nvSpPr>
        <p:spPr>
          <a:xfrm>
            <a:off x="5829734" y="3991042"/>
            <a:ext cx="240693" cy="47288"/>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89" name="Rectangle 88"/>
          <p:cNvSpPr/>
          <p:nvPr/>
        </p:nvSpPr>
        <p:spPr>
          <a:xfrm>
            <a:off x="6098906" y="3867779"/>
            <a:ext cx="240693" cy="170547"/>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90" name="Rectangle 89"/>
          <p:cNvSpPr/>
          <p:nvPr/>
        </p:nvSpPr>
        <p:spPr>
          <a:xfrm>
            <a:off x="7175594" y="3162386"/>
            <a:ext cx="240693" cy="875945"/>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91" name="Rectangle 90"/>
          <p:cNvSpPr/>
          <p:nvPr/>
        </p:nvSpPr>
        <p:spPr>
          <a:xfrm>
            <a:off x="7444765" y="3351774"/>
            <a:ext cx="240693" cy="68655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92" name="Rectangle 91"/>
          <p:cNvSpPr/>
          <p:nvPr/>
        </p:nvSpPr>
        <p:spPr>
          <a:xfrm>
            <a:off x="7713937" y="3789817"/>
            <a:ext cx="240693" cy="248513"/>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93" name="Rectangle 92"/>
          <p:cNvSpPr/>
          <p:nvPr/>
        </p:nvSpPr>
        <p:spPr>
          <a:xfrm>
            <a:off x="7983109" y="3867779"/>
            <a:ext cx="240693" cy="170547"/>
          </a:xfrm>
          <a:prstGeom prst="rect">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grpSp>
        <p:nvGrpSpPr>
          <p:cNvPr id="95" name="Group 94"/>
          <p:cNvGrpSpPr/>
          <p:nvPr/>
        </p:nvGrpSpPr>
        <p:grpSpPr>
          <a:xfrm>
            <a:off x="455422" y="3286172"/>
            <a:ext cx="8017984" cy="221248"/>
            <a:chOff x="519243" y="4333580"/>
            <a:chExt cx="10513092" cy="290100"/>
          </a:xfrm>
        </p:grpSpPr>
        <p:cxnSp>
          <p:nvCxnSpPr>
            <p:cNvPr id="96" name="Straight Connector 95"/>
            <p:cNvCxnSpPr>
              <a:cxnSpLocks/>
            </p:cNvCxnSpPr>
            <p:nvPr/>
          </p:nvCxnSpPr>
          <p:spPr>
            <a:xfrm>
              <a:off x="1666686" y="4477706"/>
              <a:ext cx="9365649" cy="10058"/>
            </a:xfrm>
            <a:prstGeom prst="line">
              <a:avLst/>
            </a:prstGeom>
            <a:ln w="53975">
              <a:solidFill>
                <a:srgbClr val="A6A6A6"/>
              </a:solidFill>
              <a:prstDash val="sysDot"/>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519243" y="4333580"/>
              <a:ext cx="1046636" cy="290100"/>
            </a:xfrm>
            <a:prstGeom prst="rect">
              <a:avLst/>
            </a:prstGeom>
            <a:noFill/>
          </p:spPr>
          <p:txBody>
            <a:bodyPr wrap="none" lIns="36228" tIns="18114" rIns="36228" bIns="18114" rtlCol="0">
              <a:spAutoFit/>
            </a:bodyPr>
            <a:lstStyle/>
            <a:p>
              <a:pPr algn="r" defTabSz="342892" fontAlgn="base">
                <a:spcBef>
                  <a:spcPct val="0"/>
                </a:spcBef>
                <a:spcAft>
                  <a:spcPct val="0"/>
                </a:spcAft>
              </a:pPr>
              <a:r>
                <a:rPr lang="en-US" sz="1200" dirty="0">
                  <a:solidFill>
                    <a:srgbClr val="000000">
                      <a:lumMod val="50000"/>
                      <a:lumOff val="50000"/>
                    </a:srgbClr>
                  </a:solidFill>
                  <a:latin typeface="CiscoSansTT" panose="020B0503020201020303" pitchFamily="34" charset="0"/>
                  <a:ea typeface="ＭＳ Ｐゴシック" pitchFamily="34" charset="-128"/>
                </a:rPr>
                <a:t>REALTIME</a:t>
              </a:r>
            </a:p>
          </p:txBody>
        </p:sp>
      </p:grpSp>
      <p:sp>
        <p:nvSpPr>
          <p:cNvPr id="101" name="Rectangle 130"/>
          <p:cNvSpPr/>
          <p:nvPr/>
        </p:nvSpPr>
        <p:spPr>
          <a:xfrm>
            <a:off x="2" y="3627667"/>
            <a:ext cx="1253655" cy="3988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22C1B9"/>
                </a:solidFill>
              </a:rPr>
              <a:t>Occasional</a:t>
            </a:r>
            <a:br>
              <a:rPr lang="en-US" sz="1500" dirty="0">
                <a:solidFill>
                  <a:srgbClr val="22C1B9"/>
                </a:solidFill>
              </a:rPr>
            </a:br>
            <a:r>
              <a:rPr lang="en-US" sz="1500" dirty="0">
                <a:solidFill>
                  <a:srgbClr val="22C1B9"/>
                </a:solidFill>
              </a:rPr>
              <a:t>Messaging</a:t>
            </a:r>
          </a:p>
        </p:txBody>
      </p:sp>
      <p:sp>
        <p:nvSpPr>
          <p:cNvPr id="102" name="Rectangle 101"/>
          <p:cNvSpPr/>
          <p:nvPr/>
        </p:nvSpPr>
        <p:spPr>
          <a:xfrm>
            <a:off x="6919" y="1511883"/>
            <a:ext cx="1243829"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E86935"/>
                </a:solidFill>
                <a:ea typeface="ＭＳ Ｐゴシック" pitchFamily="34" charset="-128"/>
              </a:rPr>
              <a:t>Scheduled</a:t>
            </a:r>
            <a:br>
              <a:rPr lang="en-US" sz="1500" dirty="0">
                <a:solidFill>
                  <a:srgbClr val="E86935"/>
                </a:solidFill>
                <a:ea typeface="ＭＳ Ｐゴシック" pitchFamily="34" charset="-128"/>
              </a:rPr>
            </a:br>
            <a:r>
              <a:rPr lang="en-US" sz="1500" dirty="0">
                <a:solidFill>
                  <a:srgbClr val="E86935"/>
                </a:solidFill>
                <a:ea typeface="ＭＳ Ｐゴシック" pitchFamily="34" charset="-128"/>
              </a:rPr>
              <a:t>Meetings</a:t>
            </a:r>
          </a:p>
        </p:txBody>
      </p:sp>
      <p:sp>
        <p:nvSpPr>
          <p:cNvPr id="103" name="Rectangle 102"/>
          <p:cNvSpPr/>
          <p:nvPr/>
        </p:nvSpPr>
        <p:spPr>
          <a:xfrm>
            <a:off x="4" y="2269026"/>
            <a:ext cx="1250090"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F38D39"/>
                </a:solidFill>
                <a:ea typeface="ＭＳ Ｐゴシック" pitchFamily="34" charset="-128"/>
              </a:rPr>
              <a:t>Ad Hoc</a:t>
            </a:r>
            <a:br>
              <a:rPr lang="en-US" sz="1500" dirty="0">
                <a:solidFill>
                  <a:srgbClr val="F38D39"/>
                </a:solidFill>
                <a:ea typeface="ＭＳ Ｐゴシック" pitchFamily="34" charset="-128"/>
              </a:rPr>
            </a:br>
            <a:r>
              <a:rPr lang="en-US" sz="1500" dirty="0">
                <a:solidFill>
                  <a:srgbClr val="F38D39"/>
                </a:solidFill>
                <a:ea typeface="ＭＳ Ｐゴシック" pitchFamily="34" charset="-128"/>
              </a:rPr>
              <a:t>Meetings</a:t>
            </a:r>
          </a:p>
        </p:txBody>
      </p:sp>
      <p:sp>
        <p:nvSpPr>
          <p:cNvPr id="49" name="Rectangle 48"/>
          <p:cNvSpPr/>
          <p:nvPr/>
        </p:nvSpPr>
        <p:spPr>
          <a:xfrm rot="16200000" flipV="1">
            <a:off x="3636728" y="3091876"/>
            <a:ext cx="1674605" cy="209006"/>
          </a:xfrm>
          <a:prstGeom prst="rect">
            <a:avLst/>
          </a:prstGeom>
          <a:noFill/>
          <a:ln w="47625">
            <a:solidFill>
              <a:srgbClr val="59595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644" tIns="26822" rIns="53644" bIns="26822" numCol="1" spcCol="0" rtlCol="0" fromWordArt="0" anchor="ctr" anchorCtr="0" forceAA="0" compatLnSpc="1">
            <a:prstTxWarp prst="textNoShape">
              <a:avLst/>
            </a:prstTxWarp>
            <a:noAutofit/>
          </a:bodyPr>
          <a:lstStyle/>
          <a:p>
            <a:pPr algn="ctr" defTabSz="342892" fontAlgn="base">
              <a:spcBef>
                <a:spcPct val="0"/>
              </a:spcBef>
              <a:spcAft>
                <a:spcPct val="0"/>
              </a:spcAft>
            </a:pPr>
            <a:endParaRPr lang="en-US" sz="1100" dirty="0">
              <a:solidFill>
                <a:srgbClr val="FFFFFF"/>
              </a:solidFill>
            </a:endParaRPr>
          </a:p>
        </p:txBody>
      </p:sp>
      <p:sp>
        <p:nvSpPr>
          <p:cNvPr id="57" name="Rectangle: Rounded Corners 56"/>
          <p:cNvSpPr/>
          <p:nvPr/>
        </p:nvSpPr>
        <p:spPr>
          <a:xfrm>
            <a:off x="6886723" y="2994251"/>
            <a:ext cx="1079528" cy="1041966"/>
          </a:xfrm>
          <a:prstGeom prst="roundRect">
            <a:avLst>
              <a:gd name="adj" fmla="val 0"/>
            </a:avLst>
          </a:prstGeom>
          <a:noFill/>
          <a:ln w="47625">
            <a:solidFill>
              <a:srgbClr val="59595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644" tIns="26822" rIns="53644" bIns="26822" numCol="1" spcCol="0" rtlCol="0" fromWordArt="0" anchor="ctr" anchorCtr="0" forceAA="0" compatLnSpc="1">
            <a:prstTxWarp prst="textNoShape">
              <a:avLst/>
            </a:prstTxWarp>
            <a:noAutofit/>
          </a:bodyPr>
          <a:lstStyle/>
          <a:p>
            <a:pPr algn="ctr" defTabSz="342892" fontAlgn="base">
              <a:spcBef>
                <a:spcPct val="0"/>
              </a:spcBef>
              <a:spcAft>
                <a:spcPct val="0"/>
              </a:spcAft>
            </a:pPr>
            <a:endParaRPr lang="en-US" sz="1100">
              <a:solidFill>
                <a:srgbClr val="FFFFFF"/>
              </a:solidFill>
            </a:endParaRPr>
          </a:p>
        </p:txBody>
      </p:sp>
      <p:sp>
        <p:nvSpPr>
          <p:cNvPr id="62" name="Rectangle: Rounded Corners 48"/>
          <p:cNvSpPr/>
          <p:nvPr/>
        </p:nvSpPr>
        <p:spPr>
          <a:xfrm>
            <a:off x="6543639" y="1623290"/>
            <a:ext cx="128426" cy="2412928"/>
          </a:xfrm>
          <a:prstGeom prst="roundRect">
            <a:avLst>
              <a:gd name="adj" fmla="val 0"/>
            </a:avLst>
          </a:prstGeom>
          <a:noFill/>
          <a:ln w="47625">
            <a:solidFill>
              <a:srgbClr val="59595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644" tIns="26822" rIns="53644" bIns="26822" numCol="1" spcCol="0" rtlCol="0" fromWordArt="0" anchor="ctr" anchorCtr="0" forceAA="0" compatLnSpc="1">
            <a:prstTxWarp prst="textNoShape">
              <a:avLst/>
            </a:prstTxWarp>
            <a:noAutofit/>
          </a:bodyPr>
          <a:lstStyle/>
          <a:p>
            <a:pPr algn="ctr" defTabSz="342892" fontAlgn="base">
              <a:spcBef>
                <a:spcPct val="0"/>
              </a:spcBef>
              <a:spcAft>
                <a:spcPct val="0"/>
              </a:spcAft>
            </a:pPr>
            <a:endParaRPr lang="en-US" sz="1100" dirty="0">
              <a:solidFill>
                <a:srgbClr val="FFFFFF"/>
              </a:solidFill>
            </a:endParaRPr>
          </a:p>
        </p:txBody>
      </p:sp>
      <p:sp>
        <p:nvSpPr>
          <p:cNvPr id="69" name="Rectangle: Rounded Corners 48"/>
          <p:cNvSpPr/>
          <p:nvPr/>
        </p:nvSpPr>
        <p:spPr>
          <a:xfrm>
            <a:off x="4661436" y="3637451"/>
            <a:ext cx="187012" cy="398767"/>
          </a:xfrm>
          <a:prstGeom prst="roundRect">
            <a:avLst>
              <a:gd name="adj" fmla="val 0"/>
            </a:avLst>
          </a:prstGeom>
          <a:noFill/>
          <a:ln w="47625">
            <a:solidFill>
              <a:srgbClr val="59595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644" tIns="26822" rIns="53644" bIns="26822" numCol="1" spcCol="0" rtlCol="0" fromWordArt="0" anchor="ctr" anchorCtr="0" forceAA="0" compatLnSpc="1">
            <a:prstTxWarp prst="textNoShape">
              <a:avLst/>
            </a:prstTxWarp>
            <a:noAutofit/>
          </a:bodyPr>
          <a:lstStyle/>
          <a:p>
            <a:pPr algn="ctr" defTabSz="342892" fontAlgn="base">
              <a:spcBef>
                <a:spcPct val="0"/>
              </a:spcBef>
              <a:spcAft>
                <a:spcPct val="0"/>
              </a:spcAft>
            </a:pPr>
            <a:endParaRPr lang="en-US" sz="1100" dirty="0">
              <a:solidFill>
                <a:srgbClr val="FFFFFF"/>
              </a:solidFill>
            </a:endParaRPr>
          </a:p>
        </p:txBody>
      </p:sp>
      <p:sp>
        <p:nvSpPr>
          <p:cNvPr id="80" name="Arrow: Pentagon 79"/>
          <p:cNvSpPr/>
          <p:nvPr/>
        </p:nvSpPr>
        <p:spPr>
          <a:xfrm>
            <a:off x="1330539" y="1602792"/>
            <a:ext cx="322220" cy="217061"/>
          </a:xfrm>
          <a:prstGeom prst="homePlate">
            <a:avLst>
              <a:gd name="adj" fmla="val 51071"/>
            </a:avLst>
          </a:prstGeom>
          <a:solidFill>
            <a:srgbClr val="E86935"/>
          </a:solidFill>
        </p:spPr>
        <p:txBody>
          <a:bodyPr wrap="square" lIns="69737" tIns="13586" rIns="27170" bIns="13586" rtlCol="0" anchor="ctr">
            <a:noAutofit/>
          </a:bodyPr>
          <a:lstStyle/>
          <a:p>
            <a:pPr defTabSz="342892" fontAlgn="base">
              <a:spcBef>
                <a:spcPct val="0"/>
              </a:spcBef>
              <a:spcAft>
                <a:spcPct val="0"/>
              </a:spcAft>
            </a:pPr>
            <a:endParaRPr lang="en-US" sz="800" dirty="0">
              <a:solidFill>
                <a:srgbClr val="58585B">
                  <a:lumMod val="65000"/>
                  <a:lumOff val="35000"/>
                </a:srgbClr>
              </a:solidFill>
              <a:ea typeface="ＭＳ Ｐゴシック" pitchFamily="34" charset="-128"/>
            </a:endParaRPr>
          </a:p>
        </p:txBody>
      </p:sp>
      <p:sp>
        <p:nvSpPr>
          <p:cNvPr id="94" name="Arrow: Pentagon 93"/>
          <p:cNvSpPr>
            <a:spLocks/>
          </p:cNvSpPr>
          <p:nvPr/>
        </p:nvSpPr>
        <p:spPr>
          <a:xfrm>
            <a:off x="1330539" y="2359078"/>
            <a:ext cx="322220" cy="217061"/>
          </a:xfrm>
          <a:prstGeom prst="homePlate">
            <a:avLst>
              <a:gd name="adj" fmla="val 51071"/>
            </a:avLst>
          </a:prstGeom>
          <a:solidFill>
            <a:srgbClr val="F38D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07" name="Arrow: Pentagon 106"/>
          <p:cNvSpPr>
            <a:spLocks/>
          </p:cNvSpPr>
          <p:nvPr/>
        </p:nvSpPr>
        <p:spPr>
          <a:xfrm>
            <a:off x="1330539" y="3716591"/>
            <a:ext cx="322220" cy="217061"/>
          </a:xfrm>
          <a:prstGeom prst="homePlate">
            <a:avLst>
              <a:gd name="adj" fmla="val 51071"/>
            </a:avLst>
          </a:prstGeom>
          <a:solidFill>
            <a:srgbClr val="22C1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58585B">
                  <a:lumMod val="65000"/>
                  <a:lumOff val="35000"/>
                </a:srgbClr>
              </a:solidFill>
            </a:endParaRPr>
          </a:p>
        </p:txBody>
      </p:sp>
      <p:sp>
        <p:nvSpPr>
          <p:cNvPr id="108" name="Rectangle 98"/>
          <p:cNvSpPr/>
          <p:nvPr/>
        </p:nvSpPr>
        <p:spPr>
          <a:xfrm>
            <a:off x="1" y="2832621"/>
            <a:ext cx="1260044"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00B0F0"/>
                </a:solidFill>
                <a:ea typeface="ＭＳ Ｐゴシック" pitchFamily="34" charset="-128"/>
              </a:rPr>
              <a:t>Furious</a:t>
            </a:r>
            <a:br>
              <a:rPr lang="en-US" sz="1500" dirty="0">
                <a:solidFill>
                  <a:srgbClr val="00B0F0"/>
                </a:solidFill>
                <a:ea typeface="ＭＳ Ｐゴシック" pitchFamily="34" charset="-128"/>
              </a:rPr>
            </a:br>
            <a:r>
              <a:rPr lang="en-US" sz="1500" dirty="0">
                <a:solidFill>
                  <a:srgbClr val="00B0F0"/>
                </a:solidFill>
                <a:ea typeface="ＭＳ Ｐゴシック" pitchFamily="34" charset="-128"/>
              </a:rPr>
              <a:t>Chat</a:t>
            </a:r>
          </a:p>
        </p:txBody>
      </p:sp>
      <p:sp>
        <p:nvSpPr>
          <p:cNvPr id="109" name="Arrow: Pentagon 108"/>
          <p:cNvSpPr>
            <a:spLocks/>
          </p:cNvSpPr>
          <p:nvPr/>
        </p:nvSpPr>
        <p:spPr>
          <a:xfrm>
            <a:off x="1330539" y="2926036"/>
            <a:ext cx="322220" cy="217061"/>
          </a:xfrm>
          <a:prstGeom prst="homePlate">
            <a:avLst>
              <a:gd name="adj" fmla="val 51071"/>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170" tIns="13586" rIns="27170" bIns="13586" rtlCol="0" anchor="ctr"/>
          <a:lstStyle/>
          <a:p>
            <a:pPr algn="ctr" defTabSz="342892" fontAlgn="base">
              <a:spcBef>
                <a:spcPct val="0"/>
              </a:spcBef>
              <a:spcAft>
                <a:spcPct val="0"/>
              </a:spcAft>
            </a:pPr>
            <a:endParaRPr lang="en-US" sz="1100" dirty="0">
              <a:solidFill>
                <a:srgbClr val="FFFFFF"/>
              </a:solidFill>
            </a:endParaRPr>
          </a:p>
        </p:txBody>
      </p:sp>
      <p:sp>
        <p:nvSpPr>
          <p:cNvPr id="120" name="Freeform: Shape 119"/>
          <p:cNvSpPr/>
          <p:nvPr/>
        </p:nvSpPr>
        <p:spPr>
          <a:xfrm>
            <a:off x="2869200" y="1737460"/>
            <a:ext cx="1811092" cy="595388"/>
          </a:xfrm>
          <a:custGeom>
            <a:avLst/>
            <a:gdLst>
              <a:gd name="connsiteX0" fmla="*/ 59165 w 2414789"/>
              <a:gd name="connsiteY0" fmla="*/ 0 h 793851"/>
              <a:gd name="connsiteX1" fmla="*/ 2355624 w 2414789"/>
              <a:gd name="connsiteY1" fmla="*/ 0 h 793851"/>
              <a:gd name="connsiteX2" fmla="*/ 2414789 w 2414789"/>
              <a:gd name="connsiteY2" fmla="*/ 59165 h 793851"/>
              <a:gd name="connsiteX3" fmla="*/ 2414789 w 2414789"/>
              <a:gd name="connsiteY3" fmla="*/ 619883 h 793851"/>
              <a:gd name="connsiteX4" fmla="*/ 2355624 w 2414789"/>
              <a:gd name="connsiteY4" fmla="*/ 679048 h 793851"/>
              <a:gd name="connsiteX5" fmla="*/ 2261580 w 2414789"/>
              <a:gd name="connsiteY5" fmla="*/ 679048 h 793851"/>
              <a:gd name="connsiteX6" fmla="*/ 2146447 w 2414789"/>
              <a:gd name="connsiteY6" fmla="*/ 793851 h 793851"/>
              <a:gd name="connsiteX7" fmla="*/ 2031315 w 2414789"/>
              <a:gd name="connsiteY7" fmla="*/ 679048 h 793851"/>
              <a:gd name="connsiteX8" fmla="*/ 59165 w 2414789"/>
              <a:gd name="connsiteY8" fmla="*/ 679048 h 793851"/>
              <a:gd name="connsiteX9" fmla="*/ 0 w 2414789"/>
              <a:gd name="connsiteY9" fmla="*/ 619883 h 793851"/>
              <a:gd name="connsiteX10" fmla="*/ 0 w 2414789"/>
              <a:gd name="connsiteY10" fmla="*/ 59165 h 793851"/>
              <a:gd name="connsiteX11" fmla="*/ 59165 w 2414789"/>
              <a:gd name="connsiteY11" fmla="*/ 0 h 7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4789" h="793851">
                <a:moveTo>
                  <a:pt x="59165" y="0"/>
                </a:moveTo>
                <a:lnTo>
                  <a:pt x="2355624" y="0"/>
                </a:lnTo>
                <a:cubicBezTo>
                  <a:pt x="2388300" y="0"/>
                  <a:pt x="2414789" y="26489"/>
                  <a:pt x="2414789" y="59165"/>
                </a:cubicBezTo>
                <a:lnTo>
                  <a:pt x="2414789" y="619883"/>
                </a:lnTo>
                <a:cubicBezTo>
                  <a:pt x="2414789" y="652559"/>
                  <a:pt x="2388300" y="679048"/>
                  <a:pt x="2355624" y="679048"/>
                </a:cubicBezTo>
                <a:lnTo>
                  <a:pt x="2261580" y="679048"/>
                </a:lnTo>
                <a:lnTo>
                  <a:pt x="2146447" y="793851"/>
                </a:lnTo>
                <a:lnTo>
                  <a:pt x="2031315" y="679048"/>
                </a:lnTo>
                <a:lnTo>
                  <a:pt x="59165" y="679048"/>
                </a:lnTo>
                <a:cubicBezTo>
                  <a:pt x="26489" y="679048"/>
                  <a:pt x="0" y="652559"/>
                  <a:pt x="0" y="619883"/>
                </a:cubicBezTo>
                <a:lnTo>
                  <a:pt x="0" y="59165"/>
                </a:lnTo>
                <a:cubicBezTo>
                  <a:pt x="0" y="26489"/>
                  <a:pt x="26489" y="0"/>
                  <a:pt x="59165" y="0"/>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t" anchorCtr="0" forceAA="0" compatLnSpc="1">
            <a:prstTxWarp prst="textNoShape">
              <a:avLst/>
            </a:prstTxWarp>
            <a:noAutofit/>
          </a:bodyPr>
          <a:lstStyle/>
          <a:p>
            <a:pPr defTabSz="342892" fontAlgn="base">
              <a:spcBef>
                <a:spcPct val="0"/>
              </a:spcBef>
              <a:spcAft>
                <a:spcPct val="0"/>
              </a:spcAft>
            </a:pPr>
            <a:r>
              <a:rPr lang="en-US" sz="900" dirty="0">
                <a:solidFill>
                  <a:srgbClr val="FFFFFF"/>
                </a:solidFill>
              </a:rPr>
              <a:t>How do I escalate from chat </a:t>
            </a:r>
            <a:br>
              <a:rPr lang="en-US" sz="900" dirty="0">
                <a:solidFill>
                  <a:srgbClr val="FFFFFF"/>
                </a:solidFill>
              </a:rPr>
            </a:br>
            <a:r>
              <a:rPr lang="en-US" sz="900" dirty="0">
                <a:solidFill>
                  <a:srgbClr val="FFFFFF"/>
                </a:solidFill>
              </a:rPr>
              <a:t>to a live meeting without killing our momentum?</a:t>
            </a:r>
          </a:p>
        </p:txBody>
      </p:sp>
      <p:sp>
        <p:nvSpPr>
          <p:cNvPr id="122" name="Freeform: Shape 121"/>
          <p:cNvSpPr/>
          <p:nvPr/>
        </p:nvSpPr>
        <p:spPr>
          <a:xfrm>
            <a:off x="5431149" y="1088289"/>
            <a:ext cx="2417404" cy="504242"/>
          </a:xfrm>
          <a:custGeom>
            <a:avLst/>
            <a:gdLst>
              <a:gd name="connsiteX0" fmla="*/ 48778 w 3223205"/>
              <a:gd name="connsiteY0" fmla="*/ 0 h 672323"/>
              <a:gd name="connsiteX1" fmla="*/ 3174427 w 3223205"/>
              <a:gd name="connsiteY1" fmla="*/ 0 h 672323"/>
              <a:gd name="connsiteX2" fmla="*/ 3223205 w 3223205"/>
              <a:gd name="connsiteY2" fmla="*/ 48778 h 672323"/>
              <a:gd name="connsiteX3" fmla="*/ 3223205 w 3223205"/>
              <a:gd name="connsiteY3" fmla="*/ 511053 h 672323"/>
              <a:gd name="connsiteX4" fmla="*/ 3174427 w 3223205"/>
              <a:gd name="connsiteY4" fmla="*/ 559831 h 672323"/>
              <a:gd name="connsiteX5" fmla="*/ 1697378 w 3223205"/>
              <a:gd name="connsiteY5" fmla="*/ 559831 h 672323"/>
              <a:gd name="connsiteX6" fmla="*/ 1584563 w 3223205"/>
              <a:gd name="connsiteY6" fmla="*/ 672323 h 672323"/>
              <a:gd name="connsiteX7" fmla="*/ 1471748 w 3223205"/>
              <a:gd name="connsiteY7" fmla="*/ 559831 h 672323"/>
              <a:gd name="connsiteX8" fmla="*/ 48778 w 3223205"/>
              <a:gd name="connsiteY8" fmla="*/ 559831 h 672323"/>
              <a:gd name="connsiteX9" fmla="*/ 0 w 3223205"/>
              <a:gd name="connsiteY9" fmla="*/ 511053 h 672323"/>
              <a:gd name="connsiteX10" fmla="*/ 0 w 3223205"/>
              <a:gd name="connsiteY10" fmla="*/ 48778 h 672323"/>
              <a:gd name="connsiteX11" fmla="*/ 48778 w 3223205"/>
              <a:gd name="connsiteY11" fmla="*/ 0 h 67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3205" h="672323">
                <a:moveTo>
                  <a:pt x="48778" y="0"/>
                </a:moveTo>
                <a:lnTo>
                  <a:pt x="3174427" y="0"/>
                </a:lnTo>
                <a:cubicBezTo>
                  <a:pt x="3201366" y="0"/>
                  <a:pt x="3223205" y="21839"/>
                  <a:pt x="3223205" y="48778"/>
                </a:cubicBezTo>
                <a:lnTo>
                  <a:pt x="3223205" y="511053"/>
                </a:lnTo>
                <a:cubicBezTo>
                  <a:pt x="3223205" y="537992"/>
                  <a:pt x="3201366" y="559831"/>
                  <a:pt x="3174427" y="559831"/>
                </a:cubicBezTo>
                <a:lnTo>
                  <a:pt x="1697378" y="559831"/>
                </a:lnTo>
                <a:lnTo>
                  <a:pt x="1584563" y="672323"/>
                </a:lnTo>
                <a:lnTo>
                  <a:pt x="1471748" y="559831"/>
                </a:lnTo>
                <a:lnTo>
                  <a:pt x="48778" y="559831"/>
                </a:lnTo>
                <a:cubicBezTo>
                  <a:pt x="21839" y="559831"/>
                  <a:pt x="0" y="537992"/>
                  <a:pt x="0" y="511053"/>
                </a:cubicBezTo>
                <a:lnTo>
                  <a:pt x="0" y="48778"/>
                </a:lnTo>
                <a:cubicBezTo>
                  <a:pt x="0" y="21839"/>
                  <a:pt x="21839" y="0"/>
                  <a:pt x="48778" y="0"/>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t" anchorCtr="0" forceAA="0" compatLnSpc="1">
            <a:prstTxWarp prst="textNoShape">
              <a:avLst/>
            </a:prstTxWarp>
            <a:noAutofit/>
          </a:bodyPr>
          <a:lstStyle/>
          <a:p>
            <a:pPr defTabSz="342892" fontAlgn="base">
              <a:spcBef>
                <a:spcPct val="0"/>
              </a:spcBef>
              <a:spcAft>
                <a:spcPct val="0"/>
              </a:spcAft>
            </a:pPr>
            <a:r>
              <a:rPr lang="en-US" sz="900" dirty="0">
                <a:solidFill>
                  <a:srgbClr val="FFFFFF"/>
                </a:solidFill>
              </a:rPr>
              <a:t>We’re on a roll in this meeting, if only I </a:t>
            </a:r>
            <a:br>
              <a:rPr lang="en-US" sz="900" dirty="0">
                <a:solidFill>
                  <a:srgbClr val="FFFFFF"/>
                </a:solidFill>
              </a:rPr>
            </a:br>
            <a:r>
              <a:rPr lang="en-US" sz="900" dirty="0">
                <a:solidFill>
                  <a:srgbClr val="FFFFFF"/>
                </a:solidFill>
              </a:rPr>
              <a:t>had a little more time to finish my thoughts.</a:t>
            </a:r>
          </a:p>
        </p:txBody>
      </p:sp>
      <p:sp>
        <p:nvSpPr>
          <p:cNvPr id="123" name="Freeform: Shape 122"/>
          <p:cNvSpPr/>
          <p:nvPr/>
        </p:nvSpPr>
        <p:spPr>
          <a:xfrm>
            <a:off x="6928300" y="2337917"/>
            <a:ext cx="1372452" cy="631699"/>
          </a:xfrm>
          <a:custGeom>
            <a:avLst/>
            <a:gdLst>
              <a:gd name="connsiteX0" fmla="*/ 45904 w 1829936"/>
              <a:gd name="connsiteY0" fmla="*/ 0 h 842265"/>
              <a:gd name="connsiteX1" fmla="*/ 1784032 w 1829936"/>
              <a:gd name="connsiteY1" fmla="*/ 0 h 842265"/>
              <a:gd name="connsiteX2" fmla="*/ 1829936 w 1829936"/>
              <a:gd name="connsiteY2" fmla="*/ 45904 h 842265"/>
              <a:gd name="connsiteX3" fmla="*/ 1829936 w 1829936"/>
              <a:gd name="connsiteY3" fmla="*/ 681927 h 842265"/>
              <a:gd name="connsiteX4" fmla="*/ 1784032 w 1829936"/>
              <a:gd name="connsiteY4" fmla="*/ 727831 h 842265"/>
              <a:gd name="connsiteX5" fmla="*/ 489967 w 1829936"/>
              <a:gd name="connsiteY5" fmla="*/ 727831 h 842265"/>
              <a:gd name="connsiteX6" fmla="*/ 375204 w 1829936"/>
              <a:gd name="connsiteY6" fmla="*/ 842265 h 842265"/>
              <a:gd name="connsiteX7" fmla="*/ 260442 w 1829936"/>
              <a:gd name="connsiteY7" fmla="*/ 727831 h 842265"/>
              <a:gd name="connsiteX8" fmla="*/ 45904 w 1829936"/>
              <a:gd name="connsiteY8" fmla="*/ 727831 h 842265"/>
              <a:gd name="connsiteX9" fmla="*/ 0 w 1829936"/>
              <a:gd name="connsiteY9" fmla="*/ 681927 h 842265"/>
              <a:gd name="connsiteX10" fmla="*/ 0 w 1829936"/>
              <a:gd name="connsiteY10" fmla="*/ 45904 h 842265"/>
              <a:gd name="connsiteX11" fmla="*/ 45904 w 1829936"/>
              <a:gd name="connsiteY11" fmla="*/ 0 h 84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9936" h="842265">
                <a:moveTo>
                  <a:pt x="45904" y="0"/>
                </a:moveTo>
                <a:lnTo>
                  <a:pt x="1784032" y="0"/>
                </a:lnTo>
                <a:cubicBezTo>
                  <a:pt x="1809384" y="0"/>
                  <a:pt x="1829936" y="20552"/>
                  <a:pt x="1829936" y="45904"/>
                </a:cubicBezTo>
                <a:lnTo>
                  <a:pt x="1829936" y="681927"/>
                </a:lnTo>
                <a:cubicBezTo>
                  <a:pt x="1829936" y="707279"/>
                  <a:pt x="1809384" y="727831"/>
                  <a:pt x="1784032" y="727831"/>
                </a:cubicBezTo>
                <a:lnTo>
                  <a:pt x="489967" y="727831"/>
                </a:lnTo>
                <a:lnTo>
                  <a:pt x="375204" y="842265"/>
                </a:lnTo>
                <a:lnTo>
                  <a:pt x="260442" y="727831"/>
                </a:lnTo>
                <a:lnTo>
                  <a:pt x="45904" y="727831"/>
                </a:lnTo>
                <a:cubicBezTo>
                  <a:pt x="20552" y="727831"/>
                  <a:pt x="0" y="707279"/>
                  <a:pt x="0" y="681927"/>
                </a:cubicBezTo>
                <a:lnTo>
                  <a:pt x="0" y="45904"/>
                </a:lnTo>
                <a:cubicBezTo>
                  <a:pt x="0" y="20552"/>
                  <a:pt x="20552" y="0"/>
                  <a:pt x="45904" y="0"/>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t" anchorCtr="0" forceAA="0" compatLnSpc="1">
            <a:prstTxWarp prst="textNoShape">
              <a:avLst/>
            </a:prstTxWarp>
            <a:noAutofit/>
          </a:bodyPr>
          <a:lstStyle/>
          <a:p>
            <a:pPr defTabSz="342892" fontAlgn="base">
              <a:spcBef>
                <a:spcPct val="0"/>
              </a:spcBef>
              <a:spcAft>
                <a:spcPct val="0"/>
              </a:spcAft>
            </a:pPr>
            <a:r>
              <a:rPr lang="en-US" sz="900">
                <a:solidFill>
                  <a:srgbClr val="FFFFFF"/>
                </a:solidFill>
              </a:rPr>
              <a:t>I need a few more answers before I can assign the action items</a:t>
            </a:r>
            <a:endParaRPr lang="en-US" sz="900" dirty="0">
              <a:solidFill>
                <a:srgbClr val="FFFFFF"/>
              </a:solidFill>
            </a:endParaRPr>
          </a:p>
        </p:txBody>
      </p:sp>
      <p:sp>
        <p:nvSpPr>
          <p:cNvPr id="121" name="Freeform: Shape 120"/>
          <p:cNvSpPr/>
          <p:nvPr/>
        </p:nvSpPr>
        <p:spPr>
          <a:xfrm>
            <a:off x="4616699" y="3004190"/>
            <a:ext cx="1306140" cy="619065"/>
          </a:xfrm>
          <a:custGeom>
            <a:avLst/>
            <a:gdLst>
              <a:gd name="connsiteX0" fmla="*/ 62304 w 1741520"/>
              <a:gd name="connsiteY0" fmla="*/ 0 h 825420"/>
              <a:gd name="connsiteX1" fmla="*/ 1679216 w 1741520"/>
              <a:gd name="connsiteY1" fmla="*/ 0 h 825420"/>
              <a:gd name="connsiteX2" fmla="*/ 1741520 w 1741520"/>
              <a:gd name="connsiteY2" fmla="*/ 62304 h 825420"/>
              <a:gd name="connsiteX3" fmla="*/ 1741520 w 1741520"/>
              <a:gd name="connsiteY3" fmla="*/ 652761 h 825420"/>
              <a:gd name="connsiteX4" fmla="*/ 1679216 w 1741520"/>
              <a:gd name="connsiteY4" fmla="*/ 715065 h 825420"/>
              <a:gd name="connsiteX5" fmla="*/ 333314 w 1741520"/>
              <a:gd name="connsiteY5" fmla="*/ 715065 h 825420"/>
              <a:gd name="connsiteX6" fmla="*/ 222642 w 1741520"/>
              <a:gd name="connsiteY6" fmla="*/ 825420 h 825420"/>
              <a:gd name="connsiteX7" fmla="*/ 111970 w 1741520"/>
              <a:gd name="connsiteY7" fmla="*/ 715065 h 825420"/>
              <a:gd name="connsiteX8" fmla="*/ 62304 w 1741520"/>
              <a:gd name="connsiteY8" fmla="*/ 715065 h 825420"/>
              <a:gd name="connsiteX9" fmla="*/ 0 w 1741520"/>
              <a:gd name="connsiteY9" fmla="*/ 652761 h 825420"/>
              <a:gd name="connsiteX10" fmla="*/ 0 w 1741520"/>
              <a:gd name="connsiteY10" fmla="*/ 62304 h 825420"/>
              <a:gd name="connsiteX11" fmla="*/ 62304 w 1741520"/>
              <a:gd name="connsiteY11" fmla="*/ 0 h 82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1520" h="825420">
                <a:moveTo>
                  <a:pt x="62304" y="0"/>
                </a:moveTo>
                <a:lnTo>
                  <a:pt x="1679216" y="0"/>
                </a:lnTo>
                <a:cubicBezTo>
                  <a:pt x="1713626" y="0"/>
                  <a:pt x="1741520" y="27894"/>
                  <a:pt x="1741520" y="62304"/>
                </a:cubicBezTo>
                <a:lnTo>
                  <a:pt x="1741520" y="652761"/>
                </a:lnTo>
                <a:cubicBezTo>
                  <a:pt x="1741520" y="687171"/>
                  <a:pt x="1713626" y="715065"/>
                  <a:pt x="1679216" y="715065"/>
                </a:cubicBezTo>
                <a:lnTo>
                  <a:pt x="333314" y="715065"/>
                </a:lnTo>
                <a:lnTo>
                  <a:pt x="222642" y="825420"/>
                </a:lnTo>
                <a:lnTo>
                  <a:pt x="111970" y="715065"/>
                </a:lnTo>
                <a:lnTo>
                  <a:pt x="62304" y="715065"/>
                </a:lnTo>
                <a:cubicBezTo>
                  <a:pt x="27894" y="715065"/>
                  <a:pt x="0" y="687171"/>
                  <a:pt x="0" y="652761"/>
                </a:cubicBezTo>
                <a:lnTo>
                  <a:pt x="0" y="62304"/>
                </a:lnTo>
                <a:cubicBezTo>
                  <a:pt x="0" y="27894"/>
                  <a:pt x="27894" y="0"/>
                  <a:pt x="62304" y="0"/>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t" anchorCtr="0" forceAA="0" compatLnSpc="1">
            <a:prstTxWarp prst="textNoShape">
              <a:avLst/>
            </a:prstTxWarp>
            <a:noAutofit/>
          </a:bodyPr>
          <a:lstStyle/>
          <a:p>
            <a:pPr defTabSz="342892" fontAlgn="base">
              <a:spcBef>
                <a:spcPct val="0"/>
              </a:spcBef>
              <a:spcAft>
                <a:spcPct val="0"/>
              </a:spcAft>
            </a:pPr>
            <a:r>
              <a:rPr lang="en-US" sz="900" dirty="0">
                <a:solidFill>
                  <a:srgbClr val="FFFFFF"/>
                </a:solidFill>
              </a:rPr>
              <a:t>Where did that list of  important reference articles end up?</a:t>
            </a:r>
          </a:p>
        </p:txBody>
      </p:sp>
      <p:sp>
        <p:nvSpPr>
          <p:cNvPr id="56" name="Rectangle: Rounded Corners 56"/>
          <p:cNvSpPr/>
          <p:nvPr/>
        </p:nvSpPr>
        <p:spPr>
          <a:xfrm>
            <a:off x="5993675" y="3830236"/>
            <a:ext cx="168439" cy="227657"/>
          </a:xfrm>
          <a:prstGeom prst="roundRect">
            <a:avLst>
              <a:gd name="adj" fmla="val 0"/>
            </a:avLst>
          </a:prstGeom>
          <a:noFill/>
          <a:ln w="47625">
            <a:solidFill>
              <a:srgbClr val="59595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644" tIns="26822" rIns="53644" bIns="26822" numCol="1" spcCol="0" rtlCol="0" fromWordArt="0" anchor="ctr" anchorCtr="0" forceAA="0" compatLnSpc="1">
            <a:prstTxWarp prst="textNoShape">
              <a:avLst/>
            </a:prstTxWarp>
            <a:noAutofit/>
          </a:bodyPr>
          <a:lstStyle/>
          <a:p>
            <a:pPr algn="ctr" defTabSz="342892" fontAlgn="base">
              <a:spcBef>
                <a:spcPct val="0"/>
              </a:spcBef>
              <a:spcAft>
                <a:spcPct val="0"/>
              </a:spcAft>
            </a:pPr>
            <a:endParaRPr lang="en-US" sz="1100">
              <a:solidFill>
                <a:srgbClr val="FFFFFF"/>
              </a:solidFill>
            </a:endParaRPr>
          </a:p>
        </p:txBody>
      </p:sp>
      <p:sp>
        <p:nvSpPr>
          <p:cNvPr id="3" name="Rounded Rectangular Callout 2"/>
          <p:cNvSpPr/>
          <p:nvPr/>
        </p:nvSpPr>
        <p:spPr>
          <a:xfrm>
            <a:off x="5281341" y="4148036"/>
            <a:ext cx="1156205" cy="386471"/>
          </a:xfrm>
          <a:prstGeom prst="wedgeRoundRectCallou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892" fontAlgn="base">
              <a:spcBef>
                <a:spcPct val="0"/>
              </a:spcBef>
              <a:spcAft>
                <a:spcPct val="0"/>
              </a:spcAft>
            </a:pPr>
            <a:r>
              <a:rPr lang="en-US" sz="800" dirty="0">
                <a:solidFill>
                  <a:srgbClr val="FFFFFF"/>
                </a:solidFill>
              </a:rPr>
              <a:t>How do I add a new collaborator to this discussion?</a:t>
            </a:r>
          </a:p>
        </p:txBody>
      </p:sp>
    </p:spTree>
    <p:extLst>
      <p:ext uri="{BB962C8B-B14F-4D97-AF65-F5344CB8AC3E}">
        <p14:creationId xmlns:p14="http://schemas.microsoft.com/office/powerpoint/2010/main" val="189372698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000"/>
                                        <p:tgtEl>
                                          <p:spTgt spid="120"/>
                                        </p:tgtEl>
                                      </p:cBhvr>
                                    </p:animEffect>
                                    <p:anim calcmode="lin" valueType="num">
                                      <p:cBhvr>
                                        <p:cTn id="8" dur="1000" fill="hold"/>
                                        <p:tgtEl>
                                          <p:spTgt spid="120"/>
                                        </p:tgtEl>
                                        <p:attrNameLst>
                                          <p:attrName>ppt_x</p:attrName>
                                        </p:attrNameLst>
                                      </p:cBhvr>
                                      <p:tavLst>
                                        <p:tav tm="0">
                                          <p:val>
                                            <p:strVal val="#ppt_x"/>
                                          </p:val>
                                        </p:tav>
                                        <p:tav tm="100000">
                                          <p:val>
                                            <p:strVal val="#ppt_x"/>
                                          </p:val>
                                        </p:tav>
                                      </p:tavLst>
                                    </p:anim>
                                    <p:anim calcmode="lin" valueType="num">
                                      <p:cBhvr>
                                        <p:cTn id="9" dur="1000" fill="hold"/>
                                        <p:tgtEl>
                                          <p:spTgt spid="120"/>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heel(1)">
                                      <p:cBhvr>
                                        <p:cTn id="12" dur="125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fade">
                                      <p:cBhvr>
                                        <p:cTn id="17" dur="1000"/>
                                        <p:tgtEl>
                                          <p:spTgt spid="121"/>
                                        </p:tgtEl>
                                      </p:cBhvr>
                                    </p:animEffect>
                                    <p:anim calcmode="lin" valueType="num">
                                      <p:cBhvr>
                                        <p:cTn id="18" dur="1000" fill="hold"/>
                                        <p:tgtEl>
                                          <p:spTgt spid="121"/>
                                        </p:tgtEl>
                                        <p:attrNameLst>
                                          <p:attrName>ppt_x</p:attrName>
                                        </p:attrNameLst>
                                      </p:cBhvr>
                                      <p:tavLst>
                                        <p:tav tm="0">
                                          <p:val>
                                            <p:strVal val="#ppt_x"/>
                                          </p:val>
                                        </p:tav>
                                        <p:tav tm="100000">
                                          <p:val>
                                            <p:strVal val="#ppt_x"/>
                                          </p:val>
                                        </p:tav>
                                      </p:tavLst>
                                    </p:anim>
                                    <p:anim calcmode="lin" valueType="num">
                                      <p:cBhvr>
                                        <p:cTn id="19" dur="1000" fill="hold"/>
                                        <p:tgtEl>
                                          <p:spTgt spid="121"/>
                                        </p:tgtEl>
                                        <p:attrNameLst>
                                          <p:attrName>ppt_y</p:attrName>
                                        </p:attrNameLst>
                                      </p:cBhvr>
                                      <p:tavLst>
                                        <p:tav tm="0">
                                          <p:val>
                                            <p:strVal val="#ppt_y-.1"/>
                                          </p:val>
                                        </p:tav>
                                        <p:tav tm="100000">
                                          <p:val>
                                            <p:strVal val="#ppt_y"/>
                                          </p:val>
                                        </p:tav>
                                      </p:tavLst>
                                    </p:anim>
                                  </p:childTnLst>
                                </p:cTn>
                              </p:par>
                              <p:par>
                                <p:cTn id="20" presetID="21" presetClass="entr" presetSubtype="1" fill="hold" grpId="0" nodeType="withEffect">
                                  <p:stCondLst>
                                    <p:cond delay="300"/>
                                  </p:stCondLst>
                                  <p:childTnLst>
                                    <p:set>
                                      <p:cBhvr>
                                        <p:cTn id="21" dur="1" fill="hold">
                                          <p:stCondLst>
                                            <p:cond delay="0"/>
                                          </p:stCondLst>
                                        </p:cTn>
                                        <p:tgtEl>
                                          <p:spTgt spid="69"/>
                                        </p:tgtEl>
                                        <p:attrNameLst>
                                          <p:attrName>style.visibility</p:attrName>
                                        </p:attrNameLst>
                                      </p:cBhvr>
                                      <p:to>
                                        <p:strVal val="visible"/>
                                      </p:to>
                                    </p:set>
                                    <p:animEffect transition="in" filter="wheel(1)">
                                      <p:cBhvr>
                                        <p:cTn id="22" dur="75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heel(1)">
                                      <p:cBhvr>
                                        <p:cTn id="27" dur="750"/>
                                        <p:tgtEl>
                                          <p:spTgt spid="56"/>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20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1000"/>
                                        <p:tgtEl>
                                          <p:spTgt spid="122"/>
                                        </p:tgtEl>
                                      </p:cBhvr>
                                    </p:animEffect>
                                    <p:anim calcmode="lin" valueType="num">
                                      <p:cBhvr>
                                        <p:cTn id="37" dur="1000" fill="hold"/>
                                        <p:tgtEl>
                                          <p:spTgt spid="122"/>
                                        </p:tgtEl>
                                        <p:attrNameLst>
                                          <p:attrName>ppt_x</p:attrName>
                                        </p:attrNameLst>
                                      </p:cBhvr>
                                      <p:tavLst>
                                        <p:tav tm="0">
                                          <p:val>
                                            <p:strVal val="#ppt_x"/>
                                          </p:val>
                                        </p:tav>
                                        <p:tav tm="100000">
                                          <p:val>
                                            <p:strVal val="#ppt_x"/>
                                          </p:val>
                                        </p:tav>
                                      </p:tavLst>
                                    </p:anim>
                                    <p:anim calcmode="lin" valueType="num">
                                      <p:cBhvr>
                                        <p:cTn id="38" dur="1000" fill="hold"/>
                                        <p:tgtEl>
                                          <p:spTgt spid="122"/>
                                        </p:tgtEl>
                                        <p:attrNameLst>
                                          <p:attrName>ppt_y</p:attrName>
                                        </p:attrNameLst>
                                      </p:cBhvr>
                                      <p:tavLst>
                                        <p:tav tm="0">
                                          <p:val>
                                            <p:strVal val="#ppt_y-.1"/>
                                          </p:val>
                                        </p:tav>
                                        <p:tav tm="100000">
                                          <p:val>
                                            <p:strVal val="#ppt_y"/>
                                          </p:val>
                                        </p:tav>
                                      </p:tavLst>
                                    </p:anim>
                                  </p:childTnLst>
                                </p:cTn>
                              </p:par>
                              <p:par>
                                <p:cTn id="39" presetID="21" presetClass="entr" presetSubtype="1"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heel(1)">
                                      <p:cBhvr>
                                        <p:cTn id="41" dur="1250"/>
                                        <p:tgtEl>
                                          <p:spTgt spid="62"/>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fade">
                                      <p:cBhvr>
                                        <p:cTn id="46" dur="1000"/>
                                        <p:tgtEl>
                                          <p:spTgt spid="123"/>
                                        </p:tgtEl>
                                      </p:cBhvr>
                                    </p:animEffect>
                                    <p:anim calcmode="lin" valueType="num">
                                      <p:cBhvr>
                                        <p:cTn id="47" dur="1000" fill="hold"/>
                                        <p:tgtEl>
                                          <p:spTgt spid="123"/>
                                        </p:tgtEl>
                                        <p:attrNameLst>
                                          <p:attrName>ppt_x</p:attrName>
                                        </p:attrNameLst>
                                      </p:cBhvr>
                                      <p:tavLst>
                                        <p:tav tm="0">
                                          <p:val>
                                            <p:strVal val="#ppt_x"/>
                                          </p:val>
                                        </p:tav>
                                        <p:tav tm="100000">
                                          <p:val>
                                            <p:strVal val="#ppt_x"/>
                                          </p:val>
                                        </p:tav>
                                      </p:tavLst>
                                    </p:anim>
                                    <p:anim calcmode="lin" valueType="num">
                                      <p:cBhvr>
                                        <p:cTn id="48" dur="1000" fill="hold"/>
                                        <p:tgtEl>
                                          <p:spTgt spid="123"/>
                                        </p:tgtEl>
                                        <p:attrNameLst>
                                          <p:attrName>ppt_y</p:attrName>
                                        </p:attrNameLst>
                                      </p:cBhvr>
                                      <p:tavLst>
                                        <p:tav tm="0">
                                          <p:val>
                                            <p:strVal val="#ppt_y-.1"/>
                                          </p:val>
                                        </p:tav>
                                        <p:tav tm="100000">
                                          <p:val>
                                            <p:strVal val="#ppt_y"/>
                                          </p:val>
                                        </p:tav>
                                      </p:tavLst>
                                    </p:anim>
                                  </p:childTnLst>
                                </p:cTn>
                              </p:par>
                              <p:par>
                                <p:cTn id="49" presetID="21" presetClass="entr" presetSubtype="1" fill="hold" grpId="0" nodeType="withEffect">
                                  <p:stCondLst>
                                    <p:cond delay="300"/>
                                  </p:stCondLst>
                                  <p:childTnLst>
                                    <p:set>
                                      <p:cBhvr>
                                        <p:cTn id="50" dur="1" fill="hold">
                                          <p:stCondLst>
                                            <p:cond delay="0"/>
                                          </p:stCondLst>
                                        </p:cTn>
                                        <p:tgtEl>
                                          <p:spTgt spid="57"/>
                                        </p:tgtEl>
                                        <p:attrNameLst>
                                          <p:attrName>style.visibility</p:attrName>
                                        </p:attrNameLst>
                                      </p:cBhvr>
                                      <p:to>
                                        <p:strVal val="visible"/>
                                      </p:to>
                                    </p:set>
                                    <p:animEffect transition="in" filter="wheel(1)">
                                      <p:cBhvr>
                                        <p:cTn id="51" dur="7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7" grpId="0" animBg="1"/>
      <p:bldP spid="62" grpId="0" animBg="1"/>
      <p:bldP spid="69" grpId="0" animBg="1"/>
      <p:bldP spid="120" grpId="0" animBg="1"/>
      <p:bldP spid="122" grpId="0" animBg="1"/>
      <p:bldP spid="123" grpId="0" animBg="1"/>
      <p:bldP spid="121" grpId="0" animBg="1"/>
      <p:bldP spid="56"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1586123" y="1145185"/>
            <a:ext cx="7200290" cy="3274452"/>
            <a:chOff x="2114828" y="1526912"/>
            <a:chExt cx="9600387" cy="4365936"/>
          </a:xfrm>
        </p:grpSpPr>
        <p:grpSp>
          <p:nvGrpSpPr>
            <p:cNvPr id="55" name="Group 54"/>
            <p:cNvGrpSpPr/>
            <p:nvPr/>
          </p:nvGrpSpPr>
          <p:grpSpPr>
            <a:xfrm>
              <a:off x="2114828" y="1526912"/>
              <a:ext cx="9600387" cy="3861070"/>
              <a:chOff x="6939279" y="2559874"/>
              <a:chExt cx="31501265" cy="12669135"/>
            </a:xfrm>
          </p:grpSpPr>
          <p:sp>
            <p:nvSpPr>
              <p:cNvPr id="71" name="TextBox 70"/>
              <p:cNvSpPr txBox="1"/>
              <p:nvPr/>
            </p:nvSpPr>
            <p:spPr>
              <a:xfrm rot="16200000">
                <a:off x="34880365" y="8366841"/>
                <a:ext cx="6017750" cy="1102609"/>
              </a:xfrm>
              <a:prstGeom prst="rect">
                <a:avLst/>
              </a:prstGeom>
              <a:noFill/>
            </p:spPr>
            <p:txBody>
              <a:bodyPr wrap="square" lIns="36228" tIns="18114" rIns="36228" bIns="18114" rtlCol="0">
                <a:spAutoFit/>
              </a:bodyPr>
              <a:lstStyle>
                <a:defPPr>
                  <a:defRPr lang="en-US"/>
                </a:defPPr>
                <a:lvl1pPr algn="ctr">
                  <a:defRPr sz="6600">
                    <a:solidFill>
                      <a:srgbClr val="FFFFFF">
                        <a:lumMod val="65000"/>
                      </a:srgbClr>
                    </a:solidFill>
                    <a:latin typeface="CiscoSansTT" panose="020B0503020201020303" pitchFamily="34" charset="0"/>
                  </a:defRPr>
                </a:lvl1pPr>
              </a:lstStyle>
              <a:p>
                <a:pPr defTabSz="342892" fontAlgn="base">
                  <a:spcBef>
                    <a:spcPct val="0"/>
                  </a:spcBef>
                  <a:spcAft>
                    <a:spcPct val="0"/>
                  </a:spcAft>
                </a:pPr>
                <a:r>
                  <a:rPr lang="en-US" sz="1400" dirty="0">
                    <a:ea typeface="ＭＳ Ｐゴシック" pitchFamily="34" charset="-128"/>
                  </a:rPr>
                  <a:t>ENGAGEMENT</a:t>
                </a:r>
              </a:p>
            </p:txBody>
          </p:sp>
          <p:grpSp>
            <p:nvGrpSpPr>
              <p:cNvPr id="90" name="Group 89"/>
              <p:cNvGrpSpPr/>
              <p:nvPr/>
            </p:nvGrpSpPr>
            <p:grpSpPr>
              <a:xfrm>
                <a:off x="6939279" y="2559874"/>
                <a:ext cx="30215174" cy="12669135"/>
                <a:chOff x="2001801" y="1526345"/>
                <a:chExt cx="9055498" cy="3796942"/>
              </a:xfrm>
            </p:grpSpPr>
            <p:sp>
              <p:nvSpPr>
                <p:cNvPr id="98" name="Rectangle 97"/>
                <p:cNvSpPr/>
                <p:nvPr/>
              </p:nvSpPr>
              <p:spPr>
                <a:xfrm>
                  <a:off x="2001801" y="1676399"/>
                  <a:ext cx="9052634" cy="3643404"/>
                </a:xfrm>
                <a:prstGeom prst="rect">
                  <a:avLst/>
                </a:prstGeom>
                <a:gradFill flip="none" rotWithShape="1">
                  <a:gsLst>
                    <a:gs pos="3000">
                      <a:srgbClr val="FFFFFF">
                        <a:alpha val="19000"/>
                        <a:lumMod val="85000"/>
                      </a:srgbClr>
                    </a:gs>
                    <a:gs pos="100000">
                      <a:schemeClr val="bg1">
                        <a:alpha val="4000"/>
                        <a:lumMod val="8500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985" tIns="46491" rIns="92985" bIns="46491" numCol="1" spcCol="0" rtlCol="0" fromWordArt="0" anchor="ctr" anchorCtr="0" forceAA="0" compatLnSpc="1">
                  <a:prstTxWarp prst="textNoShape">
                    <a:avLst/>
                  </a:prstTxWarp>
                  <a:noAutofit/>
                </a:bodyPr>
                <a:lstStyle/>
                <a:p>
                  <a:pPr algn="ctr" defTabSz="342892" fontAlgn="base">
                    <a:spcBef>
                      <a:spcPct val="0"/>
                    </a:spcBef>
                    <a:spcAft>
                      <a:spcPct val="0"/>
                    </a:spcAft>
                  </a:pPr>
                  <a:endParaRPr lang="en-US" sz="900" dirty="0">
                    <a:solidFill>
                      <a:srgbClr val="FFFFFF"/>
                    </a:solidFill>
                  </a:endParaRPr>
                </a:p>
              </p:txBody>
            </p:sp>
            <p:cxnSp>
              <p:nvCxnSpPr>
                <p:cNvPr id="101" name="Straight Arrow Connector 100"/>
                <p:cNvCxnSpPr>
                  <a:cxnSpLocks/>
                </p:cNvCxnSpPr>
                <p:nvPr/>
              </p:nvCxnSpPr>
              <p:spPr>
                <a:xfrm>
                  <a:off x="11057299" y="1526345"/>
                  <a:ext cx="0" cy="3796942"/>
                </a:xfrm>
                <a:prstGeom prst="straightConnector1">
                  <a:avLst/>
                </a:prstGeom>
                <a:ln w="63500">
                  <a:gradFill flip="none" rotWithShape="1">
                    <a:gsLst>
                      <a:gs pos="0">
                        <a:srgbClr val="AEAEAE"/>
                      </a:gs>
                      <a:gs pos="72000">
                        <a:schemeClr val="bg1">
                          <a:lumMod val="95000"/>
                        </a:schemeClr>
                      </a:gs>
                    </a:gsLst>
                    <a:lin ang="540000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6" name="Group 55"/>
            <p:cNvGrpSpPr/>
            <p:nvPr/>
          </p:nvGrpSpPr>
          <p:grpSpPr>
            <a:xfrm>
              <a:off x="2114828" y="5384438"/>
              <a:ext cx="9380002" cy="508410"/>
              <a:chOff x="6939279" y="15217384"/>
              <a:chExt cx="30778133" cy="1668224"/>
            </a:xfrm>
          </p:grpSpPr>
          <p:sp>
            <p:nvSpPr>
              <p:cNvPr id="69" name="TextBox 68"/>
              <p:cNvSpPr txBox="1"/>
              <p:nvPr/>
            </p:nvSpPr>
            <p:spPr>
              <a:xfrm>
                <a:off x="20160496" y="15513686"/>
                <a:ext cx="2641442" cy="1371922"/>
              </a:xfrm>
              <a:prstGeom prst="rect">
                <a:avLst/>
              </a:prstGeom>
              <a:noFill/>
            </p:spPr>
            <p:txBody>
              <a:bodyPr wrap="none" lIns="36228" tIns="18114" rIns="36228" bIns="18114" rtlCol="0">
                <a:spAutoFit/>
              </a:bodyPr>
              <a:lstStyle/>
              <a:p>
                <a:pPr algn="ctr" defTabSz="342892" fontAlgn="base">
                  <a:spcBef>
                    <a:spcPct val="0"/>
                  </a:spcBef>
                  <a:spcAft>
                    <a:spcPct val="0"/>
                  </a:spcAft>
                </a:pPr>
                <a:r>
                  <a:rPr lang="en-US" dirty="0">
                    <a:solidFill>
                      <a:srgbClr val="FFFFFF">
                        <a:lumMod val="65000"/>
                      </a:srgbClr>
                    </a:solidFill>
                    <a:latin typeface="CiscoSansTT" panose="020B0503020201020303" pitchFamily="34" charset="0"/>
                    <a:ea typeface="ＭＳ Ｐゴシック" pitchFamily="34" charset="-128"/>
                  </a:rPr>
                  <a:t>TIME</a:t>
                </a:r>
              </a:p>
            </p:txBody>
          </p:sp>
          <p:cxnSp>
            <p:nvCxnSpPr>
              <p:cNvPr id="70" name="Straight Arrow Connector 69"/>
              <p:cNvCxnSpPr>
                <a:cxnSpLocks/>
              </p:cNvCxnSpPr>
              <p:nvPr/>
            </p:nvCxnSpPr>
            <p:spPr>
              <a:xfrm flipH="1">
                <a:off x="6939279" y="15217384"/>
                <a:ext cx="30778133" cy="0"/>
              </a:xfrm>
              <a:prstGeom prst="straightConnector1">
                <a:avLst/>
              </a:prstGeom>
              <a:ln w="63500">
                <a:gradFill flip="none" rotWithShape="1">
                  <a:gsLst>
                    <a:gs pos="0">
                      <a:srgbClr val="AEAEAE"/>
                    </a:gs>
                    <a:gs pos="72000">
                      <a:schemeClr val="bg1">
                        <a:lumMod val="95000"/>
                      </a:schemeClr>
                    </a:gs>
                  </a:gsLst>
                  <a:lin ang="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3" name="Title 2"/>
          <p:cNvSpPr>
            <a:spLocks noGrp="1"/>
          </p:cNvSpPr>
          <p:nvPr>
            <p:ph type="title"/>
          </p:nvPr>
        </p:nvSpPr>
        <p:spPr/>
        <p:txBody>
          <a:bodyPr/>
          <a:lstStyle/>
          <a:p>
            <a:r>
              <a:rPr lang="en-US">
                <a:solidFill>
                  <a:srgbClr val="58585B"/>
                </a:solidFill>
              </a:rPr>
              <a:t>Work is a continuous flow</a:t>
            </a:r>
            <a:endParaRPr lang="en-US" dirty="0">
              <a:solidFill>
                <a:srgbClr val="58585B"/>
              </a:solidFill>
            </a:endParaRPr>
          </a:p>
        </p:txBody>
      </p:sp>
      <p:grpSp>
        <p:nvGrpSpPr>
          <p:cNvPr id="2" name="Group 1"/>
          <p:cNvGrpSpPr/>
          <p:nvPr/>
        </p:nvGrpSpPr>
        <p:grpSpPr>
          <a:xfrm>
            <a:off x="1792159" y="1492089"/>
            <a:ext cx="6431642" cy="2546242"/>
            <a:chOff x="7840697" y="4077581"/>
            <a:chExt cx="28138430" cy="11139807"/>
          </a:xfrm>
          <a:solidFill>
            <a:srgbClr val="BFBFBF">
              <a:alpha val="48000"/>
            </a:srgbClr>
          </a:solidFill>
        </p:grpSpPr>
        <p:sp>
          <p:nvSpPr>
            <p:cNvPr id="57" name="Rectangle 56"/>
            <p:cNvSpPr/>
            <p:nvPr/>
          </p:nvSpPr>
          <p:spPr>
            <a:xfrm>
              <a:off x="27860339" y="4077581"/>
              <a:ext cx="1053031" cy="1113980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58" name="Rectangle 57"/>
            <p:cNvSpPr/>
            <p:nvPr/>
          </p:nvSpPr>
          <p:spPr>
            <a:xfrm>
              <a:off x="29037965" y="4077581"/>
              <a:ext cx="1053031" cy="1113980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59" name="Rectangle 58"/>
            <p:cNvSpPr>
              <a:spLocks/>
            </p:cNvSpPr>
            <p:nvPr/>
          </p:nvSpPr>
          <p:spPr>
            <a:xfrm>
              <a:off x="30215592" y="10942674"/>
              <a:ext cx="1053032" cy="427470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60" name="Rectangle 59"/>
            <p:cNvSpPr/>
            <p:nvPr/>
          </p:nvSpPr>
          <p:spPr>
            <a:xfrm>
              <a:off x="19616957" y="8145638"/>
              <a:ext cx="1053031" cy="707174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61" name="Rectangle 60"/>
            <p:cNvSpPr>
              <a:spLocks/>
            </p:cNvSpPr>
            <p:nvPr/>
          </p:nvSpPr>
          <p:spPr>
            <a:xfrm>
              <a:off x="20794582" y="13686580"/>
              <a:ext cx="1053032" cy="153080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63" name="Rectangle 62"/>
            <p:cNvSpPr/>
            <p:nvPr/>
          </p:nvSpPr>
          <p:spPr>
            <a:xfrm>
              <a:off x="7840697" y="14471227"/>
              <a:ext cx="1053031" cy="74614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2" name="Rectangle 71"/>
            <p:cNvSpPr/>
            <p:nvPr/>
          </p:nvSpPr>
          <p:spPr>
            <a:xfrm>
              <a:off x="9018323" y="13971913"/>
              <a:ext cx="1053031" cy="124546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3" name="Rectangle 72"/>
            <p:cNvSpPr/>
            <p:nvPr/>
          </p:nvSpPr>
          <p:spPr>
            <a:xfrm>
              <a:off x="10195949" y="14471227"/>
              <a:ext cx="1053031" cy="74614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4" name="Rectangle 73"/>
            <p:cNvSpPr/>
            <p:nvPr/>
          </p:nvSpPr>
          <p:spPr>
            <a:xfrm>
              <a:off x="11373575" y="12402182"/>
              <a:ext cx="1053031" cy="281519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5" name="Rectangle 74"/>
            <p:cNvSpPr/>
            <p:nvPr/>
          </p:nvSpPr>
          <p:spPr>
            <a:xfrm>
              <a:off x="12551201" y="12779669"/>
              <a:ext cx="1053031" cy="2437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6" name="Rectangle 75"/>
            <p:cNvSpPr/>
            <p:nvPr/>
          </p:nvSpPr>
          <p:spPr>
            <a:xfrm>
              <a:off x="13728827" y="14471227"/>
              <a:ext cx="1053031" cy="74614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7" name="Rectangle 76"/>
            <p:cNvSpPr/>
            <p:nvPr/>
          </p:nvSpPr>
          <p:spPr>
            <a:xfrm>
              <a:off x="14906453" y="12976470"/>
              <a:ext cx="1053031" cy="224091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8" name="Rectangle 77"/>
            <p:cNvSpPr/>
            <p:nvPr/>
          </p:nvSpPr>
          <p:spPr>
            <a:xfrm>
              <a:off x="16084079" y="10688178"/>
              <a:ext cx="1053031" cy="452920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9" name="Rectangle 78"/>
            <p:cNvSpPr/>
            <p:nvPr/>
          </p:nvSpPr>
          <p:spPr>
            <a:xfrm>
              <a:off x="17261705" y="10321920"/>
              <a:ext cx="1053031" cy="489546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0" name="Rectangle 79"/>
            <p:cNvSpPr/>
            <p:nvPr/>
          </p:nvSpPr>
          <p:spPr>
            <a:xfrm>
              <a:off x="18439331" y="9925425"/>
              <a:ext cx="1053031" cy="529196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1" name="Rectangle 80"/>
            <p:cNvSpPr/>
            <p:nvPr/>
          </p:nvSpPr>
          <p:spPr>
            <a:xfrm>
              <a:off x="21972209" y="13971902"/>
              <a:ext cx="1053031" cy="124546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2" name="Rectangle 81"/>
            <p:cNvSpPr/>
            <p:nvPr/>
          </p:nvSpPr>
          <p:spPr>
            <a:xfrm>
              <a:off x="23149835" y="14471231"/>
              <a:ext cx="1053031" cy="74615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3" name="Rectangle 82"/>
            <p:cNvSpPr/>
            <p:nvPr/>
          </p:nvSpPr>
          <p:spPr>
            <a:xfrm>
              <a:off x="24327461" y="15010505"/>
              <a:ext cx="1053031" cy="20688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4" name="Rectangle 83"/>
            <p:cNvSpPr/>
            <p:nvPr/>
          </p:nvSpPr>
          <p:spPr>
            <a:xfrm>
              <a:off x="25505087" y="15010505"/>
              <a:ext cx="1053031" cy="20688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5" name="Rectangle 84"/>
            <p:cNvSpPr/>
            <p:nvPr/>
          </p:nvSpPr>
          <p:spPr>
            <a:xfrm>
              <a:off x="26682713" y="14471227"/>
              <a:ext cx="1053031" cy="74614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6" name="Rectangle 85"/>
            <p:cNvSpPr/>
            <p:nvPr/>
          </p:nvSpPr>
          <p:spPr>
            <a:xfrm>
              <a:off x="31393217" y="11385125"/>
              <a:ext cx="1053031" cy="383225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7" name="Rectangle 86"/>
            <p:cNvSpPr/>
            <p:nvPr/>
          </p:nvSpPr>
          <p:spPr>
            <a:xfrm>
              <a:off x="32570843" y="12213702"/>
              <a:ext cx="1053031" cy="300367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8" name="Rectangle 87"/>
            <p:cNvSpPr/>
            <p:nvPr/>
          </p:nvSpPr>
          <p:spPr>
            <a:xfrm>
              <a:off x="33748469" y="14130140"/>
              <a:ext cx="1053031" cy="108724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9" name="Rectangle 88"/>
            <p:cNvSpPr/>
            <p:nvPr/>
          </p:nvSpPr>
          <p:spPr>
            <a:xfrm>
              <a:off x="34926096" y="14471227"/>
              <a:ext cx="1053031" cy="74614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grpSp>
      <p:grpSp>
        <p:nvGrpSpPr>
          <p:cNvPr id="91" name="Group 90"/>
          <p:cNvGrpSpPr/>
          <p:nvPr/>
        </p:nvGrpSpPr>
        <p:grpSpPr>
          <a:xfrm>
            <a:off x="455422" y="3286172"/>
            <a:ext cx="8017984" cy="221248"/>
            <a:chOff x="519243" y="4333580"/>
            <a:chExt cx="10513092" cy="290100"/>
          </a:xfrm>
        </p:grpSpPr>
        <p:cxnSp>
          <p:nvCxnSpPr>
            <p:cNvPr id="92" name="Straight Connector 91"/>
            <p:cNvCxnSpPr>
              <a:cxnSpLocks/>
            </p:cNvCxnSpPr>
            <p:nvPr/>
          </p:nvCxnSpPr>
          <p:spPr>
            <a:xfrm>
              <a:off x="1666686" y="4477706"/>
              <a:ext cx="9365649" cy="10058"/>
            </a:xfrm>
            <a:prstGeom prst="line">
              <a:avLst/>
            </a:prstGeom>
            <a:ln w="53975">
              <a:solidFill>
                <a:srgbClr val="A6A6A6"/>
              </a:solidFill>
              <a:prstDash val="sysDot"/>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519243" y="4333580"/>
              <a:ext cx="1046636" cy="290100"/>
            </a:xfrm>
            <a:prstGeom prst="rect">
              <a:avLst/>
            </a:prstGeom>
            <a:noFill/>
          </p:spPr>
          <p:txBody>
            <a:bodyPr wrap="none" lIns="36228" tIns="18114" rIns="36228" bIns="18114" rtlCol="0">
              <a:spAutoFit/>
            </a:bodyPr>
            <a:lstStyle/>
            <a:p>
              <a:pPr algn="r" defTabSz="342892" fontAlgn="base">
                <a:spcBef>
                  <a:spcPct val="0"/>
                </a:spcBef>
                <a:spcAft>
                  <a:spcPct val="0"/>
                </a:spcAft>
              </a:pPr>
              <a:r>
                <a:rPr lang="en-US" sz="1200" dirty="0">
                  <a:solidFill>
                    <a:srgbClr val="000000">
                      <a:lumMod val="50000"/>
                      <a:lumOff val="50000"/>
                    </a:srgbClr>
                  </a:solidFill>
                  <a:latin typeface="CiscoSansTT" panose="020B0503020201020303" pitchFamily="34" charset="0"/>
                  <a:ea typeface="ＭＳ Ｐゴシック" pitchFamily="34" charset="-128"/>
                </a:rPr>
                <a:t>REALTIME</a:t>
              </a:r>
            </a:p>
          </p:txBody>
        </p:sp>
      </p:grpSp>
      <p:sp>
        <p:nvSpPr>
          <p:cNvPr id="94" name="Arrow: Pentagon 93"/>
          <p:cNvSpPr>
            <a:spLocks/>
          </p:cNvSpPr>
          <p:nvPr/>
        </p:nvSpPr>
        <p:spPr>
          <a:xfrm>
            <a:off x="1330539" y="2359078"/>
            <a:ext cx="322220" cy="217061"/>
          </a:xfrm>
          <a:prstGeom prst="homePlate">
            <a:avLst>
              <a:gd name="adj" fmla="val 51071"/>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58585B">
                  <a:lumMod val="65000"/>
                  <a:lumOff val="35000"/>
                </a:srgbClr>
              </a:solidFill>
            </a:endParaRPr>
          </a:p>
        </p:txBody>
      </p:sp>
      <p:sp>
        <p:nvSpPr>
          <p:cNvPr id="95" name="Arrow: Pentagon 94"/>
          <p:cNvSpPr>
            <a:spLocks/>
          </p:cNvSpPr>
          <p:nvPr/>
        </p:nvSpPr>
        <p:spPr>
          <a:xfrm>
            <a:off x="1330539" y="2926036"/>
            <a:ext cx="322220" cy="217061"/>
          </a:xfrm>
          <a:prstGeom prst="homePlate">
            <a:avLst>
              <a:gd name="adj" fmla="val 51071"/>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58585B">
                  <a:lumMod val="65000"/>
                  <a:lumOff val="35000"/>
                </a:srgbClr>
              </a:solidFill>
            </a:endParaRPr>
          </a:p>
        </p:txBody>
      </p:sp>
      <p:sp>
        <p:nvSpPr>
          <p:cNvPr id="96" name="Arrow: Pentagon 95"/>
          <p:cNvSpPr>
            <a:spLocks/>
          </p:cNvSpPr>
          <p:nvPr/>
        </p:nvSpPr>
        <p:spPr>
          <a:xfrm>
            <a:off x="1330539" y="3716591"/>
            <a:ext cx="322220" cy="217061"/>
          </a:xfrm>
          <a:prstGeom prst="homePlate">
            <a:avLst>
              <a:gd name="adj" fmla="val 51071"/>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58585B">
                  <a:lumMod val="65000"/>
                  <a:lumOff val="35000"/>
                </a:srgbClr>
              </a:solidFill>
            </a:endParaRPr>
          </a:p>
        </p:txBody>
      </p:sp>
      <p:sp>
        <p:nvSpPr>
          <p:cNvPr id="97" name="Rectangle 130"/>
          <p:cNvSpPr/>
          <p:nvPr/>
        </p:nvSpPr>
        <p:spPr>
          <a:xfrm>
            <a:off x="2" y="3627667"/>
            <a:ext cx="1253655" cy="3988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92D050"/>
                </a:solidFill>
              </a:rPr>
              <a:t>Occasional</a:t>
            </a:r>
            <a:br>
              <a:rPr lang="en-US" sz="1500" dirty="0">
                <a:solidFill>
                  <a:srgbClr val="92D050"/>
                </a:solidFill>
              </a:rPr>
            </a:br>
            <a:r>
              <a:rPr lang="en-US" sz="1500" dirty="0">
                <a:solidFill>
                  <a:srgbClr val="92D050"/>
                </a:solidFill>
              </a:rPr>
              <a:t>Messaging</a:t>
            </a:r>
          </a:p>
        </p:txBody>
      </p:sp>
      <p:sp>
        <p:nvSpPr>
          <p:cNvPr id="99" name="Rectangle 98"/>
          <p:cNvSpPr/>
          <p:nvPr/>
        </p:nvSpPr>
        <p:spPr>
          <a:xfrm>
            <a:off x="4" y="2269026"/>
            <a:ext cx="1250090"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92D050"/>
                </a:solidFill>
                <a:ea typeface="ＭＳ Ｐゴシック" pitchFamily="34" charset="-128"/>
              </a:rPr>
              <a:t>Ad Hoc</a:t>
            </a:r>
            <a:br>
              <a:rPr lang="en-US" sz="1500" dirty="0">
                <a:solidFill>
                  <a:srgbClr val="92D050"/>
                </a:solidFill>
                <a:ea typeface="ＭＳ Ｐゴシック" pitchFamily="34" charset="-128"/>
              </a:rPr>
            </a:br>
            <a:r>
              <a:rPr lang="en-US" sz="1500" dirty="0">
                <a:solidFill>
                  <a:srgbClr val="92D050"/>
                </a:solidFill>
                <a:ea typeface="ＭＳ Ｐゴシック" pitchFamily="34" charset="-128"/>
              </a:rPr>
              <a:t>Meetings</a:t>
            </a:r>
          </a:p>
        </p:txBody>
      </p:sp>
      <p:sp>
        <p:nvSpPr>
          <p:cNvPr id="100" name="Rectangle 98"/>
          <p:cNvSpPr/>
          <p:nvPr/>
        </p:nvSpPr>
        <p:spPr>
          <a:xfrm>
            <a:off x="1" y="2832621"/>
            <a:ext cx="1260044"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92D050"/>
                </a:solidFill>
                <a:ea typeface="ＭＳ Ｐゴシック" pitchFamily="34" charset="-128"/>
              </a:rPr>
              <a:t>Furious</a:t>
            </a:r>
            <a:br>
              <a:rPr lang="en-US" sz="1500" dirty="0">
                <a:solidFill>
                  <a:srgbClr val="92D050"/>
                </a:solidFill>
                <a:ea typeface="ＭＳ Ｐゴシック" pitchFamily="34" charset="-128"/>
              </a:rPr>
            </a:br>
            <a:r>
              <a:rPr lang="en-US" sz="1500" dirty="0">
                <a:solidFill>
                  <a:srgbClr val="92D050"/>
                </a:solidFill>
                <a:ea typeface="ＭＳ Ｐゴシック" pitchFamily="34" charset="-128"/>
              </a:rPr>
              <a:t>Chat</a:t>
            </a:r>
          </a:p>
        </p:txBody>
      </p:sp>
      <p:sp>
        <p:nvSpPr>
          <p:cNvPr id="67" name="Rectangle 66"/>
          <p:cNvSpPr/>
          <p:nvPr/>
        </p:nvSpPr>
        <p:spPr>
          <a:xfrm>
            <a:off x="6919" y="1511883"/>
            <a:ext cx="1243829"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92D050"/>
                </a:solidFill>
                <a:ea typeface="ＭＳ Ｐゴシック" pitchFamily="34" charset="-128"/>
              </a:rPr>
              <a:t>Scheduled</a:t>
            </a:r>
            <a:br>
              <a:rPr lang="en-US" sz="1500" dirty="0">
                <a:solidFill>
                  <a:srgbClr val="92D050"/>
                </a:solidFill>
                <a:ea typeface="ＭＳ Ｐゴシック" pitchFamily="34" charset="-128"/>
              </a:rPr>
            </a:br>
            <a:r>
              <a:rPr lang="en-US" sz="1500" dirty="0">
                <a:solidFill>
                  <a:srgbClr val="92D050"/>
                </a:solidFill>
                <a:ea typeface="ＭＳ Ｐゴシック" pitchFamily="34" charset="-128"/>
              </a:rPr>
              <a:t>Meetings</a:t>
            </a:r>
          </a:p>
        </p:txBody>
      </p:sp>
      <p:sp>
        <p:nvSpPr>
          <p:cNvPr id="68" name="Arrow: Pentagon 67"/>
          <p:cNvSpPr/>
          <p:nvPr/>
        </p:nvSpPr>
        <p:spPr>
          <a:xfrm>
            <a:off x="1330539" y="1602792"/>
            <a:ext cx="322220" cy="217061"/>
          </a:xfrm>
          <a:prstGeom prst="homePlate">
            <a:avLst>
              <a:gd name="adj" fmla="val 51071"/>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58585B">
                  <a:lumMod val="65000"/>
                  <a:lumOff val="35000"/>
                </a:srgbClr>
              </a:solidFill>
            </a:endParaRPr>
          </a:p>
        </p:txBody>
      </p:sp>
      <p:sp>
        <p:nvSpPr>
          <p:cNvPr id="102" name="Freeform: Shape 101"/>
          <p:cNvSpPr/>
          <p:nvPr/>
        </p:nvSpPr>
        <p:spPr>
          <a:xfrm>
            <a:off x="1831717" y="1489189"/>
            <a:ext cx="6412952" cy="2501438"/>
          </a:xfrm>
          <a:custGeom>
            <a:avLst/>
            <a:gdLst>
              <a:gd name="connsiteX0" fmla="*/ 0 w 8597900"/>
              <a:gd name="connsiteY0" fmla="*/ 3289300 h 3397250"/>
              <a:gd name="connsiteX1" fmla="*/ 381000 w 8597900"/>
              <a:gd name="connsiteY1" fmla="*/ 306070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095500 w 8597900"/>
              <a:gd name="connsiteY6" fmla="*/ 2813050 h 3397250"/>
              <a:gd name="connsiteX7" fmla="*/ 2546350 w 8597900"/>
              <a:gd name="connsiteY7" fmla="*/ 2089150 h 3397250"/>
              <a:gd name="connsiteX8" fmla="*/ 3206750 w 8597900"/>
              <a:gd name="connsiteY8" fmla="*/ 1885950 h 3397250"/>
              <a:gd name="connsiteX9" fmla="*/ 3714750 w 8597900"/>
              <a:gd name="connsiteY9" fmla="*/ 1085850 h 3397250"/>
              <a:gd name="connsiteX10" fmla="*/ 4241800 w 8597900"/>
              <a:gd name="connsiteY10" fmla="*/ 3073400 h 3397250"/>
              <a:gd name="connsiteX11" fmla="*/ 4629150 w 8597900"/>
              <a:gd name="connsiteY11" fmla="*/ 3263900 h 3397250"/>
              <a:gd name="connsiteX12" fmla="*/ 5118100 w 8597900"/>
              <a:gd name="connsiteY12" fmla="*/ 3397250 h 3397250"/>
              <a:gd name="connsiteX13" fmla="*/ 5632450 w 8597900"/>
              <a:gd name="connsiteY13" fmla="*/ 3251200 h 3397250"/>
              <a:gd name="connsiteX14" fmla="*/ 6076950 w 8597900"/>
              <a:gd name="connsiteY14" fmla="*/ 0 h 3397250"/>
              <a:gd name="connsiteX15" fmla="*/ 6673850 w 8597900"/>
              <a:gd name="connsiteY15" fmla="*/ 0 h 3397250"/>
              <a:gd name="connsiteX16" fmla="*/ 7086600 w 8597900"/>
              <a:gd name="connsiteY16" fmla="*/ 2266950 h 3397250"/>
              <a:gd name="connsiteX17" fmla="*/ 7391400 w 8597900"/>
              <a:gd name="connsiteY17" fmla="*/ 2565400 h 3397250"/>
              <a:gd name="connsiteX18" fmla="*/ 7734300 w 8597900"/>
              <a:gd name="connsiteY18" fmla="*/ 3105150 h 3397250"/>
              <a:gd name="connsiteX19" fmla="*/ 8216900 w 8597900"/>
              <a:gd name="connsiteY19" fmla="*/ 3257550 h 3397250"/>
              <a:gd name="connsiteX20" fmla="*/ 8597900 w 8597900"/>
              <a:gd name="connsiteY20" fmla="*/ 3340100 h 3397250"/>
              <a:gd name="connsiteX0" fmla="*/ 0 w 8597900"/>
              <a:gd name="connsiteY0" fmla="*/ 3289300 h 3397250"/>
              <a:gd name="connsiteX1" fmla="*/ 381000 w 8597900"/>
              <a:gd name="connsiteY1" fmla="*/ 306070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095500 w 8597900"/>
              <a:gd name="connsiteY6" fmla="*/ 2813050 h 3397250"/>
              <a:gd name="connsiteX7" fmla="*/ 2546350 w 8597900"/>
              <a:gd name="connsiteY7" fmla="*/ 2089150 h 3397250"/>
              <a:gd name="connsiteX8" fmla="*/ 3206750 w 8597900"/>
              <a:gd name="connsiteY8" fmla="*/ 1885950 h 3397250"/>
              <a:gd name="connsiteX9" fmla="*/ 3631014 w 8597900"/>
              <a:gd name="connsiteY9" fmla="*/ 1207996 h 3397250"/>
              <a:gd name="connsiteX10" fmla="*/ 3714750 w 8597900"/>
              <a:gd name="connsiteY10" fmla="*/ 108585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289300 h 3397250"/>
              <a:gd name="connsiteX1" fmla="*/ 381000 w 8597900"/>
              <a:gd name="connsiteY1" fmla="*/ 306070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095500 w 8597900"/>
              <a:gd name="connsiteY6" fmla="*/ 2813050 h 3397250"/>
              <a:gd name="connsiteX7" fmla="*/ 2546350 w 8597900"/>
              <a:gd name="connsiteY7" fmla="*/ 2089150 h 3397250"/>
              <a:gd name="connsiteX8" fmla="*/ 3206750 w 8597900"/>
              <a:gd name="connsiteY8" fmla="*/ 1885950 h 3397250"/>
              <a:gd name="connsiteX9" fmla="*/ 3535764 w 8597900"/>
              <a:gd name="connsiteY9" fmla="*/ 1271496 h 3397250"/>
              <a:gd name="connsiteX10" fmla="*/ 3714750 w 8597900"/>
              <a:gd name="connsiteY10" fmla="*/ 108585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289300 h 3397250"/>
              <a:gd name="connsiteX1" fmla="*/ 381000 w 8597900"/>
              <a:gd name="connsiteY1" fmla="*/ 306070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095500 w 8597900"/>
              <a:gd name="connsiteY6" fmla="*/ 2813050 h 3397250"/>
              <a:gd name="connsiteX7" fmla="*/ 2546350 w 8597900"/>
              <a:gd name="connsiteY7" fmla="*/ 2089150 h 3397250"/>
              <a:gd name="connsiteX8" fmla="*/ 3206750 w 8597900"/>
              <a:gd name="connsiteY8" fmla="*/ 1885950 h 3397250"/>
              <a:gd name="connsiteX9" fmla="*/ 353576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289300 h 3397250"/>
              <a:gd name="connsiteX1" fmla="*/ 381000 w 8597900"/>
              <a:gd name="connsiteY1" fmla="*/ 306070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095500 w 8597900"/>
              <a:gd name="connsiteY6" fmla="*/ 2813050 h 3397250"/>
              <a:gd name="connsiteX7" fmla="*/ 2546350 w 8597900"/>
              <a:gd name="connsiteY7" fmla="*/ 2089150 h 3397250"/>
              <a:gd name="connsiteX8" fmla="*/ 3206750 w 8597900"/>
              <a:gd name="connsiteY8" fmla="*/ 188595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289300 h 3397250"/>
              <a:gd name="connsiteX1" fmla="*/ 381000 w 8597900"/>
              <a:gd name="connsiteY1" fmla="*/ 306070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114550 w 8597900"/>
              <a:gd name="connsiteY6" fmla="*/ 2724150 h 3397250"/>
              <a:gd name="connsiteX7" fmla="*/ 2546350 w 8597900"/>
              <a:gd name="connsiteY7" fmla="*/ 2089150 h 3397250"/>
              <a:gd name="connsiteX8" fmla="*/ 3206750 w 8597900"/>
              <a:gd name="connsiteY8" fmla="*/ 188595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289300 h 3397250"/>
              <a:gd name="connsiteX1" fmla="*/ 349250 w 8597900"/>
              <a:gd name="connsiteY1" fmla="*/ 301625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114550 w 8597900"/>
              <a:gd name="connsiteY6" fmla="*/ 2724150 h 3397250"/>
              <a:gd name="connsiteX7" fmla="*/ 2546350 w 8597900"/>
              <a:gd name="connsiteY7" fmla="*/ 2089150 h 3397250"/>
              <a:gd name="connsiteX8" fmla="*/ 3206750 w 8597900"/>
              <a:gd name="connsiteY8" fmla="*/ 188595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97250"/>
              <a:gd name="connsiteX1" fmla="*/ 349250 w 8597900"/>
              <a:gd name="connsiteY1" fmla="*/ 301625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114550 w 8597900"/>
              <a:gd name="connsiteY6" fmla="*/ 2724150 h 3397250"/>
              <a:gd name="connsiteX7" fmla="*/ 2546350 w 8597900"/>
              <a:gd name="connsiteY7" fmla="*/ 2089150 h 3397250"/>
              <a:gd name="connsiteX8" fmla="*/ 3206750 w 8597900"/>
              <a:gd name="connsiteY8" fmla="*/ 188595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97250"/>
              <a:gd name="connsiteX1" fmla="*/ 349250 w 8597900"/>
              <a:gd name="connsiteY1" fmla="*/ 3016250 h 3397250"/>
              <a:gd name="connsiteX2" fmla="*/ 717550 w 8597900"/>
              <a:gd name="connsiteY2" fmla="*/ 320675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114550 w 8597900"/>
              <a:gd name="connsiteY6" fmla="*/ 2724150 h 3397250"/>
              <a:gd name="connsiteX7" fmla="*/ 2546350 w 8597900"/>
              <a:gd name="connsiteY7" fmla="*/ 2089150 h 3397250"/>
              <a:gd name="connsiteX8" fmla="*/ 3206750 w 8597900"/>
              <a:gd name="connsiteY8" fmla="*/ 188595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97250"/>
              <a:gd name="connsiteX1" fmla="*/ 349250 w 8597900"/>
              <a:gd name="connsiteY1" fmla="*/ 3016250 h 3397250"/>
              <a:gd name="connsiteX2" fmla="*/ 717550 w 8597900"/>
              <a:gd name="connsiteY2" fmla="*/ 3206750 h 3397250"/>
              <a:gd name="connsiteX3" fmla="*/ 1047750 w 8597900"/>
              <a:gd name="connsiteY3" fmla="*/ 2628900 h 3397250"/>
              <a:gd name="connsiteX4" fmla="*/ 1403350 w 8597900"/>
              <a:gd name="connsiteY4" fmla="*/ 2774950 h 3397250"/>
              <a:gd name="connsiteX5" fmla="*/ 1765300 w 8597900"/>
              <a:gd name="connsiteY5" fmla="*/ 3187700 h 3397250"/>
              <a:gd name="connsiteX6" fmla="*/ 2114550 w 8597900"/>
              <a:gd name="connsiteY6" fmla="*/ 2724150 h 3397250"/>
              <a:gd name="connsiteX7" fmla="*/ 2546350 w 8597900"/>
              <a:gd name="connsiteY7" fmla="*/ 2089150 h 3397250"/>
              <a:gd name="connsiteX8" fmla="*/ 3206750 w 8597900"/>
              <a:gd name="connsiteY8" fmla="*/ 188595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97250"/>
              <a:gd name="connsiteX1" fmla="*/ 349250 w 8597900"/>
              <a:gd name="connsiteY1" fmla="*/ 3016250 h 3397250"/>
              <a:gd name="connsiteX2" fmla="*/ 717550 w 8597900"/>
              <a:gd name="connsiteY2" fmla="*/ 3206750 h 3397250"/>
              <a:gd name="connsiteX3" fmla="*/ 1047750 w 8597900"/>
              <a:gd name="connsiteY3" fmla="*/ 2628900 h 3397250"/>
              <a:gd name="connsiteX4" fmla="*/ 1403350 w 8597900"/>
              <a:gd name="connsiteY4" fmla="*/ 2774950 h 3397250"/>
              <a:gd name="connsiteX5" fmla="*/ 1765300 w 8597900"/>
              <a:gd name="connsiteY5" fmla="*/ 3187700 h 3397250"/>
              <a:gd name="connsiteX6" fmla="*/ 2114550 w 8597900"/>
              <a:gd name="connsiteY6" fmla="*/ 2724150 h 3397250"/>
              <a:gd name="connsiteX7" fmla="*/ 2463800 w 8597900"/>
              <a:gd name="connsiteY7" fmla="*/ 2051050 h 3397250"/>
              <a:gd name="connsiteX8" fmla="*/ 3206750 w 8597900"/>
              <a:gd name="connsiteY8" fmla="*/ 188595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97250"/>
              <a:gd name="connsiteX1" fmla="*/ 349250 w 8597900"/>
              <a:gd name="connsiteY1" fmla="*/ 3016250 h 3397250"/>
              <a:gd name="connsiteX2" fmla="*/ 717550 w 8597900"/>
              <a:gd name="connsiteY2" fmla="*/ 3206750 h 3397250"/>
              <a:gd name="connsiteX3" fmla="*/ 1047750 w 8597900"/>
              <a:gd name="connsiteY3" fmla="*/ 2628900 h 3397250"/>
              <a:gd name="connsiteX4" fmla="*/ 1403350 w 8597900"/>
              <a:gd name="connsiteY4" fmla="*/ 2774950 h 3397250"/>
              <a:gd name="connsiteX5" fmla="*/ 1765300 w 8597900"/>
              <a:gd name="connsiteY5" fmla="*/ 3187700 h 3397250"/>
              <a:gd name="connsiteX6" fmla="*/ 2114550 w 8597900"/>
              <a:gd name="connsiteY6" fmla="*/ 2724150 h 3397250"/>
              <a:gd name="connsiteX7" fmla="*/ 2463800 w 8597900"/>
              <a:gd name="connsiteY7" fmla="*/ 2051050 h 3397250"/>
              <a:gd name="connsiteX8" fmla="*/ 3194050 w 8597900"/>
              <a:gd name="connsiteY8" fmla="*/ 180340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97250"/>
              <a:gd name="connsiteX1" fmla="*/ 349250 w 8597900"/>
              <a:gd name="connsiteY1" fmla="*/ 3016250 h 3397250"/>
              <a:gd name="connsiteX2" fmla="*/ 717550 w 8597900"/>
              <a:gd name="connsiteY2" fmla="*/ 3206750 h 3397250"/>
              <a:gd name="connsiteX3" fmla="*/ 1047750 w 8597900"/>
              <a:gd name="connsiteY3" fmla="*/ 2628900 h 3397250"/>
              <a:gd name="connsiteX4" fmla="*/ 1403350 w 8597900"/>
              <a:gd name="connsiteY4" fmla="*/ 2774950 h 3397250"/>
              <a:gd name="connsiteX5" fmla="*/ 1765300 w 8597900"/>
              <a:gd name="connsiteY5" fmla="*/ 3187700 h 3397250"/>
              <a:gd name="connsiteX6" fmla="*/ 2114550 w 8597900"/>
              <a:gd name="connsiteY6" fmla="*/ 2724150 h 3397250"/>
              <a:gd name="connsiteX7" fmla="*/ 2463800 w 8597900"/>
              <a:gd name="connsiteY7" fmla="*/ 2051050 h 3397250"/>
              <a:gd name="connsiteX8" fmla="*/ 3194050 w 8597900"/>
              <a:gd name="connsiteY8" fmla="*/ 1803400 h 3397250"/>
              <a:gd name="connsiteX9" fmla="*/ 3529414 w 8597900"/>
              <a:gd name="connsiteY9" fmla="*/ 1271496 h 3397250"/>
              <a:gd name="connsiteX10" fmla="*/ 3873500 w 8597900"/>
              <a:gd name="connsiteY10" fmla="*/ 1270000 h 3397250"/>
              <a:gd name="connsiteX11" fmla="*/ 4229100 w 8597900"/>
              <a:gd name="connsiteY11" fmla="*/ 301625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97250"/>
              <a:gd name="connsiteX1" fmla="*/ 349250 w 8597900"/>
              <a:gd name="connsiteY1" fmla="*/ 3016250 h 3397250"/>
              <a:gd name="connsiteX2" fmla="*/ 717550 w 8597900"/>
              <a:gd name="connsiteY2" fmla="*/ 3206750 h 3397250"/>
              <a:gd name="connsiteX3" fmla="*/ 1047750 w 8597900"/>
              <a:gd name="connsiteY3" fmla="*/ 2628900 h 3397250"/>
              <a:gd name="connsiteX4" fmla="*/ 1403350 w 8597900"/>
              <a:gd name="connsiteY4" fmla="*/ 2774950 h 3397250"/>
              <a:gd name="connsiteX5" fmla="*/ 1765300 w 8597900"/>
              <a:gd name="connsiteY5" fmla="*/ 3187700 h 3397250"/>
              <a:gd name="connsiteX6" fmla="*/ 2114550 w 8597900"/>
              <a:gd name="connsiteY6" fmla="*/ 2724150 h 3397250"/>
              <a:gd name="connsiteX7" fmla="*/ 2463800 w 8597900"/>
              <a:gd name="connsiteY7" fmla="*/ 2051050 h 3397250"/>
              <a:gd name="connsiteX8" fmla="*/ 3194050 w 8597900"/>
              <a:gd name="connsiteY8" fmla="*/ 1803400 h 3397250"/>
              <a:gd name="connsiteX9" fmla="*/ 3529414 w 8597900"/>
              <a:gd name="connsiteY9" fmla="*/ 1271496 h 3397250"/>
              <a:gd name="connsiteX10" fmla="*/ 3873500 w 8597900"/>
              <a:gd name="connsiteY10" fmla="*/ 1270000 h 3397250"/>
              <a:gd name="connsiteX11" fmla="*/ 4229100 w 8597900"/>
              <a:gd name="connsiteY11" fmla="*/ 3016250 h 3397250"/>
              <a:gd name="connsiteX12" fmla="*/ 4578350 w 8597900"/>
              <a:gd name="connsiteY12" fmla="*/ 31750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52800"/>
              <a:gd name="connsiteX1" fmla="*/ 349250 w 8597900"/>
              <a:gd name="connsiteY1" fmla="*/ 3016250 h 3352800"/>
              <a:gd name="connsiteX2" fmla="*/ 717550 w 8597900"/>
              <a:gd name="connsiteY2" fmla="*/ 3206750 h 3352800"/>
              <a:gd name="connsiteX3" fmla="*/ 1047750 w 8597900"/>
              <a:gd name="connsiteY3" fmla="*/ 2628900 h 3352800"/>
              <a:gd name="connsiteX4" fmla="*/ 1403350 w 8597900"/>
              <a:gd name="connsiteY4" fmla="*/ 2774950 h 3352800"/>
              <a:gd name="connsiteX5" fmla="*/ 1765300 w 8597900"/>
              <a:gd name="connsiteY5" fmla="*/ 3187700 h 3352800"/>
              <a:gd name="connsiteX6" fmla="*/ 2114550 w 8597900"/>
              <a:gd name="connsiteY6" fmla="*/ 2724150 h 3352800"/>
              <a:gd name="connsiteX7" fmla="*/ 2463800 w 8597900"/>
              <a:gd name="connsiteY7" fmla="*/ 2051050 h 3352800"/>
              <a:gd name="connsiteX8" fmla="*/ 3194050 w 8597900"/>
              <a:gd name="connsiteY8" fmla="*/ 1803400 h 3352800"/>
              <a:gd name="connsiteX9" fmla="*/ 3529414 w 8597900"/>
              <a:gd name="connsiteY9" fmla="*/ 1271496 h 3352800"/>
              <a:gd name="connsiteX10" fmla="*/ 3873500 w 8597900"/>
              <a:gd name="connsiteY10" fmla="*/ 1270000 h 3352800"/>
              <a:gd name="connsiteX11" fmla="*/ 4229100 w 8597900"/>
              <a:gd name="connsiteY11" fmla="*/ 3016250 h 3352800"/>
              <a:gd name="connsiteX12" fmla="*/ 4578350 w 8597900"/>
              <a:gd name="connsiteY12" fmla="*/ 3175000 h 3352800"/>
              <a:gd name="connsiteX13" fmla="*/ 4946650 w 8597900"/>
              <a:gd name="connsiteY13" fmla="*/ 3352800 h 3352800"/>
              <a:gd name="connsiteX14" fmla="*/ 5632450 w 8597900"/>
              <a:gd name="connsiteY14" fmla="*/ 3251200 h 3352800"/>
              <a:gd name="connsiteX15" fmla="*/ 6076950 w 8597900"/>
              <a:gd name="connsiteY15" fmla="*/ 0 h 3352800"/>
              <a:gd name="connsiteX16" fmla="*/ 6673850 w 8597900"/>
              <a:gd name="connsiteY16" fmla="*/ 0 h 3352800"/>
              <a:gd name="connsiteX17" fmla="*/ 7086600 w 8597900"/>
              <a:gd name="connsiteY17" fmla="*/ 2266950 h 3352800"/>
              <a:gd name="connsiteX18" fmla="*/ 7391400 w 8597900"/>
              <a:gd name="connsiteY18" fmla="*/ 2565400 h 3352800"/>
              <a:gd name="connsiteX19" fmla="*/ 7734300 w 8597900"/>
              <a:gd name="connsiteY19" fmla="*/ 3105150 h 3352800"/>
              <a:gd name="connsiteX20" fmla="*/ 8216900 w 8597900"/>
              <a:gd name="connsiteY20" fmla="*/ 3257550 h 3352800"/>
              <a:gd name="connsiteX21" fmla="*/ 8597900 w 8597900"/>
              <a:gd name="connsiteY21" fmla="*/ 3340100 h 3352800"/>
              <a:gd name="connsiteX0" fmla="*/ 0 w 8597900"/>
              <a:gd name="connsiteY0" fmla="*/ 3181350 h 3352800"/>
              <a:gd name="connsiteX1" fmla="*/ 349250 w 8597900"/>
              <a:gd name="connsiteY1" fmla="*/ 3016250 h 3352800"/>
              <a:gd name="connsiteX2" fmla="*/ 717550 w 8597900"/>
              <a:gd name="connsiteY2" fmla="*/ 3206750 h 3352800"/>
              <a:gd name="connsiteX3" fmla="*/ 1047750 w 8597900"/>
              <a:gd name="connsiteY3" fmla="*/ 2628900 h 3352800"/>
              <a:gd name="connsiteX4" fmla="*/ 1403350 w 8597900"/>
              <a:gd name="connsiteY4" fmla="*/ 2774950 h 3352800"/>
              <a:gd name="connsiteX5" fmla="*/ 1765300 w 8597900"/>
              <a:gd name="connsiteY5" fmla="*/ 3187700 h 3352800"/>
              <a:gd name="connsiteX6" fmla="*/ 2114550 w 8597900"/>
              <a:gd name="connsiteY6" fmla="*/ 2724150 h 3352800"/>
              <a:gd name="connsiteX7" fmla="*/ 2463800 w 8597900"/>
              <a:gd name="connsiteY7" fmla="*/ 2051050 h 3352800"/>
              <a:gd name="connsiteX8" fmla="*/ 3194050 w 8597900"/>
              <a:gd name="connsiteY8" fmla="*/ 1803400 h 3352800"/>
              <a:gd name="connsiteX9" fmla="*/ 3529414 w 8597900"/>
              <a:gd name="connsiteY9" fmla="*/ 1271496 h 3352800"/>
              <a:gd name="connsiteX10" fmla="*/ 3873500 w 8597900"/>
              <a:gd name="connsiteY10" fmla="*/ 1270000 h 3352800"/>
              <a:gd name="connsiteX11" fmla="*/ 4229100 w 8597900"/>
              <a:gd name="connsiteY11" fmla="*/ 3016250 h 3352800"/>
              <a:gd name="connsiteX12" fmla="*/ 4578350 w 8597900"/>
              <a:gd name="connsiteY12" fmla="*/ 3175000 h 3352800"/>
              <a:gd name="connsiteX13" fmla="*/ 4946650 w 8597900"/>
              <a:gd name="connsiteY13" fmla="*/ 3352800 h 3352800"/>
              <a:gd name="connsiteX14" fmla="*/ 5434414 w 8597900"/>
              <a:gd name="connsiteY14" fmla="*/ 3284446 h 3352800"/>
              <a:gd name="connsiteX15" fmla="*/ 5632450 w 8597900"/>
              <a:gd name="connsiteY15" fmla="*/ 3251200 h 3352800"/>
              <a:gd name="connsiteX16" fmla="*/ 6076950 w 8597900"/>
              <a:gd name="connsiteY16" fmla="*/ 0 h 3352800"/>
              <a:gd name="connsiteX17" fmla="*/ 6673850 w 8597900"/>
              <a:gd name="connsiteY17" fmla="*/ 0 h 3352800"/>
              <a:gd name="connsiteX18" fmla="*/ 7086600 w 8597900"/>
              <a:gd name="connsiteY18" fmla="*/ 2266950 h 3352800"/>
              <a:gd name="connsiteX19" fmla="*/ 7391400 w 8597900"/>
              <a:gd name="connsiteY19" fmla="*/ 2565400 h 3352800"/>
              <a:gd name="connsiteX20" fmla="*/ 7734300 w 8597900"/>
              <a:gd name="connsiteY20" fmla="*/ 3105150 h 3352800"/>
              <a:gd name="connsiteX21" fmla="*/ 8216900 w 8597900"/>
              <a:gd name="connsiteY21" fmla="*/ 3257550 h 3352800"/>
              <a:gd name="connsiteX22" fmla="*/ 8597900 w 8597900"/>
              <a:gd name="connsiteY22" fmla="*/ 3340100 h 3352800"/>
              <a:gd name="connsiteX0" fmla="*/ 0 w 8597900"/>
              <a:gd name="connsiteY0" fmla="*/ 3181350 h 3352800"/>
              <a:gd name="connsiteX1" fmla="*/ 349250 w 8597900"/>
              <a:gd name="connsiteY1" fmla="*/ 3016250 h 3352800"/>
              <a:gd name="connsiteX2" fmla="*/ 717550 w 8597900"/>
              <a:gd name="connsiteY2" fmla="*/ 3206750 h 3352800"/>
              <a:gd name="connsiteX3" fmla="*/ 1047750 w 8597900"/>
              <a:gd name="connsiteY3" fmla="*/ 2628900 h 3352800"/>
              <a:gd name="connsiteX4" fmla="*/ 1403350 w 8597900"/>
              <a:gd name="connsiteY4" fmla="*/ 2774950 h 3352800"/>
              <a:gd name="connsiteX5" fmla="*/ 1765300 w 8597900"/>
              <a:gd name="connsiteY5" fmla="*/ 3187700 h 3352800"/>
              <a:gd name="connsiteX6" fmla="*/ 2114550 w 8597900"/>
              <a:gd name="connsiteY6" fmla="*/ 2724150 h 3352800"/>
              <a:gd name="connsiteX7" fmla="*/ 2463800 w 8597900"/>
              <a:gd name="connsiteY7" fmla="*/ 2051050 h 3352800"/>
              <a:gd name="connsiteX8" fmla="*/ 3194050 w 8597900"/>
              <a:gd name="connsiteY8" fmla="*/ 1803400 h 3352800"/>
              <a:gd name="connsiteX9" fmla="*/ 3529414 w 8597900"/>
              <a:gd name="connsiteY9" fmla="*/ 1271496 h 3352800"/>
              <a:gd name="connsiteX10" fmla="*/ 3873500 w 8597900"/>
              <a:gd name="connsiteY10" fmla="*/ 1270000 h 3352800"/>
              <a:gd name="connsiteX11" fmla="*/ 4229100 w 8597900"/>
              <a:gd name="connsiteY11" fmla="*/ 3016250 h 3352800"/>
              <a:gd name="connsiteX12" fmla="*/ 4578350 w 8597900"/>
              <a:gd name="connsiteY12" fmla="*/ 3175000 h 3352800"/>
              <a:gd name="connsiteX13" fmla="*/ 4946650 w 8597900"/>
              <a:gd name="connsiteY13" fmla="*/ 3352800 h 3352800"/>
              <a:gd name="connsiteX14" fmla="*/ 5313764 w 8597900"/>
              <a:gd name="connsiteY14" fmla="*/ 3341596 h 3352800"/>
              <a:gd name="connsiteX15" fmla="*/ 5632450 w 8597900"/>
              <a:gd name="connsiteY15" fmla="*/ 3251200 h 3352800"/>
              <a:gd name="connsiteX16" fmla="*/ 6076950 w 8597900"/>
              <a:gd name="connsiteY16" fmla="*/ 0 h 3352800"/>
              <a:gd name="connsiteX17" fmla="*/ 6673850 w 8597900"/>
              <a:gd name="connsiteY17" fmla="*/ 0 h 3352800"/>
              <a:gd name="connsiteX18" fmla="*/ 7086600 w 8597900"/>
              <a:gd name="connsiteY18" fmla="*/ 2266950 h 3352800"/>
              <a:gd name="connsiteX19" fmla="*/ 7391400 w 8597900"/>
              <a:gd name="connsiteY19" fmla="*/ 2565400 h 3352800"/>
              <a:gd name="connsiteX20" fmla="*/ 7734300 w 8597900"/>
              <a:gd name="connsiteY20" fmla="*/ 3105150 h 3352800"/>
              <a:gd name="connsiteX21" fmla="*/ 8216900 w 8597900"/>
              <a:gd name="connsiteY21" fmla="*/ 3257550 h 3352800"/>
              <a:gd name="connsiteX22" fmla="*/ 8597900 w 8597900"/>
              <a:gd name="connsiteY22" fmla="*/ 3340100 h 3352800"/>
              <a:gd name="connsiteX0" fmla="*/ 0 w 8597900"/>
              <a:gd name="connsiteY0" fmla="*/ 3181350 h 3352800"/>
              <a:gd name="connsiteX1" fmla="*/ 349250 w 8597900"/>
              <a:gd name="connsiteY1" fmla="*/ 3016250 h 3352800"/>
              <a:gd name="connsiteX2" fmla="*/ 717550 w 8597900"/>
              <a:gd name="connsiteY2" fmla="*/ 3206750 h 3352800"/>
              <a:gd name="connsiteX3" fmla="*/ 1047750 w 8597900"/>
              <a:gd name="connsiteY3" fmla="*/ 2628900 h 3352800"/>
              <a:gd name="connsiteX4" fmla="*/ 1403350 w 8597900"/>
              <a:gd name="connsiteY4" fmla="*/ 2774950 h 3352800"/>
              <a:gd name="connsiteX5" fmla="*/ 1765300 w 8597900"/>
              <a:gd name="connsiteY5" fmla="*/ 3187700 h 3352800"/>
              <a:gd name="connsiteX6" fmla="*/ 2114550 w 8597900"/>
              <a:gd name="connsiteY6" fmla="*/ 2724150 h 3352800"/>
              <a:gd name="connsiteX7" fmla="*/ 2463800 w 8597900"/>
              <a:gd name="connsiteY7" fmla="*/ 2051050 h 3352800"/>
              <a:gd name="connsiteX8" fmla="*/ 3194050 w 8597900"/>
              <a:gd name="connsiteY8" fmla="*/ 1803400 h 3352800"/>
              <a:gd name="connsiteX9" fmla="*/ 3529414 w 8597900"/>
              <a:gd name="connsiteY9" fmla="*/ 1271496 h 3352800"/>
              <a:gd name="connsiteX10" fmla="*/ 3873500 w 8597900"/>
              <a:gd name="connsiteY10" fmla="*/ 1270000 h 3352800"/>
              <a:gd name="connsiteX11" fmla="*/ 4229100 w 8597900"/>
              <a:gd name="connsiteY11" fmla="*/ 3016250 h 3352800"/>
              <a:gd name="connsiteX12" fmla="*/ 4578350 w 8597900"/>
              <a:gd name="connsiteY12" fmla="*/ 3175000 h 3352800"/>
              <a:gd name="connsiteX13" fmla="*/ 4946650 w 8597900"/>
              <a:gd name="connsiteY13" fmla="*/ 3352800 h 3352800"/>
              <a:gd name="connsiteX14" fmla="*/ 5313764 w 8597900"/>
              <a:gd name="connsiteY14" fmla="*/ 3341596 h 3352800"/>
              <a:gd name="connsiteX15" fmla="*/ 5632450 w 8597900"/>
              <a:gd name="connsiteY15" fmla="*/ 3175000 h 3352800"/>
              <a:gd name="connsiteX16" fmla="*/ 6076950 w 8597900"/>
              <a:gd name="connsiteY16" fmla="*/ 0 h 3352800"/>
              <a:gd name="connsiteX17" fmla="*/ 6673850 w 8597900"/>
              <a:gd name="connsiteY17" fmla="*/ 0 h 3352800"/>
              <a:gd name="connsiteX18" fmla="*/ 7086600 w 8597900"/>
              <a:gd name="connsiteY18" fmla="*/ 2266950 h 3352800"/>
              <a:gd name="connsiteX19" fmla="*/ 7391400 w 8597900"/>
              <a:gd name="connsiteY19" fmla="*/ 2565400 h 3352800"/>
              <a:gd name="connsiteX20" fmla="*/ 7734300 w 8597900"/>
              <a:gd name="connsiteY20" fmla="*/ 3105150 h 3352800"/>
              <a:gd name="connsiteX21" fmla="*/ 8216900 w 8597900"/>
              <a:gd name="connsiteY21" fmla="*/ 3257550 h 3352800"/>
              <a:gd name="connsiteX22" fmla="*/ 8597900 w 8597900"/>
              <a:gd name="connsiteY22" fmla="*/ 3340100 h 3352800"/>
              <a:gd name="connsiteX0" fmla="*/ 0 w 8597900"/>
              <a:gd name="connsiteY0" fmla="*/ 3181350 h 3352800"/>
              <a:gd name="connsiteX1" fmla="*/ 349250 w 8597900"/>
              <a:gd name="connsiteY1" fmla="*/ 3016250 h 3352800"/>
              <a:gd name="connsiteX2" fmla="*/ 717550 w 8597900"/>
              <a:gd name="connsiteY2" fmla="*/ 3206750 h 3352800"/>
              <a:gd name="connsiteX3" fmla="*/ 1047750 w 8597900"/>
              <a:gd name="connsiteY3" fmla="*/ 2628900 h 3352800"/>
              <a:gd name="connsiteX4" fmla="*/ 1403350 w 8597900"/>
              <a:gd name="connsiteY4" fmla="*/ 2774950 h 3352800"/>
              <a:gd name="connsiteX5" fmla="*/ 1765300 w 8597900"/>
              <a:gd name="connsiteY5" fmla="*/ 3187700 h 3352800"/>
              <a:gd name="connsiteX6" fmla="*/ 2114550 w 8597900"/>
              <a:gd name="connsiteY6" fmla="*/ 2724150 h 3352800"/>
              <a:gd name="connsiteX7" fmla="*/ 2463800 w 8597900"/>
              <a:gd name="connsiteY7" fmla="*/ 2051050 h 3352800"/>
              <a:gd name="connsiteX8" fmla="*/ 3194050 w 8597900"/>
              <a:gd name="connsiteY8" fmla="*/ 1803400 h 3352800"/>
              <a:gd name="connsiteX9" fmla="*/ 3529414 w 8597900"/>
              <a:gd name="connsiteY9" fmla="*/ 1271496 h 3352800"/>
              <a:gd name="connsiteX10" fmla="*/ 3873500 w 8597900"/>
              <a:gd name="connsiteY10" fmla="*/ 1270000 h 3352800"/>
              <a:gd name="connsiteX11" fmla="*/ 4229100 w 8597900"/>
              <a:gd name="connsiteY11" fmla="*/ 3016250 h 3352800"/>
              <a:gd name="connsiteX12" fmla="*/ 4578350 w 8597900"/>
              <a:gd name="connsiteY12" fmla="*/ 3175000 h 3352800"/>
              <a:gd name="connsiteX13" fmla="*/ 4946650 w 8597900"/>
              <a:gd name="connsiteY13" fmla="*/ 3352800 h 3352800"/>
              <a:gd name="connsiteX14" fmla="*/ 5313764 w 8597900"/>
              <a:gd name="connsiteY14" fmla="*/ 3341596 h 3352800"/>
              <a:gd name="connsiteX15" fmla="*/ 5632450 w 8597900"/>
              <a:gd name="connsiteY15" fmla="*/ 3175000 h 3352800"/>
              <a:gd name="connsiteX16" fmla="*/ 5994400 w 8597900"/>
              <a:gd name="connsiteY16" fmla="*/ 63500 h 3352800"/>
              <a:gd name="connsiteX17" fmla="*/ 6673850 w 8597900"/>
              <a:gd name="connsiteY17" fmla="*/ 0 h 3352800"/>
              <a:gd name="connsiteX18" fmla="*/ 7086600 w 8597900"/>
              <a:gd name="connsiteY18" fmla="*/ 2266950 h 3352800"/>
              <a:gd name="connsiteX19" fmla="*/ 7391400 w 8597900"/>
              <a:gd name="connsiteY19" fmla="*/ 2565400 h 3352800"/>
              <a:gd name="connsiteX20" fmla="*/ 7734300 w 8597900"/>
              <a:gd name="connsiteY20" fmla="*/ 3105150 h 3352800"/>
              <a:gd name="connsiteX21" fmla="*/ 8216900 w 8597900"/>
              <a:gd name="connsiteY21" fmla="*/ 3257550 h 3352800"/>
              <a:gd name="connsiteX22" fmla="*/ 8597900 w 8597900"/>
              <a:gd name="connsiteY22" fmla="*/ 3340100 h 3352800"/>
              <a:gd name="connsiteX0" fmla="*/ 0 w 8597900"/>
              <a:gd name="connsiteY0" fmla="*/ 3117850 h 3289300"/>
              <a:gd name="connsiteX1" fmla="*/ 349250 w 8597900"/>
              <a:gd name="connsiteY1" fmla="*/ 2952750 h 3289300"/>
              <a:gd name="connsiteX2" fmla="*/ 717550 w 8597900"/>
              <a:gd name="connsiteY2" fmla="*/ 3143250 h 3289300"/>
              <a:gd name="connsiteX3" fmla="*/ 1047750 w 8597900"/>
              <a:gd name="connsiteY3" fmla="*/ 2565400 h 3289300"/>
              <a:gd name="connsiteX4" fmla="*/ 1403350 w 8597900"/>
              <a:gd name="connsiteY4" fmla="*/ 2711450 h 3289300"/>
              <a:gd name="connsiteX5" fmla="*/ 1765300 w 8597900"/>
              <a:gd name="connsiteY5" fmla="*/ 3124200 h 3289300"/>
              <a:gd name="connsiteX6" fmla="*/ 2114550 w 8597900"/>
              <a:gd name="connsiteY6" fmla="*/ 2660650 h 3289300"/>
              <a:gd name="connsiteX7" fmla="*/ 2463800 w 8597900"/>
              <a:gd name="connsiteY7" fmla="*/ 1987550 h 3289300"/>
              <a:gd name="connsiteX8" fmla="*/ 3194050 w 8597900"/>
              <a:gd name="connsiteY8" fmla="*/ 1739900 h 3289300"/>
              <a:gd name="connsiteX9" fmla="*/ 3529414 w 8597900"/>
              <a:gd name="connsiteY9" fmla="*/ 1207996 h 3289300"/>
              <a:gd name="connsiteX10" fmla="*/ 3873500 w 8597900"/>
              <a:gd name="connsiteY10" fmla="*/ 1206500 h 3289300"/>
              <a:gd name="connsiteX11" fmla="*/ 4229100 w 8597900"/>
              <a:gd name="connsiteY11" fmla="*/ 2952750 h 3289300"/>
              <a:gd name="connsiteX12" fmla="*/ 4578350 w 8597900"/>
              <a:gd name="connsiteY12" fmla="*/ 3111500 h 3289300"/>
              <a:gd name="connsiteX13" fmla="*/ 4946650 w 8597900"/>
              <a:gd name="connsiteY13" fmla="*/ 3289300 h 3289300"/>
              <a:gd name="connsiteX14" fmla="*/ 5313764 w 8597900"/>
              <a:gd name="connsiteY14" fmla="*/ 3278096 h 3289300"/>
              <a:gd name="connsiteX15" fmla="*/ 5632450 w 8597900"/>
              <a:gd name="connsiteY15" fmla="*/ 3111500 h 3289300"/>
              <a:gd name="connsiteX16" fmla="*/ 5994400 w 8597900"/>
              <a:gd name="connsiteY16" fmla="*/ 0 h 3289300"/>
              <a:gd name="connsiteX17" fmla="*/ 6718300 w 8597900"/>
              <a:gd name="connsiteY17" fmla="*/ 0 h 3289300"/>
              <a:gd name="connsiteX18" fmla="*/ 7086600 w 8597900"/>
              <a:gd name="connsiteY18" fmla="*/ 2203450 h 3289300"/>
              <a:gd name="connsiteX19" fmla="*/ 7391400 w 8597900"/>
              <a:gd name="connsiteY19" fmla="*/ 2501900 h 3289300"/>
              <a:gd name="connsiteX20" fmla="*/ 7734300 w 8597900"/>
              <a:gd name="connsiteY20" fmla="*/ 3041650 h 3289300"/>
              <a:gd name="connsiteX21" fmla="*/ 8216900 w 8597900"/>
              <a:gd name="connsiteY21" fmla="*/ 3194050 h 3289300"/>
              <a:gd name="connsiteX22" fmla="*/ 8597900 w 8597900"/>
              <a:gd name="connsiteY22" fmla="*/ 3276600 h 3289300"/>
              <a:gd name="connsiteX0" fmla="*/ 0 w 8597900"/>
              <a:gd name="connsiteY0" fmla="*/ 3117850 h 3289300"/>
              <a:gd name="connsiteX1" fmla="*/ 349250 w 8597900"/>
              <a:gd name="connsiteY1" fmla="*/ 2952750 h 3289300"/>
              <a:gd name="connsiteX2" fmla="*/ 717550 w 8597900"/>
              <a:gd name="connsiteY2" fmla="*/ 3143250 h 3289300"/>
              <a:gd name="connsiteX3" fmla="*/ 1047750 w 8597900"/>
              <a:gd name="connsiteY3" fmla="*/ 2565400 h 3289300"/>
              <a:gd name="connsiteX4" fmla="*/ 1403350 w 8597900"/>
              <a:gd name="connsiteY4" fmla="*/ 2711450 h 3289300"/>
              <a:gd name="connsiteX5" fmla="*/ 1765300 w 8597900"/>
              <a:gd name="connsiteY5" fmla="*/ 3124200 h 3289300"/>
              <a:gd name="connsiteX6" fmla="*/ 2114550 w 8597900"/>
              <a:gd name="connsiteY6" fmla="*/ 2660650 h 3289300"/>
              <a:gd name="connsiteX7" fmla="*/ 2463800 w 8597900"/>
              <a:gd name="connsiteY7" fmla="*/ 1987550 h 3289300"/>
              <a:gd name="connsiteX8" fmla="*/ 3194050 w 8597900"/>
              <a:gd name="connsiteY8" fmla="*/ 1739900 h 3289300"/>
              <a:gd name="connsiteX9" fmla="*/ 3529414 w 8597900"/>
              <a:gd name="connsiteY9" fmla="*/ 1207996 h 3289300"/>
              <a:gd name="connsiteX10" fmla="*/ 3873500 w 8597900"/>
              <a:gd name="connsiteY10" fmla="*/ 1206500 h 3289300"/>
              <a:gd name="connsiteX11" fmla="*/ 4229100 w 8597900"/>
              <a:gd name="connsiteY11" fmla="*/ 2952750 h 3289300"/>
              <a:gd name="connsiteX12" fmla="*/ 4578350 w 8597900"/>
              <a:gd name="connsiteY12" fmla="*/ 3111500 h 3289300"/>
              <a:gd name="connsiteX13" fmla="*/ 4946650 w 8597900"/>
              <a:gd name="connsiteY13" fmla="*/ 3289300 h 3289300"/>
              <a:gd name="connsiteX14" fmla="*/ 5313764 w 8597900"/>
              <a:gd name="connsiteY14" fmla="*/ 3278096 h 3289300"/>
              <a:gd name="connsiteX15" fmla="*/ 5632450 w 8597900"/>
              <a:gd name="connsiteY15" fmla="*/ 3111500 h 3289300"/>
              <a:gd name="connsiteX16" fmla="*/ 5994400 w 8597900"/>
              <a:gd name="connsiteY16" fmla="*/ 0 h 3289300"/>
              <a:gd name="connsiteX17" fmla="*/ 6718300 w 8597900"/>
              <a:gd name="connsiteY17" fmla="*/ 0 h 3289300"/>
              <a:gd name="connsiteX18" fmla="*/ 7042150 w 8597900"/>
              <a:gd name="connsiteY18" fmla="*/ 2184400 h 3289300"/>
              <a:gd name="connsiteX19" fmla="*/ 7391400 w 8597900"/>
              <a:gd name="connsiteY19" fmla="*/ 2501900 h 3289300"/>
              <a:gd name="connsiteX20" fmla="*/ 7734300 w 8597900"/>
              <a:gd name="connsiteY20" fmla="*/ 3041650 h 3289300"/>
              <a:gd name="connsiteX21" fmla="*/ 8216900 w 8597900"/>
              <a:gd name="connsiteY21" fmla="*/ 3194050 h 3289300"/>
              <a:gd name="connsiteX22" fmla="*/ 8597900 w 8597900"/>
              <a:gd name="connsiteY22" fmla="*/ 3276600 h 3289300"/>
              <a:gd name="connsiteX0" fmla="*/ 0 w 8597900"/>
              <a:gd name="connsiteY0" fmla="*/ 3117850 h 3289300"/>
              <a:gd name="connsiteX1" fmla="*/ 349250 w 8597900"/>
              <a:gd name="connsiteY1" fmla="*/ 2952750 h 3289300"/>
              <a:gd name="connsiteX2" fmla="*/ 717550 w 8597900"/>
              <a:gd name="connsiteY2" fmla="*/ 3143250 h 3289300"/>
              <a:gd name="connsiteX3" fmla="*/ 1047750 w 8597900"/>
              <a:gd name="connsiteY3" fmla="*/ 2565400 h 3289300"/>
              <a:gd name="connsiteX4" fmla="*/ 1403350 w 8597900"/>
              <a:gd name="connsiteY4" fmla="*/ 2711450 h 3289300"/>
              <a:gd name="connsiteX5" fmla="*/ 1765300 w 8597900"/>
              <a:gd name="connsiteY5" fmla="*/ 3124200 h 3289300"/>
              <a:gd name="connsiteX6" fmla="*/ 2114550 w 8597900"/>
              <a:gd name="connsiteY6" fmla="*/ 2660650 h 3289300"/>
              <a:gd name="connsiteX7" fmla="*/ 2463800 w 8597900"/>
              <a:gd name="connsiteY7" fmla="*/ 1987550 h 3289300"/>
              <a:gd name="connsiteX8" fmla="*/ 3194050 w 8597900"/>
              <a:gd name="connsiteY8" fmla="*/ 1739900 h 3289300"/>
              <a:gd name="connsiteX9" fmla="*/ 3529414 w 8597900"/>
              <a:gd name="connsiteY9" fmla="*/ 1207996 h 3289300"/>
              <a:gd name="connsiteX10" fmla="*/ 3873500 w 8597900"/>
              <a:gd name="connsiteY10" fmla="*/ 1206500 h 3289300"/>
              <a:gd name="connsiteX11" fmla="*/ 4229100 w 8597900"/>
              <a:gd name="connsiteY11" fmla="*/ 2952750 h 3289300"/>
              <a:gd name="connsiteX12" fmla="*/ 4578350 w 8597900"/>
              <a:gd name="connsiteY12" fmla="*/ 3111500 h 3289300"/>
              <a:gd name="connsiteX13" fmla="*/ 4946650 w 8597900"/>
              <a:gd name="connsiteY13" fmla="*/ 3289300 h 3289300"/>
              <a:gd name="connsiteX14" fmla="*/ 5313764 w 8597900"/>
              <a:gd name="connsiteY14" fmla="*/ 3278096 h 3289300"/>
              <a:gd name="connsiteX15" fmla="*/ 5632450 w 8597900"/>
              <a:gd name="connsiteY15" fmla="*/ 3111500 h 3289300"/>
              <a:gd name="connsiteX16" fmla="*/ 5994400 w 8597900"/>
              <a:gd name="connsiteY16" fmla="*/ 0 h 3289300"/>
              <a:gd name="connsiteX17" fmla="*/ 6718300 w 8597900"/>
              <a:gd name="connsiteY17" fmla="*/ 0 h 3289300"/>
              <a:gd name="connsiteX18" fmla="*/ 7042150 w 8597900"/>
              <a:gd name="connsiteY18" fmla="*/ 2184400 h 3289300"/>
              <a:gd name="connsiteX19" fmla="*/ 7385050 w 8597900"/>
              <a:gd name="connsiteY19" fmla="*/ 2438400 h 3289300"/>
              <a:gd name="connsiteX20" fmla="*/ 7734300 w 8597900"/>
              <a:gd name="connsiteY20" fmla="*/ 3041650 h 3289300"/>
              <a:gd name="connsiteX21" fmla="*/ 8216900 w 8597900"/>
              <a:gd name="connsiteY21" fmla="*/ 3194050 h 3289300"/>
              <a:gd name="connsiteX22" fmla="*/ 8597900 w 8597900"/>
              <a:gd name="connsiteY22" fmla="*/ 3276600 h 3289300"/>
              <a:gd name="connsiteX0" fmla="*/ 0 w 8597900"/>
              <a:gd name="connsiteY0" fmla="*/ 3117850 h 3289300"/>
              <a:gd name="connsiteX1" fmla="*/ 349250 w 8597900"/>
              <a:gd name="connsiteY1" fmla="*/ 2952750 h 3289300"/>
              <a:gd name="connsiteX2" fmla="*/ 717550 w 8597900"/>
              <a:gd name="connsiteY2" fmla="*/ 3143250 h 3289300"/>
              <a:gd name="connsiteX3" fmla="*/ 1047750 w 8597900"/>
              <a:gd name="connsiteY3" fmla="*/ 2565400 h 3289300"/>
              <a:gd name="connsiteX4" fmla="*/ 1403350 w 8597900"/>
              <a:gd name="connsiteY4" fmla="*/ 2711450 h 3289300"/>
              <a:gd name="connsiteX5" fmla="*/ 1765300 w 8597900"/>
              <a:gd name="connsiteY5" fmla="*/ 3124200 h 3289300"/>
              <a:gd name="connsiteX6" fmla="*/ 2114550 w 8597900"/>
              <a:gd name="connsiteY6" fmla="*/ 2660650 h 3289300"/>
              <a:gd name="connsiteX7" fmla="*/ 2463800 w 8597900"/>
              <a:gd name="connsiteY7" fmla="*/ 1987550 h 3289300"/>
              <a:gd name="connsiteX8" fmla="*/ 3194050 w 8597900"/>
              <a:gd name="connsiteY8" fmla="*/ 1739900 h 3289300"/>
              <a:gd name="connsiteX9" fmla="*/ 3529414 w 8597900"/>
              <a:gd name="connsiteY9" fmla="*/ 1207996 h 3289300"/>
              <a:gd name="connsiteX10" fmla="*/ 3873500 w 8597900"/>
              <a:gd name="connsiteY10" fmla="*/ 1206500 h 3289300"/>
              <a:gd name="connsiteX11" fmla="*/ 4229100 w 8597900"/>
              <a:gd name="connsiteY11" fmla="*/ 2952750 h 3289300"/>
              <a:gd name="connsiteX12" fmla="*/ 4578350 w 8597900"/>
              <a:gd name="connsiteY12" fmla="*/ 3111500 h 3289300"/>
              <a:gd name="connsiteX13" fmla="*/ 4946650 w 8597900"/>
              <a:gd name="connsiteY13" fmla="*/ 3289300 h 3289300"/>
              <a:gd name="connsiteX14" fmla="*/ 5313764 w 8597900"/>
              <a:gd name="connsiteY14" fmla="*/ 3278096 h 3289300"/>
              <a:gd name="connsiteX15" fmla="*/ 5632450 w 8597900"/>
              <a:gd name="connsiteY15" fmla="*/ 3111500 h 3289300"/>
              <a:gd name="connsiteX16" fmla="*/ 5994400 w 8597900"/>
              <a:gd name="connsiteY16" fmla="*/ 0 h 3289300"/>
              <a:gd name="connsiteX17" fmla="*/ 6718300 w 8597900"/>
              <a:gd name="connsiteY17" fmla="*/ 0 h 3289300"/>
              <a:gd name="connsiteX18" fmla="*/ 7042150 w 8597900"/>
              <a:gd name="connsiteY18" fmla="*/ 2184400 h 3289300"/>
              <a:gd name="connsiteX19" fmla="*/ 7385050 w 8597900"/>
              <a:gd name="connsiteY19" fmla="*/ 2438400 h 3289300"/>
              <a:gd name="connsiteX20" fmla="*/ 7759700 w 8597900"/>
              <a:gd name="connsiteY20" fmla="*/ 2997200 h 3289300"/>
              <a:gd name="connsiteX21" fmla="*/ 8216900 w 8597900"/>
              <a:gd name="connsiteY21" fmla="*/ 3194050 h 3289300"/>
              <a:gd name="connsiteX22" fmla="*/ 8597900 w 8597900"/>
              <a:gd name="connsiteY22" fmla="*/ 3276600 h 3289300"/>
              <a:gd name="connsiteX0" fmla="*/ 0 w 8597900"/>
              <a:gd name="connsiteY0" fmla="*/ 3117850 h 3289300"/>
              <a:gd name="connsiteX1" fmla="*/ 349250 w 8597900"/>
              <a:gd name="connsiteY1" fmla="*/ 2952750 h 3289300"/>
              <a:gd name="connsiteX2" fmla="*/ 717550 w 8597900"/>
              <a:gd name="connsiteY2" fmla="*/ 3143250 h 3289300"/>
              <a:gd name="connsiteX3" fmla="*/ 1047750 w 8597900"/>
              <a:gd name="connsiteY3" fmla="*/ 2565400 h 3289300"/>
              <a:gd name="connsiteX4" fmla="*/ 1403350 w 8597900"/>
              <a:gd name="connsiteY4" fmla="*/ 2711450 h 3289300"/>
              <a:gd name="connsiteX5" fmla="*/ 1765300 w 8597900"/>
              <a:gd name="connsiteY5" fmla="*/ 3124200 h 3289300"/>
              <a:gd name="connsiteX6" fmla="*/ 2114550 w 8597900"/>
              <a:gd name="connsiteY6" fmla="*/ 2660650 h 3289300"/>
              <a:gd name="connsiteX7" fmla="*/ 2463800 w 8597900"/>
              <a:gd name="connsiteY7" fmla="*/ 1987550 h 3289300"/>
              <a:gd name="connsiteX8" fmla="*/ 3194050 w 8597900"/>
              <a:gd name="connsiteY8" fmla="*/ 1739900 h 3289300"/>
              <a:gd name="connsiteX9" fmla="*/ 3529414 w 8597900"/>
              <a:gd name="connsiteY9" fmla="*/ 1207996 h 3289300"/>
              <a:gd name="connsiteX10" fmla="*/ 3873500 w 8597900"/>
              <a:gd name="connsiteY10" fmla="*/ 1206500 h 3289300"/>
              <a:gd name="connsiteX11" fmla="*/ 4229100 w 8597900"/>
              <a:gd name="connsiteY11" fmla="*/ 2952750 h 3289300"/>
              <a:gd name="connsiteX12" fmla="*/ 4578350 w 8597900"/>
              <a:gd name="connsiteY12" fmla="*/ 3111500 h 3289300"/>
              <a:gd name="connsiteX13" fmla="*/ 4946650 w 8597900"/>
              <a:gd name="connsiteY13" fmla="*/ 3289300 h 3289300"/>
              <a:gd name="connsiteX14" fmla="*/ 5313764 w 8597900"/>
              <a:gd name="connsiteY14" fmla="*/ 3278096 h 3289300"/>
              <a:gd name="connsiteX15" fmla="*/ 5632450 w 8597900"/>
              <a:gd name="connsiteY15" fmla="*/ 3111500 h 3289300"/>
              <a:gd name="connsiteX16" fmla="*/ 5994400 w 8597900"/>
              <a:gd name="connsiteY16" fmla="*/ 0 h 3289300"/>
              <a:gd name="connsiteX17" fmla="*/ 6718300 w 8597900"/>
              <a:gd name="connsiteY17" fmla="*/ 0 h 3289300"/>
              <a:gd name="connsiteX18" fmla="*/ 7042150 w 8597900"/>
              <a:gd name="connsiteY18" fmla="*/ 2184400 h 3289300"/>
              <a:gd name="connsiteX19" fmla="*/ 7385050 w 8597900"/>
              <a:gd name="connsiteY19" fmla="*/ 2438400 h 3289300"/>
              <a:gd name="connsiteX20" fmla="*/ 7759700 w 8597900"/>
              <a:gd name="connsiteY20" fmla="*/ 2997200 h 3289300"/>
              <a:gd name="connsiteX21" fmla="*/ 8115300 w 8597900"/>
              <a:gd name="connsiteY21" fmla="*/ 3105150 h 3289300"/>
              <a:gd name="connsiteX22" fmla="*/ 8597900 w 8597900"/>
              <a:gd name="connsiteY22" fmla="*/ 3276600 h 3289300"/>
              <a:gd name="connsiteX0" fmla="*/ 0 w 8597900"/>
              <a:gd name="connsiteY0" fmla="*/ 3117850 h 3289300"/>
              <a:gd name="connsiteX1" fmla="*/ 349250 w 8597900"/>
              <a:gd name="connsiteY1" fmla="*/ 2952750 h 3289300"/>
              <a:gd name="connsiteX2" fmla="*/ 717550 w 8597900"/>
              <a:gd name="connsiteY2" fmla="*/ 3143250 h 3289300"/>
              <a:gd name="connsiteX3" fmla="*/ 1047750 w 8597900"/>
              <a:gd name="connsiteY3" fmla="*/ 2565400 h 3289300"/>
              <a:gd name="connsiteX4" fmla="*/ 1403350 w 8597900"/>
              <a:gd name="connsiteY4" fmla="*/ 2711450 h 3289300"/>
              <a:gd name="connsiteX5" fmla="*/ 1765300 w 8597900"/>
              <a:gd name="connsiteY5" fmla="*/ 3124200 h 3289300"/>
              <a:gd name="connsiteX6" fmla="*/ 2114550 w 8597900"/>
              <a:gd name="connsiteY6" fmla="*/ 2660650 h 3289300"/>
              <a:gd name="connsiteX7" fmla="*/ 2463800 w 8597900"/>
              <a:gd name="connsiteY7" fmla="*/ 1987550 h 3289300"/>
              <a:gd name="connsiteX8" fmla="*/ 3194050 w 8597900"/>
              <a:gd name="connsiteY8" fmla="*/ 1739900 h 3289300"/>
              <a:gd name="connsiteX9" fmla="*/ 3529414 w 8597900"/>
              <a:gd name="connsiteY9" fmla="*/ 1207996 h 3289300"/>
              <a:gd name="connsiteX10" fmla="*/ 3873500 w 8597900"/>
              <a:gd name="connsiteY10" fmla="*/ 1206500 h 3289300"/>
              <a:gd name="connsiteX11" fmla="*/ 4229100 w 8597900"/>
              <a:gd name="connsiteY11" fmla="*/ 2952750 h 3289300"/>
              <a:gd name="connsiteX12" fmla="*/ 4578350 w 8597900"/>
              <a:gd name="connsiteY12" fmla="*/ 3111500 h 3289300"/>
              <a:gd name="connsiteX13" fmla="*/ 4946650 w 8597900"/>
              <a:gd name="connsiteY13" fmla="*/ 3289300 h 3289300"/>
              <a:gd name="connsiteX14" fmla="*/ 5313764 w 8597900"/>
              <a:gd name="connsiteY14" fmla="*/ 3278096 h 3289300"/>
              <a:gd name="connsiteX15" fmla="*/ 5632450 w 8597900"/>
              <a:gd name="connsiteY15" fmla="*/ 3111500 h 3289300"/>
              <a:gd name="connsiteX16" fmla="*/ 5994400 w 8597900"/>
              <a:gd name="connsiteY16" fmla="*/ 0 h 3289300"/>
              <a:gd name="connsiteX17" fmla="*/ 6718300 w 8597900"/>
              <a:gd name="connsiteY17" fmla="*/ 0 h 3289300"/>
              <a:gd name="connsiteX18" fmla="*/ 7042150 w 8597900"/>
              <a:gd name="connsiteY18" fmla="*/ 2184400 h 3289300"/>
              <a:gd name="connsiteX19" fmla="*/ 7385050 w 8597900"/>
              <a:gd name="connsiteY19" fmla="*/ 2438400 h 3289300"/>
              <a:gd name="connsiteX20" fmla="*/ 7759700 w 8597900"/>
              <a:gd name="connsiteY20" fmla="*/ 2997200 h 3289300"/>
              <a:gd name="connsiteX21" fmla="*/ 8115300 w 8597900"/>
              <a:gd name="connsiteY21" fmla="*/ 3105150 h 3289300"/>
              <a:gd name="connsiteX22" fmla="*/ 8597900 w 8597900"/>
              <a:gd name="connsiteY22"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193800 w 8743950"/>
              <a:gd name="connsiteY3" fmla="*/ 2565400 h 3289300"/>
              <a:gd name="connsiteX4" fmla="*/ 1549400 w 8743950"/>
              <a:gd name="connsiteY4" fmla="*/ 27114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340100 w 8743950"/>
              <a:gd name="connsiteY8" fmla="*/ 1739900 h 3289300"/>
              <a:gd name="connsiteX9" fmla="*/ 3675464 w 8743950"/>
              <a:gd name="connsiteY9" fmla="*/ 1207996 h 3289300"/>
              <a:gd name="connsiteX10" fmla="*/ 4019550 w 8743950"/>
              <a:gd name="connsiteY10" fmla="*/ 1206500 h 3289300"/>
              <a:gd name="connsiteX11" fmla="*/ 4375150 w 8743950"/>
              <a:gd name="connsiteY11" fmla="*/ 2952750 h 3289300"/>
              <a:gd name="connsiteX12" fmla="*/ 4724400 w 8743950"/>
              <a:gd name="connsiteY12" fmla="*/ 3111500 h 3289300"/>
              <a:gd name="connsiteX13" fmla="*/ 5092700 w 8743950"/>
              <a:gd name="connsiteY13" fmla="*/ 3289300 h 3289300"/>
              <a:gd name="connsiteX14" fmla="*/ 5459814 w 8743950"/>
              <a:gd name="connsiteY14" fmla="*/ 3278096 h 3289300"/>
              <a:gd name="connsiteX15" fmla="*/ 5778500 w 8743950"/>
              <a:gd name="connsiteY15" fmla="*/ 3111500 h 3289300"/>
              <a:gd name="connsiteX16" fmla="*/ 6140450 w 8743950"/>
              <a:gd name="connsiteY16" fmla="*/ 0 h 3289300"/>
              <a:gd name="connsiteX17" fmla="*/ 6864350 w 8743950"/>
              <a:gd name="connsiteY17" fmla="*/ 0 h 3289300"/>
              <a:gd name="connsiteX18" fmla="*/ 7188200 w 8743950"/>
              <a:gd name="connsiteY18" fmla="*/ 2184400 h 3289300"/>
              <a:gd name="connsiteX19" fmla="*/ 7531100 w 8743950"/>
              <a:gd name="connsiteY19" fmla="*/ 2438400 h 3289300"/>
              <a:gd name="connsiteX20" fmla="*/ 7905750 w 8743950"/>
              <a:gd name="connsiteY20" fmla="*/ 2997200 h 3289300"/>
              <a:gd name="connsiteX21" fmla="*/ 8261350 w 8743950"/>
              <a:gd name="connsiteY21" fmla="*/ 3105150 h 3289300"/>
              <a:gd name="connsiteX22" fmla="*/ 8743950 w 8743950"/>
              <a:gd name="connsiteY22"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9400 w 8743950"/>
              <a:gd name="connsiteY4" fmla="*/ 27114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340100 w 8743950"/>
              <a:gd name="connsiteY8" fmla="*/ 1739900 h 3289300"/>
              <a:gd name="connsiteX9" fmla="*/ 3675464 w 8743950"/>
              <a:gd name="connsiteY9" fmla="*/ 1207996 h 3289300"/>
              <a:gd name="connsiteX10" fmla="*/ 4019550 w 8743950"/>
              <a:gd name="connsiteY10" fmla="*/ 1206500 h 3289300"/>
              <a:gd name="connsiteX11" fmla="*/ 4375150 w 8743950"/>
              <a:gd name="connsiteY11" fmla="*/ 2952750 h 3289300"/>
              <a:gd name="connsiteX12" fmla="*/ 4724400 w 8743950"/>
              <a:gd name="connsiteY12" fmla="*/ 3111500 h 3289300"/>
              <a:gd name="connsiteX13" fmla="*/ 5092700 w 8743950"/>
              <a:gd name="connsiteY13" fmla="*/ 3289300 h 3289300"/>
              <a:gd name="connsiteX14" fmla="*/ 5459814 w 8743950"/>
              <a:gd name="connsiteY14" fmla="*/ 3278096 h 3289300"/>
              <a:gd name="connsiteX15" fmla="*/ 5778500 w 8743950"/>
              <a:gd name="connsiteY15" fmla="*/ 3111500 h 3289300"/>
              <a:gd name="connsiteX16" fmla="*/ 6140450 w 8743950"/>
              <a:gd name="connsiteY16" fmla="*/ 0 h 3289300"/>
              <a:gd name="connsiteX17" fmla="*/ 6864350 w 8743950"/>
              <a:gd name="connsiteY17" fmla="*/ 0 h 3289300"/>
              <a:gd name="connsiteX18" fmla="*/ 7188200 w 8743950"/>
              <a:gd name="connsiteY18" fmla="*/ 2184400 h 3289300"/>
              <a:gd name="connsiteX19" fmla="*/ 7531100 w 8743950"/>
              <a:gd name="connsiteY19" fmla="*/ 2438400 h 3289300"/>
              <a:gd name="connsiteX20" fmla="*/ 7905750 w 8743950"/>
              <a:gd name="connsiteY20" fmla="*/ 2997200 h 3289300"/>
              <a:gd name="connsiteX21" fmla="*/ 8261350 w 8743950"/>
              <a:gd name="connsiteY21" fmla="*/ 3105150 h 3289300"/>
              <a:gd name="connsiteX22" fmla="*/ 8743950 w 8743950"/>
              <a:gd name="connsiteY22"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340100 w 8743950"/>
              <a:gd name="connsiteY8" fmla="*/ 1739900 h 3289300"/>
              <a:gd name="connsiteX9" fmla="*/ 3675464 w 8743950"/>
              <a:gd name="connsiteY9" fmla="*/ 1207996 h 3289300"/>
              <a:gd name="connsiteX10" fmla="*/ 4019550 w 8743950"/>
              <a:gd name="connsiteY10" fmla="*/ 1206500 h 3289300"/>
              <a:gd name="connsiteX11" fmla="*/ 4375150 w 8743950"/>
              <a:gd name="connsiteY11" fmla="*/ 2952750 h 3289300"/>
              <a:gd name="connsiteX12" fmla="*/ 4724400 w 8743950"/>
              <a:gd name="connsiteY12" fmla="*/ 3111500 h 3289300"/>
              <a:gd name="connsiteX13" fmla="*/ 5092700 w 8743950"/>
              <a:gd name="connsiteY13" fmla="*/ 3289300 h 3289300"/>
              <a:gd name="connsiteX14" fmla="*/ 5459814 w 8743950"/>
              <a:gd name="connsiteY14" fmla="*/ 3278096 h 3289300"/>
              <a:gd name="connsiteX15" fmla="*/ 5778500 w 8743950"/>
              <a:gd name="connsiteY15" fmla="*/ 3111500 h 3289300"/>
              <a:gd name="connsiteX16" fmla="*/ 6140450 w 8743950"/>
              <a:gd name="connsiteY16" fmla="*/ 0 h 3289300"/>
              <a:gd name="connsiteX17" fmla="*/ 6864350 w 8743950"/>
              <a:gd name="connsiteY17" fmla="*/ 0 h 3289300"/>
              <a:gd name="connsiteX18" fmla="*/ 7188200 w 8743950"/>
              <a:gd name="connsiteY18" fmla="*/ 2184400 h 3289300"/>
              <a:gd name="connsiteX19" fmla="*/ 7531100 w 8743950"/>
              <a:gd name="connsiteY19" fmla="*/ 2438400 h 3289300"/>
              <a:gd name="connsiteX20" fmla="*/ 7905750 w 8743950"/>
              <a:gd name="connsiteY20" fmla="*/ 2997200 h 3289300"/>
              <a:gd name="connsiteX21" fmla="*/ 8261350 w 8743950"/>
              <a:gd name="connsiteY21" fmla="*/ 3105150 h 3289300"/>
              <a:gd name="connsiteX22" fmla="*/ 8743950 w 8743950"/>
              <a:gd name="connsiteY22"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097614 w 8743950"/>
              <a:gd name="connsiteY8" fmla="*/ 1830296 h 3289300"/>
              <a:gd name="connsiteX9" fmla="*/ 3340100 w 8743950"/>
              <a:gd name="connsiteY9" fmla="*/ 1739900 h 3289300"/>
              <a:gd name="connsiteX10" fmla="*/ 3675464 w 8743950"/>
              <a:gd name="connsiteY10" fmla="*/ 1207996 h 3289300"/>
              <a:gd name="connsiteX11" fmla="*/ 4019550 w 8743950"/>
              <a:gd name="connsiteY11" fmla="*/ 1206500 h 3289300"/>
              <a:gd name="connsiteX12" fmla="*/ 4375150 w 8743950"/>
              <a:gd name="connsiteY12" fmla="*/ 2952750 h 3289300"/>
              <a:gd name="connsiteX13" fmla="*/ 4724400 w 8743950"/>
              <a:gd name="connsiteY13" fmla="*/ 3111500 h 3289300"/>
              <a:gd name="connsiteX14" fmla="*/ 5092700 w 8743950"/>
              <a:gd name="connsiteY14" fmla="*/ 3289300 h 3289300"/>
              <a:gd name="connsiteX15" fmla="*/ 5459814 w 8743950"/>
              <a:gd name="connsiteY15" fmla="*/ 3278096 h 3289300"/>
              <a:gd name="connsiteX16" fmla="*/ 5778500 w 8743950"/>
              <a:gd name="connsiteY16" fmla="*/ 3111500 h 3289300"/>
              <a:gd name="connsiteX17" fmla="*/ 6140450 w 8743950"/>
              <a:gd name="connsiteY17" fmla="*/ 0 h 3289300"/>
              <a:gd name="connsiteX18" fmla="*/ 6864350 w 8743950"/>
              <a:gd name="connsiteY18" fmla="*/ 0 h 3289300"/>
              <a:gd name="connsiteX19" fmla="*/ 7188200 w 8743950"/>
              <a:gd name="connsiteY19" fmla="*/ 2184400 h 3289300"/>
              <a:gd name="connsiteX20" fmla="*/ 7531100 w 8743950"/>
              <a:gd name="connsiteY20" fmla="*/ 2438400 h 3289300"/>
              <a:gd name="connsiteX21" fmla="*/ 7905750 w 8743950"/>
              <a:gd name="connsiteY21" fmla="*/ 2997200 h 3289300"/>
              <a:gd name="connsiteX22" fmla="*/ 8261350 w 8743950"/>
              <a:gd name="connsiteY22" fmla="*/ 3105150 h 3289300"/>
              <a:gd name="connsiteX23" fmla="*/ 8743950 w 8743950"/>
              <a:gd name="connsiteY23"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097614 w 8743950"/>
              <a:gd name="connsiteY8" fmla="*/ 1830296 h 3289300"/>
              <a:gd name="connsiteX9" fmla="*/ 3340100 w 8743950"/>
              <a:gd name="connsiteY9" fmla="*/ 1739900 h 3289300"/>
              <a:gd name="connsiteX10" fmla="*/ 3675464 w 8743950"/>
              <a:gd name="connsiteY10" fmla="*/ 1207996 h 3289300"/>
              <a:gd name="connsiteX11" fmla="*/ 4019550 w 8743950"/>
              <a:gd name="connsiteY11" fmla="*/ 1206500 h 3289300"/>
              <a:gd name="connsiteX12" fmla="*/ 4375150 w 8743950"/>
              <a:gd name="connsiteY12" fmla="*/ 2952750 h 3289300"/>
              <a:gd name="connsiteX13" fmla="*/ 4724400 w 8743950"/>
              <a:gd name="connsiteY13" fmla="*/ 3111500 h 3289300"/>
              <a:gd name="connsiteX14" fmla="*/ 5092700 w 8743950"/>
              <a:gd name="connsiteY14" fmla="*/ 3289300 h 3289300"/>
              <a:gd name="connsiteX15" fmla="*/ 5459814 w 8743950"/>
              <a:gd name="connsiteY15" fmla="*/ 3278096 h 3289300"/>
              <a:gd name="connsiteX16" fmla="*/ 5778500 w 8743950"/>
              <a:gd name="connsiteY16" fmla="*/ 3111500 h 3289300"/>
              <a:gd name="connsiteX17" fmla="*/ 6140450 w 8743950"/>
              <a:gd name="connsiteY17" fmla="*/ 0 h 3289300"/>
              <a:gd name="connsiteX18" fmla="*/ 6864350 w 8743950"/>
              <a:gd name="connsiteY18" fmla="*/ 0 h 3289300"/>
              <a:gd name="connsiteX19" fmla="*/ 7188200 w 8743950"/>
              <a:gd name="connsiteY19" fmla="*/ 2184400 h 3289300"/>
              <a:gd name="connsiteX20" fmla="*/ 7531100 w 8743950"/>
              <a:gd name="connsiteY20" fmla="*/ 2438400 h 3289300"/>
              <a:gd name="connsiteX21" fmla="*/ 7905750 w 8743950"/>
              <a:gd name="connsiteY21" fmla="*/ 2997200 h 3289300"/>
              <a:gd name="connsiteX22" fmla="*/ 8261350 w 8743950"/>
              <a:gd name="connsiteY22" fmla="*/ 3105150 h 3289300"/>
              <a:gd name="connsiteX23" fmla="*/ 8743950 w 8743950"/>
              <a:gd name="connsiteY23"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097614 w 8743950"/>
              <a:gd name="connsiteY8" fmla="*/ 1830296 h 3289300"/>
              <a:gd name="connsiteX9" fmla="*/ 3340100 w 8743950"/>
              <a:gd name="connsiteY9" fmla="*/ 1739900 h 3289300"/>
              <a:gd name="connsiteX10" fmla="*/ 3650064 w 8743950"/>
              <a:gd name="connsiteY10" fmla="*/ 1207996 h 3289300"/>
              <a:gd name="connsiteX11" fmla="*/ 4019550 w 8743950"/>
              <a:gd name="connsiteY11" fmla="*/ 1206500 h 3289300"/>
              <a:gd name="connsiteX12" fmla="*/ 4375150 w 8743950"/>
              <a:gd name="connsiteY12" fmla="*/ 2952750 h 3289300"/>
              <a:gd name="connsiteX13" fmla="*/ 4724400 w 8743950"/>
              <a:gd name="connsiteY13" fmla="*/ 3111500 h 3289300"/>
              <a:gd name="connsiteX14" fmla="*/ 5092700 w 8743950"/>
              <a:gd name="connsiteY14" fmla="*/ 3289300 h 3289300"/>
              <a:gd name="connsiteX15" fmla="*/ 5459814 w 8743950"/>
              <a:gd name="connsiteY15" fmla="*/ 3278096 h 3289300"/>
              <a:gd name="connsiteX16" fmla="*/ 5778500 w 8743950"/>
              <a:gd name="connsiteY16" fmla="*/ 3111500 h 3289300"/>
              <a:gd name="connsiteX17" fmla="*/ 6140450 w 8743950"/>
              <a:gd name="connsiteY17" fmla="*/ 0 h 3289300"/>
              <a:gd name="connsiteX18" fmla="*/ 6864350 w 8743950"/>
              <a:gd name="connsiteY18" fmla="*/ 0 h 3289300"/>
              <a:gd name="connsiteX19" fmla="*/ 7188200 w 8743950"/>
              <a:gd name="connsiteY19" fmla="*/ 2184400 h 3289300"/>
              <a:gd name="connsiteX20" fmla="*/ 7531100 w 8743950"/>
              <a:gd name="connsiteY20" fmla="*/ 2438400 h 3289300"/>
              <a:gd name="connsiteX21" fmla="*/ 7905750 w 8743950"/>
              <a:gd name="connsiteY21" fmla="*/ 2997200 h 3289300"/>
              <a:gd name="connsiteX22" fmla="*/ 8261350 w 8743950"/>
              <a:gd name="connsiteY22" fmla="*/ 3105150 h 3289300"/>
              <a:gd name="connsiteX23" fmla="*/ 8743950 w 8743950"/>
              <a:gd name="connsiteY23"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097614 w 8743950"/>
              <a:gd name="connsiteY8" fmla="*/ 1830296 h 3289300"/>
              <a:gd name="connsiteX9" fmla="*/ 3340100 w 8743950"/>
              <a:gd name="connsiteY9" fmla="*/ 1739900 h 3289300"/>
              <a:gd name="connsiteX10" fmla="*/ 3650064 w 8743950"/>
              <a:gd name="connsiteY10" fmla="*/ 1207996 h 3289300"/>
              <a:gd name="connsiteX11" fmla="*/ 4038600 w 8743950"/>
              <a:gd name="connsiteY11" fmla="*/ 1212850 h 3289300"/>
              <a:gd name="connsiteX12" fmla="*/ 4375150 w 8743950"/>
              <a:gd name="connsiteY12" fmla="*/ 2952750 h 3289300"/>
              <a:gd name="connsiteX13" fmla="*/ 4724400 w 8743950"/>
              <a:gd name="connsiteY13" fmla="*/ 3111500 h 3289300"/>
              <a:gd name="connsiteX14" fmla="*/ 5092700 w 8743950"/>
              <a:gd name="connsiteY14" fmla="*/ 3289300 h 3289300"/>
              <a:gd name="connsiteX15" fmla="*/ 5459814 w 8743950"/>
              <a:gd name="connsiteY15" fmla="*/ 3278096 h 3289300"/>
              <a:gd name="connsiteX16" fmla="*/ 5778500 w 8743950"/>
              <a:gd name="connsiteY16" fmla="*/ 3111500 h 3289300"/>
              <a:gd name="connsiteX17" fmla="*/ 6140450 w 8743950"/>
              <a:gd name="connsiteY17" fmla="*/ 0 h 3289300"/>
              <a:gd name="connsiteX18" fmla="*/ 6864350 w 8743950"/>
              <a:gd name="connsiteY18" fmla="*/ 0 h 3289300"/>
              <a:gd name="connsiteX19" fmla="*/ 7188200 w 8743950"/>
              <a:gd name="connsiteY19" fmla="*/ 2184400 h 3289300"/>
              <a:gd name="connsiteX20" fmla="*/ 7531100 w 8743950"/>
              <a:gd name="connsiteY20" fmla="*/ 2438400 h 3289300"/>
              <a:gd name="connsiteX21" fmla="*/ 7905750 w 8743950"/>
              <a:gd name="connsiteY21" fmla="*/ 2997200 h 3289300"/>
              <a:gd name="connsiteX22" fmla="*/ 8261350 w 8743950"/>
              <a:gd name="connsiteY22" fmla="*/ 3105150 h 3289300"/>
              <a:gd name="connsiteX23" fmla="*/ 8743950 w 8743950"/>
              <a:gd name="connsiteY23"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097614 w 8743950"/>
              <a:gd name="connsiteY8" fmla="*/ 1830296 h 3289300"/>
              <a:gd name="connsiteX9" fmla="*/ 3340100 w 8743950"/>
              <a:gd name="connsiteY9" fmla="*/ 1739900 h 3289300"/>
              <a:gd name="connsiteX10" fmla="*/ 3650064 w 8743950"/>
              <a:gd name="connsiteY10" fmla="*/ 1207996 h 3289300"/>
              <a:gd name="connsiteX11" fmla="*/ 4038600 w 8743950"/>
              <a:gd name="connsiteY11" fmla="*/ 1231900 h 3289300"/>
              <a:gd name="connsiteX12" fmla="*/ 4375150 w 8743950"/>
              <a:gd name="connsiteY12" fmla="*/ 2952750 h 3289300"/>
              <a:gd name="connsiteX13" fmla="*/ 4724400 w 8743950"/>
              <a:gd name="connsiteY13" fmla="*/ 3111500 h 3289300"/>
              <a:gd name="connsiteX14" fmla="*/ 5092700 w 8743950"/>
              <a:gd name="connsiteY14" fmla="*/ 3289300 h 3289300"/>
              <a:gd name="connsiteX15" fmla="*/ 5459814 w 8743950"/>
              <a:gd name="connsiteY15" fmla="*/ 3278096 h 3289300"/>
              <a:gd name="connsiteX16" fmla="*/ 5778500 w 8743950"/>
              <a:gd name="connsiteY16" fmla="*/ 3111500 h 3289300"/>
              <a:gd name="connsiteX17" fmla="*/ 6140450 w 8743950"/>
              <a:gd name="connsiteY17" fmla="*/ 0 h 3289300"/>
              <a:gd name="connsiteX18" fmla="*/ 6864350 w 8743950"/>
              <a:gd name="connsiteY18" fmla="*/ 0 h 3289300"/>
              <a:gd name="connsiteX19" fmla="*/ 7188200 w 8743950"/>
              <a:gd name="connsiteY19" fmla="*/ 2184400 h 3289300"/>
              <a:gd name="connsiteX20" fmla="*/ 7531100 w 8743950"/>
              <a:gd name="connsiteY20" fmla="*/ 2438400 h 3289300"/>
              <a:gd name="connsiteX21" fmla="*/ 7905750 w 8743950"/>
              <a:gd name="connsiteY21" fmla="*/ 2997200 h 3289300"/>
              <a:gd name="connsiteX22" fmla="*/ 8261350 w 8743950"/>
              <a:gd name="connsiteY22" fmla="*/ 3105150 h 3289300"/>
              <a:gd name="connsiteX23" fmla="*/ 8743950 w 8743950"/>
              <a:gd name="connsiteY23"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097614 w 8743950"/>
              <a:gd name="connsiteY8" fmla="*/ 1830296 h 3289300"/>
              <a:gd name="connsiteX9" fmla="*/ 3340100 w 8743950"/>
              <a:gd name="connsiteY9" fmla="*/ 1739900 h 3289300"/>
              <a:gd name="connsiteX10" fmla="*/ 3650064 w 8743950"/>
              <a:gd name="connsiteY10" fmla="*/ 1214346 h 3289300"/>
              <a:gd name="connsiteX11" fmla="*/ 4038600 w 8743950"/>
              <a:gd name="connsiteY11" fmla="*/ 1231900 h 3289300"/>
              <a:gd name="connsiteX12" fmla="*/ 4375150 w 8743950"/>
              <a:gd name="connsiteY12" fmla="*/ 2952750 h 3289300"/>
              <a:gd name="connsiteX13" fmla="*/ 4724400 w 8743950"/>
              <a:gd name="connsiteY13" fmla="*/ 3111500 h 3289300"/>
              <a:gd name="connsiteX14" fmla="*/ 5092700 w 8743950"/>
              <a:gd name="connsiteY14" fmla="*/ 3289300 h 3289300"/>
              <a:gd name="connsiteX15" fmla="*/ 5459814 w 8743950"/>
              <a:gd name="connsiteY15" fmla="*/ 3278096 h 3289300"/>
              <a:gd name="connsiteX16" fmla="*/ 5778500 w 8743950"/>
              <a:gd name="connsiteY16" fmla="*/ 3111500 h 3289300"/>
              <a:gd name="connsiteX17" fmla="*/ 6140450 w 8743950"/>
              <a:gd name="connsiteY17" fmla="*/ 0 h 3289300"/>
              <a:gd name="connsiteX18" fmla="*/ 6864350 w 8743950"/>
              <a:gd name="connsiteY18" fmla="*/ 0 h 3289300"/>
              <a:gd name="connsiteX19" fmla="*/ 7188200 w 8743950"/>
              <a:gd name="connsiteY19" fmla="*/ 2184400 h 3289300"/>
              <a:gd name="connsiteX20" fmla="*/ 7531100 w 8743950"/>
              <a:gd name="connsiteY20" fmla="*/ 2438400 h 3289300"/>
              <a:gd name="connsiteX21" fmla="*/ 7905750 w 8743950"/>
              <a:gd name="connsiteY21" fmla="*/ 2997200 h 3289300"/>
              <a:gd name="connsiteX22" fmla="*/ 8261350 w 8743950"/>
              <a:gd name="connsiteY22" fmla="*/ 3105150 h 3289300"/>
              <a:gd name="connsiteX23" fmla="*/ 8743950 w 8743950"/>
              <a:gd name="connsiteY23"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097614 w 8743950"/>
              <a:gd name="connsiteY8" fmla="*/ 1830296 h 3289300"/>
              <a:gd name="connsiteX9" fmla="*/ 3340100 w 8743950"/>
              <a:gd name="connsiteY9" fmla="*/ 1739900 h 3289300"/>
              <a:gd name="connsiteX10" fmla="*/ 3650064 w 8743950"/>
              <a:gd name="connsiteY10" fmla="*/ 1233396 h 3289300"/>
              <a:gd name="connsiteX11" fmla="*/ 4038600 w 8743950"/>
              <a:gd name="connsiteY11" fmla="*/ 1231900 h 3289300"/>
              <a:gd name="connsiteX12" fmla="*/ 4375150 w 8743950"/>
              <a:gd name="connsiteY12" fmla="*/ 2952750 h 3289300"/>
              <a:gd name="connsiteX13" fmla="*/ 4724400 w 8743950"/>
              <a:gd name="connsiteY13" fmla="*/ 3111500 h 3289300"/>
              <a:gd name="connsiteX14" fmla="*/ 5092700 w 8743950"/>
              <a:gd name="connsiteY14" fmla="*/ 3289300 h 3289300"/>
              <a:gd name="connsiteX15" fmla="*/ 5459814 w 8743950"/>
              <a:gd name="connsiteY15" fmla="*/ 3278096 h 3289300"/>
              <a:gd name="connsiteX16" fmla="*/ 5778500 w 8743950"/>
              <a:gd name="connsiteY16" fmla="*/ 3111500 h 3289300"/>
              <a:gd name="connsiteX17" fmla="*/ 6140450 w 8743950"/>
              <a:gd name="connsiteY17" fmla="*/ 0 h 3289300"/>
              <a:gd name="connsiteX18" fmla="*/ 6864350 w 8743950"/>
              <a:gd name="connsiteY18" fmla="*/ 0 h 3289300"/>
              <a:gd name="connsiteX19" fmla="*/ 7188200 w 8743950"/>
              <a:gd name="connsiteY19" fmla="*/ 2184400 h 3289300"/>
              <a:gd name="connsiteX20" fmla="*/ 7531100 w 8743950"/>
              <a:gd name="connsiteY20" fmla="*/ 2438400 h 3289300"/>
              <a:gd name="connsiteX21" fmla="*/ 7905750 w 8743950"/>
              <a:gd name="connsiteY21" fmla="*/ 2997200 h 3289300"/>
              <a:gd name="connsiteX22" fmla="*/ 8261350 w 8743950"/>
              <a:gd name="connsiteY22" fmla="*/ 3105150 h 3289300"/>
              <a:gd name="connsiteX23" fmla="*/ 8743950 w 8743950"/>
              <a:gd name="connsiteY23" fmla="*/ 3200400 h 3289300"/>
              <a:gd name="connsiteX0" fmla="*/ 0 w 8432800"/>
              <a:gd name="connsiteY0" fmla="*/ 3117850 h 3289300"/>
              <a:gd name="connsiteX1" fmla="*/ 495300 w 8432800"/>
              <a:gd name="connsiteY1" fmla="*/ 2952750 h 3289300"/>
              <a:gd name="connsiteX2" fmla="*/ 863600 w 8432800"/>
              <a:gd name="connsiteY2" fmla="*/ 3143250 h 3289300"/>
              <a:gd name="connsiteX3" fmla="*/ 1206500 w 8432800"/>
              <a:gd name="connsiteY3" fmla="*/ 2476500 h 3289300"/>
              <a:gd name="connsiteX4" fmla="*/ 1543050 w 8432800"/>
              <a:gd name="connsiteY4" fmla="*/ 2609850 h 3289300"/>
              <a:gd name="connsiteX5" fmla="*/ 1911350 w 8432800"/>
              <a:gd name="connsiteY5" fmla="*/ 3124200 h 3289300"/>
              <a:gd name="connsiteX6" fmla="*/ 2260600 w 8432800"/>
              <a:gd name="connsiteY6" fmla="*/ 2660650 h 3289300"/>
              <a:gd name="connsiteX7" fmla="*/ 2609850 w 8432800"/>
              <a:gd name="connsiteY7" fmla="*/ 1987550 h 3289300"/>
              <a:gd name="connsiteX8" fmla="*/ 3097614 w 8432800"/>
              <a:gd name="connsiteY8" fmla="*/ 1830296 h 3289300"/>
              <a:gd name="connsiteX9" fmla="*/ 3340100 w 8432800"/>
              <a:gd name="connsiteY9" fmla="*/ 1739900 h 3289300"/>
              <a:gd name="connsiteX10" fmla="*/ 3650064 w 8432800"/>
              <a:gd name="connsiteY10" fmla="*/ 1233396 h 3289300"/>
              <a:gd name="connsiteX11" fmla="*/ 4038600 w 8432800"/>
              <a:gd name="connsiteY11" fmla="*/ 1231900 h 3289300"/>
              <a:gd name="connsiteX12" fmla="*/ 4375150 w 8432800"/>
              <a:gd name="connsiteY12" fmla="*/ 2952750 h 3289300"/>
              <a:gd name="connsiteX13" fmla="*/ 4724400 w 8432800"/>
              <a:gd name="connsiteY13" fmla="*/ 3111500 h 3289300"/>
              <a:gd name="connsiteX14" fmla="*/ 5092700 w 8432800"/>
              <a:gd name="connsiteY14" fmla="*/ 3289300 h 3289300"/>
              <a:gd name="connsiteX15" fmla="*/ 5459814 w 8432800"/>
              <a:gd name="connsiteY15" fmla="*/ 3278096 h 3289300"/>
              <a:gd name="connsiteX16" fmla="*/ 5778500 w 8432800"/>
              <a:gd name="connsiteY16" fmla="*/ 3111500 h 3289300"/>
              <a:gd name="connsiteX17" fmla="*/ 6140450 w 8432800"/>
              <a:gd name="connsiteY17" fmla="*/ 0 h 3289300"/>
              <a:gd name="connsiteX18" fmla="*/ 6864350 w 8432800"/>
              <a:gd name="connsiteY18" fmla="*/ 0 h 3289300"/>
              <a:gd name="connsiteX19" fmla="*/ 7188200 w 8432800"/>
              <a:gd name="connsiteY19" fmla="*/ 2184400 h 3289300"/>
              <a:gd name="connsiteX20" fmla="*/ 7531100 w 8432800"/>
              <a:gd name="connsiteY20" fmla="*/ 2438400 h 3289300"/>
              <a:gd name="connsiteX21" fmla="*/ 7905750 w 8432800"/>
              <a:gd name="connsiteY21" fmla="*/ 2997200 h 3289300"/>
              <a:gd name="connsiteX22" fmla="*/ 8261350 w 8432800"/>
              <a:gd name="connsiteY22" fmla="*/ 3105150 h 3289300"/>
              <a:gd name="connsiteX23" fmla="*/ 8432800 w 8432800"/>
              <a:gd name="connsiteY23" fmla="*/ 3124200 h 3289300"/>
              <a:gd name="connsiteX0" fmla="*/ 0 w 8432800"/>
              <a:gd name="connsiteY0" fmla="*/ 3117850 h 3289300"/>
              <a:gd name="connsiteX1" fmla="*/ 495300 w 8432800"/>
              <a:gd name="connsiteY1" fmla="*/ 2952750 h 3289300"/>
              <a:gd name="connsiteX2" fmla="*/ 863600 w 8432800"/>
              <a:gd name="connsiteY2" fmla="*/ 3143250 h 3289300"/>
              <a:gd name="connsiteX3" fmla="*/ 1206500 w 8432800"/>
              <a:gd name="connsiteY3" fmla="*/ 2476500 h 3289300"/>
              <a:gd name="connsiteX4" fmla="*/ 1543050 w 8432800"/>
              <a:gd name="connsiteY4" fmla="*/ 2609850 h 3289300"/>
              <a:gd name="connsiteX5" fmla="*/ 1911350 w 8432800"/>
              <a:gd name="connsiteY5" fmla="*/ 3124200 h 3289300"/>
              <a:gd name="connsiteX6" fmla="*/ 2260600 w 8432800"/>
              <a:gd name="connsiteY6" fmla="*/ 2660650 h 3289300"/>
              <a:gd name="connsiteX7" fmla="*/ 2609850 w 8432800"/>
              <a:gd name="connsiteY7" fmla="*/ 1987550 h 3289300"/>
              <a:gd name="connsiteX8" fmla="*/ 3097614 w 8432800"/>
              <a:gd name="connsiteY8" fmla="*/ 1830296 h 3289300"/>
              <a:gd name="connsiteX9" fmla="*/ 3340100 w 8432800"/>
              <a:gd name="connsiteY9" fmla="*/ 1739900 h 3289300"/>
              <a:gd name="connsiteX10" fmla="*/ 3650064 w 8432800"/>
              <a:gd name="connsiteY10" fmla="*/ 1233396 h 3289300"/>
              <a:gd name="connsiteX11" fmla="*/ 4038600 w 8432800"/>
              <a:gd name="connsiteY11" fmla="*/ 1231900 h 3289300"/>
              <a:gd name="connsiteX12" fmla="*/ 4375150 w 8432800"/>
              <a:gd name="connsiteY12" fmla="*/ 2952750 h 3289300"/>
              <a:gd name="connsiteX13" fmla="*/ 4724400 w 8432800"/>
              <a:gd name="connsiteY13" fmla="*/ 3111500 h 3289300"/>
              <a:gd name="connsiteX14" fmla="*/ 5092700 w 8432800"/>
              <a:gd name="connsiteY14" fmla="*/ 3289300 h 3289300"/>
              <a:gd name="connsiteX15" fmla="*/ 5459814 w 8432800"/>
              <a:gd name="connsiteY15" fmla="*/ 3278096 h 3289300"/>
              <a:gd name="connsiteX16" fmla="*/ 5778500 w 8432800"/>
              <a:gd name="connsiteY16" fmla="*/ 3111500 h 3289300"/>
              <a:gd name="connsiteX17" fmla="*/ 6140450 w 8432800"/>
              <a:gd name="connsiteY17" fmla="*/ 0 h 3289300"/>
              <a:gd name="connsiteX18" fmla="*/ 6864350 w 8432800"/>
              <a:gd name="connsiteY18" fmla="*/ 0 h 3289300"/>
              <a:gd name="connsiteX19" fmla="*/ 7188200 w 8432800"/>
              <a:gd name="connsiteY19" fmla="*/ 2184400 h 3289300"/>
              <a:gd name="connsiteX20" fmla="*/ 7531100 w 8432800"/>
              <a:gd name="connsiteY20" fmla="*/ 2438400 h 3289300"/>
              <a:gd name="connsiteX21" fmla="*/ 7905750 w 8432800"/>
              <a:gd name="connsiteY21" fmla="*/ 2997200 h 3289300"/>
              <a:gd name="connsiteX22" fmla="*/ 8432800 w 8432800"/>
              <a:gd name="connsiteY22" fmla="*/ 3124200 h 3289300"/>
              <a:gd name="connsiteX0" fmla="*/ 0 w 8432800"/>
              <a:gd name="connsiteY0" fmla="*/ 3117850 h 3289300"/>
              <a:gd name="connsiteX1" fmla="*/ 495300 w 8432800"/>
              <a:gd name="connsiteY1" fmla="*/ 2952750 h 3289300"/>
              <a:gd name="connsiteX2" fmla="*/ 863600 w 8432800"/>
              <a:gd name="connsiteY2" fmla="*/ 3143250 h 3289300"/>
              <a:gd name="connsiteX3" fmla="*/ 1206500 w 8432800"/>
              <a:gd name="connsiteY3" fmla="*/ 2476500 h 3289300"/>
              <a:gd name="connsiteX4" fmla="*/ 1543050 w 8432800"/>
              <a:gd name="connsiteY4" fmla="*/ 2609850 h 3289300"/>
              <a:gd name="connsiteX5" fmla="*/ 1911350 w 8432800"/>
              <a:gd name="connsiteY5" fmla="*/ 3124200 h 3289300"/>
              <a:gd name="connsiteX6" fmla="*/ 2260600 w 8432800"/>
              <a:gd name="connsiteY6" fmla="*/ 2660650 h 3289300"/>
              <a:gd name="connsiteX7" fmla="*/ 2609850 w 8432800"/>
              <a:gd name="connsiteY7" fmla="*/ 1987550 h 3289300"/>
              <a:gd name="connsiteX8" fmla="*/ 3097614 w 8432800"/>
              <a:gd name="connsiteY8" fmla="*/ 1830296 h 3289300"/>
              <a:gd name="connsiteX9" fmla="*/ 3340100 w 8432800"/>
              <a:gd name="connsiteY9" fmla="*/ 1739900 h 3289300"/>
              <a:gd name="connsiteX10" fmla="*/ 3650064 w 8432800"/>
              <a:gd name="connsiteY10" fmla="*/ 1233396 h 3289300"/>
              <a:gd name="connsiteX11" fmla="*/ 4012834 w 8432800"/>
              <a:gd name="connsiteY11" fmla="*/ 2923852 h 3289300"/>
              <a:gd name="connsiteX12" fmla="*/ 4375150 w 8432800"/>
              <a:gd name="connsiteY12" fmla="*/ 2952750 h 3289300"/>
              <a:gd name="connsiteX13" fmla="*/ 4724400 w 8432800"/>
              <a:gd name="connsiteY13" fmla="*/ 3111500 h 3289300"/>
              <a:gd name="connsiteX14" fmla="*/ 5092700 w 8432800"/>
              <a:gd name="connsiteY14" fmla="*/ 3289300 h 3289300"/>
              <a:gd name="connsiteX15" fmla="*/ 5459814 w 8432800"/>
              <a:gd name="connsiteY15" fmla="*/ 3278096 h 3289300"/>
              <a:gd name="connsiteX16" fmla="*/ 5778500 w 8432800"/>
              <a:gd name="connsiteY16" fmla="*/ 3111500 h 3289300"/>
              <a:gd name="connsiteX17" fmla="*/ 6140450 w 8432800"/>
              <a:gd name="connsiteY17" fmla="*/ 0 h 3289300"/>
              <a:gd name="connsiteX18" fmla="*/ 6864350 w 8432800"/>
              <a:gd name="connsiteY18" fmla="*/ 0 h 3289300"/>
              <a:gd name="connsiteX19" fmla="*/ 7188200 w 8432800"/>
              <a:gd name="connsiteY19" fmla="*/ 2184400 h 3289300"/>
              <a:gd name="connsiteX20" fmla="*/ 7531100 w 8432800"/>
              <a:gd name="connsiteY20" fmla="*/ 2438400 h 3289300"/>
              <a:gd name="connsiteX21" fmla="*/ 7905750 w 8432800"/>
              <a:gd name="connsiteY21" fmla="*/ 2997200 h 3289300"/>
              <a:gd name="connsiteX22" fmla="*/ 8432800 w 8432800"/>
              <a:gd name="connsiteY22" fmla="*/ 3124200 h 3289300"/>
              <a:gd name="connsiteX0" fmla="*/ 0 w 8432800"/>
              <a:gd name="connsiteY0" fmla="*/ 3131567 h 3303017"/>
              <a:gd name="connsiteX1" fmla="*/ 495300 w 8432800"/>
              <a:gd name="connsiteY1" fmla="*/ 2966467 h 3303017"/>
              <a:gd name="connsiteX2" fmla="*/ 863600 w 8432800"/>
              <a:gd name="connsiteY2" fmla="*/ 3156967 h 3303017"/>
              <a:gd name="connsiteX3" fmla="*/ 1206500 w 8432800"/>
              <a:gd name="connsiteY3" fmla="*/ 2490217 h 3303017"/>
              <a:gd name="connsiteX4" fmla="*/ 1543050 w 8432800"/>
              <a:gd name="connsiteY4" fmla="*/ 2623567 h 3303017"/>
              <a:gd name="connsiteX5" fmla="*/ 1911350 w 8432800"/>
              <a:gd name="connsiteY5" fmla="*/ 3137917 h 3303017"/>
              <a:gd name="connsiteX6" fmla="*/ 2260600 w 8432800"/>
              <a:gd name="connsiteY6" fmla="*/ 2674367 h 3303017"/>
              <a:gd name="connsiteX7" fmla="*/ 2609850 w 8432800"/>
              <a:gd name="connsiteY7" fmla="*/ 2001267 h 3303017"/>
              <a:gd name="connsiteX8" fmla="*/ 3097614 w 8432800"/>
              <a:gd name="connsiteY8" fmla="*/ 1844013 h 3303017"/>
              <a:gd name="connsiteX9" fmla="*/ 3340100 w 8432800"/>
              <a:gd name="connsiteY9" fmla="*/ 1753617 h 3303017"/>
              <a:gd name="connsiteX10" fmla="*/ 3650064 w 8432800"/>
              <a:gd name="connsiteY10" fmla="*/ 1247113 h 3303017"/>
              <a:gd name="connsiteX11" fmla="*/ 4012834 w 8432800"/>
              <a:gd name="connsiteY11" fmla="*/ 2937569 h 3303017"/>
              <a:gd name="connsiteX12" fmla="*/ 4375150 w 8432800"/>
              <a:gd name="connsiteY12" fmla="*/ 2966467 h 3303017"/>
              <a:gd name="connsiteX13" fmla="*/ 4724400 w 8432800"/>
              <a:gd name="connsiteY13" fmla="*/ 3125217 h 3303017"/>
              <a:gd name="connsiteX14" fmla="*/ 5092700 w 8432800"/>
              <a:gd name="connsiteY14" fmla="*/ 3303017 h 3303017"/>
              <a:gd name="connsiteX15" fmla="*/ 5459814 w 8432800"/>
              <a:gd name="connsiteY15" fmla="*/ 3291813 h 3303017"/>
              <a:gd name="connsiteX16" fmla="*/ 5778500 w 8432800"/>
              <a:gd name="connsiteY16" fmla="*/ 3125217 h 3303017"/>
              <a:gd name="connsiteX17" fmla="*/ 6140450 w 8432800"/>
              <a:gd name="connsiteY17" fmla="*/ 13717 h 3303017"/>
              <a:gd name="connsiteX18" fmla="*/ 6459082 w 8432800"/>
              <a:gd name="connsiteY18" fmla="*/ 0 h 3303017"/>
              <a:gd name="connsiteX19" fmla="*/ 6864350 w 8432800"/>
              <a:gd name="connsiteY19" fmla="*/ 13717 h 3303017"/>
              <a:gd name="connsiteX20" fmla="*/ 7188200 w 8432800"/>
              <a:gd name="connsiteY20" fmla="*/ 2198117 h 3303017"/>
              <a:gd name="connsiteX21" fmla="*/ 7531100 w 8432800"/>
              <a:gd name="connsiteY21" fmla="*/ 2452117 h 3303017"/>
              <a:gd name="connsiteX22" fmla="*/ 7905750 w 8432800"/>
              <a:gd name="connsiteY22" fmla="*/ 3010917 h 3303017"/>
              <a:gd name="connsiteX23" fmla="*/ 8432800 w 8432800"/>
              <a:gd name="connsiteY23" fmla="*/ 3137917 h 3303017"/>
              <a:gd name="connsiteX0" fmla="*/ 0 w 8432800"/>
              <a:gd name="connsiteY0" fmla="*/ 3131567 h 3303017"/>
              <a:gd name="connsiteX1" fmla="*/ 495300 w 8432800"/>
              <a:gd name="connsiteY1" fmla="*/ 2966467 h 3303017"/>
              <a:gd name="connsiteX2" fmla="*/ 863600 w 8432800"/>
              <a:gd name="connsiteY2" fmla="*/ 3156967 h 3303017"/>
              <a:gd name="connsiteX3" fmla="*/ 1206500 w 8432800"/>
              <a:gd name="connsiteY3" fmla="*/ 2490217 h 3303017"/>
              <a:gd name="connsiteX4" fmla="*/ 1543050 w 8432800"/>
              <a:gd name="connsiteY4" fmla="*/ 2623567 h 3303017"/>
              <a:gd name="connsiteX5" fmla="*/ 1911350 w 8432800"/>
              <a:gd name="connsiteY5" fmla="*/ 3137917 h 3303017"/>
              <a:gd name="connsiteX6" fmla="*/ 2260600 w 8432800"/>
              <a:gd name="connsiteY6" fmla="*/ 2674367 h 3303017"/>
              <a:gd name="connsiteX7" fmla="*/ 2609850 w 8432800"/>
              <a:gd name="connsiteY7" fmla="*/ 2001267 h 3303017"/>
              <a:gd name="connsiteX8" fmla="*/ 3097614 w 8432800"/>
              <a:gd name="connsiteY8" fmla="*/ 1844013 h 3303017"/>
              <a:gd name="connsiteX9" fmla="*/ 3340100 w 8432800"/>
              <a:gd name="connsiteY9" fmla="*/ 1753617 h 3303017"/>
              <a:gd name="connsiteX10" fmla="*/ 3650064 w 8432800"/>
              <a:gd name="connsiteY10" fmla="*/ 1247113 h 3303017"/>
              <a:gd name="connsiteX11" fmla="*/ 4012834 w 8432800"/>
              <a:gd name="connsiteY11" fmla="*/ 2937569 h 3303017"/>
              <a:gd name="connsiteX12" fmla="*/ 4375150 w 8432800"/>
              <a:gd name="connsiteY12" fmla="*/ 2966467 h 3303017"/>
              <a:gd name="connsiteX13" fmla="*/ 4724400 w 8432800"/>
              <a:gd name="connsiteY13" fmla="*/ 3125217 h 3303017"/>
              <a:gd name="connsiteX14" fmla="*/ 5092700 w 8432800"/>
              <a:gd name="connsiteY14" fmla="*/ 3303017 h 3303017"/>
              <a:gd name="connsiteX15" fmla="*/ 5459814 w 8432800"/>
              <a:gd name="connsiteY15" fmla="*/ 3291813 h 3303017"/>
              <a:gd name="connsiteX16" fmla="*/ 5778500 w 8432800"/>
              <a:gd name="connsiteY16" fmla="*/ 3125217 h 3303017"/>
              <a:gd name="connsiteX17" fmla="*/ 6140450 w 8432800"/>
              <a:gd name="connsiteY17" fmla="*/ 13717 h 3303017"/>
              <a:gd name="connsiteX18" fmla="*/ 6459082 w 8432800"/>
              <a:gd name="connsiteY18" fmla="*/ 0 h 3303017"/>
              <a:gd name="connsiteX19" fmla="*/ 6807988 w 8432800"/>
              <a:gd name="connsiteY19" fmla="*/ 2099134 h 3303017"/>
              <a:gd name="connsiteX20" fmla="*/ 7188200 w 8432800"/>
              <a:gd name="connsiteY20" fmla="*/ 2198117 h 3303017"/>
              <a:gd name="connsiteX21" fmla="*/ 7531100 w 8432800"/>
              <a:gd name="connsiteY21" fmla="*/ 2452117 h 3303017"/>
              <a:gd name="connsiteX22" fmla="*/ 7905750 w 8432800"/>
              <a:gd name="connsiteY22" fmla="*/ 3010917 h 3303017"/>
              <a:gd name="connsiteX23" fmla="*/ 8432800 w 8432800"/>
              <a:gd name="connsiteY23" fmla="*/ 3137917 h 3303017"/>
              <a:gd name="connsiteX0" fmla="*/ 0 w 8432800"/>
              <a:gd name="connsiteY0" fmla="*/ 3117850 h 3289300"/>
              <a:gd name="connsiteX1" fmla="*/ 495300 w 8432800"/>
              <a:gd name="connsiteY1" fmla="*/ 2952750 h 3289300"/>
              <a:gd name="connsiteX2" fmla="*/ 863600 w 8432800"/>
              <a:gd name="connsiteY2" fmla="*/ 3143250 h 3289300"/>
              <a:gd name="connsiteX3" fmla="*/ 1206500 w 8432800"/>
              <a:gd name="connsiteY3" fmla="*/ 2476500 h 3289300"/>
              <a:gd name="connsiteX4" fmla="*/ 1543050 w 8432800"/>
              <a:gd name="connsiteY4" fmla="*/ 2609850 h 3289300"/>
              <a:gd name="connsiteX5" fmla="*/ 1911350 w 8432800"/>
              <a:gd name="connsiteY5" fmla="*/ 3124200 h 3289300"/>
              <a:gd name="connsiteX6" fmla="*/ 2260600 w 8432800"/>
              <a:gd name="connsiteY6" fmla="*/ 2660650 h 3289300"/>
              <a:gd name="connsiteX7" fmla="*/ 2609850 w 8432800"/>
              <a:gd name="connsiteY7" fmla="*/ 1987550 h 3289300"/>
              <a:gd name="connsiteX8" fmla="*/ 3097614 w 8432800"/>
              <a:gd name="connsiteY8" fmla="*/ 1830296 h 3289300"/>
              <a:gd name="connsiteX9" fmla="*/ 3340100 w 8432800"/>
              <a:gd name="connsiteY9" fmla="*/ 1739900 h 3289300"/>
              <a:gd name="connsiteX10" fmla="*/ 3650064 w 8432800"/>
              <a:gd name="connsiteY10" fmla="*/ 1233396 h 3289300"/>
              <a:gd name="connsiteX11" fmla="*/ 4012834 w 8432800"/>
              <a:gd name="connsiteY11" fmla="*/ 2923852 h 3289300"/>
              <a:gd name="connsiteX12" fmla="*/ 4375150 w 8432800"/>
              <a:gd name="connsiteY12" fmla="*/ 2952750 h 3289300"/>
              <a:gd name="connsiteX13" fmla="*/ 4724400 w 8432800"/>
              <a:gd name="connsiteY13" fmla="*/ 3111500 h 3289300"/>
              <a:gd name="connsiteX14" fmla="*/ 5092700 w 8432800"/>
              <a:gd name="connsiteY14" fmla="*/ 3289300 h 3289300"/>
              <a:gd name="connsiteX15" fmla="*/ 5459814 w 8432800"/>
              <a:gd name="connsiteY15" fmla="*/ 3278096 h 3289300"/>
              <a:gd name="connsiteX16" fmla="*/ 5778500 w 8432800"/>
              <a:gd name="connsiteY16" fmla="*/ 3111500 h 3289300"/>
              <a:gd name="connsiteX17" fmla="*/ 6140450 w 8432800"/>
              <a:gd name="connsiteY17" fmla="*/ 0 h 3289300"/>
              <a:gd name="connsiteX18" fmla="*/ 6459082 w 8432800"/>
              <a:gd name="connsiteY18" fmla="*/ 14464 h 3289300"/>
              <a:gd name="connsiteX19" fmla="*/ 6807988 w 8432800"/>
              <a:gd name="connsiteY19" fmla="*/ 2085417 h 3289300"/>
              <a:gd name="connsiteX20" fmla="*/ 7188200 w 8432800"/>
              <a:gd name="connsiteY20" fmla="*/ 2184400 h 3289300"/>
              <a:gd name="connsiteX21" fmla="*/ 7531100 w 8432800"/>
              <a:gd name="connsiteY21" fmla="*/ 2438400 h 3289300"/>
              <a:gd name="connsiteX22" fmla="*/ 7905750 w 8432800"/>
              <a:gd name="connsiteY22" fmla="*/ 2997200 h 3289300"/>
              <a:gd name="connsiteX23" fmla="*/ 8432800 w 8432800"/>
              <a:gd name="connsiteY23" fmla="*/ 3124200 h 3289300"/>
              <a:gd name="connsiteX0" fmla="*/ 0 w 8432800"/>
              <a:gd name="connsiteY0" fmla="*/ 3117850 h 3289300"/>
              <a:gd name="connsiteX1" fmla="*/ 495300 w 8432800"/>
              <a:gd name="connsiteY1" fmla="*/ 2952750 h 3289300"/>
              <a:gd name="connsiteX2" fmla="*/ 863600 w 8432800"/>
              <a:gd name="connsiteY2" fmla="*/ 3143250 h 3289300"/>
              <a:gd name="connsiteX3" fmla="*/ 1206500 w 8432800"/>
              <a:gd name="connsiteY3" fmla="*/ 2476500 h 3289300"/>
              <a:gd name="connsiteX4" fmla="*/ 1543050 w 8432800"/>
              <a:gd name="connsiteY4" fmla="*/ 2609850 h 3289300"/>
              <a:gd name="connsiteX5" fmla="*/ 1911350 w 8432800"/>
              <a:gd name="connsiteY5" fmla="*/ 3124200 h 3289300"/>
              <a:gd name="connsiteX6" fmla="*/ 2260600 w 8432800"/>
              <a:gd name="connsiteY6" fmla="*/ 2660650 h 3289300"/>
              <a:gd name="connsiteX7" fmla="*/ 2609850 w 8432800"/>
              <a:gd name="connsiteY7" fmla="*/ 1987550 h 3289300"/>
              <a:gd name="connsiteX8" fmla="*/ 3097614 w 8432800"/>
              <a:gd name="connsiteY8" fmla="*/ 1830296 h 3289300"/>
              <a:gd name="connsiteX9" fmla="*/ 3340100 w 8432800"/>
              <a:gd name="connsiteY9" fmla="*/ 1739900 h 3289300"/>
              <a:gd name="connsiteX10" fmla="*/ 3650064 w 8432800"/>
              <a:gd name="connsiteY10" fmla="*/ 1233396 h 3289300"/>
              <a:gd name="connsiteX11" fmla="*/ 4012834 w 8432800"/>
              <a:gd name="connsiteY11" fmla="*/ 2923852 h 3289300"/>
              <a:gd name="connsiteX12" fmla="*/ 4375150 w 8432800"/>
              <a:gd name="connsiteY12" fmla="*/ 2952750 h 3289300"/>
              <a:gd name="connsiteX13" fmla="*/ 4724400 w 8432800"/>
              <a:gd name="connsiteY13" fmla="*/ 3111500 h 3289300"/>
              <a:gd name="connsiteX14" fmla="*/ 5092700 w 8432800"/>
              <a:gd name="connsiteY14" fmla="*/ 3289300 h 3289300"/>
              <a:gd name="connsiteX15" fmla="*/ 5459814 w 8432800"/>
              <a:gd name="connsiteY15" fmla="*/ 3278096 h 3289300"/>
              <a:gd name="connsiteX16" fmla="*/ 5778500 w 8432800"/>
              <a:gd name="connsiteY16" fmla="*/ 3111500 h 3289300"/>
              <a:gd name="connsiteX17" fmla="*/ 6140450 w 8432800"/>
              <a:gd name="connsiteY17" fmla="*/ 0 h 3289300"/>
              <a:gd name="connsiteX18" fmla="*/ 6459082 w 8432800"/>
              <a:gd name="connsiteY18" fmla="*/ 373 h 3289300"/>
              <a:gd name="connsiteX19" fmla="*/ 6807988 w 8432800"/>
              <a:gd name="connsiteY19" fmla="*/ 2085417 h 3289300"/>
              <a:gd name="connsiteX20" fmla="*/ 7188200 w 8432800"/>
              <a:gd name="connsiteY20" fmla="*/ 2184400 h 3289300"/>
              <a:gd name="connsiteX21" fmla="*/ 7531100 w 8432800"/>
              <a:gd name="connsiteY21" fmla="*/ 2438400 h 3289300"/>
              <a:gd name="connsiteX22" fmla="*/ 7905750 w 8432800"/>
              <a:gd name="connsiteY22" fmla="*/ 2997200 h 3289300"/>
              <a:gd name="connsiteX23" fmla="*/ 8432800 w 8432800"/>
              <a:gd name="connsiteY23" fmla="*/ 3124200 h 3289300"/>
              <a:gd name="connsiteX0" fmla="*/ 0 w 8432800"/>
              <a:gd name="connsiteY0" fmla="*/ 3117850 h 3289300"/>
              <a:gd name="connsiteX1" fmla="*/ 495300 w 8432800"/>
              <a:gd name="connsiteY1" fmla="*/ 2952750 h 3289300"/>
              <a:gd name="connsiteX2" fmla="*/ 863600 w 8432800"/>
              <a:gd name="connsiteY2" fmla="*/ 3143250 h 3289300"/>
              <a:gd name="connsiteX3" fmla="*/ 1206500 w 8432800"/>
              <a:gd name="connsiteY3" fmla="*/ 2476500 h 3289300"/>
              <a:gd name="connsiteX4" fmla="*/ 1543050 w 8432800"/>
              <a:gd name="connsiteY4" fmla="*/ 2609850 h 3289300"/>
              <a:gd name="connsiteX5" fmla="*/ 1911350 w 8432800"/>
              <a:gd name="connsiteY5" fmla="*/ 3124200 h 3289300"/>
              <a:gd name="connsiteX6" fmla="*/ 2260600 w 8432800"/>
              <a:gd name="connsiteY6" fmla="*/ 2660650 h 3289300"/>
              <a:gd name="connsiteX7" fmla="*/ 2609850 w 8432800"/>
              <a:gd name="connsiteY7" fmla="*/ 1987550 h 3289300"/>
              <a:gd name="connsiteX8" fmla="*/ 3097614 w 8432800"/>
              <a:gd name="connsiteY8" fmla="*/ 1830296 h 3289300"/>
              <a:gd name="connsiteX9" fmla="*/ 3340100 w 8432800"/>
              <a:gd name="connsiteY9" fmla="*/ 1739900 h 3289300"/>
              <a:gd name="connsiteX10" fmla="*/ 3650064 w 8432800"/>
              <a:gd name="connsiteY10" fmla="*/ 1233396 h 3289300"/>
              <a:gd name="connsiteX11" fmla="*/ 4012834 w 8432800"/>
              <a:gd name="connsiteY11" fmla="*/ 2923852 h 3289300"/>
              <a:gd name="connsiteX12" fmla="*/ 4375150 w 8432800"/>
              <a:gd name="connsiteY12" fmla="*/ 2952750 h 3289300"/>
              <a:gd name="connsiteX13" fmla="*/ 4724400 w 8432800"/>
              <a:gd name="connsiteY13" fmla="*/ 3111500 h 3289300"/>
              <a:gd name="connsiteX14" fmla="*/ 5092700 w 8432800"/>
              <a:gd name="connsiteY14" fmla="*/ 3289300 h 3289300"/>
              <a:gd name="connsiteX15" fmla="*/ 5459814 w 8432800"/>
              <a:gd name="connsiteY15" fmla="*/ 3278096 h 3289300"/>
              <a:gd name="connsiteX16" fmla="*/ 5778500 w 8432800"/>
              <a:gd name="connsiteY16" fmla="*/ 3111500 h 3289300"/>
              <a:gd name="connsiteX17" fmla="*/ 6140450 w 8432800"/>
              <a:gd name="connsiteY17" fmla="*/ 0 h 3289300"/>
              <a:gd name="connsiteX18" fmla="*/ 6459082 w 8432800"/>
              <a:gd name="connsiteY18" fmla="*/ 373 h 3289300"/>
              <a:gd name="connsiteX19" fmla="*/ 6810336 w 8432800"/>
              <a:gd name="connsiteY19" fmla="*/ 2061932 h 3289300"/>
              <a:gd name="connsiteX20" fmla="*/ 7188200 w 8432800"/>
              <a:gd name="connsiteY20" fmla="*/ 2184400 h 3289300"/>
              <a:gd name="connsiteX21" fmla="*/ 7531100 w 8432800"/>
              <a:gd name="connsiteY21" fmla="*/ 2438400 h 3289300"/>
              <a:gd name="connsiteX22" fmla="*/ 7905750 w 8432800"/>
              <a:gd name="connsiteY22" fmla="*/ 2997200 h 3289300"/>
              <a:gd name="connsiteX23" fmla="*/ 8432800 w 8432800"/>
              <a:gd name="connsiteY23" fmla="*/ 3124200 h 328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32800" h="3289300">
                <a:moveTo>
                  <a:pt x="0" y="3117850"/>
                </a:moveTo>
                <a:lnTo>
                  <a:pt x="495300" y="2952750"/>
                </a:lnTo>
                <a:lnTo>
                  <a:pt x="863600" y="3143250"/>
                </a:lnTo>
                <a:lnTo>
                  <a:pt x="1206500" y="2476500"/>
                </a:lnTo>
                <a:lnTo>
                  <a:pt x="1543050" y="2609850"/>
                </a:lnTo>
                <a:lnTo>
                  <a:pt x="1911350" y="3124200"/>
                </a:lnTo>
                <a:lnTo>
                  <a:pt x="2260600" y="2660650"/>
                </a:lnTo>
                <a:lnTo>
                  <a:pt x="2609850" y="1987550"/>
                </a:lnTo>
                <a:lnTo>
                  <a:pt x="3097614" y="1830296"/>
                </a:lnTo>
                <a:lnTo>
                  <a:pt x="3340100" y="1739900"/>
                </a:lnTo>
                <a:lnTo>
                  <a:pt x="3650064" y="1233396"/>
                </a:lnTo>
                <a:lnTo>
                  <a:pt x="4012834" y="2923852"/>
                </a:lnTo>
                <a:lnTo>
                  <a:pt x="4375150" y="2952750"/>
                </a:lnTo>
                <a:lnTo>
                  <a:pt x="4724400" y="3111500"/>
                </a:lnTo>
                <a:lnTo>
                  <a:pt x="5092700" y="3289300"/>
                </a:lnTo>
                <a:lnTo>
                  <a:pt x="5459814" y="3278096"/>
                </a:lnTo>
                <a:lnTo>
                  <a:pt x="5778500" y="3111500"/>
                </a:lnTo>
                <a:lnTo>
                  <a:pt x="6140450" y="0"/>
                </a:lnTo>
                <a:lnTo>
                  <a:pt x="6459082" y="373"/>
                </a:lnTo>
                <a:lnTo>
                  <a:pt x="6810336" y="2061932"/>
                </a:lnTo>
                <a:lnTo>
                  <a:pt x="7188200" y="2184400"/>
                </a:lnTo>
                <a:lnTo>
                  <a:pt x="7531100" y="2438400"/>
                </a:lnTo>
                <a:lnTo>
                  <a:pt x="7905750" y="2997200"/>
                </a:lnTo>
                <a:lnTo>
                  <a:pt x="8432800" y="3124200"/>
                </a:lnTo>
              </a:path>
            </a:pathLst>
          </a:custGeom>
          <a:noFill/>
          <a:ln w="53975" cap="rnd">
            <a:solidFill>
              <a:srgbClr val="92D050"/>
            </a:solidFill>
            <a:round/>
            <a:tailEnd type="triangle"/>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Tree>
    <p:extLst>
      <p:ext uri="{BB962C8B-B14F-4D97-AF65-F5344CB8AC3E}">
        <p14:creationId xmlns:p14="http://schemas.microsoft.com/office/powerpoint/2010/main" val="20485425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275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16425" y="1287957"/>
            <a:ext cx="7598042" cy="2569946"/>
          </a:xfrm>
        </p:spPr>
        <p:txBody>
          <a:bodyPr/>
          <a:lstStyle/>
          <a:p>
            <a:r>
              <a:rPr lang="en-US" dirty="0" smtClean="0"/>
              <a:t>Transforming the </a:t>
            </a:r>
            <a:br>
              <a:rPr lang="en-US" dirty="0" smtClean="0"/>
            </a:br>
            <a:r>
              <a:rPr lang="en-US" dirty="0" smtClean="0"/>
              <a:t>Collaboration Experience</a:t>
            </a:r>
            <a:endParaRPr lang="en-US" dirty="0"/>
          </a:p>
        </p:txBody>
      </p:sp>
    </p:spTree>
    <p:extLst>
      <p:ext uri="{BB962C8B-B14F-4D97-AF65-F5344CB8AC3E}">
        <p14:creationId xmlns:p14="http://schemas.microsoft.com/office/powerpoint/2010/main" val="2005618493"/>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Video and Meetings</a:t>
            </a:r>
            <a:endParaRPr lang="en-US" dirty="0"/>
          </a:p>
        </p:txBody>
      </p:sp>
    </p:spTree>
    <p:extLst>
      <p:ext uri="{BB962C8B-B14F-4D97-AF65-F5344CB8AC3E}">
        <p14:creationId xmlns:p14="http://schemas.microsoft.com/office/powerpoint/2010/main" val="686242586"/>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Meet Your Way</a:t>
            </a:r>
            <a:endParaRPr lang="en-US" sz="2000" dirty="0">
              <a:solidFill>
                <a:schemeClr val="tx2"/>
              </a:solidFill>
            </a:endParaRPr>
          </a:p>
        </p:txBody>
      </p:sp>
      <p:sp>
        <p:nvSpPr>
          <p:cNvPr id="28" name="Oval 27"/>
          <p:cNvSpPr/>
          <p:nvPr/>
        </p:nvSpPr>
        <p:spPr>
          <a:xfrm>
            <a:off x="3699195" y="2674525"/>
            <a:ext cx="1743075" cy="122239"/>
          </a:xfrm>
          <a:prstGeom prst="ellipse">
            <a:avLst/>
          </a:prstGeom>
          <a:gradFill>
            <a:gsLst>
              <a:gs pos="100000">
                <a:schemeClr val="accent4">
                  <a:lumMod val="75000"/>
                  <a:alpha val="0"/>
                </a:schemeClr>
              </a:gs>
              <a:gs pos="0">
                <a:schemeClr val="tx1"/>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29" name="Round Same Side Corner Rectangle 28"/>
          <p:cNvSpPr/>
          <p:nvPr/>
        </p:nvSpPr>
        <p:spPr>
          <a:xfrm flipV="1">
            <a:off x="514721" y="1073153"/>
            <a:ext cx="8101584" cy="1125072"/>
          </a:xfrm>
          <a:prstGeom prst="round2SameRect">
            <a:avLst>
              <a:gd name="adj1" fmla="val 5519"/>
              <a:gd name="adj2" fmla="val 0"/>
            </a:avLst>
          </a:prstGeom>
          <a:gradFill>
            <a:gsLst>
              <a:gs pos="0">
                <a:srgbClr val="EBF3FB"/>
              </a:gs>
              <a:gs pos="100000">
                <a:schemeClr val="accent1">
                  <a:tint val="23500"/>
                  <a:satMod val="160000"/>
                  <a:alpha val="0"/>
                </a:schemeClr>
              </a:gs>
            </a:gsLst>
            <a:lin ang="5400000" scaled="1"/>
          </a:gradFill>
          <a:ln w="9525">
            <a:gradFill flip="none" rotWithShape="1">
              <a:gsLst>
                <a:gs pos="0">
                  <a:schemeClr val="tx2"/>
                </a:gs>
                <a:gs pos="100000">
                  <a:schemeClr val="accent1">
                    <a:tint val="23500"/>
                    <a:satMod val="160000"/>
                    <a:alpha val="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pic>
        <p:nvPicPr>
          <p:cNvPr id="4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14675" y="517337"/>
            <a:ext cx="2859090" cy="28590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4" name="Group 43"/>
          <p:cNvGrpSpPr/>
          <p:nvPr/>
        </p:nvGrpSpPr>
        <p:grpSpPr>
          <a:xfrm>
            <a:off x="36139" y="3601800"/>
            <a:ext cx="1755648" cy="816362"/>
            <a:chOff x="6477" y="3267074"/>
            <a:chExt cx="1755648" cy="816362"/>
          </a:xfrm>
        </p:grpSpPr>
        <p:sp>
          <p:nvSpPr>
            <p:cNvPr id="46" name="Round Same Side Corner Rectangle 45"/>
            <p:cNvSpPr/>
            <p:nvPr/>
          </p:nvSpPr>
          <p:spPr>
            <a:xfrm rot="5400000">
              <a:off x="480883" y="2792668"/>
              <a:ext cx="806836" cy="1755648"/>
            </a:xfrm>
            <a:prstGeom prst="round2SameRect">
              <a:avLst>
                <a:gd name="adj1" fmla="val 4171"/>
                <a:gd name="adj2" fmla="val 0"/>
              </a:avLst>
            </a:prstGeom>
            <a:gradFill>
              <a:gsLst>
                <a:gs pos="0">
                  <a:schemeClr val="bg1">
                    <a:lumMod val="95000"/>
                  </a:schemeClr>
                </a:gs>
                <a:gs pos="6000">
                  <a:schemeClr val="bg1">
                    <a:lumMod val="95000"/>
                  </a:schemeClr>
                </a:gs>
                <a:gs pos="80000">
                  <a:schemeClr val="accent1">
                    <a:tint val="23500"/>
                    <a:satMod val="160000"/>
                    <a:alpha val="0"/>
                  </a:schemeClr>
                </a:gs>
              </a:gsLst>
              <a:lin ang="5400000" scaled="0"/>
            </a:gradFill>
            <a:ln w="9525">
              <a:gradFill>
                <a:gsLst>
                  <a:gs pos="0">
                    <a:schemeClr val="accent4"/>
                  </a:gs>
                  <a:gs pos="8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47" name="Rectangle 46"/>
            <p:cNvSpPr/>
            <p:nvPr/>
          </p:nvSpPr>
          <p:spPr>
            <a:xfrm>
              <a:off x="533400" y="3621771"/>
              <a:ext cx="1200150" cy="461665"/>
            </a:xfrm>
            <a:prstGeom prst="rect">
              <a:avLst/>
            </a:prstGeom>
          </p:spPr>
          <p:txBody>
            <a:bodyPr wrap="square">
              <a:spAutoFit/>
            </a:bodyPr>
            <a:lstStyle/>
            <a:p>
              <a:pPr algn="ctr" defTabSz="457105"/>
              <a:r>
                <a:rPr lang="en-US" sz="1200" dirty="0">
                  <a:latin typeface="+mj-lt"/>
                </a:rPr>
                <a:t>Desktop</a:t>
              </a:r>
            </a:p>
            <a:p>
              <a:pPr algn="ctr" defTabSz="457105"/>
              <a:r>
                <a:rPr lang="en-US" sz="1200" dirty="0">
                  <a:latin typeface="+mj-lt"/>
                </a:rPr>
                <a:t>Collaboration  </a:t>
              </a:r>
            </a:p>
          </p:txBody>
        </p:sp>
      </p:grpSp>
      <p:grpSp>
        <p:nvGrpSpPr>
          <p:cNvPr id="53" name="Group 52"/>
          <p:cNvGrpSpPr/>
          <p:nvPr/>
        </p:nvGrpSpPr>
        <p:grpSpPr>
          <a:xfrm>
            <a:off x="1914481" y="3997858"/>
            <a:ext cx="1723233" cy="787785"/>
            <a:chOff x="1398859" y="3973624"/>
            <a:chExt cx="1723233" cy="787785"/>
          </a:xfrm>
        </p:grpSpPr>
        <p:sp>
          <p:nvSpPr>
            <p:cNvPr id="56" name="Round Same Side Corner Rectangle 55"/>
            <p:cNvSpPr/>
            <p:nvPr/>
          </p:nvSpPr>
          <p:spPr>
            <a:xfrm>
              <a:off x="1437516" y="3973624"/>
              <a:ext cx="1645920" cy="787785"/>
            </a:xfrm>
            <a:prstGeom prst="round2SameRect">
              <a:avLst>
                <a:gd name="adj1" fmla="val 4171"/>
                <a:gd name="adj2" fmla="val 0"/>
              </a:avLst>
            </a:prstGeom>
            <a:gradFill>
              <a:gsLst>
                <a:gs pos="0">
                  <a:schemeClr val="bg1">
                    <a:lumMod val="95000"/>
                  </a:schemeClr>
                </a:gs>
                <a:gs pos="6000">
                  <a:schemeClr val="bg1">
                    <a:lumMod val="95000"/>
                  </a:schemeClr>
                </a:gs>
                <a:gs pos="80000">
                  <a:schemeClr val="accent1">
                    <a:tint val="23500"/>
                    <a:satMod val="160000"/>
                    <a:alpha val="0"/>
                  </a:schemeClr>
                </a:gs>
              </a:gsLst>
              <a:lin ang="5400000" scaled="0"/>
            </a:gradFill>
            <a:ln w="9525">
              <a:gradFill>
                <a:gsLst>
                  <a:gs pos="0">
                    <a:schemeClr val="accent4"/>
                  </a:gs>
                  <a:gs pos="8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55" name="Rectangle 54"/>
            <p:cNvSpPr/>
            <p:nvPr/>
          </p:nvSpPr>
          <p:spPr>
            <a:xfrm>
              <a:off x="1398859" y="4143861"/>
              <a:ext cx="1723233" cy="461665"/>
            </a:xfrm>
            <a:prstGeom prst="rect">
              <a:avLst/>
            </a:prstGeom>
          </p:spPr>
          <p:txBody>
            <a:bodyPr wrap="square">
              <a:spAutoFit/>
            </a:bodyPr>
            <a:lstStyle/>
            <a:p>
              <a:pPr algn="ctr"/>
              <a:r>
                <a:rPr lang="en-US" sz="1200" dirty="0" err="1" smtClean="0">
                  <a:latin typeface="+mj-lt"/>
                </a:rPr>
                <a:t>WebRTC</a:t>
              </a:r>
              <a:r>
                <a:rPr lang="en-US" sz="1200" dirty="0" smtClean="0">
                  <a:latin typeface="+mj-lt"/>
                </a:rPr>
                <a:t> Compliant Web Browsers</a:t>
              </a:r>
              <a:endParaRPr lang="en-US" sz="1200" dirty="0">
                <a:latin typeface="+mj-lt"/>
              </a:endParaRPr>
            </a:p>
          </p:txBody>
        </p:sp>
      </p:grpSp>
      <p:grpSp>
        <p:nvGrpSpPr>
          <p:cNvPr id="58" name="Group 57"/>
          <p:cNvGrpSpPr/>
          <p:nvPr/>
        </p:nvGrpSpPr>
        <p:grpSpPr>
          <a:xfrm>
            <a:off x="3494670" y="3180195"/>
            <a:ext cx="2018034" cy="1606852"/>
            <a:chOff x="3567349" y="3178643"/>
            <a:chExt cx="2018034" cy="1606852"/>
          </a:xfrm>
        </p:grpSpPr>
        <p:sp>
          <p:nvSpPr>
            <p:cNvPr id="59" name="Round Same Side Corner Rectangle 58"/>
            <p:cNvSpPr/>
            <p:nvPr/>
          </p:nvSpPr>
          <p:spPr>
            <a:xfrm>
              <a:off x="3759668" y="3997710"/>
              <a:ext cx="1645920" cy="787785"/>
            </a:xfrm>
            <a:prstGeom prst="round2SameRect">
              <a:avLst>
                <a:gd name="adj1" fmla="val 4171"/>
                <a:gd name="adj2" fmla="val 0"/>
              </a:avLst>
            </a:prstGeom>
            <a:gradFill>
              <a:gsLst>
                <a:gs pos="0">
                  <a:schemeClr val="bg1">
                    <a:lumMod val="95000"/>
                  </a:schemeClr>
                </a:gs>
                <a:gs pos="6000">
                  <a:schemeClr val="bg1">
                    <a:lumMod val="95000"/>
                  </a:schemeClr>
                </a:gs>
                <a:gs pos="80000">
                  <a:schemeClr val="accent1">
                    <a:tint val="23500"/>
                    <a:satMod val="160000"/>
                    <a:alpha val="0"/>
                  </a:schemeClr>
                </a:gs>
              </a:gsLst>
              <a:lin ang="5400000" scaled="0"/>
            </a:gradFill>
            <a:ln w="9525">
              <a:gradFill>
                <a:gsLst>
                  <a:gs pos="0">
                    <a:schemeClr val="accent4"/>
                  </a:gs>
                  <a:gs pos="8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nvGrpSpPr>
            <p:cNvPr id="60" name="Group 59"/>
            <p:cNvGrpSpPr/>
            <p:nvPr/>
          </p:nvGrpSpPr>
          <p:grpSpPr>
            <a:xfrm>
              <a:off x="3567349" y="3178643"/>
              <a:ext cx="2018034" cy="1512336"/>
              <a:chOff x="3567349" y="3178643"/>
              <a:chExt cx="2018034" cy="1512336"/>
            </a:xfrm>
          </p:grpSpPr>
          <p:pic>
            <p:nvPicPr>
              <p:cNvPr id="61" name="Picture 3" descr="C:\Users\bsadhana\Downloads\30086_Device_telepresence3000\30086_Device_telepresence3000_default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31189" y="3178643"/>
                <a:ext cx="1512336" cy="1512336"/>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3567349" y="4172527"/>
                <a:ext cx="2018034" cy="461665"/>
              </a:xfrm>
              <a:prstGeom prst="rect">
                <a:avLst/>
              </a:prstGeom>
            </p:spPr>
            <p:txBody>
              <a:bodyPr wrap="square">
                <a:spAutoFit/>
              </a:bodyPr>
              <a:lstStyle/>
              <a:p>
                <a:pPr algn="ctr" defTabSz="457105"/>
                <a:r>
                  <a:rPr lang="en-US" sz="1200" dirty="0" smtClean="0">
                    <a:latin typeface="+mj-lt"/>
                  </a:rPr>
                  <a:t>Standards-Based</a:t>
                </a:r>
                <a:endParaRPr lang="en-US" sz="1200" dirty="0">
                  <a:latin typeface="+mj-lt"/>
                </a:endParaRPr>
              </a:p>
              <a:p>
                <a:pPr algn="ctr" defTabSz="457105"/>
                <a:r>
                  <a:rPr lang="en-US" sz="1200" dirty="0">
                    <a:latin typeface="+mj-lt"/>
                  </a:rPr>
                  <a:t>Telepresence Endpoints</a:t>
                </a:r>
              </a:p>
            </p:txBody>
          </p:sp>
        </p:grpSp>
      </p:grpSp>
      <p:grpSp>
        <p:nvGrpSpPr>
          <p:cNvPr id="63" name="Group 62"/>
          <p:cNvGrpSpPr/>
          <p:nvPr/>
        </p:nvGrpSpPr>
        <p:grpSpPr>
          <a:xfrm>
            <a:off x="6812102" y="3359545"/>
            <a:ext cx="1961473" cy="817602"/>
            <a:chOff x="5894075" y="3976865"/>
            <a:chExt cx="1961473" cy="817602"/>
          </a:xfrm>
        </p:grpSpPr>
        <p:sp>
          <p:nvSpPr>
            <p:cNvPr id="66" name="Round Same Side Corner Rectangle 65"/>
            <p:cNvSpPr/>
            <p:nvPr/>
          </p:nvSpPr>
          <p:spPr>
            <a:xfrm>
              <a:off x="5916931" y="3976865"/>
              <a:ext cx="1645920" cy="787785"/>
            </a:xfrm>
            <a:prstGeom prst="round2SameRect">
              <a:avLst>
                <a:gd name="adj1" fmla="val 4171"/>
                <a:gd name="adj2" fmla="val 0"/>
              </a:avLst>
            </a:prstGeom>
            <a:gradFill>
              <a:gsLst>
                <a:gs pos="0">
                  <a:schemeClr val="bg1">
                    <a:lumMod val="95000"/>
                  </a:schemeClr>
                </a:gs>
                <a:gs pos="6000">
                  <a:schemeClr val="bg1">
                    <a:lumMod val="95000"/>
                  </a:schemeClr>
                </a:gs>
                <a:gs pos="80000">
                  <a:schemeClr val="accent1">
                    <a:tint val="23500"/>
                    <a:satMod val="160000"/>
                    <a:alpha val="0"/>
                  </a:schemeClr>
                </a:gs>
              </a:gsLst>
              <a:lin ang="5400000" scaled="0"/>
            </a:gradFill>
            <a:ln w="9525">
              <a:gradFill>
                <a:gsLst>
                  <a:gs pos="0">
                    <a:schemeClr val="accent4"/>
                  </a:gs>
                  <a:gs pos="8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65" name="Rectangle 64"/>
            <p:cNvSpPr/>
            <p:nvPr/>
          </p:nvSpPr>
          <p:spPr>
            <a:xfrm>
              <a:off x="5894075" y="4332802"/>
              <a:ext cx="1961473" cy="461665"/>
            </a:xfrm>
            <a:prstGeom prst="rect">
              <a:avLst/>
            </a:prstGeom>
          </p:spPr>
          <p:txBody>
            <a:bodyPr wrap="square">
              <a:spAutoFit/>
            </a:bodyPr>
            <a:lstStyle/>
            <a:p>
              <a:pPr algn="ctr"/>
              <a:r>
                <a:rPr lang="en-US" sz="1200" dirty="0" smtClean="0">
                  <a:latin typeface="+mj-lt"/>
                </a:rPr>
                <a:t>Desktop and Mobile Clients</a:t>
              </a:r>
            </a:p>
          </p:txBody>
        </p:sp>
      </p:grpSp>
      <p:sp>
        <p:nvSpPr>
          <p:cNvPr id="68" name="Round Same Side Corner Rectangle 67"/>
          <p:cNvSpPr/>
          <p:nvPr/>
        </p:nvSpPr>
        <p:spPr>
          <a:xfrm>
            <a:off x="5406420" y="4000303"/>
            <a:ext cx="1645920" cy="787785"/>
          </a:xfrm>
          <a:prstGeom prst="round2SameRect">
            <a:avLst>
              <a:gd name="adj1" fmla="val 4171"/>
              <a:gd name="adj2" fmla="val 0"/>
            </a:avLst>
          </a:prstGeom>
          <a:gradFill>
            <a:gsLst>
              <a:gs pos="0">
                <a:schemeClr val="bg1">
                  <a:lumMod val="95000"/>
                </a:schemeClr>
              </a:gs>
              <a:gs pos="6000">
                <a:schemeClr val="bg1">
                  <a:lumMod val="95000"/>
                </a:schemeClr>
              </a:gs>
              <a:gs pos="80000">
                <a:schemeClr val="accent1">
                  <a:tint val="23500"/>
                  <a:satMod val="160000"/>
                  <a:alpha val="0"/>
                </a:schemeClr>
              </a:gs>
            </a:gsLst>
            <a:lin ang="5400000" scaled="0"/>
          </a:gradFill>
          <a:ln w="9525">
            <a:gradFill>
              <a:gsLst>
                <a:gs pos="0">
                  <a:schemeClr val="accent4"/>
                </a:gs>
                <a:gs pos="8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69" name="Rectangle 68"/>
          <p:cNvSpPr/>
          <p:nvPr/>
        </p:nvSpPr>
        <p:spPr>
          <a:xfrm>
            <a:off x="5387583" y="4452374"/>
            <a:ext cx="1645920" cy="276999"/>
          </a:xfrm>
          <a:prstGeom prst="rect">
            <a:avLst/>
          </a:prstGeom>
        </p:spPr>
        <p:txBody>
          <a:bodyPr wrap="square">
            <a:spAutoFit/>
          </a:bodyPr>
          <a:lstStyle/>
          <a:p>
            <a:pPr algn="ctr" defTabSz="457105"/>
            <a:r>
              <a:rPr lang="en-US" sz="1200" dirty="0" smtClean="0">
                <a:latin typeface="+mj-lt"/>
              </a:rPr>
              <a:t>Skype for Business</a:t>
            </a:r>
            <a:endParaRPr lang="en-US" sz="1200" dirty="0">
              <a:latin typeface="+mj-lt"/>
            </a:endParaRPr>
          </a:p>
        </p:txBody>
      </p:sp>
      <p:pic>
        <p:nvPicPr>
          <p:cNvPr id="70" name="Picture 6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71047" y="3672834"/>
            <a:ext cx="1078992" cy="731520"/>
          </a:xfrm>
          <a:prstGeom prst="rect">
            <a:avLst/>
          </a:prstGeom>
          <a:ln>
            <a:solidFill>
              <a:schemeClr val="bg1">
                <a:lumMod val="75000"/>
              </a:schemeClr>
            </a:solidFill>
          </a:ln>
        </p:spPr>
      </p:pic>
      <p:cxnSp>
        <p:nvCxnSpPr>
          <p:cNvPr id="71" name="Straight Connector 70"/>
          <p:cNvCxnSpPr/>
          <p:nvPr/>
        </p:nvCxnSpPr>
        <p:spPr>
          <a:xfrm flipV="1">
            <a:off x="1730427" y="2820670"/>
            <a:ext cx="1478166" cy="688361"/>
          </a:xfrm>
          <a:prstGeom prst="line">
            <a:avLst/>
          </a:prstGeom>
          <a:ln w="15875">
            <a:solidFill>
              <a:schemeClr val="tx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2997068" y="2887240"/>
            <a:ext cx="781761" cy="658793"/>
          </a:xfrm>
          <a:prstGeom prst="line">
            <a:avLst/>
          </a:prstGeom>
          <a:ln w="15875">
            <a:solidFill>
              <a:schemeClr val="tx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5769976" y="2810214"/>
            <a:ext cx="947375" cy="583544"/>
          </a:xfrm>
          <a:prstGeom prst="line">
            <a:avLst/>
          </a:prstGeom>
          <a:ln w="15875">
            <a:solidFill>
              <a:schemeClr val="tx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4610510" y="2887356"/>
            <a:ext cx="0" cy="707690"/>
          </a:xfrm>
          <a:prstGeom prst="line">
            <a:avLst/>
          </a:prstGeom>
          <a:ln w="15875">
            <a:solidFill>
              <a:schemeClr val="tx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53804" y="1716074"/>
            <a:ext cx="652875" cy="652875"/>
          </a:xfrm>
          <a:prstGeom prst="rect">
            <a:avLst/>
          </a:prstGeom>
        </p:spPr>
      </p:pic>
      <p:cxnSp>
        <p:nvCxnSpPr>
          <p:cNvPr id="76" name="Straight Connector 75"/>
          <p:cNvCxnSpPr/>
          <p:nvPr/>
        </p:nvCxnSpPr>
        <p:spPr>
          <a:xfrm flipH="1" flipV="1">
            <a:off x="5366548" y="2848976"/>
            <a:ext cx="403428" cy="707690"/>
          </a:xfrm>
          <a:prstGeom prst="line">
            <a:avLst/>
          </a:prstGeom>
          <a:ln w="15875">
            <a:solidFill>
              <a:schemeClr val="tx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pic>
        <p:nvPicPr>
          <p:cNvPr id="77" name="Picture 76"/>
          <p:cNvPicPr>
            <a:picLocks noChangeAspect="1"/>
          </p:cNvPicPr>
          <p:nvPr/>
        </p:nvPicPr>
        <p:blipFill rotWithShape="1">
          <a:blip r:embed="rId7" cstate="screen">
            <a:extLst>
              <a:ext uri="{28A0092B-C50C-407E-A947-70E740481C1C}">
                <a14:useLocalDpi xmlns:a14="http://schemas.microsoft.com/office/drawing/2010/main"/>
              </a:ext>
            </a:extLst>
          </a:blip>
          <a:stretch/>
        </p:blipFill>
        <p:spPr>
          <a:xfrm>
            <a:off x="562245" y="3107619"/>
            <a:ext cx="1054195" cy="1054195"/>
          </a:xfrm>
          <a:prstGeom prst="rect">
            <a:avLst/>
          </a:prstGeom>
          <a:noFill/>
          <a:ln>
            <a:noFill/>
          </a:ln>
        </p:spPr>
      </p:pic>
      <p:grpSp>
        <p:nvGrpSpPr>
          <p:cNvPr id="3" name="Group 2"/>
          <p:cNvGrpSpPr/>
          <p:nvPr/>
        </p:nvGrpSpPr>
        <p:grpSpPr>
          <a:xfrm>
            <a:off x="6984683" y="3026726"/>
            <a:ext cx="1358899" cy="575074"/>
            <a:chOff x="6527532" y="3177119"/>
            <a:chExt cx="2085608" cy="882611"/>
          </a:xfrm>
        </p:grpSpPr>
        <p:pic>
          <p:nvPicPr>
            <p:cNvPr id="78" name="Picture 7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6431" y="3208901"/>
              <a:ext cx="726709" cy="850829"/>
            </a:xfrm>
            <a:prstGeom prst="rect">
              <a:avLst/>
            </a:prstGeom>
          </p:spPr>
        </p:pic>
        <p:pic>
          <p:nvPicPr>
            <p:cNvPr id="79" name="Picture 7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27532" y="3177119"/>
              <a:ext cx="1308367" cy="872245"/>
            </a:xfrm>
            <a:prstGeom prst="rect">
              <a:avLst/>
            </a:prstGeom>
            <a:ln>
              <a:solidFill>
                <a:schemeClr val="bg1">
                  <a:lumMod val="65000"/>
                </a:schemeClr>
              </a:solidFill>
            </a:ln>
          </p:spPr>
        </p:pic>
      </p:grpSp>
      <p:pic>
        <p:nvPicPr>
          <p:cNvPr id="43" name="Picture 42" descr="new_webex_logo_1024px_R02.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53804" y="1703164"/>
            <a:ext cx="660588" cy="659944"/>
          </a:xfrm>
          <a:prstGeom prst="rect">
            <a:avLst/>
          </a:prstGeom>
        </p:spPr>
      </p:pic>
      <p:pic>
        <p:nvPicPr>
          <p:cNvPr id="82" name="Picture 8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986718" y="1754862"/>
            <a:ext cx="482231" cy="482231"/>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220748" y="3646271"/>
            <a:ext cx="1018854" cy="452824"/>
          </a:xfrm>
          <a:prstGeom prst="rect">
            <a:avLst/>
          </a:prstGeom>
        </p:spPr>
      </p:pic>
    </p:spTree>
    <p:extLst>
      <p:ext uri="{BB962C8B-B14F-4D97-AF65-F5344CB8AC3E}">
        <p14:creationId xmlns:p14="http://schemas.microsoft.com/office/powerpoint/2010/main" val="145154893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16"/>
          <p:cNvGrpSpPr/>
          <p:nvPr/>
        </p:nvGrpSpPr>
        <p:grpSpPr>
          <a:xfrm rot="10800000">
            <a:off x="4630714" y="771058"/>
            <a:ext cx="4513286" cy="4220207"/>
            <a:chOff x="510540" y="174668"/>
            <a:chExt cx="4521108" cy="4968832"/>
          </a:xfrm>
        </p:grpSpPr>
        <p:sp>
          <p:nvSpPr>
            <p:cNvPr id="24" name="Rectangle 23"/>
            <p:cNvSpPr/>
            <p:nvPr/>
          </p:nvSpPr>
          <p:spPr>
            <a:xfrm>
              <a:off x="3223261" y="174668"/>
              <a:ext cx="1808387" cy="4968832"/>
            </a:xfrm>
            <a:prstGeom prst="rect">
              <a:avLst/>
            </a:prstGeom>
            <a:gradFill flip="none" rotWithShape="1">
              <a:gsLst>
                <a:gs pos="0">
                  <a:schemeClr val="bg2"/>
                </a:gs>
                <a:gs pos="100000">
                  <a:schemeClr val="accent1">
                    <a:tint val="23500"/>
                    <a:satMod val="160000"/>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venir Book" charset="0"/>
              </a:endParaRPr>
            </a:p>
          </p:txBody>
        </p:sp>
        <p:sp>
          <p:nvSpPr>
            <p:cNvPr id="27" name="Rectangle 26"/>
            <p:cNvSpPr/>
            <p:nvPr/>
          </p:nvSpPr>
          <p:spPr>
            <a:xfrm>
              <a:off x="510540" y="459236"/>
              <a:ext cx="2753360" cy="468426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venir Book" charset="0"/>
              </a:endParaRPr>
            </a:p>
          </p:txBody>
        </p:sp>
      </p:grpSp>
      <p:sp>
        <p:nvSpPr>
          <p:cNvPr id="5" name="Title 4"/>
          <p:cNvSpPr>
            <a:spLocks noGrp="1"/>
          </p:cNvSpPr>
          <p:nvPr>
            <p:ph type="title"/>
          </p:nvPr>
        </p:nvSpPr>
        <p:spPr/>
        <p:txBody>
          <a:bodyPr/>
          <a:lstStyle/>
          <a:p>
            <a:r>
              <a:rPr lang="en-US" dirty="0" smtClean="0"/>
              <a:t>Agenda</a:t>
            </a:r>
            <a:endParaRPr lang="en-US" dirty="0"/>
          </a:p>
        </p:txBody>
      </p:sp>
      <p:grpSp>
        <p:nvGrpSpPr>
          <p:cNvPr id="3" name="Group 2"/>
          <p:cNvGrpSpPr/>
          <p:nvPr/>
        </p:nvGrpSpPr>
        <p:grpSpPr>
          <a:xfrm>
            <a:off x="3284221" y="1211173"/>
            <a:ext cx="5859780" cy="3469649"/>
            <a:chOff x="3284220" y="1246553"/>
            <a:chExt cx="5859780" cy="2597101"/>
          </a:xfrm>
        </p:grpSpPr>
        <p:sp>
          <p:nvSpPr>
            <p:cNvPr id="15" name="Rectangle 14"/>
            <p:cNvSpPr/>
            <p:nvPr/>
          </p:nvSpPr>
          <p:spPr>
            <a:xfrm>
              <a:off x="6492652" y="1335067"/>
              <a:ext cx="2452979" cy="264933"/>
            </a:xfrm>
            <a:prstGeom prst="rect">
              <a:avLst/>
            </a:prstGeom>
          </p:spPr>
          <p:txBody>
            <a:bodyPr wrap="none">
              <a:spAutoFit/>
            </a:bodyPr>
            <a:lstStyle/>
            <a:p>
              <a:r>
                <a:rPr lang="en-US" sz="1700" dirty="0" smtClean="0">
                  <a:solidFill>
                    <a:schemeClr val="tx2"/>
                  </a:solidFill>
                  <a:latin typeface="Avenir Book" charset="0"/>
                </a:rPr>
                <a:t>Trends in Collaboration</a:t>
              </a:r>
            </a:p>
          </p:txBody>
        </p:sp>
        <p:sp>
          <p:nvSpPr>
            <p:cNvPr id="18" name="Rectangle 17"/>
            <p:cNvSpPr/>
            <p:nvPr/>
          </p:nvSpPr>
          <p:spPr>
            <a:xfrm>
              <a:off x="4577256" y="2071610"/>
              <a:ext cx="4368375" cy="264933"/>
            </a:xfrm>
            <a:prstGeom prst="rect">
              <a:avLst/>
            </a:prstGeom>
          </p:spPr>
          <p:txBody>
            <a:bodyPr wrap="none">
              <a:spAutoFit/>
            </a:bodyPr>
            <a:lstStyle/>
            <a:p>
              <a:r>
                <a:rPr lang="en-US" sz="1700" dirty="0" smtClean="0">
                  <a:solidFill>
                    <a:schemeClr val="tx1">
                      <a:lumMod val="75000"/>
                    </a:schemeClr>
                  </a:solidFill>
                  <a:latin typeface="Avenir Book" charset="0"/>
                </a:rPr>
                <a:t>Transforming the Collaboration Experience</a:t>
              </a:r>
              <a:endParaRPr lang="en-US" sz="1700" dirty="0">
                <a:solidFill>
                  <a:schemeClr val="tx1">
                    <a:lumMod val="75000"/>
                  </a:schemeClr>
                </a:solidFill>
                <a:latin typeface="Avenir Book" charset="0"/>
              </a:endParaRPr>
            </a:p>
          </p:txBody>
        </p:sp>
        <p:sp>
          <p:nvSpPr>
            <p:cNvPr id="20" name="Rectangle 19"/>
            <p:cNvSpPr/>
            <p:nvPr/>
          </p:nvSpPr>
          <p:spPr>
            <a:xfrm>
              <a:off x="5812322" y="2732047"/>
              <a:ext cx="184731" cy="276452"/>
            </a:xfrm>
            <a:prstGeom prst="rect">
              <a:avLst/>
            </a:prstGeom>
          </p:spPr>
          <p:txBody>
            <a:bodyPr wrap="none">
              <a:spAutoFit/>
            </a:bodyPr>
            <a:lstStyle/>
            <a:p>
              <a:endParaRPr lang="en-US" dirty="0">
                <a:solidFill>
                  <a:schemeClr val="accent4"/>
                </a:solidFill>
                <a:latin typeface="Avenir Book" charset="0"/>
              </a:endParaRPr>
            </a:p>
          </p:txBody>
        </p:sp>
        <p:sp>
          <p:nvSpPr>
            <p:cNvPr id="22" name="Rectangle 21"/>
            <p:cNvSpPr/>
            <p:nvPr/>
          </p:nvSpPr>
          <p:spPr>
            <a:xfrm>
              <a:off x="8057867" y="3505097"/>
              <a:ext cx="817853" cy="276452"/>
            </a:xfrm>
            <a:prstGeom prst="rect">
              <a:avLst/>
            </a:prstGeom>
          </p:spPr>
          <p:txBody>
            <a:bodyPr wrap="none">
              <a:spAutoFit/>
            </a:bodyPr>
            <a:lstStyle/>
            <a:p>
              <a:r>
                <a:rPr lang="en-US" dirty="0" smtClean="0">
                  <a:solidFill>
                    <a:schemeClr val="accent6"/>
                  </a:solidFill>
                  <a:latin typeface="Avenir Book" charset="0"/>
                </a:rPr>
                <a:t>Demo</a:t>
              </a:r>
              <a:endParaRPr lang="en-US" dirty="0">
                <a:solidFill>
                  <a:schemeClr val="accent6"/>
                </a:solidFill>
                <a:latin typeface="Avenir Book" charset="0"/>
              </a:endParaRPr>
            </a:p>
          </p:txBody>
        </p:sp>
        <p:sp>
          <p:nvSpPr>
            <p:cNvPr id="26" name="Oval 25"/>
            <p:cNvSpPr/>
            <p:nvPr/>
          </p:nvSpPr>
          <p:spPr>
            <a:xfrm>
              <a:off x="5911478" y="1246553"/>
              <a:ext cx="529274" cy="388914"/>
            </a:xfrm>
            <a:prstGeom prst="ellipse">
              <a:avLst/>
            </a:prstGeom>
            <a:solidFill>
              <a:schemeClr val="tx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n>
                  <a:solidFill>
                    <a:schemeClr val="bg2"/>
                  </a:solidFill>
                </a:ln>
                <a:latin typeface="Avenir Book" charset="0"/>
              </a:endParaRPr>
            </a:p>
          </p:txBody>
        </p:sp>
        <p:sp>
          <p:nvSpPr>
            <p:cNvPr id="32" name="Oval 31"/>
            <p:cNvSpPr/>
            <p:nvPr/>
          </p:nvSpPr>
          <p:spPr>
            <a:xfrm>
              <a:off x="3884009" y="1982770"/>
              <a:ext cx="529274" cy="388913"/>
            </a:xfrm>
            <a:prstGeom prst="ellipse">
              <a:avLst/>
            </a:prstGeom>
            <a:solidFill>
              <a:schemeClr val="tx1">
                <a:lumMod val="75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venir Book" charset="0"/>
              </a:endParaRPr>
            </a:p>
          </p:txBody>
        </p:sp>
        <p:sp>
          <p:nvSpPr>
            <p:cNvPr id="33" name="Oval 32"/>
            <p:cNvSpPr/>
            <p:nvPr/>
          </p:nvSpPr>
          <p:spPr>
            <a:xfrm>
              <a:off x="5924570" y="2724922"/>
              <a:ext cx="529274" cy="390085"/>
            </a:xfrm>
            <a:prstGeom prst="ellipse">
              <a:avLst/>
            </a:prstGeom>
            <a:solidFill>
              <a:schemeClr val="accent4"/>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venir Book" charset="0"/>
              </a:endParaRPr>
            </a:p>
          </p:txBody>
        </p:sp>
        <p:sp>
          <p:nvSpPr>
            <p:cNvPr id="34" name="Oval 33"/>
            <p:cNvSpPr/>
            <p:nvPr/>
          </p:nvSpPr>
          <p:spPr>
            <a:xfrm>
              <a:off x="7490779" y="3456089"/>
              <a:ext cx="529274" cy="387565"/>
            </a:xfrm>
            <a:prstGeom prst="ellipse">
              <a:avLst/>
            </a:prstGeom>
            <a:solidFill>
              <a:schemeClr val="accent6"/>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venir Book" charset="0"/>
              </a:endParaRPr>
            </a:p>
          </p:txBody>
        </p:sp>
        <p:sp>
          <p:nvSpPr>
            <p:cNvPr id="40" name="TextBox 39"/>
            <p:cNvSpPr txBox="1"/>
            <p:nvPr/>
          </p:nvSpPr>
          <p:spPr>
            <a:xfrm>
              <a:off x="6017983" y="1307398"/>
              <a:ext cx="312906" cy="276452"/>
            </a:xfrm>
            <a:prstGeom prst="rect">
              <a:avLst/>
            </a:prstGeom>
            <a:noFill/>
          </p:spPr>
          <p:txBody>
            <a:bodyPr wrap="none" rtlCol="0">
              <a:spAutoFit/>
            </a:bodyPr>
            <a:lstStyle/>
            <a:p>
              <a:pPr algn="ctr"/>
              <a:r>
                <a:rPr lang="en-US" dirty="0" smtClean="0">
                  <a:solidFill>
                    <a:schemeClr val="bg2"/>
                  </a:solidFill>
                  <a:latin typeface="Avenir Book" charset="0"/>
                </a:rPr>
                <a:t>1</a:t>
              </a:r>
              <a:endParaRPr lang="en-US" dirty="0">
                <a:solidFill>
                  <a:schemeClr val="bg2"/>
                </a:solidFill>
                <a:latin typeface="Avenir Book" charset="0"/>
              </a:endParaRPr>
            </a:p>
          </p:txBody>
        </p:sp>
        <p:sp>
          <p:nvSpPr>
            <p:cNvPr id="41" name="TextBox 40"/>
            <p:cNvSpPr txBox="1"/>
            <p:nvPr/>
          </p:nvSpPr>
          <p:spPr>
            <a:xfrm>
              <a:off x="3982880" y="2035070"/>
              <a:ext cx="312906" cy="276452"/>
            </a:xfrm>
            <a:prstGeom prst="rect">
              <a:avLst/>
            </a:prstGeom>
            <a:noFill/>
          </p:spPr>
          <p:txBody>
            <a:bodyPr wrap="none" rtlCol="0">
              <a:spAutoFit/>
            </a:bodyPr>
            <a:lstStyle/>
            <a:p>
              <a:pPr algn="ctr"/>
              <a:r>
                <a:rPr lang="en-US" dirty="0" smtClean="0">
                  <a:solidFill>
                    <a:schemeClr val="bg2"/>
                  </a:solidFill>
                  <a:latin typeface="Avenir Book" charset="0"/>
                </a:rPr>
                <a:t>2</a:t>
              </a:r>
              <a:endParaRPr lang="en-US" dirty="0">
                <a:solidFill>
                  <a:schemeClr val="bg2"/>
                </a:solidFill>
                <a:latin typeface="Avenir Book" charset="0"/>
              </a:endParaRPr>
            </a:p>
          </p:txBody>
        </p:sp>
        <p:sp>
          <p:nvSpPr>
            <p:cNvPr id="42" name="TextBox 41"/>
            <p:cNvSpPr txBox="1"/>
            <p:nvPr/>
          </p:nvSpPr>
          <p:spPr>
            <a:xfrm>
              <a:off x="6049979" y="2797062"/>
              <a:ext cx="312906" cy="276452"/>
            </a:xfrm>
            <a:prstGeom prst="rect">
              <a:avLst/>
            </a:prstGeom>
            <a:noFill/>
          </p:spPr>
          <p:txBody>
            <a:bodyPr wrap="none" rtlCol="0">
              <a:spAutoFit/>
            </a:bodyPr>
            <a:lstStyle/>
            <a:p>
              <a:pPr algn="ctr"/>
              <a:r>
                <a:rPr lang="en-US" dirty="0" smtClean="0">
                  <a:solidFill>
                    <a:schemeClr val="bg2"/>
                  </a:solidFill>
                  <a:latin typeface="Avenir Book" charset="0"/>
                </a:rPr>
                <a:t>3</a:t>
              </a:r>
              <a:endParaRPr lang="en-US" dirty="0">
                <a:solidFill>
                  <a:schemeClr val="bg2"/>
                </a:solidFill>
                <a:latin typeface="Avenir Book" charset="0"/>
              </a:endParaRPr>
            </a:p>
          </p:txBody>
        </p:sp>
        <p:sp>
          <p:nvSpPr>
            <p:cNvPr id="43" name="TextBox 42"/>
            <p:cNvSpPr txBox="1"/>
            <p:nvPr/>
          </p:nvSpPr>
          <p:spPr>
            <a:xfrm>
              <a:off x="7607931" y="3516735"/>
              <a:ext cx="312906" cy="276452"/>
            </a:xfrm>
            <a:prstGeom prst="rect">
              <a:avLst/>
            </a:prstGeom>
            <a:noFill/>
          </p:spPr>
          <p:txBody>
            <a:bodyPr wrap="none" rtlCol="0">
              <a:spAutoFit/>
            </a:bodyPr>
            <a:lstStyle/>
            <a:p>
              <a:pPr algn="ctr"/>
              <a:r>
                <a:rPr lang="en-US" dirty="0" smtClean="0">
                  <a:solidFill>
                    <a:schemeClr val="bg2"/>
                  </a:solidFill>
                  <a:latin typeface="Avenir Book" charset="0"/>
                </a:rPr>
                <a:t>4</a:t>
              </a:r>
              <a:endParaRPr lang="en-US" dirty="0">
                <a:solidFill>
                  <a:schemeClr val="bg2"/>
                </a:solidFill>
                <a:latin typeface="Avenir Book" charset="0"/>
              </a:endParaRPr>
            </a:p>
          </p:txBody>
        </p:sp>
        <p:cxnSp>
          <p:nvCxnSpPr>
            <p:cNvPr id="46" name="Straight Connector 45"/>
            <p:cNvCxnSpPr/>
            <p:nvPr/>
          </p:nvCxnSpPr>
          <p:spPr>
            <a:xfrm>
              <a:off x="3284220" y="1882140"/>
              <a:ext cx="5859780" cy="0"/>
            </a:xfrm>
            <a:prstGeom prst="line">
              <a:avLst/>
            </a:prstGeom>
            <a:ln>
              <a:gradFill flip="none" rotWithShape="1">
                <a:gsLst>
                  <a:gs pos="0">
                    <a:schemeClr val="accent2"/>
                  </a:gs>
                  <a:gs pos="100000">
                    <a:schemeClr val="accent1">
                      <a:tint val="23500"/>
                      <a:satMod val="16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122420" y="2522829"/>
              <a:ext cx="5021580" cy="0"/>
            </a:xfrm>
            <a:prstGeom prst="line">
              <a:avLst/>
            </a:prstGeom>
            <a:ln>
              <a:gradFill flip="none" rotWithShape="1">
                <a:gsLst>
                  <a:gs pos="0">
                    <a:schemeClr val="accent2"/>
                  </a:gs>
                  <a:gs pos="100000">
                    <a:schemeClr val="accent1">
                      <a:tint val="23500"/>
                      <a:satMod val="16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737860" y="3280734"/>
              <a:ext cx="3406140" cy="0"/>
            </a:xfrm>
            <a:prstGeom prst="line">
              <a:avLst/>
            </a:prstGeom>
            <a:ln>
              <a:gradFill flip="none" rotWithShape="1">
                <a:gsLst>
                  <a:gs pos="0">
                    <a:schemeClr val="accent2"/>
                  </a:gs>
                  <a:gs pos="100000">
                    <a:schemeClr val="accent1">
                      <a:tint val="23500"/>
                      <a:satMod val="16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6500486" y="3269976"/>
            <a:ext cx="2521228" cy="369332"/>
          </a:xfrm>
          <a:prstGeom prst="rect">
            <a:avLst/>
          </a:prstGeom>
        </p:spPr>
        <p:txBody>
          <a:bodyPr wrap="square">
            <a:spAutoFit/>
          </a:bodyPr>
          <a:lstStyle/>
          <a:p>
            <a:r>
              <a:rPr lang="en-US" smtClean="0">
                <a:solidFill>
                  <a:schemeClr val="accent4"/>
                </a:solidFill>
                <a:latin typeface="Avenir Book" charset="0"/>
              </a:rPr>
              <a:t>Digitize Your Business</a:t>
            </a:r>
            <a:endParaRPr lang="en-US" dirty="0">
              <a:solidFill>
                <a:schemeClr val="accent4"/>
              </a:solidFill>
              <a:latin typeface="Avenir Book" charset="0"/>
            </a:endParaRPr>
          </a:p>
        </p:txBody>
      </p:sp>
    </p:spTree>
    <p:extLst>
      <p:ext uri="{BB962C8B-B14F-4D97-AF65-F5344CB8AC3E}">
        <p14:creationId xmlns:p14="http://schemas.microsoft.com/office/powerpoint/2010/main" val="735063631"/>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123"/>
          <p:cNvSpPr/>
          <p:nvPr/>
        </p:nvSpPr>
        <p:spPr>
          <a:xfrm>
            <a:off x="4805768" y="2111576"/>
            <a:ext cx="90083" cy="113570"/>
          </a:xfrm>
          <a:prstGeom prst="rect">
            <a:avLst/>
          </a:prstGeom>
          <a:solidFill>
            <a:srgbClr val="FFFFFF"/>
          </a:solidFill>
          <a:ln w="12700">
            <a:miter lim="400000"/>
          </a:ln>
        </p:spPr>
        <p:txBody>
          <a:bodyPr lIns="19049" tIns="19049" rIns="19049" bIns="19049" anchor="ctr"/>
          <a:lstStyle/>
          <a:p>
            <a:pPr>
              <a:defRPr sz="3200">
                <a:solidFill>
                  <a:srgbClr val="FFFFFF"/>
                </a:solidFill>
              </a:defRPr>
            </a:pPr>
            <a:endParaRPr>
              <a:latin typeface="Arial"/>
              <a:cs typeface="Arial"/>
            </a:endParaRPr>
          </a:p>
        </p:txBody>
      </p:sp>
      <p:sp>
        <p:nvSpPr>
          <p:cNvPr id="42" name="Shape 124"/>
          <p:cNvSpPr/>
          <p:nvPr/>
        </p:nvSpPr>
        <p:spPr>
          <a:xfrm>
            <a:off x="4803386" y="2559251"/>
            <a:ext cx="94845" cy="113570"/>
          </a:xfrm>
          <a:prstGeom prst="rect">
            <a:avLst/>
          </a:prstGeom>
          <a:solidFill>
            <a:srgbClr val="FFFFFF"/>
          </a:solidFill>
          <a:ln w="12700">
            <a:miter lim="400000"/>
          </a:ln>
        </p:spPr>
        <p:txBody>
          <a:bodyPr lIns="19049" tIns="19049" rIns="19049" bIns="19049" anchor="ctr"/>
          <a:lstStyle/>
          <a:p>
            <a:pPr>
              <a:defRPr sz="3200">
                <a:solidFill>
                  <a:srgbClr val="FFFFFF"/>
                </a:solidFill>
              </a:defRPr>
            </a:pPr>
            <a:endParaRPr>
              <a:latin typeface="Arial"/>
              <a:cs typeface="Arial"/>
            </a:endParaRPr>
          </a:p>
        </p:txBody>
      </p:sp>
      <p:sp>
        <p:nvSpPr>
          <p:cNvPr id="43" name="Shape 125"/>
          <p:cNvSpPr/>
          <p:nvPr/>
        </p:nvSpPr>
        <p:spPr>
          <a:xfrm>
            <a:off x="4748882" y="2678020"/>
            <a:ext cx="149349" cy="90051"/>
          </a:xfrm>
          <a:prstGeom prst="rect">
            <a:avLst/>
          </a:prstGeom>
          <a:solidFill>
            <a:srgbClr val="FFFFFF"/>
          </a:solidFill>
          <a:ln w="12700">
            <a:miter lim="400000"/>
          </a:ln>
        </p:spPr>
        <p:txBody>
          <a:bodyPr lIns="19049" tIns="19049" rIns="19049" bIns="19049" anchor="ctr"/>
          <a:lstStyle/>
          <a:p>
            <a:pPr>
              <a:defRPr sz="3200">
                <a:solidFill>
                  <a:srgbClr val="FFFFFF"/>
                </a:solidFill>
              </a:defRPr>
            </a:pPr>
            <a:endParaRPr>
              <a:latin typeface="Arial"/>
              <a:cs typeface="Arial"/>
            </a:endParaRPr>
          </a:p>
        </p:txBody>
      </p:sp>
      <p:sp>
        <p:nvSpPr>
          <p:cNvPr id="44" name="Shape 126"/>
          <p:cNvSpPr/>
          <p:nvPr/>
        </p:nvSpPr>
        <p:spPr>
          <a:xfrm flipV="1">
            <a:off x="4896053" y="2503291"/>
            <a:ext cx="0" cy="664128"/>
          </a:xfrm>
          <a:prstGeom prst="line">
            <a:avLst/>
          </a:prstGeom>
          <a:ln>
            <a:solidFill>
              <a:srgbClr val="F0F0F0"/>
            </a:solidFill>
            <a:miter lim="400000"/>
          </a:ln>
        </p:spPr>
        <p:txBody>
          <a:bodyPr lIns="19049" tIns="19049" rIns="19049" bIns="19049" anchor="ctr"/>
          <a:lstStyle/>
          <a:p>
            <a:pPr>
              <a:defRPr sz="3200"/>
            </a:pPr>
            <a:endParaRPr>
              <a:latin typeface="Arial"/>
              <a:cs typeface="Arial"/>
            </a:endParaRPr>
          </a:p>
        </p:txBody>
      </p:sp>
      <p:sp>
        <p:nvSpPr>
          <p:cNvPr id="45" name="Shape 127"/>
          <p:cNvSpPr/>
          <p:nvPr/>
        </p:nvSpPr>
        <p:spPr>
          <a:xfrm>
            <a:off x="5213015" y="2727922"/>
            <a:ext cx="476250" cy="476250"/>
          </a:xfrm>
          <a:prstGeom prst="rect">
            <a:avLst/>
          </a:prstGeom>
          <a:solidFill>
            <a:srgbClr val="FFFFFF"/>
          </a:solidFill>
          <a:ln w="12700">
            <a:miter lim="400000"/>
          </a:ln>
        </p:spPr>
        <p:txBody>
          <a:bodyPr lIns="19049" tIns="19049" rIns="19049" bIns="19049" anchor="ctr"/>
          <a:lstStyle/>
          <a:p>
            <a:pPr>
              <a:defRPr sz="3200">
                <a:solidFill>
                  <a:srgbClr val="FFFFFF"/>
                </a:solidFill>
              </a:defRPr>
            </a:pPr>
            <a:endParaRPr>
              <a:latin typeface="Arial"/>
              <a:cs typeface="Arial"/>
            </a:endParaRPr>
          </a:p>
        </p:txBody>
      </p:sp>
      <p:grpSp>
        <p:nvGrpSpPr>
          <p:cNvPr id="30" name="Group 131"/>
          <p:cNvGrpSpPr/>
          <p:nvPr/>
        </p:nvGrpSpPr>
        <p:grpSpPr>
          <a:xfrm>
            <a:off x="15552470" y="1"/>
            <a:ext cx="4254499" cy="7538471"/>
            <a:chOff x="0" y="0"/>
            <a:chExt cx="4254498" cy="7538470"/>
          </a:xfrm>
        </p:grpSpPr>
        <p:pic>
          <p:nvPicPr>
            <p:cNvPr id="31" name="pasted-image.png"/>
            <p:cNvPicPr>
              <a:picLocks noChangeAspect="1"/>
            </p:cNvPicPr>
            <p:nvPr/>
          </p:nvPicPr>
          <p:blipFill>
            <a:blip r:embed="rId3">
              <a:extLst/>
            </a:blip>
            <a:stretch>
              <a:fillRect/>
            </a:stretch>
          </p:blipFill>
          <p:spPr>
            <a:xfrm>
              <a:off x="0" y="0"/>
              <a:ext cx="4241800" cy="7535965"/>
            </a:xfrm>
            <a:prstGeom prst="rect">
              <a:avLst/>
            </a:prstGeom>
            <a:ln w="3175" cap="flat">
              <a:solidFill>
                <a:srgbClr val="53585F"/>
              </a:solidFill>
              <a:prstDash val="solid"/>
              <a:miter lim="400000"/>
            </a:ln>
            <a:effectLst/>
          </p:spPr>
        </p:pic>
        <p:pic>
          <p:nvPicPr>
            <p:cNvPr id="32" name="IMG_1386.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698" y="276562"/>
              <a:ext cx="4241801" cy="7261909"/>
            </a:xfrm>
            <a:prstGeom prst="rect">
              <a:avLst/>
            </a:prstGeom>
            <a:ln w="12700" cap="flat">
              <a:noFill/>
              <a:miter lim="400000"/>
            </a:ln>
            <a:effectLst/>
          </p:spPr>
        </p:pic>
      </p:grpSp>
      <p:pic>
        <p:nvPicPr>
          <p:cNvPr id="27" name="pasted-image.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00674" y="1205817"/>
            <a:ext cx="1488636" cy="3203804"/>
          </a:xfrm>
          <a:prstGeom prst="rect">
            <a:avLst/>
          </a:prstGeom>
          <a:ln w="12700">
            <a:miter lim="400000"/>
          </a:ln>
          <a:effectLst>
            <a:outerShdw blurRad="381000" rotWithShape="0">
              <a:srgbClr val="000000">
                <a:alpha val="30000"/>
              </a:srgbClr>
            </a:outerShdw>
          </a:effectLst>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601" y="1097718"/>
            <a:ext cx="7120344" cy="3547902"/>
          </a:xfrm>
          <a:prstGeom prst="rect">
            <a:avLst/>
          </a:prstGeom>
        </p:spPr>
      </p:pic>
      <p:pic>
        <p:nvPicPr>
          <p:cNvPr id="25" name="Group 8.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7587" y="1344561"/>
            <a:ext cx="5238570" cy="2860886"/>
          </a:xfrm>
          <a:prstGeom prst="rect">
            <a:avLst/>
          </a:prstGeom>
          <a:ln w="12700">
            <a:solidFill>
              <a:schemeClr val="tx2"/>
            </a:solidFill>
            <a:miter lim="400000"/>
          </a:ln>
        </p:spPr>
      </p:pic>
      <p:pic>
        <p:nvPicPr>
          <p:cNvPr id="26" name="B3 - New Video Layouts.png"/>
          <p:cNvPicPr>
            <a:picLocks/>
          </p:cNvPicPr>
          <p:nvPr/>
        </p:nvPicPr>
        <p:blipFill>
          <a:blip r:embed="rId8" cstate="screen">
            <a:extLst>
              <a:ext uri="{28A0092B-C50C-407E-A947-70E740481C1C}">
                <a14:useLocalDpi xmlns:a14="http://schemas.microsoft.com/office/drawing/2010/main"/>
              </a:ext>
            </a:extLst>
          </a:blip>
          <a:stretch>
            <a:fillRect/>
          </a:stretch>
        </p:blipFill>
        <p:spPr>
          <a:xfrm>
            <a:off x="7095442" y="1633417"/>
            <a:ext cx="1298086" cy="2308572"/>
          </a:xfrm>
          <a:prstGeom prst="rect">
            <a:avLst/>
          </a:prstGeom>
          <a:ln w="12700">
            <a:solidFill>
              <a:srgbClr val="53585F"/>
            </a:solidFill>
            <a:miter lim="400000"/>
          </a:ln>
        </p:spPr>
      </p:pic>
      <p:sp>
        <p:nvSpPr>
          <p:cNvPr id="19" name="Shape 219"/>
          <p:cNvSpPr/>
          <p:nvPr/>
        </p:nvSpPr>
        <p:spPr>
          <a:xfrm>
            <a:off x="571500" y="381001"/>
            <a:ext cx="8001000" cy="848360"/>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lvl="0"/>
            <a:r>
              <a:rPr lang="en-US" sz="3000" dirty="0" smtClean="0">
                <a:solidFill>
                  <a:srgbClr val="2968AF"/>
                </a:solidFill>
                <a:latin typeface="+mj-lt"/>
              </a:rPr>
              <a:t>Always turn on Video</a:t>
            </a:r>
            <a:endParaRPr lang="en-US" sz="3000" dirty="0">
              <a:solidFill>
                <a:srgbClr val="2968AF"/>
              </a:solidFill>
              <a:latin typeface="+mj-lt"/>
            </a:endParaRPr>
          </a:p>
        </p:txBody>
      </p:sp>
    </p:spTree>
    <p:extLst>
      <p:ext uri="{BB962C8B-B14F-4D97-AF65-F5344CB8AC3E}">
        <p14:creationId xmlns:p14="http://schemas.microsoft.com/office/powerpoint/2010/main" val="67079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5" y="472541"/>
            <a:ext cx="8706235" cy="731837"/>
          </a:xfrm>
        </p:spPr>
        <p:txBody>
          <a:bodyPr/>
          <a:lstStyle/>
          <a:p>
            <a:pPr lvl="0" defTabSz="457200">
              <a:lnSpc>
                <a:spcPct val="90000"/>
              </a:lnSpc>
            </a:pPr>
            <a:r>
              <a:rPr lang="en-US" sz="2800" dirty="0" smtClean="0">
                <a:solidFill>
                  <a:schemeClr val="tx2"/>
                </a:solidFill>
                <a:sym typeface="Helvetica Neue UltraLight"/>
              </a:rPr>
              <a:t>Enable “No-Compromise” Collaboration in:</a:t>
            </a:r>
            <a:endParaRPr lang="en-US" sz="2800" dirty="0">
              <a:solidFill>
                <a:schemeClr val="tx2"/>
              </a:solidFill>
              <a:sym typeface="Helvetica Neue UltraLight"/>
            </a:endParaRPr>
          </a:p>
        </p:txBody>
      </p:sp>
      <p:grpSp>
        <p:nvGrpSpPr>
          <p:cNvPr id="12" name="Group 11"/>
          <p:cNvGrpSpPr/>
          <p:nvPr/>
        </p:nvGrpSpPr>
        <p:grpSpPr>
          <a:xfrm>
            <a:off x="6321292" y="1573220"/>
            <a:ext cx="2244826" cy="2747136"/>
            <a:chOff x="6116690" y="1573220"/>
            <a:chExt cx="2244826" cy="2747136"/>
          </a:xfrm>
        </p:grpSpPr>
        <p:pic>
          <p:nvPicPr>
            <p:cNvPr id="14" name="Picture 13"/>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6116690" y="1573220"/>
              <a:ext cx="2227210" cy="2217536"/>
            </a:xfrm>
            <a:prstGeom prst="rect">
              <a:avLst/>
            </a:prstGeom>
          </p:spPr>
        </p:pic>
        <p:sp>
          <p:nvSpPr>
            <p:cNvPr id="15" name="Rectangle 14"/>
            <p:cNvSpPr>
              <a:spLocks/>
            </p:cNvSpPr>
            <p:nvPr/>
          </p:nvSpPr>
          <p:spPr>
            <a:xfrm>
              <a:off x="6134307" y="3796604"/>
              <a:ext cx="2227209" cy="52375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34231" rIns="0" bIns="34231" numCol="1" spcCol="0" rtlCol="0" fromWordArt="0" anchor="ctr" anchorCtr="0" forceAA="0" compatLnSpc="1">
              <a:prstTxWarp prst="textNoShape">
                <a:avLst/>
              </a:prstTxWarp>
              <a:noAutofit/>
            </a:bodyPr>
            <a:lstStyle/>
            <a:p>
              <a:pPr marL="0" marR="0" lvl="0" indent="0" algn="ctr" defTabSz="456557"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tx1"/>
                  </a:solidFill>
                  <a:uLnTx/>
                  <a:uFillTx/>
                  <a:latin typeface="CiscoSansTT ExtraLight" panose="020B0303020201020303" pitchFamily="34" charset="0"/>
                  <a:cs typeface="CiscoSansTT"/>
                  <a:sym typeface="Helvetica Neue UltraLight"/>
                </a:rPr>
                <a:t>Every Pocket</a:t>
              </a:r>
            </a:p>
          </p:txBody>
        </p:sp>
      </p:grpSp>
      <p:grpSp>
        <p:nvGrpSpPr>
          <p:cNvPr id="17" name="Group 16"/>
          <p:cNvGrpSpPr/>
          <p:nvPr/>
        </p:nvGrpSpPr>
        <p:grpSpPr>
          <a:xfrm>
            <a:off x="611122" y="1573220"/>
            <a:ext cx="2211584" cy="2747136"/>
            <a:chOff x="7836425" y="1573220"/>
            <a:chExt cx="2211584" cy="2747136"/>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36425" y="1573220"/>
              <a:ext cx="2211584" cy="2217536"/>
            </a:xfrm>
            <a:prstGeom prst="rect">
              <a:avLst/>
            </a:prstGeom>
          </p:spPr>
        </p:pic>
        <p:sp>
          <p:nvSpPr>
            <p:cNvPr id="19" name="Rectangle 18"/>
            <p:cNvSpPr/>
            <p:nvPr/>
          </p:nvSpPr>
          <p:spPr>
            <a:xfrm>
              <a:off x="7836425" y="3796604"/>
              <a:ext cx="2204070" cy="52375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34231" rIns="0" bIns="34231" numCol="1" spcCol="0" rtlCol="0" fromWordArt="0" anchor="ctr" anchorCtr="0" forceAA="0" compatLnSpc="1">
              <a:prstTxWarp prst="textNoShape">
                <a:avLst/>
              </a:prstTxWarp>
              <a:noAutofit/>
            </a:bodyPr>
            <a:lstStyle/>
            <a:p>
              <a:pPr marL="0" marR="0" lvl="0" indent="0" algn="ctr" defTabSz="456557"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tx1"/>
                  </a:solidFill>
                  <a:uLnTx/>
                  <a:uFillTx/>
                  <a:latin typeface="CiscoSansTT ExtraLight" panose="020B0303020201020303" pitchFamily="34" charset="0"/>
                  <a:cs typeface="CiscoSansTT"/>
                  <a:sym typeface="Helvetica Neue UltraLight"/>
                </a:rPr>
                <a:t>Every Room</a:t>
              </a:r>
            </a:p>
          </p:txBody>
        </p:sp>
      </p:grpSp>
      <p:grpSp>
        <p:nvGrpSpPr>
          <p:cNvPr id="20" name="Group 19"/>
          <p:cNvGrpSpPr/>
          <p:nvPr/>
        </p:nvGrpSpPr>
        <p:grpSpPr>
          <a:xfrm>
            <a:off x="3458394" y="1573220"/>
            <a:ext cx="2227211" cy="2747136"/>
            <a:chOff x="3491851" y="1573220"/>
            <a:chExt cx="2227211" cy="2747136"/>
          </a:xfrm>
        </p:grpSpPr>
        <p:pic>
          <p:nvPicPr>
            <p:cNvPr id="21" name="Picture 2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91851" y="1573220"/>
              <a:ext cx="2227210" cy="2217536"/>
            </a:xfrm>
            <a:prstGeom prst="rect">
              <a:avLst/>
            </a:prstGeom>
          </p:spPr>
        </p:pic>
        <p:sp>
          <p:nvSpPr>
            <p:cNvPr id="22" name="Rectangle 21"/>
            <p:cNvSpPr/>
            <p:nvPr/>
          </p:nvSpPr>
          <p:spPr>
            <a:xfrm>
              <a:off x="3491853" y="3796604"/>
              <a:ext cx="2227209" cy="52375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34231" rIns="0" bIns="34231" numCol="1" spcCol="0" rtlCol="0" fromWordArt="0" anchor="ctr" anchorCtr="0" forceAA="0" compatLnSpc="1">
              <a:prstTxWarp prst="textNoShape">
                <a:avLst/>
              </a:prstTxWarp>
              <a:noAutofit/>
            </a:bodyPr>
            <a:lstStyle/>
            <a:p>
              <a:pPr marL="0" marR="0" lvl="0" indent="0" algn="ctr" defTabSz="456557"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tx1"/>
                  </a:solidFill>
                  <a:uLnTx/>
                  <a:uFillTx/>
                  <a:latin typeface="CiscoSansTT ExtraLight" panose="020B0303020201020303" pitchFamily="34" charset="0"/>
                  <a:cs typeface="CiscoSansTT"/>
                  <a:sym typeface="Helvetica Neue UltraLight"/>
                </a:rPr>
                <a:t>Every Desk</a:t>
              </a:r>
            </a:p>
          </p:txBody>
        </p:sp>
      </p:grpSp>
    </p:spTree>
    <p:extLst>
      <p:ext uri="{BB962C8B-B14F-4D97-AF65-F5344CB8AC3E}">
        <p14:creationId xmlns:p14="http://schemas.microsoft.com/office/powerpoint/2010/main" val="15756396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0.pn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4" name="image40.png"/>
          <p:cNvPicPr>
            <a:picLocks noChangeAspect="1"/>
          </p:cNvPicPr>
          <p:nvPr/>
        </p:nvPicPr>
        <p:blipFill>
          <a:blip r:embed="rId4"/>
          <a:stretch>
            <a:fillRect/>
          </a:stretch>
        </p:blipFill>
        <p:spPr>
          <a:xfrm>
            <a:off x="0" y="0"/>
            <a:ext cx="9144000" cy="5143500"/>
          </a:xfrm>
          <a:prstGeom prst="rect">
            <a:avLst/>
          </a:prstGeom>
        </p:spPr>
      </p:pic>
      <p:cxnSp>
        <p:nvCxnSpPr>
          <p:cNvPr id="5" name="Straight Connector 4"/>
          <p:cNvCxnSpPr/>
          <p:nvPr/>
        </p:nvCxnSpPr>
        <p:spPr>
          <a:xfrm>
            <a:off x="2942429" y="2669843"/>
            <a:ext cx="3261360" cy="0"/>
          </a:xfrm>
          <a:prstGeom prst="line">
            <a:avLst/>
          </a:prstGeom>
          <a:ln w="12700">
            <a:solidFill>
              <a:srgbClr val="444444"/>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464606" y="2646742"/>
            <a:ext cx="275749" cy="46203"/>
            <a:chOff x="5952807" y="3710877"/>
            <a:chExt cx="367665" cy="61604"/>
          </a:xfrm>
        </p:grpSpPr>
        <p:sp>
          <p:nvSpPr>
            <p:cNvPr id="7" name="Oval 6"/>
            <p:cNvSpPr/>
            <p:nvPr/>
          </p:nvSpPr>
          <p:spPr>
            <a:xfrm>
              <a:off x="5952807" y="3710877"/>
              <a:ext cx="367665" cy="61604"/>
            </a:xfrm>
            <a:prstGeom prst="ellipse">
              <a:avLst/>
            </a:prstGeom>
            <a:gradFill flip="none" rotWithShape="1">
              <a:gsLst>
                <a:gs pos="0">
                  <a:srgbClr val="444444">
                    <a:alpha val="40000"/>
                  </a:srgb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Oval 7"/>
            <p:cNvSpPr/>
            <p:nvPr/>
          </p:nvSpPr>
          <p:spPr>
            <a:xfrm>
              <a:off x="5969000" y="3710877"/>
              <a:ext cx="117475" cy="61604"/>
            </a:xfrm>
            <a:prstGeom prst="ellipse">
              <a:avLst/>
            </a:prstGeom>
            <a:gradFill flip="none" rotWithShape="1">
              <a:gsLst>
                <a:gs pos="0">
                  <a:srgbClr val="444444">
                    <a:alpha val="60000"/>
                  </a:srgbClr>
                </a:gs>
                <a:gs pos="100000">
                  <a:srgbClr val="444444">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9" name="Group 8"/>
          <p:cNvGrpSpPr/>
          <p:nvPr/>
        </p:nvGrpSpPr>
        <p:grpSpPr>
          <a:xfrm flipH="1">
            <a:off x="4464606" y="2646742"/>
            <a:ext cx="275749" cy="46203"/>
            <a:chOff x="5952807" y="3710877"/>
            <a:chExt cx="367665" cy="61604"/>
          </a:xfrm>
        </p:grpSpPr>
        <p:sp>
          <p:nvSpPr>
            <p:cNvPr id="10" name="Oval 9"/>
            <p:cNvSpPr/>
            <p:nvPr/>
          </p:nvSpPr>
          <p:spPr>
            <a:xfrm>
              <a:off x="5952807" y="3710877"/>
              <a:ext cx="367665" cy="61604"/>
            </a:xfrm>
            <a:prstGeom prst="ellipse">
              <a:avLst/>
            </a:prstGeom>
            <a:gradFill flip="none" rotWithShape="1">
              <a:gsLst>
                <a:gs pos="0">
                  <a:srgbClr val="444444">
                    <a:alpha val="40000"/>
                  </a:srgbClr>
                </a:gs>
                <a:gs pos="100000">
                  <a:srgbClr val="444444">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Oval 10"/>
            <p:cNvSpPr/>
            <p:nvPr/>
          </p:nvSpPr>
          <p:spPr>
            <a:xfrm>
              <a:off x="5969000" y="3710877"/>
              <a:ext cx="117475" cy="61604"/>
            </a:xfrm>
            <a:prstGeom prst="ellipse">
              <a:avLst/>
            </a:prstGeom>
            <a:gradFill flip="none" rotWithShape="1">
              <a:gsLst>
                <a:gs pos="0">
                  <a:srgbClr val="444444">
                    <a:alpha val="60000"/>
                  </a:srgbClr>
                </a:gs>
                <a:gs pos="100000">
                  <a:srgbClr val="444444">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12" name="Shape 699"/>
          <p:cNvSpPr/>
          <p:nvPr/>
        </p:nvSpPr>
        <p:spPr>
          <a:xfrm>
            <a:off x="1193003" y="2043970"/>
            <a:ext cx="6757994" cy="489328"/>
          </a:xfrm>
          <a:prstGeom prst="rect">
            <a:avLst/>
          </a:prstGeom>
          <a:ln w="12700">
            <a:miter lim="400000"/>
          </a:ln>
          <a:extLst>
            <a:ext uri="{C572A759-6A51-4108-AA02-DFA0A04FC94B}">
              <ma14:wrappingTextBoxFlag xmlns:ma14="http://schemas.microsoft.com/office/mac/drawingml/2011/main" val="1"/>
            </a:ext>
          </a:extLst>
        </p:spPr>
        <p:txBody>
          <a:bodyPr wrap="square" lIns="22842" tIns="22842" rIns="22842" bIns="22842" anchor="ctr">
            <a:spAutoFit/>
          </a:bodyPr>
          <a:lstStyle/>
          <a:p>
            <a:pPr algn="ctr" defTabSz="371429">
              <a:lnSpc>
                <a:spcPct val="80000"/>
              </a:lnSpc>
              <a:defRPr sz="8000">
                <a:solidFill>
                  <a:srgbClr val="FFFFFF"/>
                </a:solidFill>
              </a:defRPr>
            </a:pPr>
            <a:r>
              <a:rPr lang="en-US" sz="3600" dirty="0">
                <a:solidFill>
                  <a:srgbClr val="444444"/>
                </a:solidFill>
                <a:latin typeface="+mj-lt"/>
                <a:ea typeface="Arial MT Std Light" charset="0"/>
                <a:cs typeface="Arial MT Std Light" charset="0"/>
              </a:rPr>
              <a:t>Today’s Collaboration Space</a:t>
            </a:r>
            <a:endParaRPr lang="is-IS" sz="3600" dirty="0">
              <a:solidFill>
                <a:srgbClr val="444444"/>
              </a:solidFill>
              <a:latin typeface="+mj-lt"/>
              <a:ea typeface="Arial MT Std Light" charset="0"/>
              <a:cs typeface="Arial MT Std Light" charset="0"/>
            </a:endParaRPr>
          </a:p>
        </p:txBody>
      </p:sp>
    </p:spTree>
    <p:extLst>
      <p:ext uri="{BB962C8B-B14F-4D97-AF65-F5344CB8AC3E}">
        <p14:creationId xmlns:p14="http://schemas.microsoft.com/office/powerpoint/2010/main" val="17424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000"/>
                                        <p:tgtEl>
                                          <p:spTgt spid="5"/>
                                        </p:tgtEl>
                                      </p:cBhvr>
                                    </p:animEffect>
                                  </p:childTnLst>
                                </p:cTn>
                              </p:par>
                              <p:par>
                                <p:cTn id="8" presetID="53" presetClass="entr" presetSubtype="16" fill="hold" nodeType="withEffect">
                                  <p:stCondLst>
                                    <p:cond delay="300"/>
                                  </p:stCondLst>
                                  <p:childTnLst>
                                    <p:set>
                                      <p:cBhvr>
                                        <p:cTn id="9" dur="1" fill="hold">
                                          <p:stCondLst>
                                            <p:cond delay="0"/>
                                          </p:stCondLst>
                                        </p:cTn>
                                        <p:tgtEl>
                                          <p:spTgt spid="6"/>
                                        </p:tgtEl>
                                        <p:attrNameLst>
                                          <p:attrName>style.visibility</p:attrName>
                                        </p:attrNameLst>
                                      </p:cBhvr>
                                      <p:to>
                                        <p:strVal val="visible"/>
                                      </p:to>
                                    </p:set>
                                    <p:anim calcmode="lin" valueType="num">
                                      <p:cBhvr>
                                        <p:cTn id="10" dur="250" fill="hold"/>
                                        <p:tgtEl>
                                          <p:spTgt spid="6"/>
                                        </p:tgtEl>
                                        <p:attrNameLst>
                                          <p:attrName>ppt_w</p:attrName>
                                        </p:attrNameLst>
                                      </p:cBhvr>
                                      <p:tavLst>
                                        <p:tav tm="0">
                                          <p:val>
                                            <p:fltVal val="0"/>
                                          </p:val>
                                        </p:tav>
                                        <p:tav tm="100000">
                                          <p:val>
                                            <p:strVal val="#ppt_w"/>
                                          </p:val>
                                        </p:tav>
                                      </p:tavLst>
                                    </p:anim>
                                    <p:anim calcmode="lin" valueType="num">
                                      <p:cBhvr>
                                        <p:cTn id="11" dur="250" fill="hold"/>
                                        <p:tgtEl>
                                          <p:spTgt spid="6"/>
                                        </p:tgtEl>
                                        <p:attrNameLst>
                                          <p:attrName>ppt_h</p:attrName>
                                        </p:attrNameLst>
                                      </p:cBhvr>
                                      <p:tavLst>
                                        <p:tav tm="0">
                                          <p:val>
                                            <p:fltVal val="0"/>
                                          </p:val>
                                        </p:tav>
                                        <p:tav tm="100000">
                                          <p:val>
                                            <p:strVal val="#ppt_h"/>
                                          </p:val>
                                        </p:tav>
                                      </p:tavLst>
                                    </p:anim>
                                    <p:animEffect transition="in" filter="fade">
                                      <p:cBhvr>
                                        <p:cTn id="12" dur="250"/>
                                        <p:tgtEl>
                                          <p:spTgt spid="6"/>
                                        </p:tgtEl>
                                      </p:cBhvr>
                                    </p:animEffect>
                                  </p:childTnLst>
                                </p:cTn>
                              </p:par>
                              <p:par>
                                <p:cTn id="13" presetID="53" presetClass="entr" presetSubtype="16" fill="hold" nodeType="withEffect">
                                  <p:stCondLst>
                                    <p:cond delay="300"/>
                                  </p:stCondLst>
                                  <p:childTnLst>
                                    <p:set>
                                      <p:cBhvr>
                                        <p:cTn id="14" dur="1" fill="hold">
                                          <p:stCondLst>
                                            <p:cond delay="0"/>
                                          </p:stCondLst>
                                        </p:cTn>
                                        <p:tgtEl>
                                          <p:spTgt spid="9"/>
                                        </p:tgtEl>
                                        <p:attrNameLst>
                                          <p:attrName>style.visibility</p:attrName>
                                        </p:attrNameLst>
                                      </p:cBhvr>
                                      <p:to>
                                        <p:strVal val="visible"/>
                                      </p:to>
                                    </p:set>
                                    <p:anim calcmode="lin" valueType="num">
                                      <p:cBhvr>
                                        <p:cTn id="15" dur="250" fill="hold"/>
                                        <p:tgtEl>
                                          <p:spTgt spid="9"/>
                                        </p:tgtEl>
                                        <p:attrNameLst>
                                          <p:attrName>ppt_w</p:attrName>
                                        </p:attrNameLst>
                                      </p:cBhvr>
                                      <p:tavLst>
                                        <p:tav tm="0">
                                          <p:val>
                                            <p:fltVal val="0"/>
                                          </p:val>
                                        </p:tav>
                                        <p:tav tm="100000">
                                          <p:val>
                                            <p:strVal val="#ppt_w"/>
                                          </p:val>
                                        </p:tav>
                                      </p:tavLst>
                                    </p:anim>
                                    <p:anim calcmode="lin" valueType="num">
                                      <p:cBhvr>
                                        <p:cTn id="16" dur="250" fill="hold"/>
                                        <p:tgtEl>
                                          <p:spTgt spid="9"/>
                                        </p:tgtEl>
                                        <p:attrNameLst>
                                          <p:attrName>ppt_h</p:attrName>
                                        </p:attrNameLst>
                                      </p:cBhvr>
                                      <p:tavLst>
                                        <p:tav tm="0">
                                          <p:val>
                                            <p:fltVal val="0"/>
                                          </p:val>
                                        </p:tav>
                                        <p:tav tm="100000">
                                          <p:val>
                                            <p:strVal val="#ppt_h"/>
                                          </p:val>
                                        </p:tav>
                                      </p:tavLst>
                                    </p:anim>
                                    <p:animEffect transition="in" filter="fade">
                                      <p:cBhvr>
                                        <p:cTn id="17" dur="250"/>
                                        <p:tgtEl>
                                          <p:spTgt spid="9"/>
                                        </p:tgtEl>
                                      </p:cBhvr>
                                    </p:animEffect>
                                  </p:childTnLst>
                                </p:cTn>
                              </p:par>
                              <p:par>
                                <p:cTn id="18" presetID="35" presetClass="path" presetSubtype="0" fill="hold" nodeType="withEffect">
                                  <p:stCondLst>
                                    <p:cond delay="400"/>
                                  </p:stCondLst>
                                  <p:childTnLst>
                                    <p:animMotion origin="layout" path="M 4.79167E-6 -1.48148E-6 L -0.17956 -1.48148E-6 " pathEditMode="relative" rAng="0" ptsTypes="AA">
                                      <p:cBhvr>
                                        <p:cTn id="19" dur="1000" fill="hold"/>
                                        <p:tgtEl>
                                          <p:spTgt spid="6"/>
                                        </p:tgtEl>
                                        <p:attrNameLst>
                                          <p:attrName>ppt_x</p:attrName>
                                          <p:attrName>ppt_y</p:attrName>
                                        </p:attrNameLst>
                                      </p:cBhvr>
                                      <p:rCtr x="-8984" y="0"/>
                                    </p:animMotion>
                                  </p:childTnLst>
                                </p:cTn>
                              </p:par>
                              <p:par>
                                <p:cTn id="20" presetID="35" presetClass="path" presetSubtype="0" fill="hold" nodeType="withEffect">
                                  <p:stCondLst>
                                    <p:cond delay="400"/>
                                  </p:stCondLst>
                                  <p:childTnLst>
                                    <p:animMotion origin="layout" path="M 4.79167E-6 -1.48148E-6 L 0.17526 -1.48148E-6 " pathEditMode="relative" rAng="0" ptsTypes="AA">
                                      <p:cBhvr>
                                        <p:cTn id="21" dur="1000" fill="hold"/>
                                        <p:tgtEl>
                                          <p:spTgt spid="9"/>
                                        </p:tgtEl>
                                        <p:attrNameLst>
                                          <p:attrName>ppt_x</p:attrName>
                                          <p:attrName>ppt_y</p:attrName>
                                        </p:attrNameLst>
                                      </p:cBhvr>
                                      <p:rCtr x="8763" y="0"/>
                                    </p:animMotion>
                                  </p:childTnLst>
                                </p:cTn>
                              </p:par>
                              <p:par>
                                <p:cTn id="22" presetID="10" presetClass="exit" presetSubtype="0" fill="hold" nodeType="withEffect">
                                  <p:stCondLst>
                                    <p:cond delay="90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nodeType="withEffect">
                                  <p:stCondLst>
                                    <p:cond delay="90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ntr" presetSubtype="0" fill="hold" grpId="0" nodeType="withEffect">
                                  <p:stCondLst>
                                    <p:cond delay="8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750"/>
                                        <p:tgtEl>
                                          <p:spTgt spid="12"/>
                                        </p:tgtEl>
                                      </p:cBhvr>
                                    </p:animEffect>
                                  </p:childTnLst>
                                </p:cTn>
                              </p:par>
                              <p:par>
                                <p:cTn id="31" presetID="42" presetClass="path" presetSubtype="0" decel="100000" fill="hold" grpId="1" nodeType="withEffect">
                                  <p:stCondLst>
                                    <p:cond delay="300"/>
                                  </p:stCondLst>
                                  <p:childTnLst>
                                    <p:animMotion origin="layout" path="M 0 2.59259E-6 L 0 -0.2044 " pathEditMode="relative" rAng="0" ptsTypes="AA">
                                      <p:cBhvr>
                                        <p:cTn id="32" dur="1250" spd="-100000" fill="hold"/>
                                        <p:tgtEl>
                                          <p:spTgt spid="12"/>
                                        </p:tgtEl>
                                        <p:attrNameLst>
                                          <p:attrName>ppt_x</p:attrName>
                                          <p:attrName>ppt_y</p:attrName>
                                        </p:attrNameLst>
                                      </p:cBhvr>
                                      <p:rCtr x="0" y="-10231"/>
                                    </p:animMotion>
                                  </p:childTnLst>
                                </p:cTn>
                              </p:par>
                              <p:par>
                                <p:cTn id="33" presetID="6" presetClass="emph" presetSubtype="0" fill="hold" grpId="2" nodeType="withEffect">
                                  <p:stCondLst>
                                    <p:cond delay="0"/>
                                  </p:stCondLst>
                                  <p:childTnLst>
                                    <p:animScale>
                                      <p:cBhvr>
                                        <p:cTn id="34" dur="10" fill="hold"/>
                                        <p:tgtEl>
                                          <p:spTgt spid="12"/>
                                        </p:tgtEl>
                                      </p:cBhvr>
                                      <p:by x="1000" y="1000"/>
                                    </p:animScale>
                                  </p:childTnLst>
                                </p:cTn>
                              </p:par>
                              <p:par>
                                <p:cTn id="35" presetID="6" presetClass="emph" presetSubtype="0" decel="100000" fill="hold" grpId="3" nodeType="withEffect">
                                  <p:stCondLst>
                                    <p:cond delay="300"/>
                                  </p:stCondLst>
                                  <p:childTnLst>
                                    <p:animScale>
                                      <p:cBhvr>
                                        <p:cTn id="36" dur="1250" fill="hold"/>
                                        <p:tgtEl>
                                          <p:spTgt spid="12"/>
                                        </p:tgtEl>
                                      </p:cBhvr>
                                      <p:by x="9999000" y="9999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750"/>
                                        <p:tgtEl>
                                          <p:spTgt spid="4"/>
                                        </p:tgtEl>
                                      </p:cBhvr>
                                    </p:animEffect>
                                  </p:childTnLst>
                                </p:cTn>
                              </p:par>
                              <p:par>
                                <p:cTn id="42" presetID="10" presetClass="exit" presetSubtype="0" fill="hold" grpId="4"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2" grpId="3" animBg="1"/>
      <p:bldP spid="12" grpId="4"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r="650" b="650"/>
          <a:stretch/>
        </p:blipFill>
        <p:spPr>
          <a:xfrm>
            <a:off x="-396" y="-223"/>
            <a:ext cx="9144791" cy="5143946"/>
          </a:xfrm>
          <a:prstGeom prst="rect">
            <a:avLst/>
          </a:prstGeom>
        </p:spPr>
      </p:pic>
    </p:spTree>
    <p:extLst>
      <p:ext uri="{BB962C8B-B14F-4D97-AF65-F5344CB8AC3E}">
        <p14:creationId xmlns:p14="http://schemas.microsoft.com/office/powerpoint/2010/main" val="144419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6395477" y="3026711"/>
            <a:ext cx="2616149" cy="1260573"/>
            <a:chOff x="5892779" y="3004180"/>
            <a:chExt cx="2942175" cy="1260573"/>
          </a:xfrm>
        </p:grpSpPr>
        <p:sp>
          <p:nvSpPr>
            <p:cNvPr id="42" name="Round Same Side Corner Rectangle 41"/>
            <p:cNvSpPr/>
            <p:nvPr/>
          </p:nvSpPr>
          <p:spPr>
            <a:xfrm rot="10800000" flipH="1" flipV="1">
              <a:off x="5892779" y="3004180"/>
              <a:ext cx="2942175" cy="450886"/>
            </a:xfrm>
            <a:prstGeom prst="round2SameRect">
              <a:avLst>
                <a:gd name="adj1" fmla="val 0"/>
                <a:gd name="adj2" fmla="val 0"/>
              </a:avLst>
            </a:prstGeom>
            <a:gradFill>
              <a:gsLst>
                <a:gs pos="0">
                  <a:schemeClr val="bg1">
                    <a:lumMod val="85000"/>
                    <a:alpha val="39000"/>
                  </a:schemeClr>
                </a:gs>
                <a:gs pos="100000">
                  <a:schemeClr val="bg1">
                    <a:lumMod val="8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lvl="1" algn="ctr"/>
              <a:endParaRPr lang="en-US" sz="1000" dirty="0">
                <a:solidFill>
                  <a:srgbClr val="FFFFFF"/>
                </a:solidFill>
                <a:latin typeface="CiscoSansTT ExtraLight"/>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5889" y="3069203"/>
              <a:ext cx="2636649" cy="1195550"/>
            </a:xfrm>
            <a:prstGeom prst="rect">
              <a:avLst/>
            </a:prstGeom>
          </p:spPr>
        </p:pic>
      </p:grpSp>
      <p:sp>
        <p:nvSpPr>
          <p:cNvPr id="55" name="Round Same Side Corner Rectangle 54"/>
          <p:cNvSpPr/>
          <p:nvPr/>
        </p:nvSpPr>
        <p:spPr>
          <a:xfrm rot="10800000" flipH="1" flipV="1">
            <a:off x="5998188" y="1340445"/>
            <a:ext cx="3145812" cy="372494"/>
          </a:xfrm>
          <a:prstGeom prst="round2SameRect">
            <a:avLst>
              <a:gd name="adj1" fmla="val 0"/>
              <a:gd name="adj2" fmla="val 0"/>
            </a:avLst>
          </a:prstGeom>
          <a:gradFill>
            <a:gsLst>
              <a:gs pos="0">
                <a:schemeClr val="bg1">
                  <a:lumMod val="85000"/>
                  <a:alpha val="39000"/>
                </a:schemeClr>
              </a:gs>
              <a:gs pos="100000">
                <a:schemeClr val="bg1">
                  <a:lumMod val="8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lvl="1" algn="ctr"/>
            <a:endParaRPr lang="en-US" sz="1000" dirty="0">
              <a:solidFill>
                <a:srgbClr val="FFFFFF"/>
              </a:solidFill>
              <a:latin typeface="CiscoSansTT ExtraLight"/>
            </a:endParaRPr>
          </a:p>
        </p:txBody>
      </p:sp>
      <p:grpSp>
        <p:nvGrpSpPr>
          <p:cNvPr id="45" name="Group 44"/>
          <p:cNvGrpSpPr/>
          <p:nvPr/>
        </p:nvGrpSpPr>
        <p:grpSpPr>
          <a:xfrm>
            <a:off x="316639" y="3426460"/>
            <a:ext cx="593553" cy="306323"/>
            <a:chOff x="527999" y="3403929"/>
            <a:chExt cx="646953" cy="306323"/>
          </a:xfrm>
        </p:grpSpPr>
        <p:pic>
          <p:nvPicPr>
            <p:cNvPr id="47" name="Picture 4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487" y="3403929"/>
              <a:ext cx="273805" cy="155612"/>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7999" y="3605662"/>
              <a:ext cx="646953" cy="104590"/>
            </a:xfrm>
            <a:prstGeom prst="rect">
              <a:avLst/>
            </a:prstGeom>
          </p:spPr>
        </p:pic>
      </p:grpSp>
      <p:sp>
        <p:nvSpPr>
          <p:cNvPr id="66" name="Round Same Side Corner Rectangle 65"/>
          <p:cNvSpPr/>
          <p:nvPr/>
        </p:nvSpPr>
        <p:spPr>
          <a:xfrm rot="10800000" flipH="1" flipV="1">
            <a:off x="88558" y="3026711"/>
            <a:ext cx="6255484" cy="450885"/>
          </a:xfrm>
          <a:prstGeom prst="round2SameRect">
            <a:avLst>
              <a:gd name="adj1" fmla="val 0"/>
              <a:gd name="adj2" fmla="val 0"/>
            </a:avLst>
          </a:prstGeom>
          <a:gradFill>
            <a:gsLst>
              <a:gs pos="0">
                <a:schemeClr val="bg1">
                  <a:lumMod val="85000"/>
                  <a:alpha val="39000"/>
                </a:schemeClr>
              </a:gs>
              <a:gs pos="100000">
                <a:schemeClr val="bg1">
                  <a:lumMod val="8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lvl="1" algn="ctr"/>
            <a:endParaRPr lang="en-US" sz="1000" dirty="0">
              <a:solidFill>
                <a:srgbClr val="FFFFFF"/>
              </a:solidFill>
              <a:latin typeface="CiscoSansTT ExtraLight"/>
            </a:endParaRPr>
          </a:p>
        </p:txBody>
      </p:sp>
      <p:pic>
        <p:nvPicPr>
          <p:cNvPr id="75" name="Picture 7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64710" y="3181788"/>
            <a:ext cx="816403" cy="1002085"/>
          </a:xfrm>
          <a:prstGeom prst="rect">
            <a:avLst/>
          </a:prstGeom>
        </p:spPr>
      </p:pic>
      <p:grpSp>
        <p:nvGrpSpPr>
          <p:cNvPr id="70" name="Group 69"/>
          <p:cNvGrpSpPr/>
          <p:nvPr/>
        </p:nvGrpSpPr>
        <p:grpSpPr>
          <a:xfrm>
            <a:off x="982088" y="3175664"/>
            <a:ext cx="3824996" cy="1031737"/>
            <a:chOff x="1684769" y="3400438"/>
            <a:chExt cx="4169116" cy="1031737"/>
          </a:xfrm>
        </p:grpSpPr>
        <p:pic>
          <p:nvPicPr>
            <p:cNvPr id="71" name="Picture 7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84769" y="3484482"/>
              <a:ext cx="1476693" cy="947693"/>
            </a:xfrm>
            <a:prstGeom prst="rect">
              <a:avLst/>
            </a:prstGeom>
          </p:spPr>
        </p:pic>
        <p:pic>
          <p:nvPicPr>
            <p:cNvPr id="73" name="Picture 7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89348" y="3400438"/>
              <a:ext cx="1564537" cy="1004068"/>
            </a:xfrm>
            <a:prstGeom prst="rect">
              <a:avLst/>
            </a:prstGeom>
          </p:spPr>
        </p:pic>
      </p:grpSp>
      <p:grpSp>
        <p:nvGrpSpPr>
          <p:cNvPr id="23" name="Group 22"/>
          <p:cNvGrpSpPr/>
          <p:nvPr/>
        </p:nvGrpSpPr>
        <p:grpSpPr>
          <a:xfrm>
            <a:off x="259088" y="1371131"/>
            <a:ext cx="1395049" cy="998965"/>
            <a:chOff x="281351" y="1386012"/>
            <a:chExt cx="1395049" cy="998965"/>
          </a:xfrm>
        </p:grpSpPr>
        <p:pic>
          <p:nvPicPr>
            <p:cNvPr id="29" name="Picture 2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0548" y="1534815"/>
              <a:ext cx="1062706" cy="850162"/>
            </a:xfrm>
            <a:prstGeom prst="rect">
              <a:avLst/>
            </a:prstGeom>
          </p:spPr>
        </p:pic>
        <p:sp>
          <p:nvSpPr>
            <p:cNvPr id="40" name="Round Same Side Corner Rectangle 39"/>
            <p:cNvSpPr/>
            <p:nvPr/>
          </p:nvSpPr>
          <p:spPr>
            <a:xfrm rot="10800000" flipH="1" flipV="1">
              <a:off x="281351" y="1386012"/>
              <a:ext cx="1395049" cy="372496"/>
            </a:xfrm>
            <a:prstGeom prst="round2SameRect">
              <a:avLst>
                <a:gd name="adj1" fmla="val 0"/>
                <a:gd name="adj2" fmla="val 0"/>
              </a:avLst>
            </a:prstGeom>
            <a:gradFill>
              <a:gsLst>
                <a:gs pos="0">
                  <a:schemeClr val="bg1">
                    <a:lumMod val="85000"/>
                    <a:alpha val="39000"/>
                  </a:schemeClr>
                </a:gs>
                <a:gs pos="100000">
                  <a:schemeClr val="bg1">
                    <a:lumMod val="8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lvl="1" algn="ctr"/>
              <a:endParaRPr lang="en-US" sz="1000" dirty="0">
                <a:solidFill>
                  <a:srgbClr val="FFFFFF"/>
                </a:solidFill>
                <a:latin typeface="CiscoSansTT ExtraLight"/>
              </a:endParaRPr>
            </a:p>
          </p:txBody>
        </p:sp>
      </p:grpSp>
      <p:sp>
        <p:nvSpPr>
          <p:cNvPr id="3" name="Title 2"/>
          <p:cNvSpPr>
            <a:spLocks noGrp="1"/>
          </p:cNvSpPr>
          <p:nvPr>
            <p:ph type="title"/>
          </p:nvPr>
        </p:nvSpPr>
        <p:spPr/>
        <p:txBody>
          <a:bodyPr/>
          <a:lstStyle/>
          <a:p>
            <a:r>
              <a:rPr lang="en-US" dirty="0" smtClean="0">
                <a:solidFill>
                  <a:schemeClr val="tx2"/>
                </a:solidFill>
              </a:rPr>
              <a:t>Enable Every Room with Video, Touch and Wireless Sharing</a:t>
            </a:r>
            <a:endParaRPr lang="en-US" dirty="0">
              <a:solidFill>
                <a:schemeClr val="tx2"/>
              </a:solidFill>
            </a:endParaRPr>
          </a:p>
        </p:txBody>
      </p:sp>
      <p:sp>
        <p:nvSpPr>
          <p:cNvPr id="24" name="Round Same Side Corner Rectangle 23"/>
          <p:cNvSpPr/>
          <p:nvPr/>
        </p:nvSpPr>
        <p:spPr>
          <a:xfrm rot="10800000" flipH="1" flipV="1">
            <a:off x="85240" y="1126454"/>
            <a:ext cx="9018549" cy="255339"/>
          </a:xfrm>
          <a:prstGeom prst="round2SameRect">
            <a:avLst>
              <a:gd name="adj1" fmla="val 0"/>
              <a:gd name="adj2" fmla="val 0"/>
            </a:avLst>
          </a:prstGeom>
          <a:solidFill>
            <a:srgbClr val="D0EEF8">
              <a:alpha val="9098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lvl="1" algn="ctr"/>
            <a:endParaRPr lang="en-US" sz="1000" dirty="0">
              <a:solidFill>
                <a:srgbClr val="FFFFFF"/>
              </a:solidFill>
              <a:latin typeface="CiscoSansTT ExtraLight"/>
            </a:endParaRPr>
          </a:p>
        </p:txBody>
      </p:sp>
      <p:sp>
        <p:nvSpPr>
          <p:cNvPr id="25" name="Rektangel 73"/>
          <p:cNvSpPr>
            <a:spLocks noChangeArrowheads="1"/>
          </p:cNvSpPr>
          <p:nvPr/>
        </p:nvSpPr>
        <p:spPr bwMode="auto">
          <a:xfrm>
            <a:off x="85240" y="2796379"/>
            <a:ext cx="9018550" cy="204081"/>
          </a:xfrm>
          <a:prstGeom prst="rect">
            <a:avLst/>
          </a:prstGeom>
          <a:solidFill>
            <a:schemeClr val="accent5">
              <a:alpha val="91000"/>
            </a:schemeClr>
          </a:soli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lvl="1" algn="ctr"/>
            <a:endParaRPr lang="en-US" sz="1000" dirty="0">
              <a:solidFill>
                <a:srgbClr val="FFFFFF"/>
              </a:solidFill>
              <a:latin typeface="CiscoSansTT ExtraLight"/>
            </a:endParaRPr>
          </a:p>
        </p:txBody>
      </p:sp>
      <p:pic>
        <p:nvPicPr>
          <p:cNvPr id="51" name="Picture 5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76045" y="4488832"/>
            <a:ext cx="968970" cy="517114"/>
          </a:xfrm>
          <a:prstGeom prst="rect">
            <a:avLst/>
          </a:prstGeom>
        </p:spPr>
      </p:pic>
      <p:sp>
        <p:nvSpPr>
          <p:cNvPr id="4" name="TextBox 3"/>
          <p:cNvSpPr txBox="1"/>
          <p:nvPr/>
        </p:nvSpPr>
        <p:spPr>
          <a:xfrm>
            <a:off x="2200393" y="2774239"/>
            <a:ext cx="3379640" cy="276999"/>
          </a:xfrm>
          <a:prstGeom prst="rect">
            <a:avLst/>
          </a:prstGeom>
          <a:noFill/>
        </p:spPr>
        <p:txBody>
          <a:bodyPr wrap="square" rtlCol="0">
            <a:spAutoFit/>
          </a:bodyPr>
          <a:lstStyle/>
          <a:p>
            <a:r>
              <a:rPr lang="en-US" sz="1200" dirty="0" smtClean="0">
                <a:solidFill>
                  <a:schemeClr val="bg1"/>
                </a:solidFill>
              </a:rPr>
              <a:t>Medium to Large Rooms</a:t>
            </a:r>
            <a:endParaRPr lang="en-US" sz="1200" dirty="0">
              <a:solidFill>
                <a:schemeClr val="bg1"/>
              </a:solidFill>
            </a:endParaRPr>
          </a:p>
        </p:txBody>
      </p:sp>
      <p:sp>
        <p:nvSpPr>
          <p:cNvPr id="76" name="TextBox 75"/>
          <p:cNvSpPr txBox="1"/>
          <p:nvPr/>
        </p:nvSpPr>
        <p:spPr>
          <a:xfrm>
            <a:off x="338998" y="1111034"/>
            <a:ext cx="3379640" cy="276999"/>
          </a:xfrm>
          <a:prstGeom prst="rect">
            <a:avLst/>
          </a:prstGeom>
          <a:noFill/>
        </p:spPr>
        <p:txBody>
          <a:bodyPr wrap="square" rtlCol="0">
            <a:spAutoFit/>
          </a:bodyPr>
          <a:lstStyle/>
          <a:p>
            <a:r>
              <a:rPr lang="en-US" sz="1200" dirty="0" smtClean="0">
                <a:solidFill>
                  <a:schemeClr val="bg1"/>
                </a:solidFill>
              </a:rPr>
              <a:t>Huddle Room </a:t>
            </a:r>
            <a:endParaRPr lang="en-US" sz="1200" dirty="0">
              <a:solidFill>
                <a:schemeClr val="bg1"/>
              </a:solidFill>
            </a:endParaRPr>
          </a:p>
        </p:txBody>
      </p:sp>
      <p:grpSp>
        <p:nvGrpSpPr>
          <p:cNvPr id="98" name="Group 97"/>
          <p:cNvGrpSpPr/>
          <p:nvPr/>
        </p:nvGrpSpPr>
        <p:grpSpPr>
          <a:xfrm>
            <a:off x="1928340" y="1371132"/>
            <a:ext cx="3957700" cy="1116999"/>
            <a:chOff x="1768435" y="1386012"/>
            <a:chExt cx="3957700" cy="1116999"/>
          </a:xfrm>
        </p:grpSpPr>
        <p:sp>
          <p:nvSpPr>
            <p:cNvPr id="99" name="Round Same Side Corner Rectangle 98"/>
            <p:cNvSpPr/>
            <p:nvPr/>
          </p:nvSpPr>
          <p:spPr>
            <a:xfrm rot="10800000" flipH="1" flipV="1">
              <a:off x="1768435" y="1386012"/>
              <a:ext cx="3957700" cy="356897"/>
            </a:xfrm>
            <a:prstGeom prst="round2SameRect">
              <a:avLst>
                <a:gd name="adj1" fmla="val 0"/>
                <a:gd name="adj2" fmla="val 0"/>
              </a:avLst>
            </a:prstGeom>
            <a:gradFill>
              <a:gsLst>
                <a:gs pos="0">
                  <a:schemeClr val="bg1">
                    <a:lumMod val="85000"/>
                    <a:alpha val="39000"/>
                  </a:schemeClr>
                </a:gs>
                <a:gs pos="100000">
                  <a:schemeClr val="bg1">
                    <a:lumMod val="8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lvl="1" algn="ctr"/>
              <a:endParaRPr lang="en-US" sz="1000" dirty="0">
                <a:solidFill>
                  <a:srgbClr val="FFFFFF"/>
                </a:solidFill>
                <a:latin typeface="CiscoSansTT ExtraLight"/>
              </a:endParaRPr>
            </a:p>
          </p:txBody>
        </p:sp>
        <p:pic>
          <p:nvPicPr>
            <p:cNvPr id="106" name="Picture 10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47425" y="1499443"/>
              <a:ext cx="668579" cy="954683"/>
            </a:xfrm>
            <a:prstGeom prst="rect">
              <a:avLst/>
            </a:prstGeom>
          </p:spPr>
        </p:pic>
        <p:pic>
          <p:nvPicPr>
            <p:cNvPr id="104" name="Picture 10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59967" y="1483039"/>
              <a:ext cx="835041" cy="1019972"/>
            </a:xfrm>
            <a:prstGeom prst="rect">
              <a:avLst/>
            </a:prstGeom>
          </p:spPr>
        </p:pic>
      </p:grpSp>
      <p:sp>
        <p:nvSpPr>
          <p:cNvPr id="7" name="Rectangle 6"/>
          <p:cNvSpPr/>
          <p:nvPr/>
        </p:nvSpPr>
        <p:spPr>
          <a:xfrm>
            <a:off x="1915162" y="1130045"/>
            <a:ext cx="7220139" cy="251750"/>
          </a:xfrm>
          <a:prstGeom prst="rect">
            <a:avLst/>
          </a:prstGeom>
          <a:solidFill>
            <a:schemeClr val="accent2">
              <a:lumMod val="75000"/>
            </a:schemeClr>
          </a:solidFill>
        </p:spPr>
        <p:txBody>
          <a:bodyPr wrap="square" rtlCol="0" anchor="ctr">
            <a:noAutofit/>
          </a:bodyPr>
          <a:lstStyle/>
          <a:p>
            <a:pPr algn="ctr"/>
            <a:endParaRPr lang="en-US" dirty="0">
              <a:solidFill>
                <a:schemeClr val="bg1"/>
              </a:solidFill>
              <a:latin typeface="+mj-lt"/>
            </a:endParaRPr>
          </a:p>
        </p:txBody>
      </p:sp>
      <p:sp>
        <p:nvSpPr>
          <p:cNvPr id="77" name="TextBox 76"/>
          <p:cNvSpPr txBox="1"/>
          <p:nvPr/>
        </p:nvSpPr>
        <p:spPr>
          <a:xfrm>
            <a:off x="4383334" y="1137159"/>
            <a:ext cx="3379640" cy="276999"/>
          </a:xfrm>
          <a:prstGeom prst="rect">
            <a:avLst/>
          </a:prstGeom>
          <a:noFill/>
        </p:spPr>
        <p:txBody>
          <a:bodyPr wrap="square" rtlCol="0">
            <a:spAutoFit/>
          </a:bodyPr>
          <a:lstStyle/>
          <a:p>
            <a:r>
              <a:rPr lang="en-US" sz="1200" dirty="0" smtClean="0">
                <a:solidFill>
                  <a:schemeClr val="bg1"/>
                </a:solidFill>
              </a:rPr>
              <a:t>Small to Medium Rooms</a:t>
            </a:r>
            <a:endParaRPr lang="en-US" sz="1200" dirty="0">
              <a:solidFill>
                <a:schemeClr val="bg1"/>
              </a:solidFill>
            </a:endParaRPr>
          </a:p>
        </p:txBody>
      </p:sp>
      <p:sp>
        <p:nvSpPr>
          <p:cNvPr id="8" name="Rectangle 7"/>
          <p:cNvSpPr/>
          <p:nvPr/>
        </p:nvSpPr>
        <p:spPr>
          <a:xfrm>
            <a:off x="6344042" y="2799057"/>
            <a:ext cx="2791259" cy="201403"/>
          </a:xfrm>
          <a:prstGeom prst="rect">
            <a:avLst/>
          </a:prstGeom>
          <a:solidFill>
            <a:schemeClr val="accent6">
              <a:lumMod val="75000"/>
            </a:schemeClr>
          </a:solidFill>
        </p:spPr>
        <p:txBody>
          <a:bodyPr wrap="square" rtlCol="0" anchor="ctr">
            <a:noAutofit/>
          </a:bodyPr>
          <a:lstStyle/>
          <a:p>
            <a:pPr algn="ctr"/>
            <a:endParaRPr lang="en-US" dirty="0">
              <a:solidFill>
                <a:schemeClr val="bg1"/>
              </a:solidFill>
              <a:latin typeface="+mj-lt"/>
            </a:endParaRPr>
          </a:p>
        </p:txBody>
      </p:sp>
      <p:sp>
        <p:nvSpPr>
          <p:cNvPr id="78" name="TextBox 77"/>
          <p:cNvSpPr txBox="1"/>
          <p:nvPr/>
        </p:nvSpPr>
        <p:spPr>
          <a:xfrm>
            <a:off x="7150454" y="2774239"/>
            <a:ext cx="1124595" cy="276999"/>
          </a:xfrm>
          <a:prstGeom prst="rect">
            <a:avLst/>
          </a:prstGeom>
          <a:noFill/>
        </p:spPr>
        <p:txBody>
          <a:bodyPr wrap="square" rtlCol="0">
            <a:spAutoFit/>
          </a:bodyPr>
          <a:lstStyle/>
          <a:p>
            <a:r>
              <a:rPr lang="en-US" sz="1200" dirty="0" smtClean="0">
                <a:solidFill>
                  <a:schemeClr val="bg1"/>
                </a:solidFill>
              </a:rPr>
              <a:t>Immersive</a:t>
            </a:r>
            <a:endParaRPr lang="en-US" sz="1200" dirty="0">
              <a:solidFill>
                <a:schemeClr val="bg1"/>
              </a:solidFill>
            </a:endParaRPr>
          </a:p>
        </p:txBody>
      </p:sp>
      <p:pic>
        <p:nvPicPr>
          <p:cNvPr id="114" name="pasted-image.tiff"/>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021364" y="1675833"/>
            <a:ext cx="987312" cy="644857"/>
          </a:xfrm>
          <a:prstGeom prst="rect">
            <a:avLst/>
          </a:prstGeom>
          <a:ln w="12700">
            <a:miter lim="400000"/>
          </a:ln>
          <a:effectLst>
            <a:outerShdw blurRad="381000" rotWithShape="0">
              <a:srgbClr val="000000">
                <a:alpha val="30000"/>
              </a:srgbClr>
            </a:outerShdw>
          </a:effectLst>
        </p:spPr>
      </p:pic>
      <p:pic>
        <p:nvPicPr>
          <p:cNvPr id="115" name="pasted-image.tiff"/>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107865" y="3259708"/>
            <a:ext cx="1042964" cy="681206"/>
          </a:xfrm>
          <a:prstGeom prst="rect">
            <a:avLst/>
          </a:prstGeom>
          <a:ln w="12700">
            <a:miter lim="400000"/>
          </a:ln>
          <a:effectLst>
            <a:outerShdw blurRad="381000" rotWithShape="0">
              <a:srgbClr val="000000">
                <a:alpha val="30000"/>
              </a:srgbClr>
            </a:outerShdw>
          </a:effectLst>
        </p:spPr>
      </p:pic>
      <p:pic>
        <p:nvPicPr>
          <p:cNvPr id="5" name="Picture 4"/>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927633" y="1627696"/>
            <a:ext cx="908371" cy="252764"/>
          </a:xfrm>
          <a:prstGeom prst="rect">
            <a:avLst/>
          </a:prstGeom>
        </p:spPr>
      </p:pic>
      <p:pic>
        <p:nvPicPr>
          <p:cNvPr id="6" name="Picture 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529002" y="1914209"/>
            <a:ext cx="1088304" cy="196681"/>
          </a:xfrm>
          <a:prstGeom prst="rect">
            <a:avLst/>
          </a:prstGeom>
        </p:spPr>
      </p:pic>
      <p:pic>
        <p:nvPicPr>
          <p:cNvPr id="9" name="Picture 8"/>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836004" y="2149205"/>
            <a:ext cx="486886" cy="218474"/>
          </a:xfrm>
          <a:prstGeom prst="rect">
            <a:avLst/>
          </a:prstGeom>
        </p:spPr>
      </p:pic>
      <p:pic>
        <p:nvPicPr>
          <p:cNvPr id="10" name="Picture 9"/>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612613" y="3794658"/>
            <a:ext cx="313406" cy="292512"/>
          </a:xfrm>
          <a:prstGeom prst="rect">
            <a:avLst/>
          </a:prstGeom>
        </p:spPr>
      </p:pic>
      <p:pic>
        <p:nvPicPr>
          <p:cNvPr id="59" name="Picture 58"/>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609715" y="2238680"/>
            <a:ext cx="315713" cy="294665"/>
          </a:xfrm>
          <a:prstGeom prst="rect">
            <a:avLst/>
          </a:prstGeom>
        </p:spPr>
      </p:pic>
    </p:spTree>
    <p:extLst>
      <p:ext uri="{BB962C8B-B14F-4D97-AF65-F5344CB8AC3E}">
        <p14:creationId xmlns:p14="http://schemas.microsoft.com/office/powerpoint/2010/main" val="370477117"/>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p:txBody>
          <a:bodyPr/>
          <a:lstStyle/>
          <a:p>
            <a:endParaRPr lang="en-US"/>
          </a:p>
        </p:txBody>
      </p:sp>
      <p:sp>
        <p:nvSpPr>
          <p:cNvPr id="4" name="Title 3"/>
          <p:cNvSpPr>
            <a:spLocks noGrp="1"/>
          </p:cNvSpPr>
          <p:nvPr>
            <p:ph type="ctrTitle"/>
          </p:nvPr>
        </p:nvSpPr>
        <p:spPr/>
        <p:txBody>
          <a:bodyPr/>
          <a:lstStyle/>
          <a:p>
            <a:r>
              <a:rPr lang="en-US" sz="4000" dirty="0" smtClean="0"/>
              <a:t>Invest in video endpoints with an innovative roadmap that incorporates analytics, AI, voice recognition, and beyond.</a:t>
            </a:r>
            <a:endParaRPr lang="en-US" sz="4000" dirty="0"/>
          </a:p>
        </p:txBody>
      </p:sp>
    </p:spTree>
    <p:extLst>
      <p:ext uri="{BB962C8B-B14F-4D97-AF65-F5344CB8AC3E}">
        <p14:creationId xmlns:p14="http://schemas.microsoft.com/office/powerpoint/2010/main" val="1143460088"/>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4231" y="906634"/>
            <a:ext cx="9135540" cy="297242"/>
          </a:xfrm>
          <a:prstGeom prst="rect">
            <a:avLst/>
          </a:prstGeom>
          <a:noFill/>
        </p:spPr>
        <p:txBody>
          <a:bodyPr wrap="square" rtlCol="0">
            <a:spAutoFit/>
          </a:bodyPr>
          <a:lstStyle/>
          <a:p>
            <a:pPr algn="ctr" defTabSz="456789" hangingPunct="1">
              <a:lnSpc>
                <a:spcPts val="1599"/>
              </a:lnSpc>
            </a:pPr>
            <a:r>
              <a:rPr lang="nb-NO" sz="1400" kern="1200" dirty="0">
                <a:solidFill>
                  <a:prstClr val="black"/>
                </a:solidFill>
                <a:latin typeface="CiscoSans Thin"/>
                <a:ea typeface="+mn-ea"/>
                <a:cs typeface="CiscoSans Thin"/>
              </a:rPr>
              <a:t>Best </a:t>
            </a:r>
            <a:r>
              <a:rPr lang="nb-NO" sz="1400" kern="1200" dirty="0" err="1">
                <a:solidFill>
                  <a:prstClr val="black"/>
                </a:solidFill>
                <a:latin typeface="CiscoSans Thin"/>
                <a:ea typeface="+mn-ea"/>
                <a:cs typeface="CiscoSans Thin"/>
              </a:rPr>
              <a:t>OverView</a:t>
            </a:r>
            <a:endParaRPr lang="nb-NO" sz="1400" kern="1200" dirty="0">
              <a:solidFill>
                <a:prstClr val="black"/>
              </a:solidFill>
              <a:latin typeface="CiscoSans Thin"/>
              <a:ea typeface="+mn-ea"/>
              <a:cs typeface="CiscoSans Thin"/>
            </a:endParaRPr>
          </a:p>
        </p:txBody>
      </p:sp>
      <p:sp>
        <p:nvSpPr>
          <p:cNvPr id="13" name="TekstSylinder 12"/>
          <p:cNvSpPr txBox="1"/>
          <p:nvPr/>
        </p:nvSpPr>
        <p:spPr>
          <a:xfrm>
            <a:off x="291302" y="332470"/>
            <a:ext cx="8848469" cy="523220"/>
          </a:xfrm>
          <a:prstGeom prst="rect">
            <a:avLst/>
          </a:prstGeom>
          <a:noFill/>
        </p:spPr>
        <p:txBody>
          <a:bodyPr wrap="square" rtlCol="0">
            <a:spAutoFit/>
          </a:bodyPr>
          <a:lstStyle/>
          <a:p>
            <a:pPr defTabSz="456789" hangingPunct="1"/>
            <a:r>
              <a:rPr lang="en-US" sz="2800" kern="1200" dirty="0">
                <a:solidFill>
                  <a:prstClr val="black"/>
                </a:solidFill>
                <a:latin typeface="CiscoSans Thin" panose="020B0203020201020303" pitchFamily="34" charset="0"/>
                <a:ea typeface="+mn-ea"/>
                <a:cs typeface="CiscoSans Thin"/>
              </a:rPr>
              <a:t>Intelligent Framing of Meeting Room Participants</a:t>
            </a:r>
          </a:p>
        </p:txBody>
      </p:sp>
      <p:pic>
        <p:nvPicPr>
          <p:cNvPr id="15" name="Bilde 14" descr="Playbook_ppt5b.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302" y="1552725"/>
            <a:ext cx="4190295" cy="2328295"/>
          </a:xfrm>
          <a:prstGeom prst="rect">
            <a:avLst/>
          </a:prstGeom>
        </p:spPr>
      </p:pic>
      <p:pic>
        <p:nvPicPr>
          <p:cNvPr id="16" name="Bilde 15" descr="Playbook_ppt5b.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1920" y="1552725"/>
            <a:ext cx="4174435" cy="2328295"/>
          </a:xfrm>
          <a:prstGeom prst="rect">
            <a:avLst/>
          </a:prstGeom>
        </p:spPr>
      </p:pic>
      <p:sp>
        <p:nvSpPr>
          <p:cNvPr id="17" name="TekstSylinder 16"/>
          <p:cNvSpPr txBox="1"/>
          <p:nvPr/>
        </p:nvSpPr>
        <p:spPr>
          <a:xfrm>
            <a:off x="316156" y="4029814"/>
            <a:ext cx="3269408" cy="246221"/>
          </a:xfrm>
          <a:prstGeom prst="rect">
            <a:avLst/>
          </a:prstGeom>
          <a:noFill/>
        </p:spPr>
        <p:txBody>
          <a:bodyPr wrap="square" rtlCol="0">
            <a:spAutoFit/>
          </a:bodyPr>
          <a:lstStyle/>
          <a:p>
            <a:pPr defTabSz="456789" hangingPunct="1">
              <a:lnSpc>
                <a:spcPts val="1199"/>
              </a:lnSpc>
            </a:pPr>
            <a:r>
              <a:rPr lang="nb-NO" sz="1400" kern="1200" dirty="0">
                <a:solidFill>
                  <a:prstClr val="black"/>
                </a:solidFill>
                <a:latin typeface="CiscoSans Thin" panose="020B0203020201020303" pitchFamily="34" charset="0"/>
                <a:ea typeface="+mn-ea"/>
                <a:cs typeface="CiscoSans"/>
              </a:rPr>
              <a:t>1. Auto-detects people in </a:t>
            </a:r>
            <a:r>
              <a:rPr lang="nb-NO" sz="1400" kern="1200" dirty="0" smtClean="0">
                <a:solidFill>
                  <a:prstClr val="black"/>
                </a:solidFill>
                <a:latin typeface="CiscoSans Thin" panose="020B0203020201020303" pitchFamily="34" charset="0"/>
                <a:ea typeface="+mn-ea"/>
                <a:cs typeface="CiscoSans"/>
              </a:rPr>
              <a:t>room</a:t>
            </a:r>
            <a:endParaRPr lang="nb-NO" sz="1400" kern="1200" dirty="0">
              <a:solidFill>
                <a:prstClr val="black"/>
              </a:solidFill>
              <a:latin typeface="CiscoSans Thin" panose="020B0203020201020303" pitchFamily="34" charset="0"/>
              <a:ea typeface="+mn-ea"/>
              <a:cs typeface="CiscoSans"/>
            </a:endParaRPr>
          </a:p>
        </p:txBody>
      </p:sp>
      <p:sp>
        <p:nvSpPr>
          <p:cNvPr id="2" name="Right Arrow 1"/>
          <p:cNvSpPr/>
          <p:nvPr/>
        </p:nvSpPr>
        <p:spPr>
          <a:xfrm>
            <a:off x="4274563" y="2450309"/>
            <a:ext cx="658609" cy="48864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defTabSz="456789" hangingPunct="1"/>
            <a:endParaRPr lang="en-US" sz="1798" kern="1200">
              <a:solidFill>
                <a:prstClr val="white"/>
              </a:solidFill>
              <a:latin typeface="Calibri"/>
            </a:endParaRP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8525" y="1764536"/>
            <a:ext cx="3063773" cy="1720737"/>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37350" y="1764535"/>
            <a:ext cx="3063773" cy="1720737"/>
          </a:xfrm>
          <a:prstGeom prst="rect">
            <a:avLst/>
          </a:prstGeom>
        </p:spPr>
      </p:pic>
      <p:sp>
        <p:nvSpPr>
          <p:cNvPr id="5" name="Rectangle 4"/>
          <p:cNvSpPr/>
          <p:nvPr/>
        </p:nvSpPr>
        <p:spPr>
          <a:xfrm>
            <a:off x="4671920" y="4029814"/>
            <a:ext cx="2034531" cy="261610"/>
          </a:xfrm>
          <a:prstGeom prst="rect">
            <a:avLst/>
          </a:prstGeom>
        </p:spPr>
        <p:txBody>
          <a:bodyPr wrap="none">
            <a:spAutoFit/>
          </a:bodyPr>
          <a:lstStyle/>
          <a:p>
            <a:pPr defTabSz="456789" hangingPunct="1">
              <a:lnSpc>
                <a:spcPts val="1199"/>
              </a:lnSpc>
            </a:pPr>
            <a:r>
              <a:rPr lang="nb-NO" sz="1400" kern="1200" dirty="0">
                <a:solidFill>
                  <a:prstClr val="black"/>
                </a:solidFill>
                <a:latin typeface="CiscoSans Thin" panose="020B0203020201020303" pitchFamily="34" charset="0"/>
                <a:cs typeface="CiscoSans"/>
              </a:rPr>
              <a:t>2. Selects best framing</a:t>
            </a:r>
          </a:p>
        </p:txBody>
      </p:sp>
    </p:spTree>
    <p:extLst>
      <p:ext uri="{BB962C8B-B14F-4D97-AF65-F5344CB8AC3E}">
        <p14:creationId xmlns:p14="http://schemas.microsoft.com/office/powerpoint/2010/main" val="1342832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Sylinder 12"/>
          <p:cNvSpPr txBox="1"/>
          <p:nvPr/>
        </p:nvSpPr>
        <p:spPr>
          <a:xfrm>
            <a:off x="295531" y="328910"/>
            <a:ext cx="8848469" cy="523220"/>
          </a:xfrm>
          <a:prstGeom prst="rect">
            <a:avLst/>
          </a:prstGeom>
          <a:noFill/>
        </p:spPr>
        <p:txBody>
          <a:bodyPr wrap="square" rtlCol="0">
            <a:spAutoFit/>
          </a:bodyPr>
          <a:lstStyle/>
          <a:p>
            <a:pPr defTabSz="456789" hangingPunct="1"/>
            <a:r>
              <a:rPr lang="en-US" sz="2800" kern="1200" dirty="0">
                <a:solidFill>
                  <a:prstClr val="black"/>
                </a:solidFill>
                <a:latin typeface="CiscoSans Thin"/>
                <a:ea typeface="+mn-ea"/>
                <a:cs typeface="CiscoSans Thin"/>
              </a:rPr>
              <a:t>Intelligent Framing of Meeting Room Participants</a:t>
            </a:r>
          </a:p>
        </p:txBody>
      </p:sp>
      <p:pic>
        <p:nvPicPr>
          <p:cNvPr id="15" name="Bilde 14" descr="Playbook_ppt5b.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302" y="1552725"/>
            <a:ext cx="4139718" cy="2328295"/>
          </a:xfrm>
          <a:prstGeom prst="rect">
            <a:avLst/>
          </a:prstGeom>
        </p:spPr>
      </p:pic>
      <p:pic>
        <p:nvPicPr>
          <p:cNvPr id="16" name="Bilde 15" descr="Playbook_ppt5b.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1920" y="1552725"/>
            <a:ext cx="4174435" cy="2328295"/>
          </a:xfrm>
          <a:prstGeom prst="rect">
            <a:avLst/>
          </a:prstGeom>
        </p:spPr>
      </p:pic>
      <p:pic>
        <p:nvPicPr>
          <p:cNvPr id="2" name="Bilde 1" descr="Playbook_ppt6b.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1302" y="1552725"/>
            <a:ext cx="4190295" cy="2328295"/>
          </a:xfrm>
          <a:prstGeom prst="rect">
            <a:avLst/>
          </a:prstGeom>
        </p:spPr>
      </p:pic>
      <p:pic>
        <p:nvPicPr>
          <p:cNvPr id="10" name="Bilde 9" descr="Playbook_ppt6b.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71920" y="1555961"/>
            <a:ext cx="4174435" cy="2325059"/>
          </a:xfrm>
          <a:prstGeom prst="rect">
            <a:avLst/>
          </a:prstGeom>
        </p:spPr>
      </p:pic>
      <p:sp>
        <p:nvSpPr>
          <p:cNvPr id="11" name="Right Arrow 10"/>
          <p:cNvSpPr/>
          <p:nvPr/>
        </p:nvSpPr>
        <p:spPr>
          <a:xfrm>
            <a:off x="4274563" y="2450309"/>
            <a:ext cx="658609" cy="48864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defTabSz="456789" hangingPunct="1"/>
            <a:endParaRPr lang="en-US" sz="1798" kern="1200">
              <a:solidFill>
                <a:prstClr val="white"/>
              </a:solidFill>
              <a:latin typeface="Calibri"/>
            </a:endParaRPr>
          </a:p>
        </p:txBody>
      </p:sp>
      <p:sp>
        <p:nvSpPr>
          <p:cNvPr id="12" name="TekstSylinder 16"/>
          <p:cNvSpPr txBox="1"/>
          <p:nvPr/>
        </p:nvSpPr>
        <p:spPr>
          <a:xfrm>
            <a:off x="291302" y="3968259"/>
            <a:ext cx="2566785" cy="261610"/>
          </a:xfrm>
          <a:prstGeom prst="rect">
            <a:avLst/>
          </a:prstGeom>
          <a:noFill/>
        </p:spPr>
        <p:txBody>
          <a:bodyPr wrap="square" rtlCol="0">
            <a:spAutoFit/>
          </a:bodyPr>
          <a:lstStyle/>
          <a:p>
            <a:pPr defTabSz="456789" hangingPunct="1">
              <a:lnSpc>
                <a:spcPts val="1199"/>
              </a:lnSpc>
            </a:pPr>
            <a:r>
              <a:rPr lang="nb-NO" sz="1400" kern="1200" dirty="0">
                <a:solidFill>
                  <a:prstClr val="black"/>
                </a:solidFill>
                <a:latin typeface="CiscoSans Thin" panose="020B0203020201020303" pitchFamily="34" charset="0"/>
                <a:ea typeface="+mn-ea"/>
                <a:cs typeface="CiscoSans"/>
              </a:rPr>
              <a:t>1. Detects person </a:t>
            </a:r>
            <a:r>
              <a:rPr lang="nb-NO" sz="1400" kern="1200" dirty="0" smtClean="0">
                <a:solidFill>
                  <a:prstClr val="black"/>
                </a:solidFill>
                <a:latin typeface="CiscoSans Thin" panose="020B0203020201020303" pitchFamily="34" charset="0"/>
                <a:ea typeface="+mn-ea"/>
                <a:cs typeface="CiscoSans"/>
              </a:rPr>
              <a:t>speaking</a:t>
            </a:r>
            <a:endParaRPr lang="nb-NO" sz="1400" kern="1200" dirty="0">
              <a:solidFill>
                <a:prstClr val="black"/>
              </a:solidFill>
              <a:latin typeface="CiscoSans Thin" panose="020B0203020201020303" pitchFamily="34" charset="0"/>
              <a:ea typeface="+mn-ea"/>
              <a:cs typeface="CiscoSans"/>
            </a:endParaRPr>
          </a:p>
        </p:txBody>
      </p:sp>
      <p:sp>
        <p:nvSpPr>
          <p:cNvPr id="14" name="TekstSylinder 6"/>
          <p:cNvSpPr txBox="1"/>
          <p:nvPr/>
        </p:nvSpPr>
        <p:spPr>
          <a:xfrm>
            <a:off x="4231" y="906634"/>
            <a:ext cx="9135540" cy="297242"/>
          </a:xfrm>
          <a:prstGeom prst="rect">
            <a:avLst/>
          </a:prstGeom>
          <a:noFill/>
        </p:spPr>
        <p:txBody>
          <a:bodyPr wrap="square" rtlCol="0">
            <a:spAutoFit/>
          </a:bodyPr>
          <a:lstStyle/>
          <a:p>
            <a:pPr algn="ctr" defTabSz="456789" hangingPunct="1">
              <a:lnSpc>
                <a:spcPts val="1599"/>
              </a:lnSpc>
            </a:pPr>
            <a:r>
              <a:rPr lang="nb-NO" sz="1400" kern="1200" dirty="0" smtClean="0">
                <a:solidFill>
                  <a:prstClr val="black"/>
                </a:solidFill>
                <a:latin typeface="CiscoSans Thin"/>
                <a:ea typeface="+mn-ea"/>
                <a:cs typeface="CiscoSans Thin"/>
              </a:rPr>
              <a:t>SpeakerTracking</a:t>
            </a:r>
            <a:endParaRPr lang="nb-NO" sz="1400" kern="1200" dirty="0">
              <a:solidFill>
                <a:prstClr val="black"/>
              </a:solidFill>
              <a:latin typeface="CiscoSans Thin"/>
              <a:ea typeface="+mn-ea"/>
              <a:cs typeface="CiscoSans Thin"/>
            </a:endParaRPr>
          </a:p>
        </p:txBody>
      </p:sp>
      <p:sp>
        <p:nvSpPr>
          <p:cNvPr id="3" name="Rectangle 2"/>
          <p:cNvSpPr/>
          <p:nvPr/>
        </p:nvSpPr>
        <p:spPr>
          <a:xfrm>
            <a:off x="4671920" y="3964412"/>
            <a:ext cx="4572000" cy="269304"/>
          </a:xfrm>
          <a:prstGeom prst="rect">
            <a:avLst/>
          </a:prstGeom>
        </p:spPr>
        <p:txBody>
          <a:bodyPr>
            <a:spAutoFit/>
          </a:bodyPr>
          <a:lstStyle/>
          <a:p>
            <a:pPr defTabSz="456789" hangingPunct="1">
              <a:lnSpc>
                <a:spcPts val="1199"/>
              </a:lnSpc>
            </a:pPr>
            <a:r>
              <a:rPr lang="nb-NO" sz="1400" kern="1200" dirty="0">
                <a:solidFill>
                  <a:prstClr val="black"/>
                </a:solidFill>
                <a:latin typeface="CiscoSans Thin" panose="020B0203020201020303" pitchFamily="34" charset="0"/>
                <a:cs typeface="CiscoSans"/>
              </a:rPr>
              <a:t>2. Selects best framing for person speaking</a:t>
            </a:r>
          </a:p>
        </p:txBody>
      </p:sp>
    </p:spTree>
    <p:extLst>
      <p:ext uri="{BB962C8B-B14F-4D97-AF65-F5344CB8AC3E}">
        <p14:creationId xmlns:p14="http://schemas.microsoft.com/office/powerpoint/2010/main" val="386904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5600" y="286808"/>
            <a:ext cx="8463280" cy="4306680"/>
          </a:xfrm>
          <a:prstGeom prst="rect">
            <a:avLst/>
          </a:prstGeom>
        </p:spPr>
      </p:pic>
    </p:spTree>
    <p:extLst>
      <p:ext uri="{BB962C8B-B14F-4D97-AF65-F5344CB8AC3E}">
        <p14:creationId xmlns:p14="http://schemas.microsoft.com/office/powerpoint/2010/main" val="1331934445"/>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Business Messaging &amp; Team Collaboration</a:t>
            </a:r>
            <a:endParaRPr lang="en-US" dirty="0"/>
          </a:p>
        </p:txBody>
      </p:sp>
    </p:spTree>
    <p:extLst>
      <p:ext uri="{BB962C8B-B14F-4D97-AF65-F5344CB8AC3E}">
        <p14:creationId xmlns:p14="http://schemas.microsoft.com/office/powerpoint/2010/main" val="1818909435"/>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chan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09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rot="5400000">
            <a:off x="2209800" y="-2209800"/>
            <a:ext cx="4724400" cy="9144000"/>
          </a:xfrm>
          <a:prstGeom prst="rect">
            <a:avLst/>
          </a:prstGeom>
          <a:gradFill>
            <a:gsLst>
              <a:gs pos="86000">
                <a:schemeClr val="tx2">
                  <a:alpha val="0"/>
                </a:schemeClr>
              </a:gs>
              <a:gs pos="41000">
                <a:srgbClr val="0070C0">
                  <a:alpha val="42000"/>
                </a:srgb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462" tIns="34289" rIns="68462" bIns="34289"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400" dirty="0">
              <a:solidFill>
                <a:srgbClr val="FFFFFF"/>
              </a:solidFill>
              <a:latin typeface="Avenir Book" charset="0"/>
            </a:endParaRPr>
          </a:p>
        </p:txBody>
      </p:sp>
      <p:sp>
        <p:nvSpPr>
          <p:cNvPr id="63" name="Rectangle 62"/>
          <p:cNvSpPr/>
          <p:nvPr/>
        </p:nvSpPr>
        <p:spPr>
          <a:xfrm>
            <a:off x="7068325" y="4095750"/>
            <a:ext cx="1576541" cy="62338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dirty="0" smtClean="0">
                <a:solidFill>
                  <a:schemeClr val="bg1"/>
                </a:solidFill>
                <a:latin typeface="Avenir Book" charset="0"/>
                <a:ea typeface="ＭＳ Ｐゴシック" charset="0"/>
                <a:cs typeface="ＭＳ Ｐゴシック" charset="0"/>
              </a:rPr>
              <a:t>Interactive video</a:t>
            </a:r>
            <a:endParaRPr lang="en-US" sz="1200" dirty="0">
              <a:solidFill>
                <a:schemeClr val="bg1"/>
              </a:solidFill>
              <a:latin typeface="Avenir Book" charset="0"/>
              <a:ea typeface="ＭＳ Ｐゴシック" charset="0"/>
              <a:cs typeface="ＭＳ Ｐゴシック" charset="0"/>
            </a:endParaRPr>
          </a:p>
        </p:txBody>
      </p:sp>
      <p:sp>
        <p:nvSpPr>
          <p:cNvPr id="64" name="Rectangle 63"/>
          <p:cNvSpPr/>
          <p:nvPr/>
        </p:nvSpPr>
        <p:spPr>
          <a:xfrm>
            <a:off x="3765495" y="4099050"/>
            <a:ext cx="1576541" cy="62338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chemeClr val="bg1"/>
                </a:solidFill>
                <a:latin typeface="Avenir Book" charset="0"/>
                <a:ea typeface="ＭＳ Ｐゴシック" charset="0"/>
                <a:cs typeface="ＭＳ Ｐゴシック" charset="0"/>
              </a:rPr>
              <a:t>User Experience</a:t>
            </a:r>
            <a:endParaRPr lang="en-US" sz="1200" dirty="0">
              <a:solidFill>
                <a:schemeClr val="bg1"/>
              </a:solidFill>
              <a:latin typeface="Avenir Book" charset="0"/>
              <a:ea typeface="ＭＳ Ｐゴシック" charset="0"/>
              <a:cs typeface="ＭＳ Ｐゴシック" charset="0"/>
            </a:endParaRPr>
          </a:p>
        </p:txBody>
      </p:sp>
      <p:sp>
        <p:nvSpPr>
          <p:cNvPr id="60" name="Rectangle 59"/>
          <p:cNvSpPr/>
          <p:nvPr/>
        </p:nvSpPr>
        <p:spPr>
          <a:xfrm>
            <a:off x="5416910" y="4095750"/>
            <a:ext cx="1576541" cy="62338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dirty="0" smtClean="0">
                <a:solidFill>
                  <a:schemeClr val="bg1"/>
                </a:solidFill>
                <a:latin typeface="Avenir Book" charset="0"/>
                <a:ea typeface="ＭＳ Ｐゴシック" charset="0"/>
                <a:cs typeface="ＭＳ Ｐゴシック" charset="0"/>
              </a:rPr>
              <a:t>Anytime, anywhere </a:t>
            </a:r>
            <a:br>
              <a:rPr lang="en-US" sz="1200" dirty="0" smtClean="0">
                <a:solidFill>
                  <a:schemeClr val="bg1"/>
                </a:solidFill>
                <a:latin typeface="Avenir Book" charset="0"/>
                <a:ea typeface="ＭＳ Ｐゴシック" charset="0"/>
                <a:cs typeface="ＭＳ Ｐゴシック" charset="0"/>
              </a:rPr>
            </a:br>
            <a:r>
              <a:rPr lang="en-US" sz="1200" dirty="0" smtClean="0">
                <a:solidFill>
                  <a:schemeClr val="bg1"/>
                </a:solidFill>
                <a:latin typeface="Avenir Book" charset="0"/>
                <a:ea typeface="ＭＳ Ｐゴシック" charset="0"/>
                <a:cs typeface="ＭＳ Ｐゴシック" charset="0"/>
              </a:rPr>
              <a:t>learning</a:t>
            </a:r>
            <a:endParaRPr lang="en-US" sz="1200" dirty="0">
              <a:solidFill>
                <a:schemeClr val="bg1"/>
              </a:solidFill>
              <a:latin typeface="Avenir Book" charset="0"/>
              <a:ea typeface="ＭＳ Ｐゴシック" charset="0"/>
              <a:cs typeface="ＭＳ Ｐゴシック" charset="0"/>
            </a:endParaRPr>
          </a:p>
        </p:txBody>
      </p:sp>
      <p:sp>
        <p:nvSpPr>
          <p:cNvPr id="62" name="Rectangle 61"/>
          <p:cNvSpPr/>
          <p:nvPr/>
        </p:nvSpPr>
        <p:spPr>
          <a:xfrm>
            <a:off x="2114080" y="4095750"/>
            <a:ext cx="1576541" cy="62338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dirty="0" smtClean="0">
                <a:solidFill>
                  <a:schemeClr val="bg1"/>
                </a:solidFill>
                <a:latin typeface="Avenir Book" charset="0"/>
                <a:ea typeface="ＭＳ Ｐゴシック" charset="0"/>
                <a:cs typeface="ＭＳ Ｐゴシック" charset="0"/>
              </a:rPr>
              <a:t>Teams</a:t>
            </a:r>
            <a:endParaRPr lang="en-US" sz="1200" dirty="0">
              <a:solidFill>
                <a:schemeClr val="bg1"/>
              </a:solidFill>
              <a:latin typeface="Avenir Book" charset="0"/>
              <a:ea typeface="ＭＳ Ｐゴシック" charset="0"/>
              <a:cs typeface="ＭＳ Ｐゴシック" charset="0"/>
            </a:endParaRPr>
          </a:p>
        </p:txBody>
      </p:sp>
      <p:sp>
        <p:nvSpPr>
          <p:cNvPr id="65" name="Rectangle 64"/>
          <p:cNvSpPr/>
          <p:nvPr/>
        </p:nvSpPr>
        <p:spPr>
          <a:xfrm>
            <a:off x="460729" y="4095750"/>
            <a:ext cx="1576541" cy="62338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dirty="0" smtClean="0">
                <a:solidFill>
                  <a:schemeClr val="bg1"/>
                </a:solidFill>
                <a:latin typeface="Avenir Book" charset="0"/>
                <a:ea typeface="ＭＳ Ｐゴシック" charset="0"/>
                <a:cs typeface="ＭＳ Ｐゴシック" charset="0"/>
              </a:rPr>
              <a:t>Mobility</a:t>
            </a:r>
            <a:endParaRPr lang="en-US" sz="1200" dirty="0">
              <a:solidFill>
                <a:schemeClr val="bg1"/>
              </a:solidFill>
              <a:latin typeface="Avenir Book" charset="0"/>
              <a:ea typeface="ＭＳ Ｐゴシック" charset="0"/>
              <a:cs typeface="ＭＳ Ｐゴシック" charset="0"/>
            </a:endParaRPr>
          </a:p>
        </p:txBody>
      </p:sp>
    </p:spTree>
    <p:extLst>
      <p:ext uri="{BB962C8B-B14F-4D97-AF65-F5344CB8AC3E}">
        <p14:creationId xmlns:p14="http://schemas.microsoft.com/office/powerpoint/2010/main" val="59384106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57800" y="0"/>
            <a:ext cx="3886200" cy="3525688"/>
          </a:xfrm>
          <a:prstGeom prst="rect">
            <a:avLst/>
          </a:prstGeom>
          <a:solidFill>
            <a:schemeClr val="bg2">
              <a:lumMod val="95000"/>
            </a:schemeClr>
          </a:solidFill>
          <a:ln w="12700">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cxnSp>
        <p:nvCxnSpPr>
          <p:cNvPr id="5" name="Straight Arrow Connector 4"/>
          <p:cNvCxnSpPr/>
          <p:nvPr/>
        </p:nvCxnSpPr>
        <p:spPr>
          <a:xfrm>
            <a:off x="0" y="2495550"/>
            <a:ext cx="89916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08598" y="2158484"/>
            <a:ext cx="736099" cy="369332"/>
          </a:xfrm>
          <a:prstGeom prst="rect">
            <a:avLst/>
          </a:prstGeom>
          <a:noFill/>
        </p:spPr>
        <p:txBody>
          <a:bodyPr wrap="none" rtlCol="0">
            <a:spAutoFit/>
          </a:bodyPr>
          <a:lstStyle/>
          <a:p>
            <a:r>
              <a:rPr lang="en-US" dirty="0">
                <a:solidFill>
                  <a:srgbClr val="676767"/>
                </a:solidFill>
              </a:rPr>
              <a:t>1997</a:t>
            </a:r>
          </a:p>
        </p:txBody>
      </p:sp>
      <p:sp>
        <p:nvSpPr>
          <p:cNvPr id="12" name="TextBox 11"/>
          <p:cNvSpPr txBox="1"/>
          <p:nvPr/>
        </p:nvSpPr>
        <p:spPr>
          <a:xfrm>
            <a:off x="2458546" y="2158484"/>
            <a:ext cx="736099" cy="369332"/>
          </a:xfrm>
          <a:prstGeom prst="rect">
            <a:avLst/>
          </a:prstGeom>
          <a:noFill/>
        </p:spPr>
        <p:txBody>
          <a:bodyPr wrap="none" rtlCol="0">
            <a:spAutoFit/>
          </a:bodyPr>
          <a:lstStyle/>
          <a:p>
            <a:r>
              <a:rPr lang="en-US" dirty="0">
                <a:solidFill>
                  <a:srgbClr val="676767"/>
                </a:solidFill>
              </a:rPr>
              <a:t>2003</a:t>
            </a:r>
          </a:p>
        </p:txBody>
      </p:sp>
      <p:grpSp>
        <p:nvGrpSpPr>
          <p:cNvPr id="16" name="Group 15"/>
          <p:cNvGrpSpPr/>
          <p:nvPr/>
        </p:nvGrpSpPr>
        <p:grpSpPr>
          <a:xfrm>
            <a:off x="809584" y="356689"/>
            <a:ext cx="2186531" cy="1706781"/>
            <a:chOff x="809584" y="356689"/>
            <a:chExt cx="2186531" cy="1706781"/>
          </a:xfrm>
        </p:grpSpPr>
        <p:pic>
          <p:nvPicPr>
            <p:cNvPr id="7" name="screen1" descr="http://www.freshsample.com/AIM_BL_IMform_Cheers_vr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59224" y="492559"/>
              <a:ext cx="347053" cy="1186538"/>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9584" y="1755693"/>
              <a:ext cx="785536" cy="307777"/>
            </a:xfrm>
            <a:prstGeom prst="rect">
              <a:avLst/>
            </a:prstGeom>
            <a:noFill/>
          </p:spPr>
          <p:txBody>
            <a:bodyPr wrap="none" rtlCol="0">
              <a:spAutoFit/>
            </a:bodyPr>
            <a:lstStyle/>
            <a:p>
              <a:pPr algn="ctr"/>
              <a:r>
                <a:rPr lang="en-US" sz="1400" dirty="0" smtClean="0">
                  <a:solidFill>
                    <a:srgbClr val="676767"/>
                  </a:solidFill>
                </a:rPr>
                <a:t>AOL IM</a:t>
              </a:r>
              <a:endParaRPr lang="en-US" sz="1400" dirty="0">
                <a:solidFill>
                  <a:srgbClr val="676767"/>
                </a:solidFill>
              </a:endParaRPr>
            </a:p>
          </p:txBody>
        </p:sp>
        <p:pic>
          <p:nvPicPr>
            <p:cNvPr id="4098" name="Picture 2" descr="Screenshot of Skyp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26024" y="819128"/>
              <a:ext cx="970091" cy="533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207940" y="1494431"/>
              <a:ext cx="683200" cy="307777"/>
            </a:xfrm>
            <a:prstGeom prst="rect">
              <a:avLst/>
            </a:prstGeom>
            <a:noFill/>
          </p:spPr>
          <p:txBody>
            <a:bodyPr wrap="none" rtlCol="0">
              <a:spAutoFit/>
            </a:bodyPr>
            <a:lstStyle/>
            <a:p>
              <a:r>
                <a:rPr lang="en-US" sz="1400" dirty="0">
                  <a:solidFill>
                    <a:srgbClr val="676767"/>
                  </a:solidFill>
                </a:rPr>
                <a:t>Skype</a:t>
              </a:r>
            </a:p>
          </p:txBody>
        </p:sp>
        <p:pic>
          <p:nvPicPr>
            <p:cNvPr id="4100" name="Picture 4" descr="Yahoo Messenger Log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35878" y="356689"/>
              <a:ext cx="640556" cy="48736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1536950" y="2158484"/>
            <a:ext cx="736099" cy="369332"/>
          </a:xfrm>
          <a:prstGeom prst="rect">
            <a:avLst/>
          </a:prstGeom>
          <a:noFill/>
        </p:spPr>
        <p:txBody>
          <a:bodyPr wrap="none" rtlCol="0">
            <a:spAutoFit/>
          </a:bodyPr>
          <a:lstStyle/>
          <a:p>
            <a:r>
              <a:rPr lang="en-US" dirty="0">
                <a:solidFill>
                  <a:srgbClr val="676767"/>
                </a:solidFill>
              </a:rPr>
              <a:t>1998</a:t>
            </a:r>
          </a:p>
        </p:txBody>
      </p:sp>
      <p:sp>
        <p:nvSpPr>
          <p:cNvPr id="18" name="TextBox 17"/>
          <p:cNvSpPr txBox="1"/>
          <p:nvPr/>
        </p:nvSpPr>
        <p:spPr>
          <a:xfrm>
            <a:off x="3536564" y="2158484"/>
            <a:ext cx="736099" cy="369332"/>
          </a:xfrm>
          <a:prstGeom prst="rect">
            <a:avLst/>
          </a:prstGeom>
          <a:noFill/>
        </p:spPr>
        <p:txBody>
          <a:bodyPr wrap="none" rtlCol="0">
            <a:spAutoFit/>
          </a:bodyPr>
          <a:lstStyle/>
          <a:p>
            <a:r>
              <a:rPr lang="en-US" dirty="0">
                <a:solidFill>
                  <a:srgbClr val="676767"/>
                </a:solidFill>
              </a:rPr>
              <a:t>2007</a:t>
            </a:r>
          </a:p>
        </p:txBody>
      </p:sp>
      <p:pic>
        <p:nvPicPr>
          <p:cNvPr id="4108" name="Picture 12" descr="Microsoft Skype for Business logo.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98556" y="3598667"/>
            <a:ext cx="547688" cy="54768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672552" y="2158484"/>
            <a:ext cx="736099" cy="369332"/>
          </a:xfrm>
          <a:prstGeom prst="rect">
            <a:avLst/>
          </a:prstGeom>
          <a:noFill/>
        </p:spPr>
        <p:txBody>
          <a:bodyPr wrap="none" rtlCol="0">
            <a:spAutoFit/>
          </a:bodyPr>
          <a:lstStyle/>
          <a:p>
            <a:r>
              <a:rPr lang="en-US" dirty="0">
                <a:solidFill>
                  <a:srgbClr val="676767"/>
                </a:solidFill>
              </a:rPr>
              <a:t>2010</a:t>
            </a:r>
          </a:p>
        </p:txBody>
      </p:sp>
      <p:sp>
        <p:nvSpPr>
          <p:cNvPr id="24" name="TextBox 23"/>
          <p:cNvSpPr txBox="1"/>
          <p:nvPr/>
        </p:nvSpPr>
        <p:spPr>
          <a:xfrm>
            <a:off x="7310145" y="2158484"/>
            <a:ext cx="736099" cy="369332"/>
          </a:xfrm>
          <a:prstGeom prst="rect">
            <a:avLst/>
          </a:prstGeom>
          <a:noFill/>
        </p:spPr>
        <p:txBody>
          <a:bodyPr wrap="none" rtlCol="0">
            <a:spAutoFit/>
          </a:bodyPr>
          <a:lstStyle/>
          <a:p>
            <a:r>
              <a:rPr lang="en-US" dirty="0">
                <a:solidFill>
                  <a:srgbClr val="676767"/>
                </a:solidFill>
              </a:rPr>
              <a:t>2015</a:t>
            </a:r>
          </a:p>
        </p:txBody>
      </p:sp>
      <p:grpSp>
        <p:nvGrpSpPr>
          <p:cNvPr id="3" name="Group 2"/>
          <p:cNvGrpSpPr/>
          <p:nvPr/>
        </p:nvGrpSpPr>
        <p:grpSpPr>
          <a:xfrm>
            <a:off x="3588923" y="2862262"/>
            <a:ext cx="694421" cy="2300288"/>
            <a:chOff x="3588923" y="2862262"/>
            <a:chExt cx="694421" cy="2300288"/>
          </a:xfrm>
        </p:grpSpPr>
        <p:pic>
          <p:nvPicPr>
            <p:cNvPr id="4102" name="Picture 6" descr="http://blog.tmcnet.com/blog/tom-keating/images/ocs-2007/office-communicator.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681734" y="2862262"/>
              <a:ext cx="500229" cy="851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64150" y="3714074"/>
              <a:ext cx="603050" cy="307777"/>
            </a:xfrm>
            <a:prstGeom prst="rect">
              <a:avLst/>
            </a:prstGeom>
            <a:noFill/>
          </p:spPr>
          <p:txBody>
            <a:bodyPr wrap="none" rtlCol="0">
              <a:spAutoFit/>
            </a:bodyPr>
            <a:lstStyle/>
            <a:p>
              <a:r>
                <a:rPr lang="en-US" sz="1400" dirty="0">
                  <a:solidFill>
                    <a:srgbClr val="676767"/>
                  </a:solidFill>
                </a:rPr>
                <a:t>MOC</a:t>
              </a:r>
            </a:p>
          </p:txBody>
        </p:sp>
        <p:pic>
          <p:nvPicPr>
            <p:cNvPr id="4104" name="Picture 8" descr="http://img.informer.com/screenshots/2996/2996980_1_3.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748027" y="4031326"/>
              <a:ext cx="452407" cy="85181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588923" y="4854773"/>
              <a:ext cx="694421" cy="307777"/>
            </a:xfrm>
            <a:prstGeom prst="rect">
              <a:avLst/>
            </a:prstGeom>
            <a:noFill/>
          </p:spPr>
          <p:txBody>
            <a:bodyPr wrap="none" rtlCol="0">
              <a:spAutoFit/>
            </a:bodyPr>
            <a:lstStyle/>
            <a:p>
              <a:r>
                <a:rPr lang="en-US" sz="1400" dirty="0">
                  <a:solidFill>
                    <a:srgbClr val="676767"/>
                  </a:solidFill>
                </a:rPr>
                <a:t>CUPC</a:t>
              </a:r>
            </a:p>
          </p:txBody>
        </p:sp>
      </p:grpSp>
      <p:grpSp>
        <p:nvGrpSpPr>
          <p:cNvPr id="6" name="Group 5"/>
          <p:cNvGrpSpPr/>
          <p:nvPr/>
        </p:nvGrpSpPr>
        <p:grpSpPr>
          <a:xfrm>
            <a:off x="5158276" y="3525688"/>
            <a:ext cx="1271210" cy="1313579"/>
            <a:chOff x="5158276" y="3525688"/>
            <a:chExt cx="1271210" cy="1313579"/>
          </a:xfrm>
        </p:grpSpPr>
        <p:pic>
          <p:nvPicPr>
            <p:cNvPr id="4106" name="Picture 10" descr="Microsoft Lync 2011 for Mac logo.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881798" y="3525688"/>
              <a:ext cx="547688" cy="547688"/>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www.trademarkia.com/logo-images/cisco-webex-llc/webex-connect-77194726.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158276" y="4270867"/>
              <a:ext cx="882325" cy="5684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rot="16200000">
            <a:off x="-370659" y="1190590"/>
            <a:ext cx="1249060" cy="369332"/>
          </a:xfrm>
          <a:prstGeom prst="rect">
            <a:avLst/>
          </a:prstGeom>
          <a:noFill/>
        </p:spPr>
        <p:txBody>
          <a:bodyPr wrap="none" rtlCol="0">
            <a:spAutoFit/>
          </a:bodyPr>
          <a:lstStyle/>
          <a:p>
            <a:r>
              <a:rPr lang="en-US" dirty="0" smtClean="0">
                <a:solidFill>
                  <a:srgbClr val="00B0F0"/>
                </a:solidFill>
              </a:rPr>
              <a:t>Consumer</a:t>
            </a:r>
            <a:endParaRPr lang="en-US" dirty="0">
              <a:solidFill>
                <a:srgbClr val="00B0F0"/>
              </a:solidFill>
            </a:endParaRPr>
          </a:p>
        </p:txBody>
      </p:sp>
      <p:sp>
        <p:nvSpPr>
          <p:cNvPr id="34" name="TextBox 33"/>
          <p:cNvSpPr txBox="1"/>
          <p:nvPr/>
        </p:nvSpPr>
        <p:spPr>
          <a:xfrm rot="16200000">
            <a:off x="-287875" y="3400116"/>
            <a:ext cx="1120820" cy="369332"/>
          </a:xfrm>
          <a:prstGeom prst="rect">
            <a:avLst/>
          </a:prstGeom>
          <a:noFill/>
        </p:spPr>
        <p:txBody>
          <a:bodyPr wrap="none" rtlCol="0">
            <a:spAutoFit/>
          </a:bodyPr>
          <a:lstStyle/>
          <a:p>
            <a:r>
              <a:rPr lang="en-US" dirty="0" smtClean="0">
                <a:solidFill>
                  <a:srgbClr val="00B0F0"/>
                </a:solidFill>
              </a:rPr>
              <a:t>Business</a:t>
            </a:r>
            <a:endParaRPr lang="en-US" dirty="0">
              <a:solidFill>
                <a:srgbClr val="00B0F0"/>
              </a:solidFill>
            </a:endParaRPr>
          </a:p>
        </p:txBody>
      </p:sp>
      <p:grpSp>
        <p:nvGrpSpPr>
          <p:cNvPr id="8" name="Group 7"/>
          <p:cNvGrpSpPr/>
          <p:nvPr/>
        </p:nvGrpSpPr>
        <p:grpSpPr>
          <a:xfrm>
            <a:off x="5803156" y="303792"/>
            <a:ext cx="2243088" cy="1558642"/>
            <a:chOff x="5803156" y="303792"/>
            <a:chExt cx="2243088" cy="1558642"/>
          </a:xfrm>
        </p:grpSpPr>
        <p:grpSp>
          <p:nvGrpSpPr>
            <p:cNvPr id="21" name="Group 20"/>
            <p:cNvGrpSpPr/>
            <p:nvPr/>
          </p:nvGrpSpPr>
          <p:grpSpPr>
            <a:xfrm>
              <a:off x="5803156" y="303792"/>
              <a:ext cx="1509829" cy="1558642"/>
              <a:chOff x="4548117" y="209897"/>
              <a:chExt cx="1509829" cy="1558642"/>
            </a:xfrm>
          </p:grpSpPr>
          <p:pic>
            <p:nvPicPr>
              <p:cNvPr id="4118" name="Picture 22" descr="http://www.capitalmarketlabs.com/blog_images/fb_messenger.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367996" y="936516"/>
                <a:ext cx="689950" cy="832023"/>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https://upload.wikimedia.org/wikipedia/commons/thumb/1/19/WhatsApp_logo-color-vertical.svg/406px-WhatsApp_logo-color-vertical.svg.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761148" y="209897"/>
                <a:ext cx="724382" cy="565323"/>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http://campuslife.co.za/wp-content/uploads/2014/09/WeChat-Logo-official.jp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548117" y="1056294"/>
                <a:ext cx="610159" cy="59246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7026413" y="492559"/>
              <a:ext cx="1019831" cy="461665"/>
            </a:xfrm>
            <a:prstGeom prst="rect">
              <a:avLst/>
            </a:prstGeom>
            <a:noFill/>
          </p:spPr>
          <p:txBody>
            <a:bodyPr wrap="none" rtlCol="0">
              <a:spAutoFit/>
            </a:bodyPr>
            <a:lstStyle/>
            <a:p>
              <a:pPr algn="ctr"/>
              <a:r>
                <a:rPr lang="en-US" sz="1200" dirty="0" smtClean="0">
                  <a:solidFill>
                    <a:srgbClr val="676767"/>
                  </a:solidFill>
                </a:rPr>
                <a:t>Mobile </a:t>
              </a:r>
            </a:p>
            <a:p>
              <a:pPr algn="ctr"/>
              <a:r>
                <a:rPr lang="en-US" sz="1200" dirty="0" smtClean="0">
                  <a:solidFill>
                    <a:srgbClr val="676767"/>
                  </a:solidFill>
                </a:rPr>
                <a:t>messengers</a:t>
              </a:r>
              <a:endParaRPr lang="en-US" sz="1200" dirty="0">
                <a:solidFill>
                  <a:srgbClr val="676767"/>
                </a:solidFill>
              </a:endParaRPr>
            </a:p>
          </p:txBody>
        </p:sp>
      </p:grpSp>
      <p:grpSp>
        <p:nvGrpSpPr>
          <p:cNvPr id="25" name="Group 24"/>
          <p:cNvGrpSpPr/>
          <p:nvPr/>
        </p:nvGrpSpPr>
        <p:grpSpPr>
          <a:xfrm>
            <a:off x="5405836" y="2746030"/>
            <a:ext cx="2302113" cy="602907"/>
            <a:chOff x="5405836" y="2746030"/>
            <a:chExt cx="2302113" cy="602907"/>
          </a:xfrm>
        </p:grpSpPr>
        <p:pic>
          <p:nvPicPr>
            <p:cNvPr id="4128" name="Picture 32" descr="https://web.ciscospark.com/images/logo_spark_256px.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105042" y="2746030"/>
              <a:ext cx="602907" cy="60290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5405836" y="2806065"/>
              <a:ext cx="925253" cy="461665"/>
            </a:xfrm>
            <a:prstGeom prst="rect">
              <a:avLst/>
            </a:prstGeom>
            <a:noFill/>
          </p:spPr>
          <p:txBody>
            <a:bodyPr wrap="none" rtlCol="0">
              <a:spAutoFit/>
            </a:bodyPr>
            <a:lstStyle/>
            <a:p>
              <a:pPr algn="ctr"/>
              <a:r>
                <a:rPr lang="en-US" sz="1200" dirty="0" smtClean="0">
                  <a:solidFill>
                    <a:srgbClr val="676767"/>
                  </a:solidFill>
                </a:rPr>
                <a:t>Business</a:t>
              </a:r>
              <a:endParaRPr lang="en-US" sz="1200" dirty="0">
                <a:solidFill>
                  <a:srgbClr val="676767"/>
                </a:solidFill>
              </a:endParaRPr>
            </a:p>
            <a:p>
              <a:pPr algn="ctr"/>
              <a:r>
                <a:rPr lang="en-US" sz="1200" dirty="0" smtClean="0">
                  <a:solidFill>
                    <a:srgbClr val="676767"/>
                  </a:solidFill>
                </a:rPr>
                <a:t>Messaging</a:t>
              </a:r>
            </a:p>
          </p:txBody>
        </p:sp>
      </p:grpSp>
    </p:spTree>
    <p:extLst>
      <p:ext uri="{BB962C8B-B14F-4D97-AF65-F5344CB8AC3E}">
        <p14:creationId xmlns:p14="http://schemas.microsoft.com/office/powerpoint/2010/main" val="14535130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8"/>
                                        </p:tgtEl>
                                        <p:attrNameLst>
                                          <p:attrName>style.visibility</p:attrName>
                                        </p:attrNameLst>
                                      </p:cBhvr>
                                      <p:to>
                                        <p:strVal val="visible"/>
                                      </p:to>
                                    </p:set>
                                    <p:animEffect transition="in" filter="fade">
                                      <p:cBhvr>
                                        <p:cTn id="37"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4474" y="-391"/>
            <a:ext cx="9178475" cy="5163480"/>
            <a:chOff x="-34475" y="0"/>
            <a:chExt cx="9178475" cy="5163480"/>
          </a:xfrm>
        </p:grpSpPr>
        <p:sp>
          <p:nvSpPr>
            <p:cNvPr id="41" name="Rectangle 40"/>
            <p:cNvSpPr/>
            <p:nvPr/>
          </p:nvSpPr>
          <p:spPr>
            <a:xfrm>
              <a:off x="1372070" y="5062278"/>
              <a:ext cx="6801099" cy="81223"/>
            </a:xfrm>
            <a:prstGeom prst="rect">
              <a:avLst/>
            </a:prstGeom>
            <a:solidFill>
              <a:schemeClr val="bg1"/>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0" name="Picture 9" descr="AV0730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475" y="0"/>
              <a:ext cx="9178475" cy="5163480"/>
            </a:xfrm>
            <a:prstGeom prst="rect">
              <a:avLst/>
            </a:prstGeom>
          </p:spPr>
        </p:pic>
        <p:sp>
          <p:nvSpPr>
            <p:cNvPr id="11" name="Rectangle 10"/>
            <p:cNvSpPr/>
            <p:nvPr/>
          </p:nvSpPr>
          <p:spPr>
            <a:xfrm>
              <a:off x="-34475" y="0"/>
              <a:ext cx="9178475" cy="5143500"/>
            </a:xfrm>
            <a:prstGeom prst="rect">
              <a:avLst/>
            </a:prstGeom>
            <a:solidFill>
              <a:srgbClr val="202121">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0" name="Shape 123"/>
          <p:cNvSpPr/>
          <p:nvPr/>
        </p:nvSpPr>
        <p:spPr>
          <a:xfrm>
            <a:off x="5037638" y="2226791"/>
            <a:ext cx="90083" cy="113570"/>
          </a:xfrm>
          <a:prstGeom prst="rect">
            <a:avLst/>
          </a:prstGeom>
          <a:solidFill>
            <a:srgbClr val="FFFFFF"/>
          </a:solidFill>
          <a:ln w="12700">
            <a:miter lim="400000"/>
          </a:ln>
        </p:spPr>
        <p:txBody>
          <a:bodyPr lIns="19049" tIns="19049" rIns="19049" bIns="19049" anchor="ctr"/>
          <a:lstStyle/>
          <a:p>
            <a:pPr>
              <a:defRPr sz="3200">
                <a:solidFill>
                  <a:srgbClr val="FFFFFF"/>
                </a:solidFill>
              </a:defRPr>
            </a:pPr>
            <a:endParaRPr/>
          </a:p>
        </p:txBody>
      </p:sp>
      <p:sp>
        <p:nvSpPr>
          <p:cNvPr id="42" name="Shape 124"/>
          <p:cNvSpPr/>
          <p:nvPr/>
        </p:nvSpPr>
        <p:spPr>
          <a:xfrm>
            <a:off x="5035256" y="2674466"/>
            <a:ext cx="94845" cy="113570"/>
          </a:xfrm>
          <a:prstGeom prst="rect">
            <a:avLst/>
          </a:prstGeom>
          <a:solidFill>
            <a:srgbClr val="FFFFFF"/>
          </a:solidFill>
          <a:ln w="12700">
            <a:miter lim="400000"/>
          </a:ln>
        </p:spPr>
        <p:txBody>
          <a:bodyPr lIns="19049" tIns="19049" rIns="19049" bIns="19049" anchor="ctr"/>
          <a:lstStyle/>
          <a:p>
            <a:pPr>
              <a:defRPr sz="3200">
                <a:solidFill>
                  <a:srgbClr val="FFFFFF"/>
                </a:solidFill>
              </a:defRPr>
            </a:pPr>
            <a:endParaRPr/>
          </a:p>
        </p:txBody>
      </p:sp>
      <p:sp>
        <p:nvSpPr>
          <p:cNvPr id="43" name="Shape 125"/>
          <p:cNvSpPr/>
          <p:nvPr/>
        </p:nvSpPr>
        <p:spPr>
          <a:xfrm>
            <a:off x="4980752" y="2793235"/>
            <a:ext cx="149349" cy="90051"/>
          </a:xfrm>
          <a:prstGeom prst="rect">
            <a:avLst/>
          </a:prstGeom>
          <a:solidFill>
            <a:srgbClr val="FFFFFF"/>
          </a:solidFill>
          <a:ln w="12700">
            <a:miter lim="400000"/>
          </a:ln>
        </p:spPr>
        <p:txBody>
          <a:bodyPr lIns="19049" tIns="19049" rIns="19049" bIns="19049" anchor="ctr"/>
          <a:lstStyle/>
          <a:p>
            <a:pPr>
              <a:defRPr sz="3200">
                <a:solidFill>
                  <a:srgbClr val="FFFFFF"/>
                </a:solidFill>
              </a:defRPr>
            </a:pPr>
            <a:endParaRPr/>
          </a:p>
        </p:txBody>
      </p:sp>
      <p:sp>
        <p:nvSpPr>
          <p:cNvPr id="44" name="Shape 126"/>
          <p:cNvSpPr/>
          <p:nvPr/>
        </p:nvSpPr>
        <p:spPr>
          <a:xfrm flipV="1">
            <a:off x="5127923" y="2618506"/>
            <a:ext cx="0" cy="664128"/>
          </a:xfrm>
          <a:prstGeom prst="line">
            <a:avLst/>
          </a:prstGeom>
          <a:ln>
            <a:solidFill>
              <a:srgbClr val="F0F0F0"/>
            </a:solidFill>
            <a:miter lim="400000"/>
          </a:ln>
        </p:spPr>
        <p:txBody>
          <a:bodyPr lIns="19049" tIns="19049" rIns="19049" bIns="19049" anchor="ctr"/>
          <a:lstStyle/>
          <a:p>
            <a:pPr>
              <a:defRPr sz="3200"/>
            </a:pPr>
            <a:endParaRPr/>
          </a:p>
        </p:txBody>
      </p:sp>
      <p:sp>
        <p:nvSpPr>
          <p:cNvPr id="45" name="Shape 127"/>
          <p:cNvSpPr/>
          <p:nvPr/>
        </p:nvSpPr>
        <p:spPr>
          <a:xfrm>
            <a:off x="5444885" y="2843137"/>
            <a:ext cx="476250" cy="476250"/>
          </a:xfrm>
          <a:prstGeom prst="rect">
            <a:avLst/>
          </a:prstGeom>
          <a:solidFill>
            <a:srgbClr val="FFFFFF"/>
          </a:solidFill>
          <a:ln w="12700">
            <a:miter lim="400000"/>
          </a:ln>
        </p:spPr>
        <p:txBody>
          <a:bodyPr lIns="19049" tIns="19049" rIns="19049" bIns="19049" anchor="ctr"/>
          <a:lstStyle/>
          <a:p>
            <a:pPr>
              <a:defRPr sz="3200">
                <a:solidFill>
                  <a:srgbClr val="FFFFFF"/>
                </a:solidFill>
              </a:defRPr>
            </a:pPr>
            <a:endParaRPr/>
          </a:p>
        </p:txBody>
      </p:sp>
      <p:pic>
        <p:nvPicPr>
          <p:cNvPr id="27" name="pasted-image.pd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3434" y="1321032"/>
            <a:ext cx="1488636" cy="3203804"/>
          </a:xfrm>
          <a:prstGeom prst="rect">
            <a:avLst/>
          </a:prstGeom>
          <a:ln w="12700">
            <a:miter lim="400000"/>
          </a:ln>
          <a:effectLst>
            <a:outerShdw blurRad="381000" rotWithShape="0">
              <a:srgbClr val="000000">
                <a:alpha val="30000"/>
              </a:srgbClr>
            </a:outerShdw>
          </a:effectLst>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3471" y="1212933"/>
            <a:ext cx="6184900" cy="3547902"/>
          </a:xfrm>
          <a:prstGeom prst="rect">
            <a:avLst/>
          </a:prstGeom>
        </p:spPr>
      </p:pic>
      <p:pic>
        <p:nvPicPr>
          <p:cNvPr id="36" name="pasted-image.pd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56582" y="1463035"/>
            <a:ext cx="4561689" cy="2899499"/>
          </a:xfrm>
          <a:prstGeom prst="rect">
            <a:avLst/>
          </a:prstGeom>
          <a:ln w="3175">
            <a:solidFill>
              <a:srgbClr val="53585F"/>
            </a:solidFill>
            <a:miter lim="400000"/>
          </a:ln>
        </p:spPr>
      </p:pic>
      <p:grpSp>
        <p:nvGrpSpPr>
          <p:cNvPr id="30" name="Group 131"/>
          <p:cNvGrpSpPr/>
          <p:nvPr/>
        </p:nvGrpSpPr>
        <p:grpSpPr>
          <a:xfrm>
            <a:off x="6805178" y="1724109"/>
            <a:ext cx="1275012" cy="2342096"/>
            <a:chOff x="0" y="-276703"/>
            <a:chExt cx="4254498" cy="7815177"/>
          </a:xfrm>
        </p:grpSpPr>
        <p:pic>
          <p:nvPicPr>
            <p:cNvPr id="31" name="pasted-image.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276703"/>
              <a:ext cx="4241801" cy="7812668"/>
            </a:xfrm>
            <a:prstGeom prst="rect">
              <a:avLst/>
            </a:prstGeom>
            <a:ln w="3175" cap="flat">
              <a:solidFill>
                <a:srgbClr val="53585F"/>
              </a:solidFill>
              <a:prstDash val="solid"/>
              <a:miter lim="400000"/>
            </a:ln>
            <a:effectLst/>
          </p:spPr>
        </p:pic>
        <p:pic>
          <p:nvPicPr>
            <p:cNvPr id="32" name="IMG_1386.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2697" y="9924"/>
              <a:ext cx="4241801" cy="7528550"/>
            </a:xfrm>
            <a:prstGeom prst="rect">
              <a:avLst/>
            </a:prstGeom>
            <a:ln w="12700" cap="flat">
              <a:noFill/>
              <a:miter lim="400000"/>
            </a:ln>
            <a:effectLst/>
          </p:spPr>
        </p:pic>
      </p:grpSp>
      <p:sp>
        <p:nvSpPr>
          <p:cNvPr id="23" name="Shape 139"/>
          <p:cNvSpPr/>
          <p:nvPr/>
        </p:nvSpPr>
        <p:spPr>
          <a:xfrm>
            <a:off x="523875" y="221927"/>
            <a:ext cx="8096250" cy="714375"/>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chor="ctr">
            <a:normAutofit lnSpcReduction="10000"/>
          </a:bodyPr>
          <a:lstStyle/>
          <a:p>
            <a:pPr algn="ctr">
              <a:spcAft>
                <a:spcPts val="300"/>
              </a:spcAft>
              <a:defRPr sz="7200">
                <a:solidFill>
                  <a:srgbClr val="444444"/>
                </a:solidFill>
                <a:latin typeface="CiscoSans UltraLight"/>
                <a:ea typeface="CiscoSans UltraLight"/>
                <a:cs typeface="CiscoSans UltraLight"/>
                <a:sym typeface="CiscoSans UltraLight"/>
              </a:defRPr>
            </a:pPr>
            <a:r>
              <a:rPr lang="en-US" sz="2800" dirty="0" smtClean="0">
                <a:latin typeface="CiscoSansTT Light"/>
                <a:cs typeface="CiscoSansTT Light"/>
              </a:rPr>
              <a:t>Business Messaging</a:t>
            </a:r>
            <a:endParaRPr lang="en-US" sz="2800" dirty="0">
              <a:latin typeface="CiscoSansTT Light"/>
              <a:cs typeface="CiscoSansTT Light"/>
            </a:endParaRPr>
          </a:p>
          <a:p>
            <a:pPr algn="ctr">
              <a:spcAft>
                <a:spcPts val="300"/>
              </a:spcAft>
              <a:defRPr sz="7200">
                <a:solidFill>
                  <a:srgbClr val="444444"/>
                </a:solidFill>
                <a:latin typeface="CiscoSans UltraLight"/>
                <a:ea typeface="CiscoSans UltraLight"/>
                <a:cs typeface="CiscoSans UltraLight"/>
                <a:sym typeface="CiscoSans UltraLight"/>
              </a:defRPr>
            </a:pPr>
            <a:r>
              <a:rPr lang="en-US" sz="1400" b="1" dirty="0">
                <a:solidFill>
                  <a:srgbClr val="53585F">
                    <a:alpha val="48000"/>
                  </a:srgbClr>
                </a:solidFill>
                <a:latin typeface="CiscoSansTT Light"/>
                <a:cs typeface="CiscoSansTT Light"/>
              </a:rPr>
              <a:t>1:1 and team persistent messaging &amp; content</a:t>
            </a:r>
            <a:endParaRPr sz="1400" b="1" dirty="0">
              <a:solidFill>
                <a:schemeClr val="tx2"/>
              </a:solidFill>
              <a:latin typeface="CiscoSansTT Light"/>
              <a:cs typeface="CiscoSansTT Light"/>
            </a:endParaRPr>
          </a:p>
        </p:txBody>
      </p:sp>
    </p:spTree>
    <p:extLst>
      <p:ext uri="{BB962C8B-B14F-4D97-AF65-F5344CB8AC3E}">
        <p14:creationId xmlns:p14="http://schemas.microsoft.com/office/powerpoint/2010/main" val="44321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82514" y="1117601"/>
            <a:ext cx="2352815" cy="983652"/>
            <a:chOff x="6261022" y="1991076"/>
            <a:chExt cx="1556525" cy="657484"/>
          </a:xfrm>
        </p:grpSpPr>
        <p:grpSp>
          <p:nvGrpSpPr>
            <p:cNvPr id="19" name="Group 18"/>
            <p:cNvGrpSpPr/>
            <p:nvPr/>
          </p:nvGrpSpPr>
          <p:grpSpPr>
            <a:xfrm>
              <a:off x="6643781" y="1991076"/>
              <a:ext cx="1173766" cy="646762"/>
              <a:chOff x="266709" y="2118752"/>
              <a:chExt cx="4772533" cy="2489212"/>
            </a:xfrm>
          </p:grpSpPr>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709" y="2456001"/>
                <a:ext cx="1982960" cy="2001666"/>
              </a:xfrm>
              <a:prstGeom prst="rect">
                <a:avLst/>
              </a:prstGeom>
            </p:spPr>
          </p:pic>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28536" y="2118752"/>
                <a:ext cx="2810706" cy="2489212"/>
              </a:xfrm>
              <a:prstGeom prst="rect">
                <a:avLst/>
              </a:prstGeom>
            </p:spPr>
          </p:pic>
        </p:grpSp>
        <p:pic>
          <p:nvPicPr>
            <p:cNvPr id="45" name="Picture 4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61022" y="2338692"/>
              <a:ext cx="351259" cy="309868"/>
            </a:xfrm>
            <a:prstGeom prst="rect">
              <a:avLst/>
            </a:prstGeom>
          </p:spPr>
        </p:pic>
      </p:grpSp>
      <p:grpSp>
        <p:nvGrpSpPr>
          <p:cNvPr id="2" name="Group 1"/>
          <p:cNvGrpSpPr/>
          <p:nvPr/>
        </p:nvGrpSpPr>
        <p:grpSpPr>
          <a:xfrm>
            <a:off x="5186480" y="3112554"/>
            <a:ext cx="2544883" cy="822521"/>
            <a:chOff x="6265122" y="3551571"/>
            <a:chExt cx="2128078" cy="517974"/>
          </a:xfrm>
        </p:grpSpPr>
        <p:pic>
          <p:nvPicPr>
            <p:cNvPr id="50" name="Picture 4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75318" y="3685495"/>
              <a:ext cx="817882" cy="271226"/>
            </a:xfrm>
            <a:prstGeom prst="rect">
              <a:avLst/>
            </a:prstGeom>
          </p:spPr>
        </p:pic>
        <p:pic>
          <p:nvPicPr>
            <p:cNvPr id="51" name="Picture 5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76053" y="3647090"/>
              <a:ext cx="568280" cy="173992"/>
            </a:xfrm>
            <a:prstGeom prst="rect">
              <a:avLst/>
            </a:prstGeom>
          </p:spPr>
        </p:pic>
        <p:pic>
          <p:nvPicPr>
            <p:cNvPr id="53" name="Picture 5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06555" y="3906002"/>
              <a:ext cx="707168" cy="163543"/>
            </a:xfrm>
            <a:prstGeom prst="rect">
              <a:avLst/>
            </a:prstGeom>
          </p:spPr>
        </p:pic>
        <p:pic>
          <p:nvPicPr>
            <p:cNvPr id="54" name="Picture 2" descr="http://nauges.typepad.com/.a/6a00d8345167aa69e201b7c7832a28970b-pi"/>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65122" y="3551571"/>
              <a:ext cx="783676" cy="48776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 name="Rounded Rectangle 4"/>
          <p:cNvSpPr/>
          <p:nvPr/>
        </p:nvSpPr>
        <p:spPr>
          <a:xfrm>
            <a:off x="1584357" y="2149295"/>
            <a:ext cx="2539087" cy="309266"/>
          </a:xfrm>
          <a:prstGeom prst="roundRect">
            <a:avLst/>
          </a:prstGeom>
          <a:solidFill>
            <a:schemeClr val="tx2"/>
          </a:solidFill>
        </p:spPr>
        <p:txBody>
          <a:bodyPr wrap="square" lIns="91438" tIns="45719" rIns="91438" bIns="45719" rtlCol="0" anchor="ctr">
            <a:noAutofit/>
          </a:bodyPr>
          <a:lstStyle/>
          <a:p>
            <a:pPr algn="ctr"/>
            <a:r>
              <a:rPr lang="en-US" dirty="0">
                <a:solidFill>
                  <a:schemeClr val="bg1"/>
                </a:solidFill>
                <a:latin typeface="+mj-lt"/>
              </a:rPr>
              <a:t>Mobile / Web</a:t>
            </a:r>
          </a:p>
        </p:txBody>
      </p:sp>
      <p:sp>
        <p:nvSpPr>
          <p:cNvPr id="56" name="Rounded Rectangle 55"/>
          <p:cNvSpPr/>
          <p:nvPr/>
        </p:nvSpPr>
        <p:spPr>
          <a:xfrm>
            <a:off x="5189378" y="2149295"/>
            <a:ext cx="2539087" cy="309266"/>
          </a:xfrm>
          <a:prstGeom prst="roundRect">
            <a:avLst/>
          </a:prstGeom>
          <a:solidFill>
            <a:schemeClr val="tx2"/>
          </a:solidFill>
        </p:spPr>
        <p:txBody>
          <a:bodyPr wrap="square" lIns="91438" tIns="45719" rIns="91438" bIns="45719" rtlCol="0" anchor="ctr">
            <a:noAutofit/>
          </a:bodyPr>
          <a:lstStyle/>
          <a:p>
            <a:pPr algn="ctr"/>
            <a:r>
              <a:rPr lang="en-US" dirty="0">
                <a:solidFill>
                  <a:schemeClr val="bg1"/>
                </a:solidFill>
                <a:latin typeface="+mj-lt"/>
              </a:rPr>
              <a:t>Desktop</a:t>
            </a:r>
          </a:p>
        </p:txBody>
      </p:sp>
      <p:sp>
        <p:nvSpPr>
          <p:cNvPr id="57" name="Rounded Rectangle 56"/>
          <p:cNvSpPr/>
          <p:nvPr/>
        </p:nvSpPr>
        <p:spPr>
          <a:xfrm>
            <a:off x="1584357" y="4105924"/>
            <a:ext cx="2539087" cy="309266"/>
          </a:xfrm>
          <a:prstGeom prst="roundRect">
            <a:avLst/>
          </a:prstGeom>
          <a:solidFill>
            <a:schemeClr val="tx2"/>
          </a:solidFill>
        </p:spPr>
        <p:txBody>
          <a:bodyPr wrap="square" lIns="91438" tIns="45719" rIns="91438" bIns="45719" rtlCol="0" anchor="ctr">
            <a:noAutofit/>
          </a:bodyPr>
          <a:lstStyle/>
          <a:p>
            <a:pPr algn="ctr"/>
            <a:r>
              <a:rPr lang="en-US" dirty="0">
                <a:solidFill>
                  <a:schemeClr val="bg1"/>
                </a:solidFill>
                <a:latin typeface="+mj-lt"/>
              </a:rPr>
              <a:t>Conference Room</a:t>
            </a:r>
          </a:p>
        </p:txBody>
      </p:sp>
      <p:sp>
        <p:nvSpPr>
          <p:cNvPr id="58" name="Rounded Rectangle 57"/>
          <p:cNvSpPr/>
          <p:nvPr/>
        </p:nvSpPr>
        <p:spPr>
          <a:xfrm>
            <a:off x="5189378" y="4105924"/>
            <a:ext cx="2539087" cy="309266"/>
          </a:xfrm>
          <a:prstGeom prst="roundRect">
            <a:avLst/>
          </a:prstGeom>
          <a:solidFill>
            <a:schemeClr val="tx2"/>
          </a:solidFill>
        </p:spPr>
        <p:txBody>
          <a:bodyPr wrap="square" lIns="91438" tIns="45719" rIns="91438" bIns="45719" rtlCol="0" anchor="ctr">
            <a:noAutofit/>
          </a:bodyPr>
          <a:lstStyle/>
          <a:p>
            <a:pPr algn="ctr"/>
            <a:r>
              <a:rPr lang="en-US" dirty="0" smtClean="0">
                <a:solidFill>
                  <a:schemeClr val="bg1"/>
                </a:solidFill>
                <a:latin typeface="+mj-lt"/>
              </a:rPr>
              <a:t>Business </a:t>
            </a:r>
            <a:r>
              <a:rPr lang="en-US" dirty="0">
                <a:solidFill>
                  <a:schemeClr val="bg1"/>
                </a:solidFill>
                <a:latin typeface="+mj-lt"/>
              </a:rPr>
              <a:t>Apps</a:t>
            </a:r>
          </a:p>
        </p:txBody>
      </p:sp>
      <p:grpSp>
        <p:nvGrpSpPr>
          <p:cNvPr id="4" name="Group 3"/>
          <p:cNvGrpSpPr/>
          <p:nvPr/>
        </p:nvGrpSpPr>
        <p:grpSpPr>
          <a:xfrm>
            <a:off x="1461195" y="2920610"/>
            <a:ext cx="2785410" cy="1206408"/>
            <a:chOff x="6434967" y="2706661"/>
            <a:chExt cx="2553609" cy="998530"/>
          </a:xfrm>
        </p:grpSpPr>
        <p:pic>
          <p:nvPicPr>
            <p:cNvPr id="22" name="Picture 2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434967" y="2866712"/>
              <a:ext cx="375859" cy="185594"/>
            </a:xfrm>
            <a:prstGeom prst="rect">
              <a:avLst/>
            </a:prstGeom>
          </p:spPr>
        </p:pic>
        <p:pic>
          <p:nvPicPr>
            <p:cNvPr id="37" name="PortfolioLineup_55_70_85.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865512" y="2706661"/>
              <a:ext cx="1123064" cy="685162"/>
            </a:xfrm>
            <a:prstGeom prst="rect">
              <a:avLst/>
            </a:prstGeom>
            <a:ln w="12700">
              <a:miter lim="400000"/>
            </a:ln>
          </p:spPr>
        </p:pic>
        <p:grpSp>
          <p:nvGrpSpPr>
            <p:cNvPr id="23" name="Group 22"/>
            <p:cNvGrpSpPr/>
            <p:nvPr/>
          </p:nvGrpSpPr>
          <p:grpSpPr>
            <a:xfrm>
              <a:off x="6473371" y="2730236"/>
              <a:ext cx="1741614" cy="974955"/>
              <a:chOff x="6837678" y="3316124"/>
              <a:chExt cx="4899981" cy="2762846"/>
            </a:xfrm>
          </p:grpSpPr>
          <p:pic>
            <p:nvPicPr>
              <p:cNvPr id="24" name="Picture 2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86566" y="3316124"/>
                <a:ext cx="3351093" cy="2683428"/>
              </a:xfrm>
              <a:prstGeom prst="rect">
                <a:avLst/>
              </a:prstGeom>
            </p:spPr>
          </p:pic>
          <p:pic>
            <p:nvPicPr>
              <p:cNvPr id="25" name="Picture 2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36944" y="3520101"/>
                <a:ext cx="2046559" cy="2558869"/>
              </a:xfrm>
              <a:prstGeom prst="rect">
                <a:avLst/>
              </a:prstGeom>
            </p:spPr>
          </p:pic>
          <p:pic>
            <p:nvPicPr>
              <p:cNvPr id="26" name="Picture 2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80713" y="4178496"/>
                <a:ext cx="1180756" cy="1453615"/>
              </a:xfrm>
              <a:prstGeom prst="rect">
                <a:avLst/>
              </a:prstGeom>
            </p:spPr>
          </p:pic>
          <p:pic>
            <p:nvPicPr>
              <p:cNvPr id="27" name="Picture 2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837678" y="4281516"/>
                <a:ext cx="1235486" cy="1544760"/>
              </a:xfrm>
              <a:prstGeom prst="rect">
                <a:avLst/>
              </a:prstGeom>
            </p:spPr>
          </p:pic>
        </p:grpSp>
      </p:grpSp>
      <p:sp>
        <p:nvSpPr>
          <p:cNvPr id="34" name="Shape 219"/>
          <p:cNvSpPr/>
          <p:nvPr/>
        </p:nvSpPr>
        <p:spPr>
          <a:xfrm>
            <a:off x="571500" y="381001"/>
            <a:ext cx="8001000" cy="848360"/>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lvl="0"/>
            <a:r>
              <a:rPr lang="en-US" sz="3000" dirty="0" smtClean="0">
                <a:solidFill>
                  <a:srgbClr val="2968AF"/>
                </a:solidFill>
                <a:latin typeface="+mj-lt"/>
              </a:rPr>
              <a:t>On any Device and in any App </a:t>
            </a:r>
            <a:endParaRPr lang="en-US" sz="3000" dirty="0">
              <a:solidFill>
                <a:srgbClr val="2968AF"/>
              </a:solidFill>
              <a:latin typeface="+mj-lt"/>
            </a:endParaRPr>
          </a:p>
        </p:txBody>
      </p:sp>
      <p:pic>
        <p:nvPicPr>
          <p:cNvPr id="35" name="Picture 3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938539" y="1219793"/>
            <a:ext cx="1830722" cy="881459"/>
          </a:xfrm>
          <a:prstGeom prst="rect">
            <a:avLst/>
          </a:prstGeom>
        </p:spPr>
      </p:pic>
    </p:spTree>
    <p:extLst>
      <p:ext uri="{BB962C8B-B14F-4D97-AF65-F5344CB8AC3E}">
        <p14:creationId xmlns:p14="http://schemas.microsoft.com/office/powerpoint/2010/main" val="442582477"/>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b="-529"/>
          <a:stretch/>
        </p:blipFill>
        <p:spPr>
          <a:xfrm>
            <a:off x="5764685" y="536285"/>
            <a:ext cx="1726788" cy="3672611"/>
          </a:xfrm>
          <a:prstGeom prst="rect">
            <a:avLst/>
          </a:prstGeom>
        </p:spPr>
      </p:pic>
      <p:sp>
        <p:nvSpPr>
          <p:cNvPr id="2" name="Rounded Rectangle 1"/>
          <p:cNvSpPr/>
          <p:nvPr/>
        </p:nvSpPr>
        <p:spPr>
          <a:xfrm>
            <a:off x="5876679" y="1063724"/>
            <a:ext cx="1536200" cy="2649945"/>
          </a:xfrm>
          <a:prstGeom prst="roundRect">
            <a:avLst>
              <a:gd name="adj" fmla="val 1145"/>
            </a:avLst>
          </a:prstGeom>
          <a:solidFill>
            <a:srgbClr val="2968AF"/>
          </a:solidFill>
        </p:spPr>
        <p:txBody>
          <a:bodyPr wrap="square" lIns="91438" tIns="45719" rIns="91438" bIns="45719" rtlCol="0" anchor="ctr">
            <a:noAutofit/>
          </a:bodyPr>
          <a:lstStyle/>
          <a:p>
            <a:pPr algn="ctr"/>
            <a:endParaRPr lang="en-US" dirty="0">
              <a:solidFill>
                <a:schemeClr val="bg1"/>
              </a:solidFill>
              <a:latin typeface="+mj-lt"/>
            </a:endParaRPr>
          </a:p>
        </p:txBody>
      </p:sp>
      <p:grpSp>
        <p:nvGrpSpPr>
          <p:cNvPr id="44" name="Depress"/>
          <p:cNvGrpSpPr/>
          <p:nvPr/>
        </p:nvGrpSpPr>
        <p:grpSpPr>
          <a:xfrm>
            <a:off x="5409638" y="1063724"/>
            <a:ext cx="2387291" cy="2399585"/>
            <a:chOff x="289201" y="842387"/>
            <a:chExt cx="538680" cy="538677"/>
          </a:xfrm>
          <a:noFill/>
        </p:grpSpPr>
        <p:sp>
          <p:nvSpPr>
            <p:cNvPr id="45" name="Oval 44"/>
            <p:cNvSpPr/>
            <p:nvPr/>
          </p:nvSpPr>
          <p:spPr>
            <a:xfrm>
              <a:off x="375040" y="928225"/>
              <a:ext cx="367004" cy="367002"/>
            </a:xfrm>
            <a:prstGeom prst="ellipse">
              <a:avLst/>
            </a:prstGeom>
            <a:grpFill/>
            <a:ln w="2857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289201" y="842387"/>
              <a:ext cx="538680" cy="538677"/>
            </a:xfrm>
            <a:prstGeom prst="ellipse">
              <a:avLst/>
            </a:prstGeom>
            <a:grp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454619" y="1007805"/>
              <a:ext cx="207844" cy="207841"/>
            </a:xfrm>
            <a:prstGeom prst="ellipse">
              <a:avLst/>
            </a:prstGeom>
            <a:grpFill/>
            <a:ln w="2857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50907" y="1988093"/>
            <a:ext cx="544333" cy="5443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1" name="Hand"/>
          <p:cNvSpPr>
            <a:spLocks/>
          </p:cNvSpPr>
          <p:nvPr/>
        </p:nvSpPr>
        <p:spPr bwMode="auto">
          <a:xfrm>
            <a:off x="5223794" y="2276472"/>
            <a:ext cx="2568128" cy="3895117"/>
          </a:xfrm>
          <a:custGeom>
            <a:avLst/>
            <a:gdLst>
              <a:gd name="T0" fmla="*/ 1324 w 1466"/>
              <a:gd name="T1" fmla="*/ 1714 h 2225"/>
              <a:gd name="T2" fmla="*/ 1247 w 1466"/>
              <a:gd name="T3" fmla="*/ 1501 h 2225"/>
              <a:gd name="T4" fmla="*/ 1217 w 1466"/>
              <a:gd name="T5" fmla="*/ 1364 h 2225"/>
              <a:gd name="T6" fmla="*/ 1239 w 1466"/>
              <a:gd name="T7" fmla="*/ 1283 h 2225"/>
              <a:gd name="T8" fmla="*/ 1273 w 1466"/>
              <a:gd name="T9" fmla="*/ 1169 h 2225"/>
              <a:gd name="T10" fmla="*/ 1353 w 1466"/>
              <a:gd name="T11" fmla="*/ 930 h 2225"/>
              <a:gd name="T12" fmla="*/ 1338 w 1466"/>
              <a:gd name="T13" fmla="*/ 784 h 2225"/>
              <a:gd name="T14" fmla="*/ 1241 w 1466"/>
              <a:gd name="T15" fmla="*/ 745 h 2225"/>
              <a:gd name="T16" fmla="*/ 1184 w 1466"/>
              <a:gd name="T17" fmla="*/ 682 h 2225"/>
              <a:gd name="T18" fmla="*/ 1109 w 1466"/>
              <a:gd name="T19" fmla="*/ 638 h 2225"/>
              <a:gd name="T20" fmla="*/ 1068 w 1466"/>
              <a:gd name="T21" fmla="*/ 628 h 2225"/>
              <a:gd name="T22" fmla="*/ 1057 w 1466"/>
              <a:gd name="T23" fmla="*/ 611 h 2225"/>
              <a:gd name="T24" fmla="*/ 987 w 1466"/>
              <a:gd name="T25" fmla="*/ 510 h 2225"/>
              <a:gd name="T26" fmla="*/ 899 w 1466"/>
              <a:gd name="T27" fmla="*/ 513 h 2225"/>
              <a:gd name="T28" fmla="*/ 831 w 1466"/>
              <a:gd name="T29" fmla="*/ 518 h 2225"/>
              <a:gd name="T30" fmla="*/ 813 w 1466"/>
              <a:gd name="T31" fmla="*/ 491 h 2225"/>
              <a:gd name="T32" fmla="*/ 827 w 1466"/>
              <a:gd name="T33" fmla="*/ 338 h 2225"/>
              <a:gd name="T34" fmla="*/ 848 w 1466"/>
              <a:gd name="T35" fmla="*/ 138 h 2225"/>
              <a:gd name="T36" fmla="*/ 799 w 1466"/>
              <a:gd name="T37" fmla="*/ 4 h 2225"/>
              <a:gd name="T38" fmla="*/ 707 w 1466"/>
              <a:gd name="T39" fmla="*/ 106 h 2225"/>
              <a:gd name="T40" fmla="*/ 664 w 1466"/>
              <a:gd name="T41" fmla="*/ 276 h 2225"/>
              <a:gd name="T42" fmla="*/ 628 w 1466"/>
              <a:gd name="T43" fmla="*/ 505 h 2225"/>
              <a:gd name="T44" fmla="*/ 555 w 1466"/>
              <a:gd name="T45" fmla="*/ 759 h 2225"/>
              <a:gd name="T46" fmla="*/ 482 w 1466"/>
              <a:gd name="T47" fmla="*/ 850 h 2225"/>
              <a:gd name="T48" fmla="*/ 320 w 1466"/>
              <a:gd name="T49" fmla="*/ 689 h 2225"/>
              <a:gd name="T50" fmla="*/ 175 w 1466"/>
              <a:gd name="T51" fmla="*/ 576 h 2225"/>
              <a:gd name="T52" fmla="*/ 6 w 1466"/>
              <a:gd name="T53" fmla="*/ 599 h 2225"/>
              <a:gd name="T54" fmla="*/ 17 w 1466"/>
              <a:gd name="T55" fmla="*/ 641 h 2225"/>
              <a:gd name="T56" fmla="*/ 136 w 1466"/>
              <a:gd name="T57" fmla="*/ 751 h 2225"/>
              <a:gd name="T58" fmla="*/ 257 w 1466"/>
              <a:gd name="T59" fmla="*/ 922 h 2225"/>
              <a:gd name="T60" fmla="*/ 425 w 1466"/>
              <a:gd name="T61" fmla="*/ 1203 h 2225"/>
              <a:gd name="T62" fmla="*/ 560 w 1466"/>
              <a:gd name="T63" fmla="*/ 1400 h 2225"/>
              <a:gd name="T64" fmla="*/ 582 w 1466"/>
              <a:gd name="T65" fmla="*/ 1437 h 2225"/>
              <a:gd name="T66" fmla="*/ 737 w 1466"/>
              <a:gd name="T67" fmla="*/ 1774 h 2225"/>
              <a:gd name="T68" fmla="*/ 891 w 1466"/>
              <a:gd name="T69" fmla="*/ 2225 h 2225"/>
              <a:gd name="T70" fmla="*/ 1466 w 1466"/>
              <a:gd name="T71" fmla="*/ 2036 h 2225"/>
              <a:gd name="T72" fmla="*/ 1324 w 1466"/>
              <a:gd name="T73" fmla="*/ 1714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6" h="2225">
                <a:moveTo>
                  <a:pt x="1324" y="1714"/>
                </a:moveTo>
                <a:cubicBezTo>
                  <a:pt x="1274" y="1585"/>
                  <a:pt x="1307" y="1558"/>
                  <a:pt x="1247" y="1501"/>
                </a:cubicBezTo>
                <a:cubicBezTo>
                  <a:pt x="1239" y="1493"/>
                  <a:pt x="1194" y="1455"/>
                  <a:pt x="1217" y="1364"/>
                </a:cubicBezTo>
                <a:cubicBezTo>
                  <a:pt x="1224" y="1340"/>
                  <a:pt x="1234" y="1318"/>
                  <a:pt x="1239" y="1283"/>
                </a:cubicBezTo>
                <a:cubicBezTo>
                  <a:pt x="1243" y="1253"/>
                  <a:pt x="1257" y="1212"/>
                  <a:pt x="1273" y="1169"/>
                </a:cubicBezTo>
                <a:cubicBezTo>
                  <a:pt x="1283" y="1140"/>
                  <a:pt x="1330" y="1014"/>
                  <a:pt x="1353" y="930"/>
                </a:cubicBezTo>
                <a:cubicBezTo>
                  <a:pt x="1379" y="833"/>
                  <a:pt x="1355" y="800"/>
                  <a:pt x="1338" y="784"/>
                </a:cubicBezTo>
                <a:cubicBezTo>
                  <a:pt x="1305" y="750"/>
                  <a:pt x="1271" y="761"/>
                  <a:pt x="1241" y="745"/>
                </a:cubicBezTo>
                <a:cubicBezTo>
                  <a:pt x="1208" y="733"/>
                  <a:pt x="1189" y="690"/>
                  <a:pt x="1184" y="682"/>
                </a:cubicBezTo>
                <a:cubicBezTo>
                  <a:pt x="1163" y="648"/>
                  <a:pt x="1142" y="640"/>
                  <a:pt x="1109" y="638"/>
                </a:cubicBezTo>
                <a:cubicBezTo>
                  <a:pt x="1101" y="637"/>
                  <a:pt x="1080" y="640"/>
                  <a:pt x="1068" y="628"/>
                </a:cubicBezTo>
                <a:cubicBezTo>
                  <a:pt x="1062" y="623"/>
                  <a:pt x="1059" y="617"/>
                  <a:pt x="1057" y="611"/>
                </a:cubicBezTo>
                <a:cubicBezTo>
                  <a:pt x="1049" y="583"/>
                  <a:pt x="1035" y="534"/>
                  <a:pt x="987" y="510"/>
                </a:cubicBezTo>
                <a:cubicBezTo>
                  <a:pt x="960" y="497"/>
                  <a:pt x="924" y="503"/>
                  <a:pt x="899" y="513"/>
                </a:cubicBezTo>
                <a:cubicBezTo>
                  <a:pt x="883" y="520"/>
                  <a:pt x="851" y="523"/>
                  <a:pt x="831" y="518"/>
                </a:cubicBezTo>
                <a:cubicBezTo>
                  <a:pt x="826" y="516"/>
                  <a:pt x="813" y="509"/>
                  <a:pt x="813" y="491"/>
                </a:cubicBezTo>
                <a:cubicBezTo>
                  <a:pt x="813" y="458"/>
                  <a:pt x="829" y="397"/>
                  <a:pt x="827" y="338"/>
                </a:cubicBezTo>
                <a:cubicBezTo>
                  <a:pt x="824" y="262"/>
                  <a:pt x="839" y="196"/>
                  <a:pt x="848" y="138"/>
                </a:cubicBezTo>
                <a:cubicBezTo>
                  <a:pt x="857" y="80"/>
                  <a:pt x="856" y="8"/>
                  <a:pt x="799" y="4"/>
                </a:cubicBezTo>
                <a:cubicBezTo>
                  <a:pt x="741" y="0"/>
                  <a:pt x="707" y="106"/>
                  <a:pt x="707" y="106"/>
                </a:cubicBezTo>
                <a:cubicBezTo>
                  <a:pt x="707" y="106"/>
                  <a:pt x="689" y="204"/>
                  <a:pt x="664" y="276"/>
                </a:cubicBezTo>
                <a:cubicBezTo>
                  <a:pt x="639" y="347"/>
                  <a:pt x="648" y="418"/>
                  <a:pt x="628" y="505"/>
                </a:cubicBezTo>
                <a:cubicBezTo>
                  <a:pt x="609" y="591"/>
                  <a:pt x="573" y="703"/>
                  <a:pt x="555" y="759"/>
                </a:cubicBezTo>
                <a:cubicBezTo>
                  <a:pt x="536" y="816"/>
                  <a:pt x="521" y="830"/>
                  <a:pt x="482" y="850"/>
                </a:cubicBezTo>
                <a:cubicBezTo>
                  <a:pt x="449" y="841"/>
                  <a:pt x="347" y="730"/>
                  <a:pt x="320" y="689"/>
                </a:cubicBezTo>
                <a:cubicBezTo>
                  <a:pt x="293" y="647"/>
                  <a:pt x="274" y="620"/>
                  <a:pt x="175" y="576"/>
                </a:cubicBezTo>
                <a:cubicBezTo>
                  <a:pt x="76" y="532"/>
                  <a:pt x="14" y="567"/>
                  <a:pt x="6" y="599"/>
                </a:cubicBezTo>
                <a:cubicBezTo>
                  <a:pt x="0" y="625"/>
                  <a:pt x="17" y="641"/>
                  <a:pt x="17" y="641"/>
                </a:cubicBezTo>
                <a:cubicBezTo>
                  <a:pt x="17" y="641"/>
                  <a:pt x="111" y="684"/>
                  <a:pt x="136" y="751"/>
                </a:cubicBezTo>
                <a:cubicBezTo>
                  <a:pt x="162" y="818"/>
                  <a:pt x="226" y="819"/>
                  <a:pt x="257" y="922"/>
                </a:cubicBezTo>
                <a:cubicBezTo>
                  <a:pt x="288" y="1025"/>
                  <a:pt x="322" y="1063"/>
                  <a:pt x="425" y="1203"/>
                </a:cubicBezTo>
                <a:cubicBezTo>
                  <a:pt x="474" y="1255"/>
                  <a:pt x="520" y="1326"/>
                  <a:pt x="560" y="1400"/>
                </a:cubicBezTo>
                <a:cubicBezTo>
                  <a:pt x="566" y="1412"/>
                  <a:pt x="574" y="1425"/>
                  <a:pt x="582" y="1437"/>
                </a:cubicBezTo>
                <a:cubicBezTo>
                  <a:pt x="623" y="1505"/>
                  <a:pt x="737" y="1774"/>
                  <a:pt x="737" y="1774"/>
                </a:cubicBezTo>
                <a:cubicBezTo>
                  <a:pt x="891" y="2225"/>
                  <a:pt x="891" y="2225"/>
                  <a:pt x="891" y="2225"/>
                </a:cubicBezTo>
                <a:cubicBezTo>
                  <a:pt x="1466" y="2036"/>
                  <a:pt x="1466" y="2036"/>
                  <a:pt x="1466" y="2036"/>
                </a:cubicBezTo>
                <a:cubicBezTo>
                  <a:pt x="1466" y="2036"/>
                  <a:pt x="1375" y="1843"/>
                  <a:pt x="1324" y="1714"/>
                </a:cubicBezTo>
              </a:path>
            </a:pathLst>
          </a:custGeom>
          <a:solidFill>
            <a:schemeClr val="bg1">
              <a:lumMod val="65000"/>
              <a:alpha val="39000"/>
            </a:schemeClr>
          </a:solidFill>
          <a:ln w="25400">
            <a:solidFill>
              <a:schemeClr val="bg1">
                <a:lumMod val="65000"/>
              </a:schemeClr>
            </a:solidFill>
          </a:ln>
        </p:spPr>
        <p:txBody>
          <a:bodyPr vert="horz" wrap="square" lIns="91434" tIns="45717" rIns="91434" bIns="45717" numCol="1" anchor="t" anchorCtr="0" compatLnSpc="1">
            <a:prstTxWarp prst="textNoShape">
              <a:avLst/>
            </a:prstTxWarp>
          </a:bodyPr>
          <a:lstStyle/>
          <a:p>
            <a:endParaRPr lang="en-US"/>
          </a:p>
        </p:txBody>
      </p:sp>
      <p:sp>
        <p:nvSpPr>
          <p:cNvPr id="14" name="Shape 139"/>
          <p:cNvSpPr/>
          <p:nvPr/>
        </p:nvSpPr>
        <p:spPr>
          <a:xfrm>
            <a:off x="961930" y="1783655"/>
            <a:ext cx="3722584" cy="1177869"/>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chor="ctr">
            <a:normAutofit/>
          </a:bodyPr>
          <a:lstStyle/>
          <a:p>
            <a:pPr lvl="0" algn="ctr"/>
            <a:r>
              <a:rPr lang="en-US" sz="3000" dirty="0">
                <a:solidFill>
                  <a:srgbClr val="2968AF"/>
                </a:solidFill>
                <a:latin typeface="+mj-lt"/>
                <a:cs typeface="CiscoSansTT Light"/>
              </a:rPr>
              <a:t>A</a:t>
            </a:r>
            <a:r>
              <a:rPr lang="en-US" sz="3000" dirty="0" smtClean="0">
                <a:solidFill>
                  <a:srgbClr val="2968AF"/>
                </a:solidFill>
                <a:latin typeface="+mj-lt"/>
                <a:cs typeface="CiscoSansTT Light"/>
              </a:rPr>
              <a:t>t your Fingertip</a:t>
            </a:r>
            <a:endParaRPr lang="en-US" sz="3000" dirty="0">
              <a:solidFill>
                <a:schemeClr val="tx2">
                  <a:alpha val="48000"/>
                </a:schemeClr>
              </a:solidFill>
              <a:latin typeface="+mj-lt"/>
              <a:cs typeface="CiscoSansTT Light"/>
            </a:endParaRPr>
          </a:p>
        </p:txBody>
      </p:sp>
    </p:spTree>
    <p:extLst>
      <p:ext uri="{BB962C8B-B14F-4D97-AF65-F5344CB8AC3E}">
        <p14:creationId xmlns:p14="http://schemas.microsoft.com/office/powerpoint/2010/main" val="2050927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750"/>
                                        <p:tgtEl>
                                          <p:spTgt spid="41"/>
                                        </p:tgtEl>
                                      </p:cBhvr>
                                    </p:animEffect>
                                  </p:childTnLst>
                                </p:cTn>
                              </p:par>
                              <p:par>
                                <p:cTn id="8" presetID="42" presetClass="path" presetSubtype="0" accel="18000" decel="6000" fill="hold" grpId="0" nodeType="withEffect">
                                  <p:stCondLst>
                                    <p:cond delay="0"/>
                                  </p:stCondLst>
                                  <p:childTnLst>
                                    <p:animMotion origin="layout" path="M -0.00416 0.06635 L -1.94444E-6 3.7037E-6 " pathEditMode="relative" rAng="0" ptsTypes="AA">
                                      <p:cBhvr>
                                        <p:cTn id="9" dur="1250" fill="hold"/>
                                        <p:tgtEl>
                                          <p:spTgt spid="41"/>
                                        </p:tgtEl>
                                        <p:attrNameLst>
                                          <p:attrName>ppt_x</p:attrName>
                                          <p:attrName>ppt_y</p:attrName>
                                        </p:attrNameLst>
                                      </p:cBhvr>
                                      <p:rCtr x="208" y="-3333"/>
                                    </p:animMotion>
                                  </p:childTnLst>
                                </p:cTn>
                              </p:par>
                              <p:par>
                                <p:cTn id="10" presetID="6" presetClass="entr" presetSubtype="32" fill="hold" nodeType="withEffect">
                                  <p:stCondLst>
                                    <p:cond delay="1250"/>
                                  </p:stCondLst>
                                  <p:childTnLst>
                                    <p:set>
                                      <p:cBhvr>
                                        <p:cTn id="11" dur="1" fill="hold">
                                          <p:stCondLst>
                                            <p:cond delay="0"/>
                                          </p:stCondLst>
                                        </p:cTn>
                                        <p:tgtEl>
                                          <p:spTgt spid="44"/>
                                        </p:tgtEl>
                                        <p:attrNameLst>
                                          <p:attrName>style.visibility</p:attrName>
                                        </p:attrNameLst>
                                      </p:cBhvr>
                                      <p:to>
                                        <p:strVal val="visible"/>
                                      </p:to>
                                    </p:set>
                                    <p:animEffect transition="in" filter="circle(out)">
                                      <p:cBhvr>
                                        <p:cTn id="12" dur="500"/>
                                        <p:tgtEl>
                                          <p:spTgt spid="44"/>
                                        </p:tgtEl>
                                      </p:cBhvr>
                                    </p:animEffect>
                                  </p:childTnLst>
                                </p:cTn>
                              </p:par>
                              <p:par>
                                <p:cTn id="13" presetID="6" presetClass="emph" presetSubtype="0" decel="59000" fill="hold" nodeType="withEffect">
                                  <p:stCondLst>
                                    <p:cond delay="750"/>
                                  </p:stCondLst>
                                  <p:childTnLst>
                                    <p:animScale>
                                      <p:cBhvr>
                                        <p:cTn id="14" dur="1250" fill="hold"/>
                                        <p:tgtEl>
                                          <p:spTgt spid="4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0"/>
            <a:ext cx="9144000" cy="5143500"/>
          </a:xfrm>
          <a:prstGeom prst="rect">
            <a:avLst/>
          </a:prstGeom>
          <a:gradFill>
            <a:gsLst>
              <a:gs pos="0">
                <a:srgbClr val="FF7033"/>
              </a:gs>
              <a:gs pos="100000">
                <a:srgbClr val="FF3C67"/>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p:nvPicPr>
        <p:blipFill>
          <a:blip r:embed="rId3"/>
          <a:stretch>
            <a:fillRect/>
          </a:stretch>
        </p:blipFill>
        <p:spPr>
          <a:xfrm>
            <a:off x="572" y="1"/>
            <a:ext cx="9142857" cy="5142857"/>
          </a:xfrm>
          <a:prstGeom prst="rect">
            <a:avLst/>
          </a:prstGeom>
        </p:spPr>
      </p:pic>
      <p:sp>
        <p:nvSpPr>
          <p:cNvPr id="3" name="Shape 699"/>
          <p:cNvSpPr/>
          <p:nvPr/>
        </p:nvSpPr>
        <p:spPr>
          <a:xfrm>
            <a:off x="1193003" y="2043970"/>
            <a:ext cx="6757994" cy="489328"/>
          </a:xfrm>
          <a:prstGeom prst="rect">
            <a:avLst/>
          </a:prstGeom>
          <a:ln w="12700">
            <a:miter lim="400000"/>
          </a:ln>
          <a:extLst>
            <a:ext uri="{C572A759-6A51-4108-AA02-DFA0A04FC94B}">
              <ma14:wrappingTextBoxFlag xmlns:ma14="http://schemas.microsoft.com/office/mac/drawingml/2011/main" val="1"/>
            </a:ext>
          </a:extLst>
        </p:spPr>
        <p:txBody>
          <a:bodyPr wrap="square" lIns="22842" tIns="22842" rIns="22842" bIns="22842" anchor="ctr">
            <a:spAutoFit/>
          </a:bodyPr>
          <a:lstStyle/>
          <a:p>
            <a:pPr algn="ctr" defTabSz="371429">
              <a:lnSpc>
                <a:spcPct val="80000"/>
              </a:lnSpc>
              <a:defRPr sz="8000">
                <a:solidFill>
                  <a:srgbClr val="FFFFFF"/>
                </a:solidFill>
              </a:defRPr>
            </a:pPr>
            <a:r>
              <a:rPr lang="en-US" sz="3600" dirty="0">
                <a:solidFill>
                  <a:srgbClr val="FFFFFF"/>
                </a:solidFill>
                <a:latin typeface="+mj-lt"/>
                <a:ea typeface="Arial MT Std Light" charset="0"/>
                <a:cs typeface="Arial MT Std Light" charset="0"/>
              </a:rPr>
              <a:t>Enable External Participants</a:t>
            </a:r>
            <a:endParaRPr lang="is-IS" sz="3600" dirty="0">
              <a:solidFill>
                <a:srgbClr val="FFFFFF"/>
              </a:solidFill>
              <a:latin typeface="+mj-lt"/>
              <a:ea typeface="Arial MT Std Light" charset="0"/>
              <a:cs typeface="Arial MT Std Light" charset="0"/>
            </a:endParaRPr>
          </a:p>
        </p:txBody>
      </p:sp>
      <p:grpSp>
        <p:nvGrpSpPr>
          <p:cNvPr id="24" name="Group 23"/>
          <p:cNvGrpSpPr/>
          <p:nvPr/>
        </p:nvGrpSpPr>
        <p:grpSpPr>
          <a:xfrm>
            <a:off x="4464606" y="2646742"/>
            <a:ext cx="275749" cy="46203"/>
            <a:chOff x="5952807" y="3710877"/>
            <a:chExt cx="367665" cy="61604"/>
          </a:xfrm>
        </p:grpSpPr>
        <p:sp>
          <p:nvSpPr>
            <p:cNvPr id="25" name="Oval 24"/>
            <p:cNvSpPr/>
            <p:nvPr/>
          </p:nvSpPr>
          <p:spPr>
            <a:xfrm>
              <a:off x="5969000" y="3710877"/>
              <a:ext cx="117475" cy="61604"/>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Oval 25"/>
            <p:cNvSpPr/>
            <p:nvPr/>
          </p:nvSpPr>
          <p:spPr>
            <a:xfrm>
              <a:off x="5952807" y="3710877"/>
              <a:ext cx="367665" cy="61604"/>
            </a:xfrm>
            <a:prstGeom prst="ellipse">
              <a:avLst/>
            </a:prstGeom>
            <a:gradFill flip="none" rotWithShape="1">
              <a:gsLst>
                <a:gs pos="0">
                  <a:schemeClr val="bg1">
                    <a:alpha val="62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27" name="Group 26"/>
          <p:cNvGrpSpPr/>
          <p:nvPr/>
        </p:nvGrpSpPr>
        <p:grpSpPr>
          <a:xfrm flipH="1">
            <a:off x="4464606" y="2646742"/>
            <a:ext cx="275749" cy="46203"/>
            <a:chOff x="5952807" y="3710877"/>
            <a:chExt cx="367665" cy="61604"/>
          </a:xfrm>
        </p:grpSpPr>
        <p:sp>
          <p:nvSpPr>
            <p:cNvPr id="28" name="Oval 27"/>
            <p:cNvSpPr/>
            <p:nvPr/>
          </p:nvSpPr>
          <p:spPr>
            <a:xfrm>
              <a:off x="5969000" y="3710877"/>
              <a:ext cx="117475" cy="61604"/>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9" name="Oval 28"/>
            <p:cNvSpPr/>
            <p:nvPr/>
          </p:nvSpPr>
          <p:spPr>
            <a:xfrm>
              <a:off x="5952807" y="3710877"/>
              <a:ext cx="367665" cy="61604"/>
            </a:xfrm>
            <a:prstGeom prst="ellipse">
              <a:avLst/>
            </a:prstGeom>
            <a:gradFill flip="none" rotWithShape="1">
              <a:gsLst>
                <a:gs pos="0">
                  <a:schemeClr val="bg1">
                    <a:alpha val="62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cxnSp>
        <p:nvCxnSpPr>
          <p:cNvPr id="30" name="Straight Connector 29"/>
          <p:cNvCxnSpPr/>
          <p:nvPr/>
        </p:nvCxnSpPr>
        <p:spPr>
          <a:xfrm>
            <a:off x="2942429" y="2669843"/>
            <a:ext cx="32613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38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250" fill="hold"/>
                                        <p:tgtEl>
                                          <p:spTgt spid="24"/>
                                        </p:tgtEl>
                                        <p:attrNameLst>
                                          <p:attrName>ppt_w</p:attrName>
                                        </p:attrNameLst>
                                      </p:cBhvr>
                                      <p:tavLst>
                                        <p:tav tm="0">
                                          <p:val>
                                            <p:fltVal val="0"/>
                                          </p:val>
                                        </p:tav>
                                        <p:tav tm="100000">
                                          <p:val>
                                            <p:strVal val="#ppt_w"/>
                                          </p:val>
                                        </p:tav>
                                      </p:tavLst>
                                    </p:anim>
                                    <p:anim calcmode="lin" valueType="num">
                                      <p:cBhvr>
                                        <p:cTn id="8" dur="250" fill="hold"/>
                                        <p:tgtEl>
                                          <p:spTgt spid="24"/>
                                        </p:tgtEl>
                                        <p:attrNameLst>
                                          <p:attrName>ppt_h</p:attrName>
                                        </p:attrNameLst>
                                      </p:cBhvr>
                                      <p:tavLst>
                                        <p:tav tm="0">
                                          <p:val>
                                            <p:fltVal val="0"/>
                                          </p:val>
                                        </p:tav>
                                        <p:tav tm="100000">
                                          <p:val>
                                            <p:strVal val="#ppt_h"/>
                                          </p:val>
                                        </p:tav>
                                      </p:tavLst>
                                    </p:anim>
                                    <p:animEffect transition="in" filter="fade">
                                      <p:cBhvr>
                                        <p:cTn id="9" dur="250"/>
                                        <p:tgtEl>
                                          <p:spTgt spid="24"/>
                                        </p:tgtEl>
                                      </p:cBhvr>
                                    </p:animEffect>
                                  </p:childTnLst>
                                </p:cTn>
                              </p:par>
                              <p:par>
                                <p:cTn id="10" presetID="10" presetClass="exit" presetSubtype="0" fill="hold" nodeType="withEffect">
                                  <p:stCondLst>
                                    <p:cond delay="60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35" presetClass="path" presetSubtype="0" fill="hold" nodeType="withEffect">
                                  <p:stCondLst>
                                    <p:cond delay="100"/>
                                  </p:stCondLst>
                                  <p:childTnLst>
                                    <p:animMotion origin="layout" path="M 4.79167E-6 -1.48148E-6 L -0.17956 -1.48148E-6 " pathEditMode="relative" rAng="0" ptsTypes="AA">
                                      <p:cBhvr>
                                        <p:cTn id="14" dur="1000" fill="hold"/>
                                        <p:tgtEl>
                                          <p:spTgt spid="24"/>
                                        </p:tgtEl>
                                        <p:attrNameLst>
                                          <p:attrName>ppt_x</p:attrName>
                                          <p:attrName>ppt_y</p:attrName>
                                        </p:attrNameLst>
                                      </p:cBhvr>
                                      <p:rCtr x="-8984" y="0"/>
                                    </p:animMotion>
                                  </p:childTnLst>
                                </p:cTn>
                              </p:par>
                              <p:par>
                                <p:cTn id="15" presetID="53" presetClass="entr" presetSubtype="16"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250" fill="hold"/>
                                        <p:tgtEl>
                                          <p:spTgt spid="27"/>
                                        </p:tgtEl>
                                        <p:attrNameLst>
                                          <p:attrName>ppt_w</p:attrName>
                                        </p:attrNameLst>
                                      </p:cBhvr>
                                      <p:tavLst>
                                        <p:tav tm="0">
                                          <p:val>
                                            <p:fltVal val="0"/>
                                          </p:val>
                                        </p:tav>
                                        <p:tav tm="100000">
                                          <p:val>
                                            <p:strVal val="#ppt_w"/>
                                          </p:val>
                                        </p:tav>
                                      </p:tavLst>
                                    </p:anim>
                                    <p:anim calcmode="lin" valueType="num">
                                      <p:cBhvr>
                                        <p:cTn id="18" dur="250" fill="hold"/>
                                        <p:tgtEl>
                                          <p:spTgt spid="27"/>
                                        </p:tgtEl>
                                        <p:attrNameLst>
                                          <p:attrName>ppt_h</p:attrName>
                                        </p:attrNameLst>
                                      </p:cBhvr>
                                      <p:tavLst>
                                        <p:tav tm="0">
                                          <p:val>
                                            <p:fltVal val="0"/>
                                          </p:val>
                                        </p:tav>
                                        <p:tav tm="100000">
                                          <p:val>
                                            <p:strVal val="#ppt_h"/>
                                          </p:val>
                                        </p:tav>
                                      </p:tavLst>
                                    </p:anim>
                                    <p:animEffect transition="in" filter="fade">
                                      <p:cBhvr>
                                        <p:cTn id="19" dur="250"/>
                                        <p:tgtEl>
                                          <p:spTgt spid="27"/>
                                        </p:tgtEl>
                                      </p:cBhvr>
                                    </p:animEffect>
                                  </p:childTnLst>
                                </p:cTn>
                              </p:par>
                              <p:par>
                                <p:cTn id="20" presetID="10" presetClass="exit" presetSubtype="0" fill="hold" nodeType="withEffect">
                                  <p:stCondLst>
                                    <p:cond delay="600"/>
                                  </p:stCondLst>
                                  <p:childTnLst>
                                    <p:animEffect transition="out" filter="fade">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par>
                                <p:cTn id="23" presetID="35" presetClass="path" presetSubtype="0" fill="hold" nodeType="withEffect">
                                  <p:stCondLst>
                                    <p:cond delay="100"/>
                                  </p:stCondLst>
                                  <p:childTnLst>
                                    <p:animMotion origin="layout" path="M 4.79167E-6 -1.48148E-6 L 0.17526 -1.48148E-6 " pathEditMode="relative" rAng="0" ptsTypes="AA">
                                      <p:cBhvr>
                                        <p:cTn id="24" dur="1000" fill="hold"/>
                                        <p:tgtEl>
                                          <p:spTgt spid="27"/>
                                        </p:tgtEl>
                                        <p:attrNameLst>
                                          <p:attrName>ppt_x</p:attrName>
                                          <p:attrName>ppt_y</p:attrName>
                                        </p:attrNameLst>
                                      </p:cBhvr>
                                      <p:rCtr x="8763" y="0"/>
                                    </p:animMotion>
                                  </p:childTnLst>
                                </p:cTn>
                              </p:par>
                              <p:par>
                                <p:cTn id="25" presetID="16" presetClass="entr" presetSubtype="37" fill="hold" nodeType="withEffect">
                                  <p:stCondLst>
                                    <p:cond delay="100"/>
                                  </p:stCondLst>
                                  <p:childTnLst>
                                    <p:set>
                                      <p:cBhvr>
                                        <p:cTn id="26" dur="1" fill="hold">
                                          <p:stCondLst>
                                            <p:cond delay="0"/>
                                          </p:stCondLst>
                                        </p:cTn>
                                        <p:tgtEl>
                                          <p:spTgt spid="30"/>
                                        </p:tgtEl>
                                        <p:attrNameLst>
                                          <p:attrName>style.visibility</p:attrName>
                                        </p:attrNameLst>
                                      </p:cBhvr>
                                      <p:to>
                                        <p:strVal val="visible"/>
                                      </p:to>
                                    </p:set>
                                    <p:animEffect transition="in" filter="barn(outVertical)">
                                      <p:cBhvr>
                                        <p:cTn id="27" dur="1000"/>
                                        <p:tgtEl>
                                          <p:spTgt spid="30"/>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750"/>
                                        <p:tgtEl>
                                          <p:spTgt spid="3"/>
                                        </p:tgtEl>
                                      </p:cBhvr>
                                    </p:animEffect>
                                  </p:childTnLst>
                                </p:cTn>
                              </p:par>
                              <p:par>
                                <p:cTn id="31" presetID="42" presetClass="path" presetSubtype="0" decel="100000" fill="hold" grpId="1" nodeType="withEffect">
                                  <p:stCondLst>
                                    <p:cond delay="0"/>
                                  </p:stCondLst>
                                  <p:childTnLst>
                                    <p:animMotion origin="layout" path="M 0 -2.59259E-6 L 0 -0.2044 " pathEditMode="relative" rAng="0" ptsTypes="AA">
                                      <p:cBhvr>
                                        <p:cTn id="32" dur="1250" spd="-100000" fill="hold"/>
                                        <p:tgtEl>
                                          <p:spTgt spid="3"/>
                                        </p:tgtEl>
                                        <p:attrNameLst>
                                          <p:attrName>ppt_x</p:attrName>
                                          <p:attrName>ppt_y</p:attrName>
                                        </p:attrNameLst>
                                      </p:cBhvr>
                                      <p:rCtr x="0" y="-10231"/>
                                    </p:animMotion>
                                  </p:childTnLst>
                                </p:cTn>
                              </p:par>
                              <p:par>
                                <p:cTn id="33" presetID="6" presetClass="emph" presetSubtype="0" fill="hold" grpId="2" nodeType="withEffect">
                                  <p:stCondLst>
                                    <p:cond delay="0"/>
                                  </p:stCondLst>
                                  <p:childTnLst>
                                    <p:animScale>
                                      <p:cBhvr>
                                        <p:cTn id="34" dur="10" fill="hold"/>
                                        <p:tgtEl>
                                          <p:spTgt spid="3"/>
                                        </p:tgtEl>
                                      </p:cBhvr>
                                      <p:by x="1000" y="1000"/>
                                    </p:animScale>
                                  </p:childTnLst>
                                </p:cTn>
                              </p:par>
                              <p:par>
                                <p:cTn id="35" presetID="6" presetClass="emph" presetSubtype="0" decel="100000" fill="hold" grpId="3" nodeType="withEffect">
                                  <p:stCondLst>
                                    <p:cond delay="0"/>
                                  </p:stCondLst>
                                  <p:childTnLst>
                                    <p:animScale>
                                      <p:cBhvr>
                                        <p:cTn id="36" dur="1250" fill="hold"/>
                                        <p:tgtEl>
                                          <p:spTgt spid="3"/>
                                        </p:tgtEl>
                                      </p:cBhvr>
                                      <p:by x="9999000" y="9999000"/>
                                    </p:animScale>
                                  </p:childTnLst>
                                </p:cTn>
                              </p:par>
                              <p:par>
                                <p:cTn id="37" presetID="10"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87889" y="806130"/>
            <a:ext cx="2562265" cy="3419155"/>
            <a:chOff x="1983852" y="1074839"/>
            <a:chExt cx="3416353" cy="4558873"/>
          </a:xfrm>
        </p:grpSpPr>
        <p:sp>
          <p:nvSpPr>
            <p:cNvPr id="56" name="TextBox 55"/>
            <p:cNvSpPr txBox="1"/>
            <p:nvPr/>
          </p:nvSpPr>
          <p:spPr>
            <a:xfrm>
              <a:off x="3139604" y="1329308"/>
              <a:ext cx="1648309" cy="492443"/>
            </a:xfrm>
            <a:prstGeom prst="rect">
              <a:avLst/>
            </a:prstGeom>
            <a:noFill/>
          </p:spPr>
          <p:txBody>
            <a:bodyPr wrap="square" rtlCol="0">
              <a:spAutoFit/>
            </a:bodyPr>
            <a:lstStyle/>
            <a:p>
              <a:r>
                <a:rPr lang="en-US" dirty="0">
                  <a:solidFill>
                    <a:prstClr val="white"/>
                  </a:solidFill>
                  <a:ea typeface="Arial MT Std Light" charset="0"/>
                  <a:cs typeface="Arial MT Std Light" charset="0"/>
                </a:rPr>
                <a:t>Chat</a:t>
              </a:r>
            </a:p>
          </p:txBody>
        </p:sp>
        <p:sp>
          <p:nvSpPr>
            <p:cNvPr id="57" name="TextBox 56"/>
            <p:cNvSpPr txBox="1"/>
            <p:nvPr/>
          </p:nvSpPr>
          <p:spPr>
            <a:xfrm>
              <a:off x="3139604" y="2532882"/>
              <a:ext cx="1648309" cy="492443"/>
            </a:xfrm>
            <a:prstGeom prst="rect">
              <a:avLst/>
            </a:prstGeom>
            <a:noFill/>
          </p:spPr>
          <p:txBody>
            <a:bodyPr wrap="square" rtlCol="0">
              <a:spAutoFit/>
            </a:bodyPr>
            <a:lstStyle/>
            <a:p>
              <a:r>
                <a:rPr lang="en-US" dirty="0">
                  <a:solidFill>
                    <a:prstClr val="white"/>
                  </a:solidFill>
                  <a:ea typeface="Arial MT Std Light" charset="0"/>
                  <a:cs typeface="Arial MT Std Light" charset="0"/>
                </a:rPr>
                <a:t>Call</a:t>
              </a:r>
            </a:p>
          </p:txBody>
        </p:sp>
        <p:sp>
          <p:nvSpPr>
            <p:cNvPr id="58" name="TextBox 57"/>
            <p:cNvSpPr txBox="1"/>
            <p:nvPr/>
          </p:nvSpPr>
          <p:spPr>
            <a:xfrm>
              <a:off x="3151895" y="3736453"/>
              <a:ext cx="1648309" cy="492443"/>
            </a:xfrm>
            <a:prstGeom prst="rect">
              <a:avLst/>
            </a:prstGeom>
            <a:noFill/>
          </p:spPr>
          <p:txBody>
            <a:bodyPr wrap="square" rtlCol="0">
              <a:spAutoFit/>
            </a:bodyPr>
            <a:lstStyle/>
            <a:p>
              <a:r>
                <a:rPr lang="en-US" dirty="0">
                  <a:solidFill>
                    <a:prstClr val="white"/>
                  </a:solidFill>
                  <a:ea typeface="Arial MT Std Light" charset="0"/>
                  <a:cs typeface="Arial MT Std Light" charset="0"/>
                </a:rPr>
                <a:t>Video</a:t>
              </a:r>
            </a:p>
          </p:txBody>
        </p:sp>
        <p:sp>
          <p:nvSpPr>
            <p:cNvPr id="59" name="TextBox 58"/>
            <p:cNvSpPr txBox="1"/>
            <p:nvPr/>
          </p:nvSpPr>
          <p:spPr>
            <a:xfrm>
              <a:off x="3146913" y="4940028"/>
              <a:ext cx="2253292" cy="492443"/>
            </a:xfrm>
            <a:prstGeom prst="rect">
              <a:avLst/>
            </a:prstGeom>
            <a:noFill/>
          </p:spPr>
          <p:txBody>
            <a:bodyPr wrap="square" rtlCol="0">
              <a:spAutoFit/>
            </a:bodyPr>
            <a:lstStyle/>
            <a:p>
              <a:r>
                <a:rPr lang="en-US" dirty="0">
                  <a:solidFill>
                    <a:prstClr val="white"/>
                  </a:solidFill>
                  <a:ea typeface="Arial MT Std Light" charset="0"/>
                  <a:cs typeface="Arial MT Std Light" charset="0"/>
                </a:rPr>
                <a:t>Screen Share</a:t>
              </a:r>
            </a:p>
          </p:txBody>
        </p:sp>
        <p:grpSp>
          <p:nvGrpSpPr>
            <p:cNvPr id="60" name="Group 59"/>
            <p:cNvGrpSpPr/>
            <p:nvPr/>
          </p:nvGrpSpPr>
          <p:grpSpPr>
            <a:xfrm>
              <a:off x="2000074" y="2276008"/>
              <a:ext cx="955365" cy="955365"/>
              <a:chOff x="174828" y="2243202"/>
              <a:chExt cx="1033192" cy="1033192"/>
            </a:xfrm>
          </p:grpSpPr>
          <p:sp>
            <p:nvSpPr>
              <p:cNvPr id="61" name="Freeform 9"/>
              <p:cNvSpPr>
                <a:spLocks/>
              </p:cNvSpPr>
              <p:nvPr/>
            </p:nvSpPr>
            <p:spPr bwMode="auto">
              <a:xfrm>
                <a:off x="451067" y="2528966"/>
                <a:ext cx="480716" cy="480714"/>
              </a:xfrm>
              <a:custGeom>
                <a:avLst/>
                <a:gdLst>
                  <a:gd name="T0" fmla="*/ 13 w 426"/>
                  <a:gd name="T1" fmla="*/ 11 h 426"/>
                  <a:gd name="T2" fmla="*/ 10 w 426"/>
                  <a:gd name="T3" fmla="*/ 14 h 426"/>
                  <a:gd name="T4" fmla="*/ 9 w 426"/>
                  <a:gd name="T5" fmla="*/ 15 h 426"/>
                  <a:gd name="T6" fmla="*/ 3 w 426"/>
                  <a:gd name="T7" fmla="*/ 46 h 426"/>
                  <a:gd name="T8" fmla="*/ 148 w 426"/>
                  <a:gd name="T9" fmla="*/ 278 h 426"/>
                  <a:gd name="T10" fmla="*/ 380 w 426"/>
                  <a:gd name="T11" fmla="*/ 423 h 426"/>
                  <a:gd name="T12" fmla="*/ 412 w 426"/>
                  <a:gd name="T13" fmla="*/ 416 h 426"/>
                  <a:gd name="T14" fmla="*/ 415 w 426"/>
                  <a:gd name="T15" fmla="*/ 413 h 426"/>
                  <a:gd name="T16" fmla="*/ 426 w 426"/>
                  <a:gd name="T17" fmla="*/ 387 h 426"/>
                  <a:gd name="T18" fmla="*/ 426 w 426"/>
                  <a:gd name="T19" fmla="*/ 337 h 426"/>
                  <a:gd name="T20" fmla="*/ 396 w 426"/>
                  <a:gd name="T21" fmla="*/ 292 h 426"/>
                  <a:gd name="T22" fmla="*/ 353 w 426"/>
                  <a:gd name="T23" fmla="*/ 273 h 426"/>
                  <a:gd name="T24" fmla="*/ 301 w 426"/>
                  <a:gd name="T25" fmla="*/ 275 h 426"/>
                  <a:gd name="T26" fmla="*/ 276 w 426"/>
                  <a:gd name="T27" fmla="*/ 287 h 426"/>
                  <a:gd name="T28" fmla="*/ 249 w 426"/>
                  <a:gd name="T29" fmla="*/ 284 h 426"/>
                  <a:gd name="T30" fmla="*/ 141 w 426"/>
                  <a:gd name="T31" fmla="*/ 177 h 426"/>
                  <a:gd name="T32" fmla="*/ 139 w 426"/>
                  <a:gd name="T33" fmla="*/ 150 h 426"/>
                  <a:gd name="T34" fmla="*/ 151 w 426"/>
                  <a:gd name="T35" fmla="*/ 125 h 426"/>
                  <a:gd name="T36" fmla="*/ 152 w 426"/>
                  <a:gd name="T37" fmla="*/ 73 h 426"/>
                  <a:gd name="T38" fmla="*/ 134 w 426"/>
                  <a:gd name="T39" fmla="*/ 30 h 426"/>
                  <a:gd name="T40" fmla="*/ 88 w 426"/>
                  <a:gd name="T41" fmla="*/ 0 h 426"/>
                  <a:gd name="T42" fmla="*/ 40 w 426"/>
                  <a:gd name="T43" fmla="*/ 0 h 426"/>
                  <a:gd name="T44" fmla="*/ 13 w 426"/>
                  <a:gd name="T45" fmla="*/ 1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6" h="426">
                    <a:moveTo>
                      <a:pt x="13" y="11"/>
                    </a:moveTo>
                    <a:cubicBezTo>
                      <a:pt x="12" y="12"/>
                      <a:pt x="11" y="13"/>
                      <a:pt x="10" y="14"/>
                    </a:cubicBezTo>
                    <a:cubicBezTo>
                      <a:pt x="9" y="15"/>
                      <a:pt x="9" y="15"/>
                      <a:pt x="9" y="15"/>
                    </a:cubicBezTo>
                    <a:cubicBezTo>
                      <a:pt x="3" y="25"/>
                      <a:pt x="0" y="36"/>
                      <a:pt x="3" y="46"/>
                    </a:cubicBezTo>
                    <a:cubicBezTo>
                      <a:pt x="22" y="120"/>
                      <a:pt x="75" y="204"/>
                      <a:pt x="148" y="278"/>
                    </a:cubicBezTo>
                    <a:cubicBezTo>
                      <a:pt x="222" y="351"/>
                      <a:pt x="306" y="404"/>
                      <a:pt x="380" y="423"/>
                    </a:cubicBezTo>
                    <a:cubicBezTo>
                      <a:pt x="391" y="426"/>
                      <a:pt x="403" y="423"/>
                      <a:pt x="412" y="416"/>
                    </a:cubicBezTo>
                    <a:cubicBezTo>
                      <a:pt x="413" y="415"/>
                      <a:pt x="414" y="414"/>
                      <a:pt x="415" y="413"/>
                    </a:cubicBezTo>
                    <a:cubicBezTo>
                      <a:pt x="422" y="406"/>
                      <a:pt x="426" y="397"/>
                      <a:pt x="426" y="387"/>
                    </a:cubicBezTo>
                    <a:cubicBezTo>
                      <a:pt x="426" y="337"/>
                      <a:pt x="426" y="337"/>
                      <a:pt x="426" y="337"/>
                    </a:cubicBezTo>
                    <a:cubicBezTo>
                      <a:pt x="426" y="318"/>
                      <a:pt x="414" y="300"/>
                      <a:pt x="396" y="292"/>
                    </a:cubicBezTo>
                    <a:cubicBezTo>
                      <a:pt x="353" y="273"/>
                      <a:pt x="353" y="273"/>
                      <a:pt x="353" y="273"/>
                    </a:cubicBezTo>
                    <a:cubicBezTo>
                      <a:pt x="336" y="266"/>
                      <a:pt x="317" y="267"/>
                      <a:pt x="301" y="275"/>
                    </a:cubicBezTo>
                    <a:cubicBezTo>
                      <a:pt x="276" y="287"/>
                      <a:pt x="276" y="287"/>
                      <a:pt x="276" y="287"/>
                    </a:cubicBezTo>
                    <a:cubicBezTo>
                      <a:pt x="267" y="292"/>
                      <a:pt x="257" y="290"/>
                      <a:pt x="249" y="284"/>
                    </a:cubicBezTo>
                    <a:cubicBezTo>
                      <a:pt x="209" y="252"/>
                      <a:pt x="169" y="213"/>
                      <a:pt x="141" y="177"/>
                    </a:cubicBezTo>
                    <a:cubicBezTo>
                      <a:pt x="135" y="170"/>
                      <a:pt x="134" y="159"/>
                      <a:pt x="139" y="150"/>
                    </a:cubicBezTo>
                    <a:cubicBezTo>
                      <a:pt x="151" y="125"/>
                      <a:pt x="151" y="125"/>
                      <a:pt x="151" y="125"/>
                    </a:cubicBezTo>
                    <a:cubicBezTo>
                      <a:pt x="159" y="109"/>
                      <a:pt x="160" y="90"/>
                      <a:pt x="152" y="73"/>
                    </a:cubicBezTo>
                    <a:cubicBezTo>
                      <a:pt x="134" y="30"/>
                      <a:pt x="134" y="30"/>
                      <a:pt x="134" y="30"/>
                    </a:cubicBezTo>
                    <a:cubicBezTo>
                      <a:pt x="126" y="12"/>
                      <a:pt x="108" y="0"/>
                      <a:pt x="88" y="0"/>
                    </a:cubicBezTo>
                    <a:cubicBezTo>
                      <a:pt x="40" y="0"/>
                      <a:pt x="40" y="0"/>
                      <a:pt x="40" y="0"/>
                    </a:cubicBezTo>
                    <a:cubicBezTo>
                      <a:pt x="29" y="0"/>
                      <a:pt x="20" y="4"/>
                      <a:pt x="13" y="11"/>
                    </a:cubicBez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2" name="Oval 61"/>
              <p:cNvSpPr/>
              <p:nvPr/>
            </p:nvSpPr>
            <p:spPr>
              <a:xfrm>
                <a:off x="174828" y="2243202"/>
                <a:ext cx="1033192" cy="1033192"/>
              </a:xfrm>
              <a:prstGeom prst="ellipse">
                <a:avLst/>
              </a:pr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grpSp>
          <p:nvGrpSpPr>
            <p:cNvPr id="63" name="Group 62"/>
            <p:cNvGrpSpPr/>
            <p:nvPr/>
          </p:nvGrpSpPr>
          <p:grpSpPr>
            <a:xfrm>
              <a:off x="1983852" y="3477177"/>
              <a:ext cx="955365" cy="955365"/>
              <a:chOff x="-2256648" y="2247117"/>
              <a:chExt cx="1033192" cy="1033192"/>
            </a:xfrm>
          </p:grpSpPr>
          <p:grpSp>
            <p:nvGrpSpPr>
              <p:cNvPr id="64" name="Group 63"/>
              <p:cNvGrpSpPr/>
              <p:nvPr/>
            </p:nvGrpSpPr>
            <p:grpSpPr>
              <a:xfrm>
                <a:off x="-1974677" y="2575060"/>
                <a:ext cx="517547" cy="377306"/>
                <a:chOff x="-3762318" y="4151078"/>
                <a:chExt cx="1170084" cy="853023"/>
              </a:xfrm>
            </p:grpSpPr>
            <p:sp>
              <p:nvSpPr>
                <p:cNvPr id="68" name="Freeform 15"/>
                <p:cNvSpPr>
                  <a:spLocks/>
                </p:cNvSpPr>
                <p:nvPr/>
              </p:nvSpPr>
              <p:spPr bwMode="auto">
                <a:xfrm>
                  <a:off x="-3762318" y="4151078"/>
                  <a:ext cx="855329" cy="853023"/>
                </a:xfrm>
                <a:custGeom>
                  <a:avLst/>
                  <a:gdLst>
                    <a:gd name="T0" fmla="*/ 410 w 470"/>
                    <a:gd name="T1" fmla="*/ 469 h 469"/>
                    <a:gd name="T2" fmla="*/ 60 w 470"/>
                    <a:gd name="T3" fmla="*/ 469 h 469"/>
                    <a:gd name="T4" fmla="*/ 0 w 470"/>
                    <a:gd name="T5" fmla="*/ 410 h 469"/>
                    <a:gd name="T6" fmla="*/ 0 w 470"/>
                    <a:gd name="T7" fmla="*/ 59 h 469"/>
                    <a:gd name="T8" fmla="*/ 60 w 470"/>
                    <a:gd name="T9" fmla="*/ 0 h 469"/>
                    <a:gd name="T10" fmla="*/ 410 w 470"/>
                    <a:gd name="T11" fmla="*/ 0 h 469"/>
                    <a:gd name="T12" fmla="*/ 470 w 470"/>
                    <a:gd name="T13" fmla="*/ 59 h 469"/>
                    <a:gd name="T14" fmla="*/ 470 w 470"/>
                    <a:gd name="T15" fmla="*/ 410 h 469"/>
                    <a:gd name="T16" fmla="*/ 410 w 470"/>
                    <a:gd name="T17"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0" h="469">
                      <a:moveTo>
                        <a:pt x="410" y="469"/>
                      </a:moveTo>
                      <a:cubicBezTo>
                        <a:pt x="60" y="469"/>
                        <a:pt x="60" y="469"/>
                        <a:pt x="60" y="469"/>
                      </a:cubicBezTo>
                      <a:cubicBezTo>
                        <a:pt x="27" y="469"/>
                        <a:pt x="0" y="443"/>
                        <a:pt x="0" y="410"/>
                      </a:cubicBezTo>
                      <a:cubicBezTo>
                        <a:pt x="0" y="59"/>
                        <a:pt x="0" y="59"/>
                        <a:pt x="0" y="59"/>
                      </a:cubicBezTo>
                      <a:cubicBezTo>
                        <a:pt x="0" y="27"/>
                        <a:pt x="27" y="0"/>
                        <a:pt x="60" y="0"/>
                      </a:cubicBezTo>
                      <a:cubicBezTo>
                        <a:pt x="410" y="0"/>
                        <a:pt x="410" y="0"/>
                        <a:pt x="410" y="0"/>
                      </a:cubicBezTo>
                      <a:cubicBezTo>
                        <a:pt x="443" y="0"/>
                        <a:pt x="470" y="27"/>
                        <a:pt x="470" y="59"/>
                      </a:cubicBezTo>
                      <a:cubicBezTo>
                        <a:pt x="470" y="410"/>
                        <a:pt x="470" y="410"/>
                        <a:pt x="470" y="410"/>
                      </a:cubicBezTo>
                      <a:cubicBezTo>
                        <a:pt x="470" y="443"/>
                        <a:pt x="443" y="469"/>
                        <a:pt x="410" y="469"/>
                      </a:cubicBez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9" name="Freeform 16"/>
                <p:cNvSpPr>
                  <a:spLocks/>
                </p:cNvSpPr>
                <p:nvPr/>
              </p:nvSpPr>
              <p:spPr bwMode="auto">
                <a:xfrm>
                  <a:off x="-2903473" y="4290944"/>
                  <a:ext cx="311239" cy="572526"/>
                </a:xfrm>
                <a:custGeom>
                  <a:avLst/>
                  <a:gdLst>
                    <a:gd name="T0" fmla="*/ 6 w 171"/>
                    <a:gd name="T1" fmla="*/ 168 h 315"/>
                    <a:gd name="T2" fmla="*/ 6 w 171"/>
                    <a:gd name="T3" fmla="*/ 147 h 315"/>
                    <a:gd name="T4" fmla="*/ 83 w 171"/>
                    <a:gd name="T5" fmla="*/ 71 h 315"/>
                    <a:gd name="T6" fmla="*/ 146 w 171"/>
                    <a:gd name="T7" fmla="*/ 9 h 315"/>
                    <a:gd name="T8" fmla="*/ 171 w 171"/>
                    <a:gd name="T9" fmla="*/ 20 h 315"/>
                    <a:gd name="T10" fmla="*/ 171 w 171"/>
                    <a:gd name="T11" fmla="*/ 158 h 315"/>
                    <a:gd name="T12" fmla="*/ 171 w 171"/>
                    <a:gd name="T13" fmla="*/ 296 h 315"/>
                    <a:gd name="T14" fmla="*/ 146 w 171"/>
                    <a:gd name="T15" fmla="*/ 306 h 315"/>
                    <a:gd name="T16" fmla="*/ 83 w 171"/>
                    <a:gd name="T17" fmla="*/ 244 h 315"/>
                    <a:gd name="T18" fmla="*/ 6 w 171"/>
                    <a:gd name="T19" fmla="*/ 168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315">
                      <a:moveTo>
                        <a:pt x="6" y="168"/>
                      </a:moveTo>
                      <a:cubicBezTo>
                        <a:pt x="0" y="162"/>
                        <a:pt x="0" y="153"/>
                        <a:pt x="6" y="147"/>
                      </a:cubicBezTo>
                      <a:cubicBezTo>
                        <a:pt x="83" y="71"/>
                        <a:pt x="83" y="71"/>
                        <a:pt x="83" y="71"/>
                      </a:cubicBezTo>
                      <a:cubicBezTo>
                        <a:pt x="146" y="9"/>
                        <a:pt x="146" y="9"/>
                        <a:pt x="146" y="9"/>
                      </a:cubicBezTo>
                      <a:cubicBezTo>
                        <a:pt x="155" y="0"/>
                        <a:pt x="171" y="7"/>
                        <a:pt x="171" y="20"/>
                      </a:cubicBezTo>
                      <a:cubicBezTo>
                        <a:pt x="171" y="158"/>
                        <a:pt x="171" y="158"/>
                        <a:pt x="171" y="158"/>
                      </a:cubicBezTo>
                      <a:cubicBezTo>
                        <a:pt x="171" y="296"/>
                        <a:pt x="171" y="296"/>
                        <a:pt x="171" y="296"/>
                      </a:cubicBezTo>
                      <a:cubicBezTo>
                        <a:pt x="171" y="309"/>
                        <a:pt x="155" y="315"/>
                        <a:pt x="146" y="306"/>
                      </a:cubicBezTo>
                      <a:cubicBezTo>
                        <a:pt x="83" y="244"/>
                        <a:pt x="83" y="244"/>
                        <a:pt x="83" y="244"/>
                      </a:cubicBezTo>
                      <a:lnTo>
                        <a:pt x="6" y="168"/>
                      </a:ln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sp>
            <p:nvSpPr>
              <p:cNvPr id="67" name="Oval 66"/>
              <p:cNvSpPr/>
              <p:nvPr/>
            </p:nvSpPr>
            <p:spPr>
              <a:xfrm>
                <a:off x="-2256648" y="2247117"/>
                <a:ext cx="1033192" cy="1033192"/>
              </a:xfrm>
              <a:prstGeom prst="ellipse">
                <a:avLst/>
              </a:pr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grpSp>
          <p:nvGrpSpPr>
            <p:cNvPr id="71" name="Group 70"/>
            <p:cNvGrpSpPr/>
            <p:nvPr/>
          </p:nvGrpSpPr>
          <p:grpSpPr>
            <a:xfrm>
              <a:off x="2022331" y="1074839"/>
              <a:ext cx="955365" cy="955365"/>
              <a:chOff x="-4933496" y="2247117"/>
              <a:chExt cx="1033192" cy="1033192"/>
            </a:xfrm>
          </p:grpSpPr>
          <p:sp>
            <p:nvSpPr>
              <p:cNvPr id="73" name="Oval 72"/>
              <p:cNvSpPr/>
              <p:nvPr/>
            </p:nvSpPr>
            <p:spPr>
              <a:xfrm>
                <a:off x="-4933496" y="2247117"/>
                <a:ext cx="1033192" cy="1033192"/>
              </a:xfrm>
              <a:prstGeom prst="ellipse">
                <a:avLst/>
              </a:pr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4" name="Freeform 17"/>
              <p:cNvSpPr>
                <a:spLocks/>
              </p:cNvSpPr>
              <p:nvPr/>
            </p:nvSpPr>
            <p:spPr bwMode="auto">
              <a:xfrm>
                <a:off x="-4632139" y="2514177"/>
                <a:ext cx="457346" cy="467338"/>
              </a:xfrm>
              <a:custGeom>
                <a:avLst/>
                <a:gdLst>
                  <a:gd name="T0" fmla="*/ 293 w 580"/>
                  <a:gd name="T1" fmla="*/ 0 h 593"/>
                  <a:gd name="T2" fmla="*/ 6 w 580"/>
                  <a:gd name="T3" fmla="*/ 296 h 593"/>
                  <a:gd name="T4" fmla="*/ 40 w 580"/>
                  <a:gd name="T5" fmla="*/ 435 h 593"/>
                  <a:gd name="T6" fmla="*/ 1 w 580"/>
                  <a:gd name="T7" fmla="*/ 582 h 593"/>
                  <a:gd name="T8" fmla="*/ 11 w 580"/>
                  <a:gd name="T9" fmla="*/ 591 h 593"/>
                  <a:gd name="T10" fmla="*/ 146 w 580"/>
                  <a:gd name="T11" fmla="*/ 550 h 593"/>
                  <a:gd name="T12" fmla="*/ 293 w 580"/>
                  <a:gd name="T13" fmla="*/ 592 h 593"/>
                  <a:gd name="T14" fmla="*/ 580 w 580"/>
                  <a:gd name="T15" fmla="*/ 296 h 593"/>
                  <a:gd name="T16" fmla="*/ 293 w 580"/>
                  <a:gd name="T17"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0" h="593">
                    <a:moveTo>
                      <a:pt x="293" y="0"/>
                    </a:moveTo>
                    <a:cubicBezTo>
                      <a:pt x="134" y="0"/>
                      <a:pt x="6" y="132"/>
                      <a:pt x="6" y="296"/>
                    </a:cubicBezTo>
                    <a:cubicBezTo>
                      <a:pt x="6" y="346"/>
                      <a:pt x="18" y="394"/>
                      <a:pt x="40" y="435"/>
                    </a:cubicBezTo>
                    <a:cubicBezTo>
                      <a:pt x="1" y="582"/>
                      <a:pt x="1" y="582"/>
                      <a:pt x="1" y="582"/>
                    </a:cubicBezTo>
                    <a:cubicBezTo>
                      <a:pt x="0" y="588"/>
                      <a:pt x="5" y="593"/>
                      <a:pt x="11" y="591"/>
                    </a:cubicBezTo>
                    <a:cubicBezTo>
                      <a:pt x="146" y="550"/>
                      <a:pt x="146" y="550"/>
                      <a:pt x="146" y="550"/>
                    </a:cubicBezTo>
                    <a:cubicBezTo>
                      <a:pt x="189" y="576"/>
                      <a:pt x="239" y="592"/>
                      <a:pt x="293" y="592"/>
                    </a:cubicBezTo>
                    <a:cubicBezTo>
                      <a:pt x="452" y="592"/>
                      <a:pt x="580" y="459"/>
                      <a:pt x="580" y="296"/>
                    </a:cubicBezTo>
                    <a:cubicBezTo>
                      <a:pt x="580" y="132"/>
                      <a:pt x="452" y="0"/>
                      <a:pt x="293" y="0"/>
                    </a:cubicBez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grpSp>
          <p:nvGrpSpPr>
            <p:cNvPr id="75" name="Group 74"/>
            <p:cNvGrpSpPr/>
            <p:nvPr/>
          </p:nvGrpSpPr>
          <p:grpSpPr>
            <a:xfrm>
              <a:off x="2000074" y="4678347"/>
              <a:ext cx="955365" cy="955365"/>
              <a:chOff x="-1006670" y="2253984"/>
              <a:chExt cx="1033192" cy="1033192"/>
            </a:xfrm>
          </p:grpSpPr>
          <p:grpSp>
            <p:nvGrpSpPr>
              <p:cNvPr id="76" name="Group 75"/>
              <p:cNvGrpSpPr/>
              <p:nvPr/>
            </p:nvGrpSpPr>
            <p:grpSpPr>
              <a:xfrm>
                <a:off x="-760637" y="2530157"/>
                <a:ext cx="541126" cy="467112"/>
                <a:chOff x="-4519280" y="6358180"/>
                <a:chExt cx="1281072" cy="1105856"/>
              </a:xfrm>
            </p:grpSpPr>
            <p:sp>
              <p:nvSpPr>
                <p:cNvPr id="87" name="Freeform 13"/>
                <p:cNvSpPr>
                  <a:spLocks/>
                </p:cNvSpPr>
                <p:nvPr/>
              </p:nvSpPr>
              <p:spPr bwMode="auto">
                <a:xfrm>
                  <a:off x="-4519280" y="6700157"/>
                  <a:ext cx="939094" cy="763879"/>
                </a:xfrm>
                <a:custGeom>
                  <a:avLst/>
                  <a:gdLst>
                    <a:gd name="T0" fmla="*/ 188 w 516"/>
                    <a:gd name="T1" fmla="*/ 0 h 420"/>
                    <a:gd name="T2" fmla="*/ 63 w 516"/>
                    <a:gd name="T3" fmla="*/ 0 h 420"/>
                    <a:gd name="T4" fmla="*/ 0 w 516"/>
                    <a:gd name="T5" fmla="*/ 63 h 420"/>
                    <a:gd name="T6" fmla="*/ 0 w 516"/>
                    <a:gd name="T7" fmla="*/ 358 h 420"/>
                    <a:gd name="T8" fmla="*/ 63 w 516"/>
                    <a:gd name="T9" fmla="*/ 420 h 420"/>
                    <a:gd name="T10" fmla="*/ 454 w 516"/>
                    <a:gd name="T11" fmla="*/ 420 h 420"/>
                    <a:gd name="T12" fmla="*/ 516 w 516"/>
                    <a:gd name="T13" fmla="*/ 358 h 420"/>
                    <a:gd name="T14" fmla="*/ 516 w 516"/>
                    <a:gd name="T15" fmla="*/ 232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6" h="420">
                      <a:moveTo>
                        <a:pt x="188" y="0"/>
                      </a:moveTo>
                      <a:cubicBezTo>
                        <a:pt x="63" y="0"/>
                        <a:pt x="63" y="0"/>
                        <a:pt x="63" y="0"/>
                      </a:cubicBezTo>
                      <a:cubicBezTo>
                        <a:pt x="28" y="0"/>
                        <a:pt x="0" y="28"/>
                        <a:pt x="0" y="63"/>
                      </a:cubicBezTo>
                      <a:cubicBezTo>
                        <a:pt x="0" y="358"/>
                        <a:pt x="0" y="358"/>
                        <a:pt x="0" y="358"/>
                      </a:cubicBezTo>
                      <a:cubicBezTo>
                        <a:pt x="0" y="392"/>
                        <a:pt x="28" y="420"/>
                        <a:pt x="63" y="420"/>
                      </a:cubicBezTo>
                      <a:cubicBezTo>
                        <a:pt x="454" y="420"/>
                        <a:pt x="454" y="420"/>
                        <a:pt x="454" y="420"/>
                      </a:cubicBezTo>
                      <a:cubicBezTo>
                        <a:pt x="488" y="420"/>
                        <a:pt x="516" y="392"/>
                        <a:pt x="516" y="358"/>
                      </a:cubicBezTo>
                      <a:cubicBezTo>
                        <a:pt x="516" y="232"/>
                        <a:pt x="516" y="232"/>
                        <a:pt x="516" y="232"/>
                      </a:cubicBezTo>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90" name="Freeform 14"/>
                <p:cNvSpPr>
                  <a:spLocks/>
                </p:cNvSpPr>
                <p:nvPr/>
              </p:nvSpPr>
              <p:spPr bwMode="auto">
                <a:xfrm>
                  <a:off x="-4177302" y="6358180"/>
                  <a:ext cx="939094" cy="763879"/>
                </a:xfrm>
                <a:custGeom>
                  <a:avLst/>
                  <a:gdLst>
                    <a:gd name="T0" fmla="*/ 454 w 516"/>
                    <a:gd name="T1" fmla="*/ 420 h 420"/>
                    <a:gd name="T2" fmla="*/ 63 w 516"/>
                    <a:gd name="T3" fmla="*/ 420 h 420"/>
                    <a:gd name="T4" fmla="*/ 0 w 516"/>
                    <a:gd name="T5" fmla="*/ 358 h 420"/>
                    <a:gd name="T6" fmla="*/ 0 w 516"/>
                    <a:gd name="T7" fmla="*/ 63 h 420"/>
                    <a:gd name="T8" fmla="*/ 63 w 516"/>
                    <a:gd name="T9" fmla="*/ 0 h 420"/>
                    <a:gd name="T10" fmla="*/ 454 w 516"/>
                    <a:gd name="T11" fmla="*/ 0 h 420"/>
                    <a:gd name="T12" fmla="*/ 516 w 516"/>
                    <a:gd name="T13" fmla="*/ 63 h 420"/>
                    <a:gd name="T14" fmla="*/ 516 w 516"/>
                    <a:gd name="T15" fmla="*/ 358 h 420"/>
                    <a:gd name="T16" fmla="*/ 454 w 516"/>
                    <a:gd name="T17" fmla="*/ 42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6" h="420">
                      <a:moveTo>
                        <a:pt x="454" y="420"/>
                      </a:moveTo>
                      <a:cubicBezTo>
                        <a:pt x="63" y="420"/>
                        <a:pt x="63" y="420"/>
                        <a:pt x="63" y="420"/>
                      </a:cubicBezTo>
                      <a:cubicBezTo>
                        <a:pt x="28" y="420"/>
                        <a:pt x="0" y="392"/>
                        <a:pt x="0" y="358"/>
                      </a:cubicBezTo>
                      <a:cubicBezTo>
                        <a:pt x="0" y="63"/>
                        <a:pt x="0" y="63"/>
                        <a:pt x="0" y="63"/>
                      </a:cubicBezTo>
                      <a:cubicBezTo>
                        <a:pt x="0" y="28"/>
                        <a:pt x="28" y="0"/>
                        <a:pt x="63" y="0"/>
                      </a:cubicBezTo>
                      <a:cubicBezTo>
                        <a:pt x="454" y="0"/>
                        <a:pt x="454" y="0"/>
                        <a:pt x="454" y="0"/>
                      </a:cubicBezTo>
                      <a:cubicBezTo>
                        <a:pt x="488" y="0"/>
                        <a:pt x="516" y="28"/>
                        <a:pt x="516" y="63"/>
                      </a:cubicBezTo>
                      <a:cubicBezTo>
                        <a:pt x="516" y="358"/>
                        <a:pt x="516" y="358"/>
                        <a:pt x="516" y="358"/>
                      </a:cubicBezTo>
                      <a:cubicBezTo>
                        <a:pt x="516" y="392"/>
                        <a:pt x="488" y="420"/>
                        <a:pt x="454" y="420"/>
                      </a:cubicBez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sp>
            <p:nvSpPr>
              <p:cNvPr id="78" name="Oval 77"/>
              <p:cNvSpPr/>
              <p:nvPr/>
            </p:nvSpPr>
            <p:spPr>
              <a:xfrm>
                <a:off x="-1006670" y="2253984"/>
                <a:ext cx="1033192" cy="1033192"/>
              </a:xfrm>
              <a:prstGeom prst="ellipse">
                <a:avLst/>
              </a:pr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grpSp>
      <p:grpSp>
        <p:nvGrpSpPr>
          <p:cNvPr id="5" name="Group 4"/>
          <p:cNvGrpSpPr/>
          <p:nvPr/>
        </p:nvGrpSpPr>
        <p:grpSpPr>
          <a:xfrm>
            <a:off x="5270162" y="2607883"/>
            <a:ext cx="2100097" cy="716524"/>
            <a:chOff x="7026882" y="3477177"/>
            <a:chExt cx="2800129" cy="955365"/>
          </a:xfrm>
        </p:grpSpPr>
        <p:sp>
          <p:nvSpPr>
            <p:cNvPr id="118" name="TextBox 117"/>
            <p:cNvSpPr txBox="1"/>
            <p:nvPr/>
          </p:nvSpPr>
          <p:spPr>
            <a:xfrm>
              <a:off x="8178702" y="3736454"/>
              <a:ext cx="1648309" cy="492442"/>
            </a:xfrm>
            <a:prstGeom prst="rect">
              <a:avLst/>
            </a:prstGeom>
            <a:noFill/>
            <a:ln>
              <a:noFill/>
            </a:ln>
          </p:spPr>
          <p:txBody>
            <a:bodyPr wrap="square" rtlCol="0">
              <a:spAutoFit/>
            </a:bodyPr>
            <a:lstStyle/>
            <a:p>
              <a:r>
                <a:rPr lang="en-US" dirty="0">
                  <a:solidFill>
                    <a:prstClr val="white"/>
                  </a:solidFill>
                  <a:ea typeface="Arial MT Std Light" charset="0"/>
                  <a:cs typeface="Arial MT Std Light" charset="0"/>
                </a:rPr>
                <a:t>Notes</a:t>
              </a:r>
            </a:p>
          </p:txBody>
        </p:sp>
        <p:grpSp>
          <p:nvGrpSpPr>
            <p:cNvPr id="136" name="Group 135"/>
            <p:cNvGrpSpPr/>
            <p:nvPr/>
          </p:nvGrpSpPr>
          <p:grpSpPr>
            <a:xfrm>
              <a:off x="7026882" y="3477177"/>
              <a:ext cx="955365" cy="955365"/>
              <a:chOff x="-2338025" y="3967631"/>
              <a:chExt cx="955365" cy="955365"/>
            </a:xfrm>
          </p:grpSpPr>
          <p:sp>
            <p:nvSpPr>
              <p:cNvPr id="137" name="Oval 136"/>
              <p:cNvSpPr/>
              <p:nvPr/>
            </p:nvSpPr>
            <p:spPr>
              <a:xfrm>
                <a:off x="-2338025" y="3967631"/>
                <a:ext cx="955365" cy="955365"/>
              </a:xfrm>
              <a:prstGeom prst="ellipse">
                <a:avLst/>
              </a:prstGeom>
              <a:noFill/>
              <a:ln w="12700" cap="flat">
                <a:solidFill>
                  <a:schemeClr val="bg1"/>
                </a:solidFill>
                <a:prstDash val="solid"/>
                <a:miter lim="800000"/>
                <a:headEnd/>
                <a:tailEnd/>
              </a:ln>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nvGrpSpPr>
              <p:cNvPr id="138" name="Group 137"/>
              <p:cNvGrpSpPr/>
              <p:nvPr/>
            </p:nvGrpSpPr>
            <p:grpSpPr>
              <a:xfrm>
                <a:off x="-2065282" y="4161594"/>
                <a:ext cx="500365" cy="500765"/>
                <a:chOff x="-3605213" y="2806701"/>
                <a:chExt cx="1987550" cy="1989138"/>
              </a:xfrm>
            </p:grpSpPr>
            <p:sp>
              <p:nvSpPr>
                <p:cNvPr id="139" name="Freeform 17"/>
                <p:cNvSpPr>
                  <a:spLocks/>
                </p:cNvSpPr>
                <p:nvPr/>
              </p:nvSpPr>
              <p:spPr bwMode="auto">
                <a:xfrm>
                  <a:off x="-3027363" y="2806701"/>
                  <a:ext cx="1409700" cy="1409700"/>
                </a:xfrm>
                <a:custGeom>
                  <a:avLst/>
                  <a:gdLst>
                    <a:gd name="T0" fmla="*/ 96 w 375"/>
                    <a:gd name="T1" fmla="*/ 355 h 375"/>
                    <a:gd name="T2" fmla="*/ 4 w 375"/>
                    <a:gd name="T3" fmla="*/ 375 h 375"/>
                    <a:gd name="T4" fmla="*/ 1 w 375"/>
                    <a:gd name="T5" fmla="*/ 371 h 375"/>
                    <a:gd name="T6" fmla="*/ 20 w 375"/>
                    <a:gd name="T7" fmla="*/ 280 h 375"/>
                    <a:gd name="T8" fmla="*/ 148 w 375"/>
                    <a:gd name="T9" fmla="*/ 151 h 375"/>
                    <a:gd name="T10" fmla="*/ 284 w 375"/>
                    <a:gd name="T11" fmla="*/ 16 h 375"/>
                    <a:gd name="T12" fmla="*/ 322 w 375"/>
                    <a:gd name="T13" fmla="*/ 0 h 375"/>
                    <a:gd name="T14" fmla="*/ 360 w 375"/>
                    <a:gd name="T15" fmla="*/ 16 h 375"/>
                    <a:gd name="T16" fmla="*/ 360 w 375"/>
                    <a:gd name="T17" fmla="*/ 16 h 375"/>
                    <a:gd name="T18" fmla="*/ 360 w 375"/>
                    <a:gd name="T19" fmla="*/ 16 h 375"/>
                    <a:gd name="T20" fmla="*/ 375 w 375"/>
                    <a:gd name="T21" fmla="*/ 54 h 375"/>
                    <a:gd name="T22" fmla="*/ 360 w 375"/>
                    <a:gd name="T23" fmla="*/ 91 h 375"/>
                    <a:gd name="T24" fmla="*/ 224 w 375"/>
                    <a:gd name="T25" fmla="*/ 227 h 375"/>
                    <a:gd name="T26" fmla="*/ 96 w 375"/>
                    <a:gd name="T27" fmla="*/ 35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 h="375">
                      <a:moveTo>
                        <a:pt x="96" y="355"/>
                      </a:moveTo>
                      <a:cubicBezTo>
                        <a:pt x="4" y="375"/>
                        <a:pt x="4" y="375"/>
                        <a:pt x="4" y="375"/>
                      </a:cubicBezTo>
                      <a:cubicBezTo>
                        <a:pt x="2" y="375"/>
                        <a:pt x="0" y="373"/>
                        <a:pt x="1" y="371"/>
                      </a:cubicBezTo>
                      <a:cubicBezTo>
                        <a:pt x="20" y="280"/>
                        <a:pt x="20" y="280"/>
                        <a:pt x="20" y="280"/>
                      </a:cubicBezTo>
                      <a:cubicBezTo>
                        <a:pt x="148" y="151"/>
                        <a:pt x="148" y="151"/>
                        <a:pt x="148" y="151"/>
                      </a:cubicBezTo>
                      <a:cubicBezTo>
                        <a:pt x="284" y="16"/>
                        <a:pt x="284" y="16"/>
                        <a:pt x="284" y="16"/>
                      </a:cubicBezTo>
                      <a:cubicBezTo>
                        <a:pt x="294" y="5"/>
                        <a:pt x="308" y="0"/>
                        <a:pt x="322" y="0"/>
                      </a:cubicBezTo>
                      <a:cubicBezTo>
                        <a:pt x="335" y="0"/>
                        <a:pt x="349" y="5"/>
                        <a:pt x="360" y="16"/>
                      </a:cubicBezTo>
                      <a:cubicBezTo>
                        <a:pt x="360" y="16"/>
                        <a:pt x="360" y="16"/>
                        <a:pt x="360" y="16"/>
                      </a:cubicBezTo>
                      <a:cubicBezTo>
                        <a:pt x="360" y="16"/>
                        <a:pt x="360" y="16"/>
                        <a:pt x="360" y="16"/>
                      </a:cubicBezTo>
                      <a:cubicBezTo>
                        <a:pt x="370" y="26"/>
                        <a:pt x="375" y="40"/>
                        <a:pt x="375" y="54"/>
                      </a:cubicBezTo>
                      <a:cubicBezTo>
                        <a:pt x="375" y="67"/>
                        <a:pt x="370" y="81"/>
                        <a:pt x="360" y="91"/>
                      </a:cubicBezTo>
                      <a:cubicBezTo>
                        <a:pt x="224" y="227"/>
                        <a:pt x="224" y="227"/>
                        <a:pt x="224" y="227"/>
                      </a:cubicBezTo>
                      <a:lnTo>
                        <a:pt x="96" y="355"/>
                      </a:ln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140" name="Line 18"/>
                <p:cNvSpPr>
                  <a:spLocks noChangeShapeType="1"/>
                </p:cNvSpPr>
                <p:nvPr/>
              </p:nvSpPr>
              <p:spPr bwMode="auto">
                <a:xfrm>
                  <a:off x="-2112963" y="3021014"/>
                  <a:ext cx="280988" cy="285750"/>
                </a:xfrm>
                <a:prstGeom prst="line">
                  <a:avLst/>
                </a:pr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141" name="Freeform 19"/>
                <p:cNvSpPr>
                  <a:spLocks/>
                </p:cNvSpPr>
                <p:nvPr/>
              </p:nvSpPr>
              <p:spPr bwMode="auto">
                <a:xfrm>
                  <a:off x="-3605213" y="3265489"/>
                  <a:ext cx="1533525" cy="1530350"/>
                </a:xfrm>
                <a:custGeom>
                  <a:avLst/>
                  <a:gdLst>
                    <a:gd name="T0" fmla="*/ 408 w 408"/>
                    <a:gd name="T1" fmla="*/ 154 h 407"/>
                    <a:gd name="T2" fmla="*/ 408 w 408"/>
                    <a:gd name="T3" fmla="*/ 362 h 407"/>
                    <a:gd name="T4" fmla="*/ 363 w 408"/>
                    <a:gd name="T5" fmla="*/ 407 h 407"/>
                    <a:gd name="T6" fmla="*/ 45 w 408"/>
                    <a:gd name="T7" fmla="*/ 407 h 407"/>
                    <a:gd name="T8" fmla="*/ 0 w 408"/>
                    <a:gd name="T9" fmla="*/ 362 h 407"/>
                    <a:gd name="T10" fmla="*/ 0 w 408"/>
                    <a:gd name="T11" fmla="*/ 45 h 407"/>
                    <a:gd name="T12" fmla="*/ 45 w 408"/>
                    <a:gd name="T13" fmla="*/ 0 h 407"/>
                    <a:gd name="T14" fmla="*/ 261 w 408"/>
                    <a:gd name="T15" fmla="*/ 0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8" h="407">
                      <a:moveTo>
                        <a:pt x="408" y="154"/>
                      </a:moveTo>
                      <a:cubicBezTo>
                        <a:pt x="408" y="362"/>
                        <a:pt x="408" y="362"/>
                        <a:pt x="408" y="362"/>
                      </a:cubicBezTo>
                      <a:cubicBezTo>
                        <a:pt x="408" y="387"/>
                        <a:pt x="388" y="407"/>
                        <a:pt x="363" y="407"/>
                      </a:cubicBezTo>
                      <a:cubicBezTo>
                        <a:pt x="45" y="407"/>
                        <a:pt x="45" y="407"/>
                        <a:pt x="45" y="407"/>
                      </a:cubicBezTo>
                      <a:cubicBezTo>
                        <a:pt x="20" y="407"/>
                        <a:pt x="0" y="387"/>
                        <a:pt x="0" y="362"/>
                      </a:cubicBezTo>
                      <a:cubicBezTo>
                        <a:pt x="0" y="45"/>
                        <a:pt x="0" y="45"/>
                        <a:pt x="0" y="45"/>
                      </a:cubicBezTo>
                      <a:cubicBezTo>
                        <a:pt x="0" y="20"/>
                        <a:pt x="20" y="0"/>
                        <a:pt x="45" y="0"/>
                      </a:cubicBezTo>
                      <a:cubicBezTo>
                        <a:pt x="261" y="0"/>
                        <a:pt x="261" y="0"/>
                        <a:pt x="261" y="0"/>
                      </a:cubicBezTo>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grpSp>
      </p:grpSp>
      <p:grpSp>
        <p:nvGrpSpPr>
          <p:cNvPr id="6" name="Group 5"/>
          <p:cNvGrpSpPr/>
          <p:nvPr/>
        </p:nvGrpSpPr>
        <p:grpSpPr>
          <a:xfrm>
            <a:off x="5270162" y="3508761"/>
            <a:ext cx="2550098" cy="716524"/>
            <a:chOff x="7026882" y="4678347"/>
            <a:chExt cx="3400131" cy="955365"/>
          </a:xfrm>
        </p:grpSpPr>
        <p:sp>
          <p:nvSpPr>
            <p:cNvPr id="119" name="TextBox 118"/>
            <p:cNvSpPr txBox="1"/>
            <p:nvPr/>
          </p:nvSpPr>
          <p:spPr>
            <a:xfrm>
              <a:off x="8173721" y="4940028"/>
              <a:ext cx="2253292" cy="492442"/>
            </a:xfrm>
            <a:prstGeom prst="rect">
              <a:avLst/>
            </a:prstGeom>
            <a:noFill/>
            <a:ln>
              <a:noFill/>
            </a:ln>
          </p:spPr>
          <p:txBody>
            <a:bodyPr wrap="square" rtlCol="0">
              <a:spAutoFit/>
            </a:bodyPr>
            <a:lstStyle/>
            <a:p>
              <a:r>
                <a:rPr lang="en-US" dirty="0">
                  <a:solidFill>
                    <a:prstClr val="white"/>
                  </a:solidFill>
                </a:rPr>
                <a:t>Stickies</a:t>
              </a:r>
            </a:p>
          </p:txBody>
        </p:sp>
        <p:grpSp>
          <p:nvGrpSpPr>
            <p:cNvPr id="142" name="Group 141"/>
            <p:cNvGrpSpPr/>
            <p:nvPr/>
          </p:nvGrpSpPr>
          <p:grpSpPr>
            <a:xfrm>
              <a:off x="7026882" y="4678347"/>
              <a:ext cx="955365" cy="955365"/>
              <a:chOff x="-3243328" y="5088708"/>
              <a:chExt cx="955365" cy="955365"/>
            </a:xfrm>
          </p:grpSpPr>
          <p:sp>
            <p:nvSpPr>
              <p:cNvPr id="143" name="Oval 142"/>
              <p:cNvSpPr/>
              <p:nvPr/>
            </p:nvSpPr>
            <p:spPr>
              <a:xfrm>
                <a:off x="-3243328" y="5088708"/>
                <a:ext cx="955365" cy="955365"/>
              </a:xfrm>
              <a:prstGeom prst="ellipse">
                <a:avLst/>
              </a:prstGeom>
              <a:noFill/>
              <a:ln w="12700" cap="flat">
                <a:solidFill>
                  <a:schemeClr val="bg1"/>
                </a:solidFill>
                <a:prstDash val="solid"/>
                <a:miter lim="800000"/>
                <a:headEnd/>
                <a:tailEnd/>
              </a:ln>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nvGrpSpPr>
              <p:cNvPr id="144" name="Group 143"/>
              <p:cNvGrpSpPr/>
              <p:nvPr/>
            </p:nvGrpSpPr>
            <p:grpSpPr>
              <a:xfrm>
                <a:off x="-2973827" y="5357039"/>
                <a:ext cx="416364" cy="418704"/>
                <a:chOff x="-3706813" y="5749926"/>
                <a:chExt cx="1693863" cy="1703388"/>
              </a:xfrm>
            </p:grpSpPr>
            <p:sp>
              <p:nvSpPr>
                <p:cNvPr id="145" name="Freeform 7"/>
                <p:cNvSpPr>
                  <a:spLocks/>
                </p:cNvSpPr>
                <p:nvPr/>
              </p:nvSpPr>
              <p:spPr bwMode="auto">
                <a:xfrm>
                  <a:off x="-3706813" y="5749926"/>
                  <a:ext cx="755650" cy="755650"/>
                </a:xfrm>
                <a:custGeom>
                  <a:avLst/>
                  <a:gdLst>
                    <a:gd name="T0" fmla="*/ 184 w 201"/>
                    <a:gd name="T1" fmla="*/ 201 h 201"/>
                    <a:gd name="T2" fmla="*/ 17 w 201"/>
                    <a:gd name="T3" fmla="*/ 201 h 201"/>
                    <a:gd name="T4" fmla="*/ 0 w 201"/>
                    <a:gd name="T5" fmla="*/ 184 h 201"/>
                    <a:gd name="T6" fmla="*/ 0 w 201"/>
                    <a:gd name="T7" fmla="*/ 17 h 201"/>
                    <a:gd name="T8" fmla="*/ 17 w 201"/>
                    <a:gd name="T9" fmla="*/ 0 h 201"/>
                    <a:gd name="T10" fmla="*/ 184 w 201"/>
                    <a:gd name="T11" fmla="*/ 0 h 201"/>
                    <a:gd name="T12" fmla="*/ 201 w 201"/>
                    <a:gd name="T13" fmla="*/ 17 h 201"/>
                    <a:gd name="T14" fmla="*/ 201 w 201"/>
                    <a:gd name="T15" fmla="*/ 184 h 201"/>
                    <a:gd name="T16" fmla="*/ 184 w 201"/>
                    <a:gd name="T1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84" y="201"/>
                      </a:moveTo>
                      <a:cubicBezTo>
                        <a:pt x="17" y="201"/>
                        <a:pt x="17" y="201"/>
                        <a:pt x="17" y="201"/>
                      </a:cubicBezTo>
                      <a:cubicBezTo>
                        <a:pt x="7" y="201"/>
                        <a:pt x="0" y="193"/>
                        <a:pt x="0" y="184"/>
                      </a:cubicBezTo>
                      <a:cubicBezTo>
                        <a:pt x="0" y="17"/>
                        <a:pt x="0" y="17"/>
                        <a:pt x="0" y="17"/>
                      </a:cubicBezTo>
                      <a:cubicBezTo>
                        <a:pt x="0" y="8"/>
                        <a:pt x="7" y="0"/>
                        <a:pt x="17" y="0"/>
                      </a:cubicBezTo>
                      <a:cubicBezTo>
                        <a:pt x="184" y="0"/>
                        <a:pt x="184" y="0"/>
                        <a:pt x="184" y="0"/>
                      </a:cubicBezTo>
                      <a:cubicBezTo>
                        <a:pt x="193" y="0"/>
                        <a:pt x="201" y="8"/>
                        <a:pt x="201" y="17"/>
                      </a:cubicBezTo>
                      <a:cubicBezTo>
                        <a:pt x="201" y="184"/>
                        <a:pt x="201" y="184"/>
                        <a:pt x="201" y="184"/>
                      </a:cubicBezTo>
                      <a:cubicBezTo>
                        <a:pt x="201" y="193"/>
                        <a:pt x="193" y="201"/>
                        <a:pt x="184" y="201"/>
                      </a:cubicBez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146" name="Freeform 8"/>
                <p:cNvSpPr>
                  <a:spLocks/>
                </p:cNvSpPr>
                <p:nvPr/>
              </p:nvSpPr>
              <p:spPr bwMode="auto">
                <a:xfrm>
                  <a:off x="-2767013" y="5749926"/>
                  <a:ext cx="754063" cy="755650"/>
                </a:xfrm>
                <a:custGeom>
                  <a:avLst/>
                  <a:gdLst>
                    <a:gd name="T0" fmla="*/ 184 w 201"/>
                    <a:gd name="T1" fmla="*/ 201 h 201"/>
                    <a:gd name="T2" fmla="*/ 17 w 201"/>
                    <a:gd name="T3" fmla="*/ 201 h 201"/>
                    <a:gd name="T4" fmla="*/ 0 w 201"/>
                    <a:gd name="T5" fmla="*/ 184 h 201"/>
                    <a:gd name="T6" fmla="*/ 0 w 201"/>
                    <a:gd name="T7" fmla="*/ 17 h 201"/>
                    <a:gd name="T8" fmla="*/ 17 w 201"/>
                    <a:gd name="T9" fmla="*/ 0 h 201"/>
                    <a:gd name="T10" fmla="*/ 184 w 201"/>
                    <a:gd name="T11" fmla="*/ 0 h 201"/>
                    <a:gd name="T12" fmla="*/ 201 w 201"/>
                    <a:gd name="T13" fmla="*/ 17 h 201"/>
                    <a:gd name="T14" fmla="*/ 201 w 201"/>
                    <a:gd name="T15" fmla="*/ 184 h 201"/>
                    <a:gd name="T16" fmla="*/ 184 w 201"/>
                    <a:gd name="T1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84" y="201"/>
                      </a:moveTo>
                      <a:cubicBezTo>
                        <a:pt x="17" y="201"/>
                        <a:pt x="17" y="201"/>
                        <a:pt x="17" y="201"/>
                      </a:cubicBezTo>
                      <a:cubicBezTo>
                        <a:pt x="8" y="201"/>
                        <a:pt x="0" y="193"/>
                        <a:pt x="0" y="184"/>
                      </a:cubicBezTo>
                      <a:cubicBezTo>
                        <a:pt x="0" y="17"/>
                        <a:pt x="0" y="17"/>
                        <a:pt x="0" y="17"/>
                      </a:cubicBezTo>
                      <a:cubicBezTo>
                        <a:pt x="0" y="8"/>
                        <a:pt x="8" y="0"/>
                        <a:pt x="17" y="0"/>
                      </a:cubicBezTo>
                      <a:cubicBezTo>
                        <a:pt x="184" y="0"/>
                        <a:pt x="184" y="0"/>
                        <a:pt x="184" y="0"/>
                      </a:cubicBezTo>
                      <a:cubicBezTo>
                        <a:pt x="193" y="0"/>
                        <a:pt x="201" y="8"/>
                        <a:pt x="201" y="17"/>
                      </a:cubicBezTo>
                      <a:cubicBezTo>
                        <a:pt x="201" y="184"/>
                        <a:pt x="201" y="184"/>
                        <a:pt x="201" y="184"/>
                      </a:cubicBezTo>
                      <a:cubicBezTo>
                        <a:pt x="201" y="193"/>
                        <a:pt x="193" y="201"/>
                        <a:pt x="184" y="201"/>
                      </a:cubicBez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147" name="Freeform 9"/>
                <p:cNvSpPr>
                  <a:spLocks/>
                </p:cNvSpPr>
                <p:nvPr/>
              </p:nvSpPr>
              <p:spPr bwMode="auto">
                <a:xfrm>
                  <a:off x="-3706813" y="6697664"/>
                  <a:ext cx="755650" cy="755650"/>
                </a:xfrm>
                <a:custGeom>
                  <a:avLst/>
                  <a:gdLst>
                    <a:gd name="T0" fmla="*/ 184 w 201"/>
                    <a:gd name="T1" fmla="*/ 201 h 201"/>
                    <a:gd name="T2" fmla="*/ 17 w 201"/>
                    <a:gd name="T3" fmla="*/ 201 h 201"/>
                    <a:gd name="T4" fmla="*/ 0 w 201"/>
                    <a:gd name="T5" fmla="*/ 184 h 201"/>
                    <a:gd name="T6" fmla="*/ 0 w 201"/>
                    <a:gd name="T7" fmla="*/ 17 h 201"/>
                    <a:gd name="T8" fmla="*/ 17 w 201"/>
                    <a:gd name="T9" fmla="*/ 0 h 201"/>
                    <a:gd name="T10" fmla="*/ 184 w 201"/>
                    <a:gd name="T11" fmla="*/ 0 h 201"/>
                    <a:gd name="T12" fmla="*/ 201 w 201"/>
                    <a:gd name="T13" fmla="*/ 17 h 201"/>
                    <a:gd name="T14" fmla="*/ 201 w 201"/>
                    <a:gd name="T15" fmla="*/ 184 h 201"/>
                    <a:gd name="T16" fmla="*/ 184 w 201"/>
                    <a:gd name="T1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84" y="201"/>
                      </a:moveTo>
                      <a:cubicBezTo>
                        <a:pt x="17" y="201"/>
                        <a:pt x="17" y="201"/>
                        <a:pt x="17" y="201"/>
                      </a:cubicBezTo>
                      <a:cubicBezTo>
                        <a:pt x="7" y="201"/>
                        <a:pt x="0" y="193"/>
                        <a:pt x="0" y="184"/>
                      </a:cubicBezTo>
                      <a:cubicBezTo>
                        <a:pt x="0" y="17"/>
                        <a:pt x="0" y="17"/>
                        <a:pt x="0" y="17"/>
                      </a:cubicBezTo>
                      <a:cubicBezTo>
                        <a:pt x="0" y="7"/>
                        <a:pt x="7" y="0"/>
                        <a:pt x="17" y="0"/>
                      </a:cubicBezTo>
                      <a:cubicBezTo>
                        <a:pt x="184" y="0"/>
                        <a:pt x="184" y="0"/>
                        <a:pt x="184" y="0"/>
                      </a:cubicBezTo>
                      <a:cubicBezTo>
                        <a:pt x="193" y="0"/>
                        <a:pt x="201" y="7"/>
                        <a:pt x="201" y="17"/>
                      </a:cubicBezTo>
                      <a:cubicBezTo>
                        <a:pt x="201" y="184"/>
                        <a:pt x="201" y="184"/>
                        <a:pt x="201" y="184"/>
                      </a:cubicBezTo>
                      <a:cubicBezTo>
                        <a:pt x="201" y="193"/>
                        <a:pt x="193" y="201"/>
                        <a:pt x="184" y="201"/>
                      </a:cubicBez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148" name="Freeform 10"/>
                <p:cNvSpPr>
                  <a:spLocks/>
                </p:cNvSpPr>
                <p:nvPr/>
              </p:nvSpPr>
              <p:spPr bwMode="auto">
                <a:xfrm>
                  <a:off x="-2767013" y="6697664"/>
                  <a:ext cx="754063" cy="755650"/>
                </a:xfrm>
                <a:custGeom>
                  <a:avLst/>
                  <a:gdLst>
                    <a:gd name="T0" fmla="*/ 184 w 201"/>
                    <a:gd name="T1" fmla="*/ 201 h 201"/>
                    <a:gd name="T2" fmla="*/ 17 w 201"/>
                    <a:gd name="T3" fmla="*/ 201 h 201"/>
                    <a:gd name="T4" fmla="*/ 0 w 201"/>
                    <a:gd name="T5" fmla="*/ 184 h 201"/>
                    <a:gd name="T6" fmla="*/ 0 w 201"/>
                    <a:gd name="T7" fmla="*/ 17 h 201"/>
                    <a:gd name="T8" fmla="*/ 17 w 201"/>
                    <a:gd name="T9" fmla="*/ 0 h 201"/>
                    <a:gd name="T10" fmla="*/ 184 w 201"/>
                    <a:gd name="T11" fmla="*/ 0 h 201"/>
                    <a:gd name="T12" fmla="*/ 201 w 201"/>
                    <a:gd name="T13" fmla="*/ 17 h 201"/>
                    <a:gd name="T14" fmla="*/ 201 w 201"/>
                    <a:gd name="T15" fmla="*/ 184 h 201"/>
                    <a:gd name="T16" fmla="*/ 184 w 201"/>
                    <a:gd name="T1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84" y="201"/>
                      </a:moveTo>
                      <a:cubicBezTo>
                        <a:pt x="17" y="201"/>
                        <a:pt x="17" y="201"/>
                        <a:pt x="17" y="201"/>
                      </a:cubicBezTo>
                      <a:cubicBezTo>
                        <a:pt x="8" y="201"/>
                        <a:pt x="0" y="193"/>
                        <a:pt x="0" y="184"/>
                      </a:cubicBezTo>
                      <a:cubicBezTo>
                        <a:pt x="0" y="17"/>
                        <a:pt x="0" y="17"/>
                        <a:pt x="0" y="17"/>
                      </a:cubicBezTo>
                      <a:cubicBezTo>
                        <a:pt x="0" y="7"/>
                        <a:pt x="8" y="0"/>
                        <a:pt x="17" y="0"/>
                      </a:cubicBezTo>
                      <a:cubicBezTo>
                        <a:pt x="184" y="0"/>
                        <a:pt x="184" y="0"/>
                        <a:pt x="184" y="0"/>
                      </a:cubicBezTo>
                      <a:cubicBezTo>
                        <a:pt x="193" y="0"/>
                        <a:pt x="201" y="7"/>
                        <a:pt x="201" y="17"/>
                      </a:cubicBezTo>
                      <a:cubicBezTo>
                        <a:pt x="201" y="184"/>
                        <a:pt x="201" y="184"/>
                        <a:pt x="201" y="184"/>
                      </a:cubicBezTo>
                      <a:cubicBezTo>
                        <a:pt x="201" y="193"/>
                        <a:pt x="193" y="201"/>
                        <a:pt x="184" y="201"/>
                      </a:cubicBez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grpSp>
      </p:grpSp>
      <p:grpSp>
        <p:nvGrpSpPr>
          <p:cNvPr id="4" name="Group 3"/>
          <p:cNvGrpSpPr/>
          <p:nvPr/>
        </p:nvGrpSpPr>
        <p:grpSpPr>
          <a:xfrm>
            <a:off x="5270162" y="1707006"/>
            <a:ext cx="2090879" cy="716524"/>
            <a:chOff x="7026882" y="2276008"/>
            <a:chExt cx="2787839" cy="955365"/>
          </a:xfrm>
        </p:grpSpPr>
        <p:sp>
          <p:nvSpPr>
            <p:cNvPr id="117" name="TextBox 116"/>
            <p:cNvSpPr txBox="1"/>
            <p:nvPr/>
          </p:nvSpPr>
          <p:spPr>
            <a:xfrm>
              <a:off x="8166411" y="2532881"/>
              <a:ext cx="1648310" cy="492442"/>
            </a:xfrm>
            <a:prstGeom prst="rect">
              <a:avLst/>
            </a:prstGeom>
            <a:noFill/>
            <a:ln>
              <a:noFill/>
            </a:ln>
          </p:spPr>
          <p:txBody>
            <a:bodyPr wrap="square" rtlCol="0">
              <a:spAutoFit/>
            </a:bodyPr>
            <a:lstStyle/>
            <a:p>
              <a:r>
                <a:rPr lang="en-US" dirty="0">
                  <a:solidFill>
                    <a:prstClr val="white"/>
                  </a:solidFill>
                  <a:ea typeface="Arial MT Std Light" charset="0"/>
                  <a:cs typeface="Arial MT Std Light" charset="0"/>
                </a:rPr>
                <a:t>Files</a:t>
              </a:r>
            </a:p>
          </p:txBody>
        </p:sp>
        <p:grpSp>
          <p:nvGrpSpPr>
            <p:cNvPr id="149" name="Group 148"/>
            <p:cNvGrpSpPr/>
            <p:nvPr/>
          </p:nvGrpSpPr>
          <p:grpSpPr>
            <a:xfrm>
              <a:off x="7026882" y="2276008"/>
              <a:ext cx="955365" cy="955365"/>
              <a:chOff x="-4435165" y="3967631"/>
              <a:chExt cx="955365" cy="955365"/>
            </a:xfrm>
          </p:grpSpPr>
          <p:sp>
            <p:nvSpPr>
              <p:cNvPr id="150" name="Oval 149"/>
              <p:cNvSpPr/>
              <p:nvPr/>
            </p:nvSpPr>
            <p:spPr>
              <a:xfrm>
                <a:off x="-4435165" y="3967631"/>
                <a:ext cx="955365" cy="955365"/>
              </a:xfrm>
              <a:prstGeom prst="ellipse">
                <a:avLst/>
              </a:prstGeom>
              <a:noFill/>
              <a:ln w="12700" cap="flat">
                <a:solidFill>
                  <a:schemeClr val="bg1"/>
                </a:solidFill>
                <a:prstDash val="solid"/>
                <a:miter lim="800000"/>
                <a:headEnd/>
                <a:tailEnd/>
              </a:ln>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nvGrpSpPr>
              <p:cNvPr id="151" name="Group 150"/>
              <p:cNvGrpSpPr/>
              <p:nvPr/>
            </p:nvGrpSpPr>
            <p:grpSpPr>
              <a:xfrm>
                <a:off x="-4128714" y="4203234"/>
                <a:ext cx="342463" cy="484159"/>
                <a:chOff x="-6686551" y="2979739"/>
                <a:chExt cx="1454150" cy="2055813"/>
              </a:xfrm>
            </p:grpSpPr>
            <p:sp>
              <p:nvSpPr>
                <p:cNvPr id="152" name="Freeform 11"/>
                <p:cNvSpPr>
                  <a:spLocks/>
                </p:cNvSpPr>
                <p:nvPr/>
              </p:nvSpPr>
              <p:spPr bwMode="auto">
                <a:xfrm>
                  <a:off x="-6686551" y="2979739"/>
                  <a:ext cx="1454150" cy="2055813"/>
                </a:xfrm>
                <a:custGeom>
                  <a:avLst/>
                  <a:gdLst>
                    <a:gd name="T0" fmla="*/ 365 w 387"/>
                    <a:gd name="T1" fmla="*/ 547 h 547"/>
                    <a:gd name="T2" fmla="*/ 22 w 387"/>
                    <a:gd name="T3" fmla="*/ 547 h 547"/>
                    <a:gd name="T4" fmla="*/ 0 w 387"/>
                    <a:gd name="T5" fmla="*/ 525 h 547"/>
                    <a:gd name="T6" fmla="*/ 0 w 387"/>
                    <a:gd name="T7" fmla="*/ 22 h 547"/>
                    <a:gd name="T8" fmla="*/ 22 w 387"/>
                    <a:gd name="T9" fmla="*/ 0 h 547"/>
                    <a:gd name="T10" fmla="*/ 365 w 387"/>
                    <a:gd name="T11" fmla="*/ 0 h 547"/>
                    <a:gd name="T12" fmla="*/ 387 w 387"/>
                    <a:gd name="T13" fmla="*/ 22 h 547"/>
                    <a:gd name="T14" fmla="*/ 387 w 387"/>
                    <a:gd name="T15" fmla="*/ 525 h 547"/>
                    <a:gd name="T16" fmla="*/ 365 w 387"/>
                    <a:gd name="T17" fmla="*/ 54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547">
                      <a:moveTo>
                        <a:pt x="365" y="547"/>
                      </a:moveTo>
                      <a:cubicBezTo>
                        <a:pt x="22" y="547"/>
                        <a:pt x="22" y="547"/>
                        <a:pt x="22" y="547"/>
                      </a:cubicBezTo>
                      <a:cubicBezTo>
                        <a:pt x="10" y="547"/>
                        <a:pt x="0" y="537"/>
                        <a:pt x="0" y="525"/>
                      </a:cubicBezTo>
                      <a:cubicBezTo>
                        <a:pt x="0" y="22"/>
                        <a:pt x="0" y="22"/>
                        <a:pt x="0" y="22"/>
                      </a:cubicBezTo>
                      <a:cubicBezTo>
                        <a:pt x="0" y="10"/>
                        <a:pt x="10" y="0"/>
                        <a:pt x="22" y="0"/>
                      </a:cubicBezTo>
                      <a:cubicBezTo>
                        <a:pt x="365" y="0"/>
                        <a:pt x="365" y="0"/>
                        <a:pt x="365" y="0"/>
                      </a:cubicBezTo>
                      <a:cubicBezTo>
                        <a:pt x="377" y="0"/>
                        <a:pt x="387" y="10"/>
                        <a:pt x="387" y="22"/>
                      </a:cubicBezTo>
                      <a:cubicBezTo>
                        <a:pt x="387" y="525"/>
                        <a:pt x="387" y="525"/>
                        <a:pt x="387" y="525"/>
                      </a:cubicBezTo>
                      <a:cubicBezTo>
                        <a:pt x="387" y="537"/>
                        <a:pt x="377" y="547"/>
                        <a:pt x="365" y="547"/>
                      </a:cubicBez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153" name="Line 12"/>
                <p:cNvSpPr>
                  <a:spLocks noChangeShapeType="1"/>
                </p:cNvSpPr>
                <p:nvPr/>
              </p:nvSpPr>
              <p:spPr bwMode="auto">
                <a:xfrm>
                  <a:off x="-6461126" y="3389314"/>
                  <a:ext cx="1000125" cy="0"/>
                </a:xfrm>
                <a:prstGeom prst="line">
                  <a:avLst/>
                </a:pr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154" name="Line 13"/>
                <p:cNvSpPr>
                  <a:spLocks noChangeShapeType="1"/>
                </p:cNvSpPr>
                <p:nvPr/>
              </p:nvSpPr>
              <p:spPr bwMode="auto">
                <a:xfrm>
                  <a:off x="-6461126" y="3697289"/>
                  <a:ext cx="1000125" cy="0"/>
                </a:xfrm>
                <a:prstGeom prst="line">
                  <a:avLst/>
                </a:pr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155" name="Line 14"/>
                <p:cNvSpPr>
                  <a:spLocks noChangeShapeType="1"/>
                </p:cNvSpPr>
                <p:nvPr/>
              </p:nvSpPr>
              <p:spPr bwMode="auto">
                <a:xfrm>
                  <a:off x="-6461126" y="4010026"/>
                  <a:ext cx="1000125" cy="0"/>
                </a:xfrm>
                <a:prstGeom prst="line">
                  <a:avLst/>
                </a:pr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156" name="Line 15"/>
                <p:cNvSpPr>
                  <a:spLocks noChangeShapeType="1"/>
                </p:cNvSpPr>
                <p:nvPr/>
              </p:nvSpPr>
              <p:spPr bwMode="auto">
                <a:xfrm>
                  <a:off x="-6461126" y="4625976"/>
                  <a:ext cx="1000125" cy="0"/>
                </a:xfrm>
                <a:prstGeom prst="line">
                  <a:avLst/>
                </a:pr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157" name="Line 16"/>
                <p:cNvSpPr>
                  <a:spLocks noChangeShapeType="1"/>
                </p:cNvSpPr>
                <p:nvPr/>
              </p:nvSpPr>
              <p:spPr bwMode="auto">
                <a:xfrm>
                  <a:off x="-6461126" y="4318001"/>
                  <a:ext cx="1000125" cy="0"/>
                </a:xfrm>
                <a:prstGeom prst="line">
                  <a:avLst/>
                </a:pr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grpSp>
      </p:grpSp>
      <p:grpSp>
        <p:nvGrpSpPr>
          <p:cNvPr id="3" name="Group 2"/>
          <p:cNvGrpSpPr/>
          <p:nvPr/>
        </p:nvGrpSpPr>
        <p:grpSpPr>
          <a:xfrm>
            <a:off x="5270163" y="806130"/>
            <a:ext cx="2258732" cy="837183"/>
            <a:chOff x="7026882" y="1074839"/>
            <a:chExt cx="3011642" cy="1116243"/>
          </a:xfrm>
        </p:grpSpPr>
        <p:sp>
          <p:nvSpPr>
            <p:cNvPr id="116" name="TextBox 115"/>
            <p:cNvSpPr txBox="1"/>
            <p:nvPr/>
          </p:nvSpPr>
          <p:spPr>
            <a:xfrm>
              <a:off x="8166413" y="1329308"/>
              <a:ext cx="1872111" cy="861774"/>
            </a:xfrm>
            <a:prstGeom prst="rect">
              <a:avLst/>
            </a:prstGeom>
            <a:noFill/>
            <a:ln>
              <a:noFill/>
            </a:ln>
          </p:spPr>
          <p:txBody>
            <a:bodyPr wrap="square" rtlCol="0">
              <a:spAutoFit/>
            </a:bodyPr>
            <a:lstStyle/>
            <a:p>
              <a:r>
                <a:rPr lang="en-US" dirty="0">
                  <a:solidFill>
                    <a:prstClr val="white"/>
                  </a:solidFill>
                  <a:ea typeface="Arial MT Std Light" charset="0"/>
                  <a:cs typeface="Arial MT Std Light" charset="0"/>
                </a:rPr>
                <a:t>White Board</a:t>
              </a:r>
            </a:p>
          </p:txBody>
        </p:sp>
        <p:grpSp>
          <p:nvGrpSpPr>
            <p:cNvPr id="158" name="Group 157"/>
            <p:cNvGrpSpPr/>
            <p:nvPr/>
          </p:nvGrpSpPr>
          <p:grpSpPr>
            <a:xfrm>
              <a:off x="7026882" y="1074839"/>
              <a:ext cx="955365" cy="955365"/>
              <a:chOff x="-4435165" y="5523210"/>
              <a:chExt cx="955365" cy="955365"/>
            </a:xfrm>
          </p:grpSpPr>
          <p:sp>
            <p:nvSpPr>
              <p:cNvPr id="159" name="Oval 158"/>
              <p:cNvSpPr/>
              <p:nvPr/>
            </p:nvSpPr>
            <p:spPr>
              <a:xfrm>
                <a:off x="-4435165" y="5523210"/>
                <a:ext cx="955365" cy="955365"/>
              </a:xfrm>
              <a:prstGeom prst="ellipse">
                <a:avLst/>
              </a:prstGeom>
              <a:noFill/>
              <a:ln w="12700" cap="flat">
                <a:solidFill>
                  <a:schemeClr val="bg1"/>
                </a:solidFill>
                <a:prstDash val="solid"/>
                <a:miter lim="800000"/>
                <a:headEnd/>
                <a:tailEnd/>
              </a:ln>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nvGrpSpPr>
              <p:cNvPr id="160" name="Group 159"/>
              <p:cNvGrpSpPr/>
              <p:nvPr/>
            </p:nvGrpSpPr>
            <p:grpSpPr>
              <a:xfrm>
                <a:off x="-4157324" y="5801240"/>
                <a:ext cx="399682" cy="399305"/>
                <a:chOff x="-6356351" y="5645151"/>
                <a:chExt cx="1684338" cy="1682750"/>
              </a:xfrm>
            </p:grpSpPr>
            <p:sp>
              <p:nvSpPr>
                <p:cNvPr id="161" name="Freeform 5"/>
                <p:cNvSpPr>
                  <a:spLocks/>
                </p:cNvSpPr>
                <p:nvPr/>
              </p:nvSpPr>
              <p:spPr bwMode="auto">
                <a:xfrm>
                  <a:off x="-6356351" y="5645151"/>
                  <a:ext cx="1684338" cy="1682750"/>
                </a:xfrm>
                <a:custGeom>
                  <a:avLst/>
                  <a:gdLst>
                    <a:gd name="T0" fmla="*/ 114 w 448"/>
                    <a:gd name="T1" fmla="*/ 425 h 448"/>
                    <a:gd name="T2" fmla="*/ 5 w 448"/>
                    <a:gd name="T3" fmla="*/ 448 h 448"/>
                    <a:gd name="T4" fmla="*/ 0 w 448"/>
                    <a:gd name="T5" fmla="*/ 444 h 448"/>
                    <a:gd name="T6" fmla="*/ 24 w 448"/>
                    <a:gd name="T7" fmla="*/ 334 h 448"/>
                    <a:gd name="T8" fmla="*/ 177 w 448"/>
                    <a:gd name="T9" fmla="*/ 181 h 448"/>
                    <a:gd name="T10" fmla="*/ 339 w 448"/>
                    <a:gd name="T11" fmla="*/ 19 h 448"/>
                    <a:gd name="T12" fmla="*/ 384 w 448"/>
                    <a:gd name="T13" fmla="*/ 0 h 448"/>
                    <a:gd name="T14" fmla="*/ 429 w 448"/>
                    <a:gd name="T15" fmla="*/ 19 h 448"/>
                    <a:gd name="T16" fmla="*/ 429 w 448"/>
                    <a:gd name="T17" fmla="*/ 19 h 448"/>
                    <a:gd name="T18" fmla="*/ 429 w 448"/>
                    <a:gd name="T19" fmla="*/ 19 h 448"/>
                    <a:gd name="T20" fmla="*/ 448 w 448"/>
                    <a:gd name="T21" fmla="*/ 64 h 448"/>
                    <a:gd name="T22" fmla="*/ 429 w 448"/>
                    <a:gd name="T23" fmla="*/ 109 h 448"/>
                    <a:gd name="T24" fmla="*/ 267 w 448"/>
                    <a:gd name="T25" fmla="*/ 271 h 448"/>
                    <a:gd name="T26" fmla="*/ 114 w 448"/>
                    <a:gd name="T27" fmla="*/ 425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8" h="448">
                      <a:moveTo>
                        <a:pt x="114" y="425"/>
                      </a:moveTo>
                      <a:cubicBezTo>
                        <a:pt x="5" y="448"/>
                        <a:pt x="5" y="448"/>
                        <a:pt x="5" y="448"/>
                      </a:cubicBezTo>
                      <a:cubicBezTo>
                        <a:pt x="2" y="448"/>
                        <a:pt x="0" y="446"/>
                        <a:pt x="0" y="444"/>
                      </a:cubicBezTo>
                      <a:cubicBezTo>
                        <a:pt x="24" y="334"/>
                        <a:pt x="24" y="334"/>
                        <a:pt x="24" y="334"/>
                      </a:cubicBezTo>
                      <a:cubicBezTo>
                        <a:pt x="177" y="181"/>
                        <a:pt x="177" y="181"/>
                        <a:pt x="177" y="181"/>
                      </a:cubicBezTo>
                      <a:cubicBezTo>
                        <a:pt x="339" y="19"/>
                        <a:pt x="339" y="19"/>
                        <a:pt x="339" y="19"/>
                      </a:cubicBezTo>
                      <a:cubicBezTo>
                        <a:pt x="351" y="6"/>
                        <a:pt x="368" y="0"/>
                        <a:pt x="384" y="0"/>
                      </a:cubicBezTo>
                      <a:cubicBezTo>
                        <a:pt x="400" y="0"/>
                        <a:pt x="417" y="6"/>
                        <a:pt x="429" y="19"/>
                      </a:cubicBezTo>
                      <a:cubicBezTo>
                        <a:pt x="429" y="19"/>
                        <a:pt x="429" y="19"/>
                        <a:pt x="429" y="19"/>
                      </a:cubicBezTo>
                      <a:cubicBezTo>
                        <a:pt x="429" y="19"/>
                        <a:pt x="429" y="19"/>
                        <a:pt x="429" y="19"/>
                      </a:cubicBezTo>
                      <a:cubicBezTo>
                        <a:pt x="442" y="31"/>
                        <a:pt x="448" y="48"/>
                        <a:pt x="448" y="64"/>
                      </a:cubicBezTo>
                      <a:cubicBezTo>
                        <a:pt x="448" y="80"/>
                        <a:pt x="442" y="97"/>
                        <a:pt x="429" y="109"/>
                      </a:cubicBezTo>
                      <a:cubicBezTo>
                        <a:pt x="267" y="271"/>
                        <a:pt x="267" y="271"/>
                        <a:pt x="267" y="271"/>
                      </a:cubicBezTo>
                      <a:lnTo>
                        <a:pt x="114" y="425"/>
                      </a:ln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162" name="Line 6"/>
                <p:cNvSpPr>
                  <a:spLocks noChangeShapeType="1"/>
                </p:cNvSpPr>
                <p:nvPr/>
              </p:nvSpPr>
              <p:spPr bwMode="auto">
                <a:xfrm>
                  <a:off x="-5270501" y="5900739"/>
                  <a:ext cx="342900" cy="341313"/>
                </a:xfrm>
                <a:prstGeom prst="line">
                  <a:avLst/>
                </a:pr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grpSp>
      </p:grpSp>
    </p:spTree>
    <p:extLst>
      <p:ext uri="{BB962C8B-B14F-4D97-AF65-F5344CB8AC3E}">
        <p14:creationId xmlns:p14="http://schemas.microsoft.com/office/powerpoint/2010/main" val="77632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73918" y="1035550"/>
            <a:ext cx="4796163" cy="3405276"/>
            <a:chOff x="2015993" y="328477"/>
            <a:chExt cx="4796163" cy="3405276"/>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5993" y="328477"/>
              <a:ext cx="4796163" cy="340527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97529" y="525574"/>
              <a:ext cx="4001399" cy="3000147"/>
            </a:xfrm>
            <a:prstGeom prst="rect">
              <a:avLst/>
            </a:prstGeom>
          </p:spPr>
        </p:pic>
      </p:grpSp>
      <p:sp>
        <p:nvSpPr>
          <p:cNvPr id="6" name="Shape 219"/>
          <p:cNvSpPr/>
          <p:nvPr/>
        </p:nvSpPr>
        <p:spPr>
          <a:xfrm>
            <a:off x="571500" y="381001"/>
            <a:ext cx="8001000" cy="848360"/>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lvl="0"/>
            <a:r>
              <a:rPr lang="en-US" sz="2800" dirty="0" smtClean="0">
                <a:solidFill>
                  <a:srgbClr val="2968AF"/>
                </a:solidFill>
                <a:latin typeface="CiscoSansTT ExtraLight" charset="0"/>
                <a:ea typeface="CiscoSansTT ExtraLight" charset="0"/>
                <a:cs typeface="CiscoSansTT ExtraLight" charset="0"/>
              </a:rPr>
              <a:t>In App </a:t>
            </a:r>
            <a:r>
              <a:rPr lang="en-US" sz="2800" dirty="0">
                <a:solidFill>
                  <a:srgbClr val="2968AF"/>
                </a:solidFill>
                <a:latin typeface="CiscoSansTT ExtraLight" charset="0"/>
                <a:ea typeface="CiscoSansTT ExtraLight" charset="0"/>
                <a:cs typeface="CiscoSansTT ExtraLight" charset="0"/>
              </a:rPr>
              <a:t>W</a:t>
            </a:r>
            <a:r>
              <a:rPr lang="en-US" sz="2800" dirty="0" smtClean="0">
                <a:solidFill>
                  <a:srgbClr val="2968AF"/>
                </a:solidFill>
                <a:latin typeface="CiscoSansTT ExtraLight" charset="0"/>
                <a:ea typeface="CiscoSansTT ExtraLight" charset="0"/>
                <a:cs typeface="CiscoSansTT ExtraLight" charset="0"/>
              </a:rPr>
              <a:t>hite </a:t>
            </a:r>
            <a:r>
              <a:rPr lang="en-US" sz="2800" dirty="0">
                <a:solidFill>
                  <a:srgbClr val="2968AF"/>
                </a:solidFill>
                <a:latin typeface="CiscoSansTT ExtraLight" charset="0"/>
                <a:ea typeface="CiscoSansTT ExtraLight" charset="0"/>
                <a:cs typeface="CiscoSansTT ExtraLight" charset="0"/>
              </a:rPr>
              <a:t>B</a:t>
            </a:r>
            <a:r>
              <a:rPr lang="en-US" sz="2800" dirty="0" smtClean="0">
                <a:solidFill>
                  <a:srgbClr val="2968AF"/>
                </a:solidFill>
                <a:latin typeface="CiscoSansTT ExtraLight" charset="0"/>
                <a:ea typeface="CiscoSansTT ExtraLight" charset="0"/>
                <a:cs typeface="CiscoSansTT ExtraLight" charset="0"/>
              </a:rPr>
              <a:t>oarding</a:t>
            </a:r>
            <a:endParaRPr lang="en-US" sz="2800" dirty="0">
              <a:solidFill>
                <a:srgbClr val="2968AF"/>
              </a:solidFill>
              <a:latin typeface="CiscoSansTT ExtraLight" charset="0"/>
              <a:ea typeface="CiscoSansTT ExtraLight" charset="0"/>
              <a:cs typeface="CiscoSansTT ExtraLight" charset="0"/>
            </a:endParaRPr>
          </a:p>
        </p:txBody>
      </p:sp>
    </p:spTree>
    <p:extLst>
      <p:ext uri="{BB962C8B-B14F-4D97-AF65-F5344CB8AC3E}">
        <p14:creationId xmlns:p14="http://schemas.microsoft.com/office/powerpoint/2010/main" val="136076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93831" y="1073955"/>
            <a:ext cx="8833150" cy="3493070"/>
          </a:xfrm>
          <a:prstGeom prst="roundRect">
            <a:avLst/>
          </a:prstGeom>
          <a:solidFill>
            <a:schemeClr val="tx2">
              <a:alpha val="2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8" tIns="34295" rIns="68588" bIns="34295" rtlCol="0" anchor="ctr"/>
          <a:lstStyle/>
          <a:p>
            <a:pPr algn="ctr"/>
            <a:endParaRPr lang="en-US" dirty="0" smtClean="0"/>
          </a:p>
        </p:txBody>
      </p:sp>
      <p:sp>
        <p:nvSpPr>
          <p:cNvPr id="28" name="Rounded Rectangle 27"/>
          <p:cNvSpPr/>
          <p:nvPr/>
        </p:nvSpPr>
        <p:spPr>
          <a:xfrm>
            <a:off x="4640406" y="1275583"/>
            <a:ext cx="2053847" cy="2423798"/>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8" tIns="34295" rIns="68588" bIns="34295" rtlCol="0" anchor="ctr"/>
          <a:lstStyle/>
          <a:p>
            <a:pPr algn="ctr"/>
            <a:endParaRPr lang="en-US" dirty="0" smtClean="0"/>
          </a:p>
        </p:txBody>
      </p:sp>
      <p:sp>
        <p:nvSpPr>
          <p:cNvPr id="19" name="Shape 746"/>
          <p:cNvSpPr/>
          <p:nvPr/>
        </p:nvSpPr>
        <p:spPr>
          <a:xfrm>
            <a:off x="4669183" y="1315682"/>
            <a:ext cx="1996292" cy="416796"/>
          </a:xfrm>
          <a:prstGeom prst="rect">
            <a:avLst/>
          </a:prstGeom>
          <a:ln w="12700">
            <a:miter lim="400000"/>
          </a:ln>
          <a:extLst>
            <a:ext uri="{C572A759-6A51-4108-AA02-DFA0A04FC94B}">
              <ma14:wrappingTextBoxFlag xmlns:ma14="http://schemas.microsoft.com/office/mac/drawingml/2011/main" val="1"/>
            </a:ext>
          </a:extLst>
        </p:spPr>
        <p:txBody>
          <a:bodyPr lIns="19046" tIns="19046" rIns="19046" bIns="19046">
            <a:noAutofit/>
          </a:bodyPr>
          <a:lstStyle/>
          <a:p>
            <a:pPr algn="ctr" defTabSz="309509">
              <a:spcBef>
                <a:spcPts val="750"/>
              </a:spcBef>
              <a:defRPr sz="3200">
                <a:solidFill>
                  <a:srgbClr val="444444"/>
                </a:solidFill>
              </a:defRPr>
            </a:pPr>
            <a:r>
              <a:rPr lang="en-US" sz="2100" b="1" dirty="0" smtClean="0">
                <a:solidFill>
                  <a:schemeClr val="bg1"/>
                </a:solidFill>
                <a:latin typeface="+mj-lt"/>
                <a:cs typeface="Helvetica Light"/>
              </a:rPr>
              <a:t>Room Devices</a:t>
            </a:r>
            <a:endParaRPr lang="en-US" sz="2100" b="1" dirty="0">
              <a:solidFill>
                <a:schemeClr val="bg1"/>
              </a:solidFill>
              <a:latin typeface="+mj-lt"/>
              <a:cs typeface="Helvetica Light"/>
            </a:endParaRPr>
          </a:p>
        </p:txBody>
      </p:sp>
      <p:sp>
        <p:nvSpPr>
          <p:cNvPr id="29" name="Rounded Rectangle 28"/>
          <p:cNvSpPr/>
          <p:nvPr/>
        </p:nvSpPr>
        <p:spPr>
          <a:xfrm>
            <a:off x="6787089" y="1275583"/>
            <a:ext cx="2053847" cy="2423798"/>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8" tIns="34295" rIns="68588" bIns="34295" rtlCol="0" anchor="ctr"/>
          <a:lstStyle/>
          <a:p>
            <a:pPr algn="ctr"/>
            <a:endParaRPr lang="en-US" dirty="0" smtClean="0"/>
          </a:p>
        </p:txBody>
      </p:sp>
      <p:sp>
        <p:nvSpPr>
          <p:cNvPr id="20" name="Shape 746"/>
          <p:cNvSpPr/>
          <p:nvPr/>
        </p:nvSpPr>
        <p:spPr>
          <a:xfrm>
            <a:off x="6856195" y="1361990"/>
            <a:ext cx="1915634" cy="370488"/>
          </a:xfrm>
          <a:prstGeom prst="rect">
            <a:avLst/>
          </a:prstGeom>
          <a:ln w="12700">
            <a:miter lim="400000"/>
          </a:ln>
          <a:extLst>
            <a:ext uri="{C572A759-6A51-4108-AA02-DFA0A04FC94B}">
              <ma14:wrappingTextBoxFlag xmlns:ma14="http://schemas.microsoft.com/office/mac/drawingml/2011/main" val="1"/>
            </a:ext>
          </a:extLst>
        </p:spPr>
        <p:txBody>
          <a:bodyPr lIns="19046" tIns="19046" rIns="19046" bIns="19046">
            <a:noAutofit/>
          </a:bodyPr>
          <a:lstStyle/>
          <a:p>
            <a:pPr algn="ctr" defTabSz="309509">
              <a:spcBef>
                <a:spcPts val="750"/>
              </a:spcBef>
              <a:defRPr sz="3200">
                <a:solidFill>
                  <a:srgbClr val="444444"/>
                </a:solidFill>
              </a:defRPr>
            </a:pPr>
            <a:r>
              <a:rPr lang="en-US" sz="2100" b="1" dirty="0">
                <a:solidFill>
                  <a:schemeClr val="bg1"/>
                </a:solidFill>
                <a:latin typeface="+mj-lt"/>
                <a:cs typeface="Helvetica Light"/>
              </a:rPr>
              <a:t>Spark </a:t>
            </a:r>
            <a:r>
              <a:rPr lang="en-US" sz="2100" b="1" dirty="0" smtClean="0">
                <a:solidFill>
                  <a:schemeClr val="bg1"/>
                </a:solidFill>
                <a:latin typeface="+mj-lt"/>
                <a:cs typeface="Helvetica Light"/>
              </a:rPr>
              <a:t>Board</a:t>
            </a:r>
            <a:endParaRPr lang="en-US" sz="2100" b="1" dirty="0">
              <a:solidFill>
                <a:schemeClr val="bg1"/>
              </a:solidFill>
              <a:latin typeface="+mj-lt"/>
              <a:cs typeface="Helvetica Light"/>
            </a:endParaRPr>
          </a:p>
        </p:txBody>
      </p:sp>
      <p:sp>
        <p:nvSpPr>
          <p:cNvPr id="27" name="Rounded Rectangle 26"/>
          <p:cNvSpPr/>
          <p:nvPr/>
        </p:nvSpPr>
        <p:spPr>
          <a:xfrm>
            <a:off x="2493724" y="1275583"/>
            <a:ext cx="2053847" cy="2423798"/>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8" tIns="34295" rIns="68588" bIns="34295" rtlCol="0" anchor="ctr"/>
          <a:lstStyle/>
          <a:p>
            <a:pPr algn="ctr"/>
            <a:endParaRPr lang="en-US" dirty="0" smtClean="0"/>
          </a:p>
        </p:txBody>
      </p:sp>
      <p:sp>
        <p:nvSpPr>
          <p:cNvPr id="22" name="Shape 746"/>
          <p:cNvSpPr/>
          <p:nvPr/>
        </p:nvSpPr>
        <p:spPr>
          <a:xfrm>
            <a:off x="2633407" y="1314079"/>
            <a:ext cx="1774481" cy="445424"/>
          </a:xfrm>
          <a:prstGeom prst="rect">
            <a:avLst/>
          </a:prstGeom>
          <a:ln w="12700">
            <a:miter lim="400000"/>
          </a:ln>
          <a:extLst>
            <a:ext uri="{C572A759-6A51-4108-AA02-DFA0A04FC94B}">
              <ma14:wrappingTextBoxFlag xmlns:ma14="http://schemas.microsoft.com/office/mac/drawingml/2011/main" val="1"/>
            </a:ext>
          </a:extLst>
        </p:spPr>
        <p:txBody>
          <a:bodyPr lIns="19046" tIns="19046" rIns="19046" bIns="19046">
            <a:noAutofit/>
          </a:bodyPr>
          <a:lstStyle/>
          <a:p>
            <a:pPr algn="ctr" defTabSz="309509">
              <a:defRPr sz="6400">
                <a:solidFill>
                  <a:srgbClr val="444444"/>
                </a:solidFill>
              </a:defRPr>
            </a:pPr>
            <a:r>
              <a:rPr lang="en-US" sz="2100" b="1" dirty="0" smtClean="0">
                <a:solidFill>
                  <a:schemeClr val="bg1"/>
                </a:solidFill>
                <a:latin typeface="+mj-lt"/>
                <a:cs typeface="Helvetica Light"/>
              </a:rPr>
              <a:t>Desk Devices</a:t>
            </a:r>
            <a:endParaRPr lang="en-US" sz="2100" b="1" dirty="0">
              <a:solidFill>
                <a:schemeClr val="bg1"/>
              </a:solidFill>
              <a:latin typeface="+mj-lt"/>
              <a:cs typeface="Helvetica Light"/>
            </a:endParaRPr>
          </a:p>
        </p:txBody>
      </p:sp>
      <p:sp>
        <p:nvSpPr>
          <p:cNvPr id="24" name="Shape 746"/>
          <p:cNvSpPr/>
          <p:nvPr/>
        </p:nvSpPr>
        <p:spPr>
          <a:xfrm>
            <a:off x="2493722" y="3138977"/>
            <a:ext cx="2053848" cy="311949"/>
          </a:xfrm>
          <a:prstGeom prst="rect">
            <a:avLst/>
          </a:prstGeom>
          <a:ln w="12700">
            <a:miter lim="400000"/>
          </a:ln>
          <a:extLst>
            <a:ext uri="{C572A759-6A51-4108-AA02-DFA0A04FC94B}">
              <ma14:wrappingTextBoxFlag xmlns:ma14="http://schemas.microsoft.com/office/mac/drawingml/2011/main" val="1"/>
            </a:ext>
          </a:extLst>
        </p:spPr>
        <p:txBody>
          <a:bodyPr lIns="19046" tIns="19046" rIns="19046" bIns="19046">
            <a:noAutofit/>
          </a:bodyPr>
          <a:lstStyle/>
          <a:p>
            <a:pPr algn="ctr"/>
            <a:r>
              <a:rPr lang="en-US" sz="1100" b="1" dirty="0" smtClean="0">
                <a:solidFill>
                  <a:srgbClr val="FFFFFF"/>
                </a:solidFill>
                <a:latin typeface="+mn-lt"/>
              </a:rPr>
              <a:t>IP </a:t>
            </a:r>
            <a:r>
              <a:rPr lang="en-US" sz="1100" b="1" dirty="0">
                <a:solidFill>
                  <a:srgbClr val="FFFFFF"/>
                </a:solidFill>
                <a:latin typeface="+mn-lt"/>
              </a:rPr>
              <a:t>p</a:t>
            </a:r>
            <a:r>
              <a:rPr lang="en-US" sz="1100" b="1" dirty="0" smtClean="0">
                <a:solidFill>
                  <a:srgbClr val="FFFFFF"/>
                </a:solidFill>
                <a:latin typeface="+mn-lt"/>
              </a:rPr>
              <a:t>hones and desk devices</a:t>
            </a:r>
            <a:endParaRPr lang="en-US" sz="1100" b="1" dirty="0">
              <a:solidFill>
                <a:srgbClr val="FFFFFF"/>
              </a:solidFill>
              <a:latin typeface="+mn-lt"/>
            </a:endParaRPr>
          </a:p>
        </p:txBody>
      </p:sp>
      <p:sp>
        <p:nvSpPr>
          <p:cNvPr id="25" name="Shape 746"/>
          <p:cNvSpPr/>
          <p:nvPr/>
        </p:nvSpPr>
        <p:spPr>
          <a:xfrm>
            <a:off x="4640406" y="3138977"/>
            <a:ext cx="2053847" cy="311949"/>
          </a:xfrm>
          <a:prstGeom prst="rect">
            <a:avLst/>
          </a:prstGeom>
          <a:ln w="12700">
            <a:miter lim="400000"/>
          </a:ln>
          <a:extLst>
            <a:ext uri="{C572A759-6A51-4108-AA02-DFA0A04FC94B}">
              <ma14:wrappingTextBoxFlag xmlns:ma14="http://schemas.microsoft.com/office/mac/drawingml/2011/main" val="1"/>
            </a:ext>
          </a:extLst>
        </p:spPr>
        <p:txBody>
          <a:bodyPr lIns="19046" tIns="19046" rIns="19046" bIns="19046">
            <a:noAutofit/>
          </a:bodyPr>
          <a:lstStyle/>
          <a:p>
            <a:pPr algn="ctr" defTabSz="309509">
              <a:defRPr sz="6400">
                <a:solidFill>
                  <a:srgbClr val="444444"/>
                </a:solidFill>
              </a:defRPr>
            </a:pPr>
            <a:r>
              <a:rPr lang="en-US" sz="1100" b="1" dirty="0">
                <a:solidFill>
                  <a:schemeClr val="bg2"/>
                </a:solidFill>
                <a:latin typeface="+mj-lt"/>
                <a:cs typeface="Helvetica Light"/>
              </a:rPr>
              <a:t>Video enable conference rooms</a:t>
            </a:r>
          </a:p>
        </p:txBody>
      </p:sp>
      <p:sp>
        <p:nvSpPr>
          <p:cNvPr id="26" name="Shape 746"/>
          <p:cNvSpPr/>
          <p:nvPr/>
        </p:nvSpPr>
        <p:spPr>
          <a:xfrm>
            <a:off x="6787089" y="3138977"/>
            <a:ext cx="2053847" cy="311949"/>
          </a:xfrm>
          <a:prstGeom prst="rect">
            <a:avLst/>
          </a:prstGeom>
          <a:ln w="12700">
            <a:miter lim="400000"/>
          </a:ln>
          <a:extLst>
            <a:ext uri="{C572A759-6A51-4108-AA02-DFA0A04FC94B}">
              <ma14:wrappingTextBoxFlag xmlns:ma14="http://schemas.microsoft.com/office/mac/drawingml/2011/main" val="1"/>
            </a:ext>
          </a:extLst>
        </p:spPr>
        <p:txBody>
          <a:bodyPr lIns="19046" tIns="19046" rIns="19046" bIns="19046">
            <a:noAutofit/>
          </a:bodyPr>
          <a:lstStyle/>
          <a:p>
            <a:pPr algn="ctr" defTabSz="309509">
              <a:defRPr sz="6400">
                <a:solidFill>
                  <a:srgbClr val="444444"/>
                </a:solidFill>
              </a:defRPr>
            </a:pPr>
            <a:r>
              <a:rPr lang="en-US" sz="1100" b="1" dirty="0">
                <a:solidFill>
                  <a:schemeClr val="bg2"/>
                </a:solidFill>
                <a:latin typeface="+mj-lt"/>
                <a:cs typeface="Helvetica Light"/>
              </a:rPr>
              <a:t>Get creative</a:t>
            </a:r>
          </a:p>
        </p:txBody>
      </p:sp>
      <p:sp>
        <p:nvSpPr>
          <p:cNvPr id="31" name="Shape 746"/>
          <p:cNvSpPr/>
          <p:nvPr/>
        </p:nvSpPr>
        <p:spPr>
          <a:xfrm>
            <a:off x="747562" y="3962147"/>
            <a:ext cx="7824938" cy="288037"/>
          </a:xfrm>
          <a:prstGeom prst="rect">
            <a:avLst/>
          </a:prstGeom>
          <a:ln w="12700">
            <a:miter lim="400000"/>
          </a:ln>
          <a:extLst>
            <a:ext uri="{C572A759-6A51-4108-AA02-DFA0A04FC94B}">
              <ma14:wrappingTextBoxFlag xmlns:ma14="http://schemas.microsoft.com/office/mac/drawingml/2011/main" val="1"/>
            </a:ext>
          </a:extLst>
        </p:spPr>
        <p:txBody>
          <a:bodyPr lIns="19046" tIns="19046" rIns="19046" bIns="19046">
            <a:noAutofit/>
          </a:bodyPr>
          <a:lstStyle/>
          <a:p>
            <a:pPr algn="ctr" defTabSz="309509">
              <a:defRPr sz="6400">
                <a:solidFill>
                  <a:srgbClr val="444444"/>
                </a:solidFill>
              </a:defRPr>
            </a:pPr>
            <a:r>
              <a:rPr lang="en-US" sz="1600" b="1" dirty="0" smtClean="0">
                <a:solidFill>
                  <a:schemeClr val="tx2">
                    <a:lumMod val="75000"/>
                  </a:schemeClr>
                </a:solidFill>
                <a:latin typeface="+mj-lt"/>
                <a:cs typeface="Helvetica Light"/>
              </a:rPr>
              <a:t>Enable work to live where ever the collaborators go</a:t>
            </a:r>
            <a:endParaRPr lang="en-US" sz="1600" b="1" dirty="0">
              <a:solidFill>
                <a:schemeClr val="tx2">
                  <a:lumMod val="75000"/>
                </a:schemeClr>
              </a:solidFill>
              <a:latin typeface="+mj-lt"/>
              <a:cs typeface="Helvetica Light"/>
            </a:endParaRPr>
          </a:p>
        </p:txBody>
      </p:sp>
      <p:sp>
        <p:nvSpPr>
          <p:cNvPr id="33" name="Shape 746"/>
          <p:cNvSpPr/>
          <p:nvPr/>
        </p:nvSpPr>
        <p:spPr>
          <a:xfrm>
            <a:off x="539475" y="1318035"/>
            <a:ext cx="1749276" cy="445424"/>
          </a:xfrm>
          <a:prstGeom prst="rect">
            <a:avLst/>
          </a:prstGeom>
          <a:ln w="12700">
            <a:miter lim="400000"/>
          </a:ln>
          <a:extLst>
            <a:ext uri="{C572A759-6A51-4108-AA02-DFA0A04FC94B}">
              <ma14:wrappingTextBoxFlag xmlns:ma14="http://schemas.microsoft.com/office/mac/drawingml/2011/main" val="1"/>
            </a:ext>
          </a:extLst>
        </p:spPr>
        <p:txBody>
          <a:bodyPr lIns="19046" tIns="19046" rIns="19046" bIns="19046">
            <a:noAutofit/>
          </a:bodyPr>
          <a:lstStyle/>
          <a:p>
            <a:pPr algn="ctr" defTabSz="309509">
              <a:defRPr sz="6400">
                <a:solidFill>
                  <a:srgbClr val="444444"/>
                </a:solidFill>
              </a:defRPr>
            </a:pPr>
            <a:r>
              <a:rPr lang="en-US" sz="2100" b="1" dirty="0" smtClean="0">
                <a:solidFill>
                  <a:schemeClr val="tx2">
                    <a:lumMod val="75000"/>
                  </a:schemeClr>
                </a:solidFill>
                <a:latin typeface="+mj-lt"/>
                <a:cs typeface="Helvetica Light"/>
              </a:rPr>
              <a:t>App</a:t>
            </a:r>
            <a:endParaRPr lang="en-US" sz="2100" b="1" dirty="0">
              <a:solidFill>
                <a:schemeClr val="tx2">
                  <a:lumMod val="75000"/>
                </a:schemeClr>
              </a:solidFill>
              <a:latin typeface="+mj-lt"/>
              <a:cs typeface="Helvetica Light"/>
            </a:endParaRPr>
          </a:p>
        </p:txBody>
      </p:sp>
      <p:grpSp>
        <p:nvGrpSpPr>
          <p:cNvPr id="3" name="Group 2"/>
          <p:cNvGrpSpPr/>
          <p:nvPr/>
        </p:nvGrpSpPr>
        <p:grpSpPr>
          <a:xfrm>
            <a:off x="376567" y="1275583"/>
            <a:ext cx="2053847" cy="2423798"/>
            <a:chOff x="367473" y="1160861"/>
            <a:chExt cx="2053847" cy="2726755"/>
          </a:xfrm>
        </p:grpSpPr>
        <p:sp>
          <p:nvSpPr>
            <p:cNvPr id="32" name="Rounded Rectangle 31"/>
            <p:cNvSpPr/>
            <p:nvPr/>
          </p:nvSpPr>
          <p:spPr>
            <a:xfrm>
              <a:off x="367473" y="1160861"/>
              <a:ext cx="2053847" cy="272675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18" name="Shape 746"/>
            <p:cNvSpPr/>
            <p:nvPr/>
          </p:nvSpPr>
          <p:spPr>
            <a:xfrm>
              <a:off x="519758" y="1197544"/>
              <a:ext cx="1749276" cy="445424"/>
            </a:xfrm>
            <a:prstGeom prst="rect">
              <a:avLst/>
            </a:prstGeom>
            <a:ln w="12700">
              <a:miter lim="400000"/>
            </a:ln>
            <a:extLst>
              <a:ext uri="{C572A759-6A51-4108-AA02-DFA0A04FC94B}">
                <ma14:wrappingTextBoxFlag xmlns:ma14="http://schemas.microsoft.com/office/mac/drawingml/2011/main" val="1"/>
              </a:ext>
            </a:extLst>
          </p:spPr>
          <p:txBody>
            <a:bodyPr lIns="19047" tIns="19047" rIns="19047" bIns="19047">
              <a:noAutofit/>
            </a:bodyPr>
            <a:lstStyle/>
            <a:p>
              <a:pPr algn="ctr" defTabSz="309509">
                <a:defRPr sz="6400">
                  <a:solidFill>
                    <a:srgbClr val="444444"/>
                  </a:solidFill>
                </a:defRPr>
              </a:pPr>
              <a:r>
                <a:rPr lang="en-US" sz="2100" b="1" dirty="0" smtClean="0">
                  <a:solidFill>
                    <a:schemeClr val="bg1"/>
                  </a:solidFill>
                  <a:latin typeface="+mj-lt"/>
                  <a:cs typeface="Helvetica Light"/>
                </a:rPr>
                <a:t>App</a:t>
              </a:r>
              <a:endParaRPr lang="en-US" sz="2100" b="1" dirty="0">
                <a:solidFill>
                  <a:schemeClr val="bg1"/>
                </a:solidFill>
                <a:latin typeface="+mj-lt"/>
                <a:cs typeface="Helvetica Light"/>
              </a:endParaRPr>
            </a:p>
          </p:txBody>
        </p:sp>
        <p:sp>
          <p:nvSpPr>
            <p:cNvPr id="23" name="Shape 746"/>
            <p:cNvSpPr/>
            <p:nvPr/>
          </p:nvSpPr>
          <p:spPr>
            <a:xfrm>
              <a:off x="367473" y="3294383"/>
              <a:ext cx="2053847" cy="311949"/>
            </a:xfrm>
            <a:prstGeom prst="rect">
              <a:avLst/>
            </a:prstGeom>
            <a:ln w="12700">
              <a:miter lim="400000"/>
            </a:ln>
            <a:extLst>
              <a:ext uri="{C572A759-6A51-4108-AA02-DFA0A04FC94B}">
                <ma14:wrappingTextBoxFlag xmlns:ma14="http://schemas.microsoft.com/office/mac/drawingml/2011/main" val="1"/>
              </a:ext>
            </a:extLst>
          </p:spPr>
          <p:txBody>
            <a:bodyPr lIns="19047" tIns="19047" rIns="19047" bIns="19047">
              <a:noAutofit/>
            </a:bodyPr>
            <a:lstStyle/>
            <a:p>
              <a:pPr algn="ctr" defTabSz="309509">
                <a:defRPr sz="6400">
                  <a:solidFill>
                    <a:srgbClr val="444444"/>
                  </a:solidFill>
                </a:defRPr>
              </a:pPr>
              <a:r>
                <a:rPr lang="en-US" sz="1100" b="1" dirty="0" smtClean="0">
                  <a:solidFill>
                    <a:schemeClr val="bg1"/>
                  </a:solidFill>
                  <a:latin typeface="+mj-lt"/>
                  <a:cs typeface="Helvetica Light"/>
                </a:rPr>
                <a:t>Any device</a:t>
              </a:r>
              <a:endParaRPr lang="en-US" sz="1100" b="1" dirty="0">
                <a:solidFill>
                  <a:schemeClr val="bg1"/>
                </a:solidFill>
                <a:latin typeface="+mj-lt"/>
                <a:cs typeface="Helvetica Light"/>
              </a:endParaRPr>
            </a:p>
          </p:txBody>
        </p:sp>
      </p:grpSp>
      <p:grpSp>
        <p:nvGrpSpPr>
          <p:cNvPr id="4" name="Group 3"/>
          <p:cNvGrpSpPr/>
          <p:nvPr/>
        </p:nvGrpSpPr>
        <p:grpSpPr>
          <a:xfrm>
            <a:off x="519677" y="2028550"/>
            <a:ext cx="1672631" cy="872911"/>
            <a:chOff x="6007099" y="476578"/>
            <a:chExt cx="3056173" cy="1627471"/>
          </a:xfrm>
        </p:grpSpPr>
        <p:pic>
          <p:nvPicPr>
            <p:cNvPr id="749" name="pasted-image.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4405" y="476578"/>
              <a:ext cx="2568867" cy="1455846"/>
            </a:xfrm>
            <a:prstGeom prst="rect">
              <a:avLst/>
            </a:prstGeom>
            <a:ln w="12700">
              <a:miter lim="400000"/>
            </a:ln>
            <a:effectLst>
              <a:outerShdw blurRad="381000" rotWithShape="0">
                <a:srgbClr val="000000">
                  <a:alpha val="30000"/>
                </a:srgbClr>
              </a:outerShdw>
            </a:effectLst>
          </p:spPr>
        </p:pic>
        <p:pic>
          <p:nvPicPr>
            <p:cNvPr id="750" name="pasted-image.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7099" y="1076906"/>
              <a:ext cx="448035" cy="1027143"/>
            </a:xfrm>
            <a:prstGeom prst="rect">
              <a:avLst/>
            </a:prstGeom>
            <a:ln w="12700">
              <a:miter lim="400000"/>
            </a:ln>
            <a:effectLst>
              <a:outerShdw blurRad="381000" rotWithShape="0">
                <a:srgbClr val="000000">
                  <a:alpha val="30000"/>
                </a:srgbClr>
              </a:outerShdw>
            </a:effectLst>
          </p:spPr>
        </p:pic>
        <p:pic>
          <p:nvPicPr>
            <p:cNvPr id="751" name="1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1259" y="561806"/>
              <a:ext cx="1907170" cy="1142757"/>
            </a:xfrm>
            <a:prstGeom prst="rect">
              <a:avLst/>
            </a:prstGeom>
            <a:ln w="12700">
              <a:miter lim="400000"/>
            </a:ln>
          </p:spPr>
        </p:pic>
        <p:pic>
          <p:nvPicPr>
            <p:cNvPr id="752" name="14.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34074" y="1227090"/>
              <a:ext cx="389409" cy="736284"/>
            </a:xfrm>
            <a:prstGeom prst="rect">
              <a:avLst/>
            </a:prstGeom>
            <a:ln w="6350">
              <a:solidFill>
                <a:srgbClr val="D6D6D6"/>
              </a:solidFill>
              <a:miter lim="400000"/>
            </a:ln>
          </p:spPr>
        </p:pic>
      </p:grpSp>
      <p:pic>
        <p:nvPicPr>
          <p:cNvPr id="37" name="Picture 3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51015" y="1686649"/>
            <a:ext cx="706228" cy="753135"/>
          </a:xfrm>
          <a:prstGeom prst="rect">
            <a:avLst/>
          </a:prstGeom>
        </p:spPr>
      </p:pic>
      <p:pic>
        <p:nvPicPr>
          <p:cNvPr id="38" name="Picture 3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417352" y="2070699"/>
            <a:ext cx="1001028" cy="936576"/>
          </a:xfrm>
          <a:prstGeom prst="rect">
            <a:avLst/>
          </a:prstGeom>
        </p:spPr>
      </p:pic>
      <p:pic>
        <p:nvPicPr>
          <p:cNvPr id="39" name="Picture 3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64026" y="2091961"/>
            <a:ext cx="375859" cy="185594"/>
          </a:xfrm>
          <a:prstGeom prst="rect">
            <a:avLst/>
          </a:prstGeom>
        </p:spPr>
      </p:pic>
      <p:pic>
        <p:nvPicPr>
          <p:cNvPr id="48" name="Picture 4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52957" y="1955484"/>
            <a:ext cx="1191088" cy="946930"/>
          </a:xfrm>
          <a:prstGeom prst="rect">
            <a:avLst/>
          </a:prstGeom>
        </p:spPr>
      </p:pic>
      <p:pic>
        <p:nvPicPr>
          <p:cNvPr id="49" name="Picture 4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86515" y="2027465"/>
            <a:ext cx="727414" cy="902975"/>
          </a:xfrm>
          <a:prstGeom prst="rect">
            <a:avLst/>
          </a:prstGeom>
        </p:spPr>
      </p:pic>
      <p:pic>
        <p:nvPicPr>
          <p:cNvPr id="50" name="Picture 4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59899" y="2259799"/>
            <a:ext cx="419679" cy="512953"/>
          </a:xfrm>
          <a:prstGeom prst="rect">
            <a:avLst/>
          </a:prstGeom>
        </p:spPr>
      </p:pic>
      <p:pic>
        <p:nvPicPr>
          <p:cNvPr id="51" name="Picture 5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02430" y="2296152"/>
            <a:ext cx="439132" cy="545116"/>
          </a:xfrm>
          <a:prstGeom prst="rect">
            <a:avLst/>
          </a:prstGeom>
        </p:spPr>
      </p:pic>
      <p:sp>
        <p:nvSpPr>
          <p:cNvPr id="52" name="Hand"/>
          <p:cNvSpPr>
            <a:spLocks/>
          </p:cNvSpPr>
          <p:nvPr/>
        </p:nvSpPr>
        <p:spPr bwMode="auto">
          <a:xfrm rot="1842361">
            <a:off x="-1690964" y="2299716"/>
            <a:ext cx="2568128" cy="3895117"/>
          </a:xfrm>
          <a:custGeom>
            <a:avLst/>
            <a:gdLst>
              <a:gd name="T0" fmla="*/ 1324 w 1466"/>
              <a:gd name="T1" fmla="*/ 1714 h 2225"/>
              <a:gd name="T2" fmla="*/ 1247 w 1466"/>
              <a:gd name="T3" fmla="*/ 1501 h 2225"/>
              <a:gd name="T4" fmla="*/ 1217 w 1466"/>
              <a:gd name="T5" fmla="*/ 1364 h 2225"/>
              <a:gd name="T6" fmla="*/ 1239 w 1466"/>
              <a:gd name="T7" fmla="*/ 1283 h 2225"/>
              <a:gd name="T8" fmla="*/ 1273 w 1466"/>
              <a:gd name="T9" fmla="*/ 1169 h 2225"/>
              <a:gd name="T10" fmla="*/ 1353 w 1466"/>
              <a:gd name="T11" fmla="*/ 930 h 2225"/>
              <a:gd name="T12" fmla="*/ 1338 w 1466"/>
              <a:gd name="T13" fmla="*/ 784 h 2225"/>
              <a:gd name="T14" fmla="*/ 1241 w 1466"/>
              <a:gd name="T15" fmla="*/ 745 h 2225"/>
              <a:gd name="T16" fmla="*/ 1184 w 1466"/>
              <a:gd name="T17" fmla="*/ 682 h 2225"/>
              <a:gd name="T18" fmla="*/ 1109 w 1466"/>
              <a:gd name="T19" fmla="*/ 638 h 2225"/>
              <a:gd name="T20" fmla="*/ 1068 w 1466"/>
              <a:gd name="T21" fmla="*/ 628 h 2225"/>
              <a:gd name="T22" fmla="*/ 1057 w 1466"/>
              <a:gd name="T23" fmla="*/ 611 h 2225"/>
              <a:gd name="T24" fmla="*/ 987 w 1466"/>
              <a:gd name="T25" fmla="*/ 510 h 2225"/>
              <a:gd name="T26" fmla="*/ 899 w 1466"/>
              <a:gd name="T27" fmla="*/ 513 h 2225"/>
              <a:gd name="T28" fmla="*/ 831 w 1466"/>
              <a:gd name="T29" fmla="*/ 518 h 2225"/>
              <a:gd name="T30" fmla="*/ 813 w 1466"/>
              <a:gd name="T31" fmla="*/ 491 h 2225"/>
              <a:gd name="T32" fmla="*/ 827 w 1466"/>
              <a:gd name="T33" fmla="*/ 338 h 2225"/>
              <a:gd name="T34" fmla="*/ 848 w 1466"/>
              <a:gd name="T35" fmla="*/ 138 h 2225"/>
              <a:gd name="T36" fmla="*/ 799 w 1466"/>
              <a:gd name="T37" fmla="*/ 4 h 2225"/>
              <a:gd name="T38" fmla="*/ 707 w 1466"/>
              <a:gd name="T39" fmla="*/ 106 h 2225"/>
              <a:gd name="T40" fmla="*/ 664 w 1466"/>
              <a:gd name="T41" fmla="*/ 276 h 2225"/>
              <a:gd name="T42" fmla="*/ 628 w 1466"/>
              <a:gd name="T43" fmla="*/ 505 h 2225"/>
              <a:gd name="T44" fmla="*/ 555 w 1466"/>
              <a:gd name="T45" fmla="*/ 759 h 2225"/>
              <a:gd name="T46" fmla="*/ 482 w 1466"/>
              <a:gd name="T47" fmla="*/ 850 h 2225"/>
              <a:gd name="T48" fmla="*/ 320 w 1466"/>
              <a:gd name="T49" fmla="*/ 689 h 2225"/>
              <a:gd name="T50" fmla="*/ 175 w 1466"/>
              <a:gd name="T51" fmla="*/ 576 h 2225"/>
              <a:gd name="T52" fmla="*/ 6 w 1466"/>
              <a:gd name="T53" fmla="*/ 599 h 2225"/>
              <a:gd name="T54" fmla="*/ 17 w 1466"/>
              <a:gd name="T55" fmla="*/ 641 h 2225"/>
              <a:gd name="T56" fmla="*/ 136 w 1466"/>
              <a:gd name="T57" fmla="*/ 751 h 2225"/>
              <a:gd name="T58" fmla="*/ 257 w 1466"/>
              <a:gd name="T59" fmla="*/ 922 h 2225"/>
              <a:gd name="T60" fmla="*/ 425 w 1466"/>
              <a:gd name="T61" fmla="*/ 1203 h 2225"/>
              <a:gd name="T62" fmla="*/ 560 w 1466"/>
              <a:gd name="T63" fmla="*/ 1400 h 2225"/>
              <a:gd name="T64" fmla="*/ 582 w 1466"/>
              <a:gd name="T65" fmla="*/ 1437 h 2225"/>
              <a:gd name="T66" fmla="*/ 737 w 1466"/>
              <a:gd name="T67" fmla="*/ 1774 h 2225"/>
              <a:gd name="T68" fmla="*/ 891 w 1466"/>
              <a:gd name="T69" fmla="*/ 2225 h 2225"/>
              <a:gd name="T70" fmla="*/ 1466 w 1466"/>
              <a:gd name="T71" fmla="*/ 2036 h 2225"/>
              <a:gd name="T72" fmla="*/ 1324 w 1466"/>
              <a:gd name="T73" fmla="*/ 1714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6" h="2225">
                <a:moveTo>
                  <a:pt x="1324" y="1714"/>
                </a:moveTo>
                <a:cubicBezTo>
                  <a:pt x="1274" y="1585"/>
                  <a:pt x="1307" y="1558"/>
                  <a:pt x="1247" y="1501"/>
                </a:cubicBezTo>
                <a:cubicBezTo>
                  <a:pt x="1239" y="1493"/>
                  <a:pt x="1194" y="1455"/>
                  <a:pt x="1217" y="1364"/>
                </a:cubicBezTo>
                <a:cubicBezTo>
                  <a:pt x="1224" y="1340"/>
                  <a:pt x="1234" y="1318"/>
                  <a:pt x="1239" y="1283"/>
                </a:cubicBezTo>
                <a:cubicBezTo>
                  <a:pt x="1243" y="1253"/>
                  <a:pt x="1257" y="1212"/>
                  <a:pt x="1273" y="1169"/>
                </a:cubicBezTo>
                <a:cubicBezTo>
                  <a:pt x="1283" y="1140"/>
                  <a:pt x="1330" y="1014"/>
                  <a:pt x="1353" y="930"/>
                </a:cubicBezTo>
                <a:cubicBezTo>
                  <a:pt x="1379" y="833"/>
                  <a:pt x="1355" y="800"/>
                  <a:pt x="1338" y="784"/>
                </a:cubicBezTo>
                <a:cubicBezTo>
                  <a:pt x="1305" y="750"/>
                  <a:pt x="1271" y="761"/>
                  <a:pt x="1241" y="745"/>
                </a:cubicBezTo>
                <a:cubicBezTo>
                  <a:pt x="1208" y="733"/>
                  <a:pt x="1189" y="690"/>
                  <a:pt x="1184" y="682"/>
                </a:cubicBezTo>
                <a:cubicBezTo>
                  <a:pt x="1163" y="648"/>
                  <a:pt x="1142" y="640"/>
                  <a:pt x="1109" y="638"/>
                </a:cubicBezTo>
                <a:cubicBezTo>
                  <a:pt x="1101" y="637"/>
                  <a:pt x="1080" y="640"/>
                  <a:pt x="1068" y="628"/>
                </a:cubicBezTo>
                <a:cubicBezTo>
                  <a:pt x="1062" y="623"/>
                  <a:pt x="1059" y="617"/>
                  <a:pt x="1057" y="611"/>
                </a:cubicBezTo>
                <a:cubicBezTo>
                  <a:pt x="1049" y="583"/>
                  <a:pt x="1035" y="534"/>
                  <a:pt x="987" y="510"/>
                </a:cubicBezTo>
                <a:cubicBezTo>
                  <a:pt x="960" y="497"/>
                  <a:pt x="924" y="503"/>
                  <a:pt x="899" y="513"/>
                </a:cubicBezTo>
                <a:cubicBezTo>
                  <a:pt x="883" y="520"/>
                  <a:pt x="851" y="523"/>
                  <a:pt x="831" y="518"/>
                </a:cubicBezTo>
                <a:cubicBezTo>
                  <a:pt x="826" y="516"/>
                  <a:pt x="813" y="509"/>
                  <a:pt x="813" y="491"/>
                </a:cubicBezTo>
                <a:cubicBezTo>
                  <a:pt x="813" y="458"/>
                  <a:pt x="829" y="397"/>
                  <a:pt x="827" y="338"/>
                </a:cubicBezTo>
                <a:cubicBezTo>
                  <a:pt x="824" y="262"/>
                  <a:pt x="839" y="196"/>
                  <a:pt x="848" y="138"/>
                </a:cubicBezTo>
                <a:cubicBezTo>
                  <a:pt x="857" y="80"/>
                  <a:pt x="856" y="8"/>
                  <a:pt x="799" y="4"/>
                </a:cubicBezTo>
                <a:cubicBezTo>
                  <a:pt x="741" y="0"/>
                  <a:pt x="707" y="106"/>
                  <a:pt x="707" y="106"/>
                </a:cubicBezTo>
                <a:cubicBezTo>
                  <a:pt x="707" y="106"/>
                  <a:pt x="689" y="204"/>
                  <a:pt x="664" y="276"/>
                </a:cubicBezTo>
                <a:cubicBezTo>
                  <a:pt x="639" y="347"/>
                  <a:pt x="648" y="418"/>
                  <a:pt x="628" y="505"/>
                </a:cubicBezTo>
                <a:cubicBezTo>
                  <a:pt x="609" y="591"/>
                  <a:pt x="573" y="703"/>
                  <a:pt x="555" y="759"/>
                </a:cubicBezTo>
                <a:cubicBezTo>
                  <a:pt x="536" y="816"/>
                  <a:pt x="521" y="830"/>
                  <a:pt x="482" y="850"/>
                </a:cubicBezTo>
                <a:cubicBezTo>
                  <a:pt x="449" y="841"/>
                  <a:pt x="347" y="730"/>
                  <a:pt x="320" y="689"/>
                </a:cubicBezTo>
                <a:cubicBezTo>
                  <a:pt x="293" y="647"/>
                  <a:pt x="274" y="620"/>
                  <a:pt x="175" y="576"/>
                </a:cubicBezTo>
                <a:cubicBezTo>
                  <a:pt x="76" y="532"/>
                  <a:pt x="14" y="567"/>
                  <a:pt x="6" y="599"/>
                </a:cubicBezTo>
                <a:cubicBezTo>
                  <a:pt x="0" y="625"/>
                  <a:pt x="17" y="641"/>
                  <a:pt x="17" y="641"/>
                </a:cubicBezTo>
                <a:cubicBezTo>
                  <a:pt x="17" y="641"/>
                  <a:pt x="111" y="684"/>
                  <a:pt x="136" y="751"/>
                </a:cubicBezTo>
                <a:cubicBezTo>
                  <a:pt x="162" y="818"/>
                  <a:pt x="226" y="819"/>
                  <a:pt x="257" y="922"/>
                </a:cubicBezTo>
                <a:cubicBezTo>
                  <a:pt x="288" y="1025"/>
                  <a:pt x="322" y="1063"/>
                  <a:pt x="425" y="1203"/>
                </a:cubicBezTo>
                <a:cubicBezTo>
                  <a:pt x="474" y="1255"/>
                  <a:pt x="520" y="1326"/>
                  <a:pt x="560" y="1400"/>
                </a:cubicBezTo>
                <a:cubicBezTo>
                  <a:pt x="566" y="1412"/>
                  <a:pt x="574" y="1425"/>
                  <a:pt x="582" y="1437"/>
                </a:cubicBezTo>
                <a:cubicBezTo>
                  <a:pt x="623" y="1505"/>
                  <a:pt x="737" y="1774"/>
                  <a:pt x="737" y="1774"/>
                </a:cubicBezTo>
                <a:cubicBezTo>
                  <a:pt x="891" y="2225"/>
                  <a:pt x="891" y="2225"/>
                  <a:pt x="891" y="2225"/>
                </a:cubicBezTo>
                <a:cubicBezTo>
                  <a:pt x="1466" y="2036"/>
                  <a:pt x="1466" y="2036"/>
                  <a:pt x="1466" y="2036"/>
                </a:cubicBezTo>
                <a:cubicBezTo>
                  <a:pt x="1466" y="2036"/>
                  <a:pt x="1375" y="1843"/>
                  <a:pt x="1324" y="1714"/>
                </a:cubicBezTo>
              </a:path>
            </a:pathLst>
          </a:custGeom>
          <a:solidFill>
            <a:schemeClr val="bg1">
              <a:lumMod val="65000"/>
              <a:alpha val="39000"/>
            </a:schemeClr>
          </a:solidFill>
          <a:ln w="25400">
            <a:solidFill>
              <a:schemeClr val="bg1">
                <a:lumMod val="65000"/>
              </a:schemeClr>
            </a:solidFill>
          </a:ln>
        </p:spPr>
        <p:txBody>
          <a:bodyPr vert="horz" wrap="square" lIns="91434" tIns="45717" rIns="91434" bIns="45717" numCol="1" anchor="t" anchorCtr="0" compatLnSpc="1">
            <a:prstTxWarp prst="textNoShape">
              <a:avLst/>
            </a:prstTxWarp>
          </a:bodyPr>
          <a:lstStyle/>
          <a:p>
            <a:endParaRPr lang="en-US"/>
          </a:p>
        </p:txBody>
      </p:sp>
      <p:pic>
        <p:nvPicPr>
          <p:cNvPr id="34" name="Picture 2"/>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a:stretch/>
        </p:blipFill>
        <p:spPr bwMode="auto">
          <a:xfrm>
            <a:off x="2633406" y="2265273"/>
            <a:ext cx="863374" cy="8039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2" name="Shape 219"/>
          <p:cNvSpPr/>
          <p:nvPr/>
        </p:nvSpPr>
        <p:spPr>
          <a:xfrm>
            <a:off x="571500" y="381001"/>
            <a:ext cx="8001000" cy="848360"/>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lvl="0"/>
            <a:r>
              <a:rPr lang="en-US" sz="3000" dirty="0" smtClean="0">
                <a:solidFill>
                  <a:srgbClr val="2968AF"/>
                </a:solidFill>
                <a:latin typeface="+mj-lt"/>
              </a:rPr>
              <a:t>App Centric</a:t>
            </a:r>
            <a:endParaRPr lang="en-US" sz="3000" dirty="0">
              <a:solidFill>
                <a:srgbClr val="2968AF"/>
              </a:solidFill>
              <a:latin typeface="+mj-lt"/>
            </a:endParaRPr>
          </a:p>
        </p:txBody>
      </p:sp>
      <p:pic>
        <p:nvPicPr>
          <p:cNvPr id="5" name="Picture 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974046" y="1917080"/>
            <a:ext cx="1614967" cy="1026462"/>
          </a:xfrm>
          <a:prstGeom prst="rect">
            <a:avLst/>
          </a:prstGeom>
        </p:spPr>
      </p:pic>
    </p:spTree>
    <p:extLst>
      <p:ext uri="{BB962C8B-B14F-4D97-AF65-F5344CB8AC3E}">
        <p14:creationId xmlns:p14="http://schemas.microsoft.com/office/powerpoint/2010/main" val="994407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0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2000"/>
                            </p:stCondLst>
                            <p:childTnLst>
                              <p:par>
                                <p:cTn id="18" presetID="10" presetClass="entr" presetSubtype="0" fill="hold" grpId="1"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750"/>
                                        <p:tgtEl>
                                          <p:spTgt spid="52"/>
                                        </p:tgtEl>
                                      </p:cBhvr>
                                    </p:animEffect>
                                  </p:childTnLst>
                                </p:cTn>
                              </p:par>
                              <p:par>
                                <p:cTn id="21" presetID="42" presetClass="path" presetSubtype="0" accel="18000" decel="6000" fill="hold" grpId="0" nodeType="withEffect">
                                  <p:stCondLst>
                                    <p:cond delay="0"/>
                                  </p:stCondLst>
                                  <p:childTnLst>
                                    <p:animMotion origin="layout" path="M -0.00417 0.06636 L 4.44444E-6 2.71605E-6 " pathEditMode="relative" rAng="0" ptsTypes="AA">
                                      <p:cBhvr>
                                        <p:cTn id="22" dur="1250" fill="hold"/>
                                        <p:tgtEl>
                                          <p:spTgt spid="52"/>
                                        </p:tgtEl>
                                        <p:attrNameLst>
                                          <p:attrName>ppt_x</p:attrName>
                                          <p:attrName>ppt_y</p:attrName>
                                        </p:attrNameLst>
                                      </p:cBhvr>
                                      <p:rCtr x="208" y="-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animBg="1"/>
      <p:bldP spid="33" grpId="0" animBg="1"/>
      <p:bldP spid="52" grpId="0" animBg="1"/>
      <p:bldP spid="5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asted-image.tif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5143500"/>
          </a:xfrm>
          <a:prstGeom prst="rect">
            <a:avLst/>
          </a:prstGeom>
          <a:ln w="12700">
            <a:miter lim="400000"/>
          </a:ln>
        </p:spPr>
      </p:pic>
      <p:sp>
        <p:nvSpPr>
          <p:cNvPr id="139" name="Shape 139"/>
          <p:cNvSpPr/>
          <p:nvPr/>
        </p:nvSpPr>
        <p:spPr>
          <a:xfrm>
            <a:off x="523875" y="221927"/>
            <a:ext cx="8096250" cy="714375"/>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chor="ctr">
            <a:normAutofit/>
          </a:bodyPr>
          <a:lstStyle/>
          <a:p>
            <a:pPr lvl="0" algn="ctr"/>
            <a:r>
              <a:rPr lang="en-US" sz="3000" dirty="0" smtClean="0">
                <a:solidFill>
                  <a:srgbClr val="2968AF"/>
                </a:solidFill>
                <a:latin typeface="+mj-lt"/>
              </a:rPr>
              <a:t>User Centric</a:t>
            </a:r>
            <a:endParaRPr lang="en-US" sz="3000" dirty="0">
              <a:solidFill>
                <a:schemeClr val="tx2">
                  <a:alpha val="48000"/>
                </a:schemeClr>
              </a:solidFill>
              <a:latin typeface="+mj-lt"/>
              <a:cs typeface="CiscoSansTT Light"/>
            </a:endParaRPr>
          </a:p>
        </p:txBody>
      </p:sp>
      <p:pic>
        <p:nvPicPr>
          <p:cNvPr id="140" name="pasted-image.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0469" y="1386183"/>
            <a:ext cx="4057650" cy="2282428"/>
          </a:xfrm>
          <a:prstGeom prst="rect">
            <a:avLst/>
          </a:prstGeom>
          <a:ln w="12700">
            <a:miter lim="400000"/>
          </a:ln>
        </p:spPr>
      </p:pic>
      <p:sp>
        <p:nvSpPr>
          <p:cNvPr id="141" name="Shape 141"/>
          <p:cNvSpPr/>
          <p:nvPr/>
        </p:nvSpPr>
        <p:spPr>
          <a:xfrm>
            <a:off x="2540469" y="1640294"/>
            <a:ext cx="4057650" cy="2280115"/>
          </a:xfrm>
          <a:prstGeom prst="rect">
            <a:avLst/>
          </a:prstGeom>
          <a:solidFill>
            <a:srgbClr val="BBBBBB"/>
          </a:solidFill>
          <a:ln w="12700">
            <a:miter lim="400000"/>
          </a:ln>
        </p:spPr>
        <p:txBody>
          <a:bodyPr lIns="19049" tIns="19049" rIns="19049" bIns="19049" anchor="ctr"/>
          <a:lstStyle/>
          <a:p>
            <a:pPr>
              <a:defRPr sz="3200">
                <a:solidFill>
                  <a:srgbClr val="FFFFFF"/>
                </a:solidFill>
              </a:defRPr>
            </a:pPr>
            <a:endParaRPr sz="1200"/>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0471" y="1386182"/>
            <a:ext cx="4057649" cy="2534226"/>
          </a:xfrm>
          <a:prstGeom prst="rect">
            <a:avLst/>
          </a:prstGeom>
        </p:spPr>
      </p:pic>
    </p:spTree>
    <p:extLst>
      <p:ext uri="{BB962C8B-B14F-4D97-AF65-F5344CB8AC3E}">
        <p14:creationId xmlns:p14="http://schemas.microsoft.com/office/powerpoint/2010/main" val="1661554554"/>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8"/>
          <p:cNvSpPr txBox="1">
            <a:spLocks/>
          </p:cNvSpPr>
          <p:nvPr/>
        </p:nvSpPr>
        <p:spPr>
          <a:xfrm>
            <a:off x="437766" y="341317"/>
            <a:ext cx="8345488" cy="731837"/>
          </a:xfrm>
          <a:prstGeom prst="rect">
            <a:avLst/>
          </a:prstGeom>
        </p:spPr>
        <p:txBody>
          <a:bodyPr lIns="68588" tIns="34295" rIns="68588" bIns="34295"/>
          <a:lstStyle>
            <a:lvl1pPr algn="l" defTabSz="912048" rtl="0" eaLnBrk="1" fontAlgn="base" hangingPunct="1">
              <a:lnSpc>
                <a:spcPct val="80000"/>
              </a:lnSpc>
              <a:spcBef>
                <a:spcPct val="0"/>
              </a:spcBef>
              <a:spcAft>
                <a:spcPct val="0"/>
              </a:spcAft>
              <a:defRPr lang="en-US" sz="4300" kern="1200" dirty="0">
                <a:solidFill>
                  <a:srgbClr val="676767"/>
                </a:solidFill>
                <a:latin typeface="+mj-lt"/>
                <a:ea typeface="ＭＳ Ｐゴシック" charset="0"/>
                <a:cs typeface="CiscoSans"/>
              </a:defRPr>
            </a:lvl1pPr>
            <a:lvl2pPr algn="l" defTabSz="912048" rtl="0" eaLnBrk="1" fontAlgn="base" hangingPunct="1">
              <a:lnSpc>
                <a:spcPct val="80000"/>
              </a:lnSpc>
              <a:spcBef>
                <a:spcPct val="0"/>
              </a:spcBef>
              <a:spcAft>
                <a:spcPct val="0"/>
              </a:spcAft>
              <a:defRPr sz="4300">
                <a:solidFill>
                  <a:srgbClr val="676767"/>
                </a:solidFill>
                <a:latin typeface="Arial" charset="0"/>
                <a:ea typeface="ＭＳ Ｐゴシック" charset="0"/>
              </a:defRPr>
            </a:lvl2pPr>
            <a:lvl3pPr algn="l" defTabSz="912048" rtl="0" eaLnBrk="1" fontAlgn="base" hangingPunct="1">
              <a:lnSpc>
                <a:spcPct val="80000"/>
              </a:lnSpc>
              <a:spcBef>
                <a:spcPct val="0"/>
              </a:spcBef>
              <a:spcAft>
                <a:spcPct val="0"/>
              </a:spcAft>
              <a:defRPr sz="4300">
                <a:solidFill>
                  <a:srgbClr val="676767"/>
                </a:solidFill>
                <a:latin typeface="Arial" charset="0"/>
                <a:ea typeface="ＭＳ Ｐゴシック" charset="0"/>
              </a:defRPr>
            </a:lvl3pPr>
            <a:lvl4pPr algn="l" defTabSz="912048" rtl="0" eaLnBrk="1" fontAlgn="base" hangingPunct="1">
              <a:lnSpc>
                <a:spcPct val="80000"/>
              </a:lnSpc>
              <a:spcBef>
                <a:spcPct val="0"/>
              </a:spcBef>
              <a:spcAft>
                <a:spcPct val="0"/>
              </a:spcAft>
              <a:defRPr sz="4300">
                <a:solidFill>
                  <a:srgbClr val="676767"/>
                </a:solidFill>
                <a:latin typeface="Arial" charset="0"/>
                <a:ea typeface="ＭＳ Ｐゴシック" charset="0"/>
              </a:defRPr>
            </a:lvl4pPr>
            <a:lvl5pPr algn="l" defTabSz="912048" rtl="0" eaLnBrk="1" fontAlgn="base" hangingPunct="1">
              <a:lnSpc>
                <a:spcPct val="80000"/>
              </a:lnSpc>
              <a:spcBef>
                <a:spcPct val="0"/>
              </a:spcBef>
              <a:spcAft>
                <a:spcPct val="0"/>
              </a:spcAft>
              <a:defRPr sz="4300">
                <a:solidFill>
                  <a:srgbClr val="676767"/>
                </a:solidFill>
                <a:latin typeface="Arial" charset="0"/>
                <a:ea typeface="ＭＳ Ｐゴシック" charset="0"/>
              </a:defRPr>
            </a:lvl5pPr>
            <a:lvl6pPr marL="609443" algn="l" defTabSz="912048" rtl="0" eaLnBrk="1" fontAlgn="base" hangingPunct="1">
              <a:lnSpc>
                <a:spcPct val="80000"/>
              </a:lnSpc>
              <a:spcBef>
                <a:spcPct val="0"/>
              </a:spcBef>
              <a:spcAft>
                <a:spcPct val="0"/>
              </a:spcAft>
              <a:defRPr sz="4300">
                <a:solidFill>
                  <a:srgbClr val="676767"/>
                </a:solidFill>
                <a:latin typeface="Arial" charset="0"/>
                <a:ea typeface="ＭＳ Ｐゴシック" charset="0"/>
              </a:defRPr>
            </a:lvl6pPr>
            <a:lvl7pPr marL="1218885" algn="l" defTabSz="912048" rtl="0" eaLnBrk="1" fontAlgn="base" hangingPunct="1">
              <a:lnSpc>
                <a:spcPct val="80000"/>
              </a:lnSpc>
              <a:spcBef>
                <a:spcPct val="0"/>
              </a:spcBef>
              <a:spcAft>
                <a:spcPct val="0"/>
              </a:spcAft>
              <a:defRPr sz="4300">
                <a:solidFill>
                  <a:srgbClr val="676767"/>
                </a:solidFill>
                <a:latin typeface="Arial" charset="0"/>
                <a:ea typeface="ＭＳ Ｐゴシック" charset="0"/>
              </a:defRPr>
            </a:lvl7pPr>
            <a:lvl8pPr marL="1828328" algn="l" defTabSz="912048" rtl="0" eaLnBrk="1" fontAlgn="base" hangingPunct="1">
              <a:lnSpc>
                <a:spcPct val="80000"/>
              </a:lnSpc>
              <a:spcBef>
                <a:spcPct val="0"/>
              </a:spcBef>
              <a:spcAft>
                <a:spcPct val="0"/>
              </a:spcAft>
              <a:defRPr sz="4300">
                <a:solidFill>
                  <a:srgbClr val="676767"/>
                </a:solidFill>
                <a:latin typeface="Arial" charset="0"/>
                <a:ea typeface="ＭＳ Ｐゴシック" charset="0"/>
              </a:defRPr>
            </a:lvl8pPr>
            <a:lvl9pPr marL="2437771" algn="l" defTabSz="912048" rtl="0" eaLnBrk="1" fontAlgn="base" hangingPunct="1">
              <a:lnSpc>
                <a:spcPct val="80000"/>
              </a:lnSpc>
              <a:spcBef>
                <a:spcPct val="0"/>
              </a:spcBef>
              <a:spcAft>
                <a:spcPct val="0"/>
              </a:spcAft>
              <a:defRPr sz="4300">
                <a:solidFill>
                  <a:srgbClr val="676767"/>
                </a:solidFill>
                <a:latin typeface="Arial" charset="0"/>
                <a:ea typeface="ＭＳ Ｐゴシック" charset="0"/>
              </a:defRPr>
            </a:lvl9pPr>
          </a:lstStyle>
          <a:p>
            <a:endParaRPr lang="en-US" sz="2800" dirty="0"/>
          </a:p>
        </p:txBody>
      </p:sp>
      <p:grpSp>
        <p:nvGrpSpPr>
          <p:cNvPr id="38" name="Group 37"/>
          <p:cNvGrpSpPr/>
          <p:nvPr/>
        </p:nvGrpSpPr>
        <p:grpSpPr>
          <a:xfrm>
            <a:off x="414070" y="2435756"/>
            <a:ext cx="495661" cy="248773"/>
            <a:chOff x="161895" y="2545358"/>
            <a:chExt cx="495661" cy="248773"/>
          </a:xfrm>
        </p:grpSpPr>
        <p:pic>
          <p:nvPicPr>
            <p:cNvPr id="39" name="Picture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727" y="2561329"/>
              <a:ext cx="383270" cy="216548"/>
            </a:xfrm>
            <a:prstGeom prst="rect">
              <a:avLst/>
            </a:prstGeom>
          </p:spPr>
        </p:pic>
        <p:sp>
          <p:nvSpPr>
            <p:cNvPr id="40" name="Freeform 39"/>
            <p:cNvSpPr>
              <a:spLocks noEditPoints="1"/>
            </p:cNvSpPr>
            <p:nvPr/>
          </p:nvSpPr>
          <p:spPr bwMode="auto">
            <a:xfrm rot="16200000">
              <a:off x="285339" y="2421914"/>
              <a:ext cx="248773" cy="495661"/>
            </a:xfrm>
            <a:custGeom>
              <a:avLst/>
              <a:gdLst>
                <a:gd name="T0" fmla="*/ 220 w 228"/>
                <a:gd name="T1" fmla="*/ 7 h 454"/>
                <a:gd name="T2" fmla="*/ 202 w 228"/>
                <a:gd name="T3" fmla="*/ 0 h 454"/>
                <a:gd name="T4" fmla="*/ 26 w 228"/>
                <a:gd name="T5" fmla="*/ 0 h 454"/>
                <a:gd name="T6" fmla="*/ 8 w 228"/>
                <a:gd name="T7" fmla="*/ 7 h 454"/>
                <a:gd name="T8" fmla="*/ 0 w 228"/>
                <a:gd name="T9" fmla="*/ 25 h 454"/>
                <a:gd name="T10" fmla="*/ 0 w 228"/>
                <a:gd name="T11" fmla="*/ 428 h 454"/>
                <a:gd name="T12" fmla="*/ 26 w 228"/>
                <a:gd name="T13" fmla="*/ 454 h 454"/>
                <a:gd name="T14" fmla="*/ 202 w 228"/>
                <a:gd name="T15" fmla="*/ 454 h 454"/>
                <a:gd name="T16" fmla="*/ 227 w 228"/>
                <a:gd name="T17" fmla="*/ 428 h 454"/>
                <a:gd name="T18" fmla="*/ 228 w 228"/>
                <a:gd name="T19" fmla="*/ 25 h 454"/>
                <a:gd name="T20" fmla="*/ 220 w 228"/>
                <a:gd name="T21" fmla="*/ 7 h 454"/>
                <a:gd name="T22" fmla="*/ 71 w 228"/>
                <a:gd name="T23" fmla="*/ 16 h 454"/>
                <a:gd name="T24" fmla="*/ 158 w 228"/>
                <a:gd name="T25" fmla="*/ 16 h 454"/>
                <a:gd name="T26" fmla="*/ 162 w 228"/>
                <a:gd name="T27" fmla="*/ 21 h 454"/>
                <a:gd name="T28" fmla="*/ 158 w 228"/>
                <a:gd name="T29" fmla="*/ 25 h 454"/>
                <a:gd name="T30" fmla="*/ 71 w 228"/>
                <a:gd name="T31" fmla="*/ 25 h 454"/>
                <a:gd name="T32" fmla="*/ 66 w 228"/>
                <a:gd name="T33" fmla="*/ 21 h 454"/>
                <a:gd name="T34" fmla="*/ 71 w 228"/>
                <a:gd name="T35" fmla="*/ 16 h 454"/>
                <a:gd name="T36" fmla="*/ 114 w 228"/>
                <a:gd name="T37" fmla="*/ 441 h 454"/>
                <a:gd name="T38" fmla="*/ 96 w 228"/>
                <a:gd name="T39" fmla="*/ 423 h 454"/>
                <a:gd name="T40" fmla="*/ 114 w 228"/>
                <a:gd name="T41" fmla="*/ 404 h 454"/>
                <a:gd name="T42" fmla="*/ 132 w 228"/>
                <a:gd name="T43" fmla="*/ 423 h 454"/>
                <a:gd name="T44" fmla="*/ 114 w 228"/>
                <a:gd name="T45" fmla="*/ 441 h 454"/>
                <a:gd name="T46" fmla="*/ 211 w 228"/>
                <a:gd name="T47" fmla="*/ 391 h 454"/>
                <a:gd name="T48" fmla="*/ 17 w 228"/>
                <a:gd name="T49" fmla="*/ 391 h 454"/>
                <a:gd name="T50" fmla="*/ 17 w 228"/>
                <a:gd name="T51" fmla="*/ 47 h 454"/>
                <a:gd name="T52" fmla="*/ 211 w 228"/>
                <a:gd name="T53" fmla="*/ 47 h 454"/>
                <a:gd name="T54" fmla="*/ 211 w 228"/>
                <a:gd name="T55" fmla="*/ 39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 h="454">
                  <a:moveTo>
                    <a:pt x="220" y="7"/>
                  </a:moveTo>
                  <a:cubicBezTo>
                    <a:pt x="215" y="3"/>
                    <a:pt x="209" y="0"/>
                    <a:pt x="202" y="0"/>
                  </a:cubicBezTo>
                  <a:cubicBezTo>
                    <a:pt x="26" y="0"/>
                    <a:pt x="26" y="0"/>
                    <a:pt x="26" y="0"/>
                  </a:cubicBezTo>
                  <a:cubicBezTo>
                    <a:pt x="19" y="0"/>
                    <a:pt x="13" y="2"/>
                    <a:pt x="8" y="7"/>
                  </a:cubicBezTo>
                  <a:cubicBezTo>
                    <a:pt x="3" y="12"/>
                    <a:pt x="0" y="19"/>
                    <a:pt x="0" y="25"/>
                  </a:cubicBezTo>
                  <a:cubicBezTo>
                    <a:pt x="0" y="428"/>
                    <a:pt x="0" y="428"/>
                    <a:pt x="0" y="428"/>
                  </a:cubicBezTo>
                  <a:cubicBezTo>
                    <a:pt x="0" y="442"/>
                    <a:pt x="12" y="454"/>
                    <a:pt x="26" y="454"/>
                  </a:cubicBezTo>
                  <a:cubicBezTo>
                    <a:pt x="202" y="454"/>
                    <a:pt x="202" y="454"/>
                    <a:pt x="202" y="454"/>
                  </a:cubicBezTo>
                  <a:cubicBezTo>
                    <a:pt x="216" y="454"/>
                    <a:pt x="227" y="443"/>
                    <a:pt x="227" y="428"/>
                  </a:cubicBezTo>
                  <a:cubicBezTo>
                    <a:pt x="228" y="25"/>
                    <a:pt x="228" y="25"/>
                    <a:pt x="228" y="25"/>
                  </a:cubicBezTo>
                  <a:cubicBezTo>
                    <a:pt x="228" y="19"/>
                    <a:pt x="225" y="12"/>
                    <a:pt x="220" y="7"/>
                  </a:cubicBezTo>
                  <a:close/>
                  <a:moveTo>
                    <a:pt x="71" y="16"/>
                  </a:moveTo>
                  <a:cubicBezTo>
                    <a:pt x="158" y="16"/>
                    <a:pt x="158" y="16"/>
                    <a:pt x="158" y="16"/>
                  </a:cubicBezTo>
                  <a:cubicBezTo>
                    <a:pt x="160" y="16"/>
                    <a:pt x="162" y="18"/>
                    <a:pt x="162" y="21"/>
                  </a:cubicBezTo>
                  <a:cubicBezTo>
                    <a:pt x="162" y="23"/>
                    <a:pt x="160" y="25"/>
                    <a:pt x="158" y="25"/>
                  </a:cubicBezTo>
                  <a:cubicBezTo>
                    <a:pt x="71" y="25"/>
                    <a:pt x="71" y="25"/>
                    <a:pt x="71" y="25"/>
                  </a:cubicBezTo>
                  <a:cubicBezTo>
                    <a:pt x="68" y="25"/>
                    <a:pt x="66" y="23"/>
                    <a:pt x="66" y="21"/>
                  </a:cubicBezTo>
                  <a:cubicBezTo>
                    <a:pt x="66" y="18"/>
                    <a:pt x="68" y="16"/>
                    <a:pt x="71" y="16"/>
                  </a:cubicBezTo>
                  <a:close/>
                  <a:moveTo>
                    <a:pt x="114" y="441"/>
                  </a:moveTo>
                  <a:cubicBezTo>
                    <a:pt x="104" y="441"/>
                    <a:pt x="96" y="433"/>
                    <a:pt x="96" y="423"/>
                  </a:cubicBezTo>
                  <a:cubicBezTo>
                    <a:pt x="96" y="413"/>
                    <a:pt x="104" y="404"/>
                    <a:pt x="114" y="404"/>
                  </a:cubicBezTo>
                  <a:cubicBezTo>
                    <a:pt x="124" y="404"/>
                    <a:pt x="132" y="413"/>
                    <a:pt x="132" y="423"/>
                  </a:cubicBezTo>
                  <a:cubicBezTo>
                    <a:pt x="132" y="433"/>
                    <a:pt x="124" y="441"/>
                    <a:pt x="114" y="441"/>
                  </a:cubicBezTo>
                  <a:close/>
                  <a:moveTo>
                    <a:pt x="211" y="391"/>
                  </a:moveTo>
                  <a:cubicBezTo>
                    <a:pt x="17" y="391"/>
                    <a:pt x="17" y="391"/>
                    <a:pt x="17" y="391"/>
                  </a:cubicBezTo>
                  <a:cubicBezTo>
                    <a:pt x="17" y="47"/>
                    <a:pt x="17" y="47"/>
                    <a:pt x="17" y="47"/>
                  </a:cubicBezTo>
                  <a:cubicBezTo>
                    <a:pt x="211" y="47"/>
                    <a:pt x="211" y="47"/>
                    <a:pt x="211" y="47"/>
                  </a:cubicBezTo>
                  <a:lnTo>
                    <a:pt x="211" y="391"/>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nvGrpSpPr>
          <p:cNvPr id="41" name="Group 40"/>
          <p:cNvGrpSpPr/>
          <p:nvPr/>
        </p:nvGrpSpPr>
        <p:grpSpPr>
          <a:xfrm>
            <a:off x="1049128" y="2151175"/>
            <a:ext cx="697317" cy="533354"/>
            <a:chOff x="1049127" y="2387990"/>
            <a:chExt cx="697317" cy="533354"/>
          </a:xfrm>
        </p:grpSpPr>
        <p:pic>
          <p:nvPicPr>
            <p:cNvPr id="42" name="Picture 4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1088" y="2433221"/>
              <a:ext cx="628650" cy="433803"/>
            </a:xfrm>
            <a:prstGeom prst="rect">
              <a:avLst/>
            </a:prstGeom>
          </p:spPr>
        </p:pic>
        <p:sp>
          <p:nvSpPr>
            <p:cNvPr id="43" name="Freeform 42"/>
            <p:cNvSpPr>
              <a:spLocks noEditPoints="1"/>
            </p:cNvSpPr>
            <p:nvPr/>
          </p:nvSpPr>
          <p:spPr bwMode="auto">
            <a:xfrm>
              <a:off x="1049127" y="2387990"/>
              <a:ext cx="697317" cy="533354"/>
            </a:xfrm>
            <a:custGeom>
              <a:avLst/>
              <a:gdLst>
                <a:gd name="T0" fmla="*/ 319 w 639"/>
                <a:gd name="T1" fmla="*/ 34 h 488"/>
                <a:gd name="T2" fmla="*/ 314 w 639"/>
                <a:gd name="T3" fmla="*/ 28 h 488"/>
                <a:gd name="T4" fmla="*/ 319 w 639"/>
                <a:gd name="T5" fmla="*/ 23 h 488"/>
                <a:gd name="T6" fmla="*/ 325 w 639"/>
                <a:gd name="T7" fmla="*/ 28 h 488"/>
                <a:gd name="T8" fmla="*/ 319 w 639"/>
                <a:gd name="T9" fmla="*/ 34 h 488"/>
                <a:gd name="T10" fmla="*/ 345 w 639"/>
                <a:gd name="T11" fmla="*/ 467 h 488"/>
                <a:gd name="T12" fmla="*/ 337 w 639"/>
                <a:gd name="T13" fmla="*/ 474 h 488"/>
                <a:gd name="T14" fmla="*/ 301 w 639"/>
                <a:gd name="T15" fmla="*/ 474 h 488"/>
                <a:gd name="T16" fmla="*/ 294 w 639"/>
                <a:gd name="T17" fmla="*/ 467 h 488"/>
                <a:gd name="T18" fmla="*/ 294 w 639"/>
                <a:gd name="T19" fmla="*/ 458 h 488"/>
                <a:gd name="T20" fmla="*/ 301 w 639"/>
                <a:gd name="T21" fmla="*/ 451 h 488"/>
                <a:gd name="T22" fmla="*/ 337 w 639"/>
                <a:gd name="T23" fmla="*/ 451 h 488"/>
                <a:gd name="T24" fmla="*/ 345 w 639"/>
                <a:gd name="T25" fmla="*/ 458 h 488"/>
                <a:gd name="T26" fmla="*/ 345 w 639"/>
                <a:gd name="T27" fmla="*/ 467 h 488"/>
                <a:gd name="T28" fmla="*/ 599 w 639"/>
                <a:gd name="T29" fmla="*/ 0 h 488"/>
                <a:gd name="T30" fmla="*/ 39 w 639"/>
                <a:gd name="T31" fmla="*/ 0 h 488"/>
                <a:gd name="T32" fmla="*/ 0 w 639"/>
                <a:gd name="T33" fmla="*/ 39 h 488"/>
                <a:gd name="T34" fmla="*/ 0 w 639"/>
                <a:gd name="T35" fmla="*/ 449 h 488"/>
                <a:gd name="T36" fmla="*/ 39 w 639"/>
                <a:gd name="T37" fmla="*/ 488 h 488"/>
                <a:gd name="T38" fmla="*/ 599 w 639"/>
                <a:gd name="T39" fmla="*/ 488 h 488"/>
                <a:gd name="T40" fmla="*/ 639 w 639"/>
                <a:gd name="T41" fmla="*/ 449 h 488"/>
                <a:gd name="T42" fmla="*/ 639 w 639"/>
                <a:gd name="T43" fmla="*/ 39 h 488"/>
                <a:gd name="T44" fmla="*/ 599 w 639"/>
                <a:gd name="T45" fmla="*/ 0 h 488"/>
                <a:gd name="T46" fmla="*/ 591 w 639"/>
                <a:gd name="T47" fmla="*/ 433 h 488"/>
                <a:gd name="T48" fmla="*/ 47 w 639"/>
                <a:gd name="T49" fmla="*/ 433 h 488"/>
                <a:gd name="T50" fmla="*/ 47 w 639"/>
                <a:gd name="T51" fmla="*/ 54 h 488"/>
                <a:gd name="T52" fmla="*/ 591 w 639"/>
                <a:gd name="T53" fmla="*/ 54 h 488"/>
                <a:gd name="T54" fmla="*/ 591 w 639"/>
                <a:gd name="T55" fmla="*/ 43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9" h="488">
                  <a:moveTo>
                    <a:pt x="319" y="34"/>
                  </a:moveTo>
                  <a:cubicBezTo>
                    <a:pt x="316" y="34"/>
                    <a:pt x="314" y="31"/>
                    <a:pt x="314" y="28"/>
                  </a:cubicBezTo>
                  <a:cubicBezTo>
                    <a:pt x="314" y="25"/>
                    <a:pt x="316" y="23"/>
                    <a:pt x="319" y="23"/>
                  </a:cubicBezTo>
                  <a:cubicBezTo>
                    <a:pt x="322" y="23"/>
                    <a:pt x="325" y="25"/>
                    <a:pt x="325" y="28"/>
                  </a:cubicBezTo>
                  <a:cubicBezTo>
                    <a:pt x="325" y="31"/>
                    <a:pt x="322" y="34"/>
                    <a:pt x="319" y="34"/>
                  </a:cubicBezTo>
                  <a:close/>
                  <a:moveTo>
                    <a:pt x="345" y="467"/>
                  </a:moveTo>
                  <a:cubicBezTo>
                    <a:pt x="345" y="471"/>
                    <a:pt x="341" y="474"/>
                    <a:pt x="337" y="474"/>
                  </a:cubicBezTo>
                  <a:cubicBezTo>
                    <a:pt x="301" y="474"/>
                    <a:pt x="301" y="474"/>
                    <a:pt x="301" y="474"/>
                  </a:cubicBezTo>
                  <a:cubicBezTo>
                    <a:pt x="297" y="474"/>
                    <a:pt x="294" y="471"/>
                    <a:pt x="294" y="467"/>
                  </a:cubicBezTo>
                  <a:cubicBezTo>
                    <a:pt x="294" y="458"/>
                    <a:pt x="294" y="458"/>
                    <a:pt x="294" y="458"/>
                  </a:cubicBezTo>
                  <a:cubicBezTo>
                    <a:pt x="294" y="454"/>
                    <a:pt x="297" y="451"/>
                    <a:pt x="301" y="451"/>
                  </a:cubicBezTo>
                  <a:cubicBezTo>
                    <a:pt x="337" y="451"/>
                    <a:pt x="337" y="451"/>
                    <a:pt x="337" y="451"/>
                  </a:cubicBezTo>
                  <a:cubicBezTo>
                    <a:pt x="341" y="451"/>
                    <a:pt x="345" y="454"/>
                    <a:pt x="345" y="458"/>
                  </a:cubicBezTo>
                  <a:lnTo>
                    <a:pt x="345" y="467"/>
                  </a:lnTo>
                  <a:close/>
                  <a:moveTo>
                    <a:pt x="599" y="0"/>
                  </a:moveTo>
                  <a:cubicBezTo>
                    <a:pt x="39" y="0"/>
                    <a:pt x="39" y="0"/>
                    <a:pt x="39" y="0"/>
                  </a:cubicBezTo>
                  <a:cubicBezTo>
                    <a:pt x="17" y="0"/>
                    <a:pt x="0" y="18"/>
                    <a:pt x="0" y="39"/>
                  </a:cubicBezTo>
                  <a:cubicBezTo>
                    <a:pt x="0" y="449"/>
                    <a:pt x="0" y="449"/>
                    <a:pt x="0" y="449"/>
                  </a:cubicBezTo>
                  <a:cubicBezTo>
                    <a:pt x="0" y="470"/>
                    <a:pt x="17" y="488"/>
                    <a:pt x="39" y="488"/>
                  </a:cubicBezTo>
                  <a:cubicBezTo>
                    <a:pt x="599" y="488"/>
                    <a:pt x="599" y="488"/>
                    <a:pt x="599" y="488"/>
                  </a:cubicBezTo>
                  <a:cubicBezTo>
                    <a:pt x="621" y="488"/>
                    <a:pt x="639" y="470"/>
                    <a:pt x="639" y="449"/>
                  </a:cubicBezTo>
                  <a:cubicBezTo>
                    <a:pt x="639" y="39"/>
                    <a:pt x="639" y="39"/>
                    <a:pt x="639" y="39"/>
                  </a:cubicBezTo>
                  <a:cubicBezTo>
                    <a:pt x="639" y="18"/>
                    <a:pt x="621" y="0"/>
                    <a:pt x="599" y="0"/>
                  </a:cubicBezTo>
                  <a:close/>
                  <a:moveTo>
                    <a:pt x="591" y="433"/>
                  </a:moveTo>
                  <a:cubicBezTo>
                    <a:pt x="47" y="433"/>
                    <a:pt x="47" y="433"/>
                    <a:pt x="47" y="433"/>
                  </a:cubicBezTo>
                  <a:cubicBezTo>
                    <a:pt x="47" y="54"/>
                    <a:pt x="47" y="54"/>
                    <a:pt x="47" y="54"/>
                  </a:cubicBezTo>
                  <a:cubicBezTo>
                    <a:pt x="591" y="54"/>
                    <a:pt x="591" y="54"/>
                    <a:pt x="591" y="54"/>
                  </a:cubicBezTo>
                  <a:lnTo>
                    <a:pt x="591" y="433"/>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nvGrpSpPr>
          <p:cNvPr id="44" name="Group 43"/>
          <p:cNvGrpSpPr/>
          <p:nvPr/>
        </p:nvGrpSpPr>
        <p:grpSpPr>
          <a:xfrm>
            <a:off x="2609475" y="2124790"/>
            <a:ext cx="915936" cy="559739"/>
            <a:chOff x="2392680" y="2357836"/>
            <a:chExt cx="915936" cy="559739"/>
          </a:xfrm>
        </p:grpSpPr>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2999" y="2401047"/>
              <a:ext cx="699311" cy="441284"/>
            </a:xfrm>
            <a:prstGeom prst="rect">
              <a:avLst/>
            </a:prstGeom>
          </p:spPr>
        </p:pic>
        <p:sp>
          <p:nvSpPr>
            <p:cNvPr id="46" name="Freeform 45"/>
            <p:cNvSpPr>
              <a:spLocks noEditPoints="1"/>
            </p:cNvSpPr>
            <p:nvPr/>
          </p:nvSpPr>
          <p:spPr bwMode="auto">
            <a:xfrm>
              <a:off x="2392680" y="2357836"/>
              <a:ext cx="915936" cy="559739"/>
            </a:xfrm>
            <a:custGeom>
              <a:avLst/>
              <a:gdLst>
                <a:gd name="T0" fmla="*/ 0 w 839"/>
                <a:gd name="T1" fmla="*/ 476 h 512"/>
                <a:gd name="T2" fmla="*/ 839 w 839"/>
                <a:gd name="T3" fmla="*/ 476 h 512"/>
                <a:gd name="T4" fmla="*/ 839 w 839"/>
                <a:gd name="T5" fmla="*/ 478 h 512"/>
                <a:gd name="T6" fmla="*/ 803 w 839"/>
                <a:gd name="T7" fmla="*/ 512 h 512"/>
                <a:gd name="T8" fmla="*/ 33 w 839"/>
                <a:gd name="T9" fmla="*/ 512 h 512"/>
                <a:gd name="T10" fmla="*/ 0 w 839"/>
                <a:gd name="T11" fmla="*/ 478 h 512"/>
                <a:gd name="T12" fmla="*/ 0 w 839"/>
                <a:gd name="T13" fmla="*/ 476 h 512"/>
                <a:gd name="T14" fmla="*/ 764 w 839"/>
                <a:gd name="T15" fmla="*/ 18 h 512"/>
                <a:gd name="T16" fmla="*/ 764 w 839"/>
                <a:gd name="T17" fmla="*/ 461 h 512"/>
                <a:gd name="T18" fmla="*/ 72 w 839"/>
                <a:gd name="T19" fmla="*/ 461 h 512"/>
                <a:gd name="T20" fmla="*/ 72 w 839"/>
                <a:gd name="T21" fmla="*/ 18 h 512"/>
                <a:gd name="T22" fmla="*/ 90 w 839"/>
                <a:gd name="T23" fmla="*/ 0 h 512"/>
                <a:gd name="T24" fmla="*/ 746 w 839"/>
                <a:gd name="T25" fmla="*/ 0 h 512"/>
                <a:gd name="T26" fmla="*/ 764 w 839"/>
                <a:gd name="T27" fmla="*/ 18 h 512"/>
                <a:gd name="T28" fmla="*/ 408 w 839"/>
                <a:gd name="T29" fmla="*/ 22 h 512"/>
                <a:gd name="T30" fmla="*/ 418 w 839"/>
                <a:gd name="T31" fmla="*/ 32 h 512"/>
                <a:gd name="T32" fmla="*/ 428 w 839"/>
                <a:gd name="T33" fmla="*/ 22 h 512"/>
                <a:gd name="T34" fmla="*/ 418 w 839"/>
                <a:gd name="T35" fmla="*/ 12 h 512"/>
                <a:gd name="T36" fmla="*/ 408 w 839"/>
                <a:gd name="T37" fmla="*/ 22 h 512"/>
                <a:gd name="T38" fmla="*/ 738 w 839"/>
                <a:gd name="T39" fmla="*/ 42 h 512"/>
                <a:gd name="T40" fmla="*/ 101 w 839"/>
                <a:gd name="T41" fmla="*/ 42 h 512"/>
                <a:gd name="T42" fmla="*/ 101 w 839"/>
                <a:gd name="T43" fmla="*/ 420 h 512"/>
                <a:gd name="T44" fmla="*/ 738 w 839"/>
                <a:gd name="T45" fmla="*/ 420 h 512"/>
                <a:gd name="T46" fmla="*/ 738 w 839"/>
                <a:gd name="T47" fmla="*/ 4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9" h="512">
                  <a:moveTo>
                    <a:pt x="0" y="476"/>
                  </a:moveTo>
                  <a:cubicBezTo>
                    <a:pt x="839" y="476"/>
                    <a:pt x="839" y="476"/>
                    <a:pt x="839" y="476"/>
                  </a:cubicBezTo>
                  <a:cubicBezTo>
                    <a:pt x="839" y="478"/>
                    <a:pt x="839" y="478"/>
                    <a:pt x="839" y="478"/>
                  </a:cubicBezTo>
                  <a:cubicBezTo>
                    <a:pt x="839" y="497"/>
                    <a:pt x="822" y="512"/>
                    <a:pt x="803" y="512"/>
                  </a:cubicBezTo>
                  <a:cubicBezTo>
                    <a:pt x="33" y="512"/>
                    <a:pt x="33" y="512"/>
                    <a:pt x="33" y="512"/>
                  </a:cubicBezTo>
                  <a:cubicBezTo>
                    <a:pt x="14" y="512"/>
                    <a:pt x="0" y="497"/>
                    <a:pt x="0" y="478"/>
                  </a:cubicBezTo>
                  <a:cubicBezTo>
                    <a:pt x="0" y="476"/>
                    <a:pt x="0" y="476"/>
                    <a:pt x="0" y="476"/>
                  </a:cubicBezTo>
                  <a:close/>
                  <a:moveTo>
                    <a:pt x="764" y="18"/>
                  </a:moveTo>
                  <a:cubicBezTo>
                    <a:pt x="764" y="461"/>
                    <a:pt x="764" y="461"/>
                    <a:pt x="764" y="461"/>
                  </a:cubicBezTo>
                  <a:cubicBezTo>
                    <a:pt x="72" y="461"/>
                    <a:pt x="72" y="461"/>
                    <a:pt x="72" y="461"/>
                  </a:cubicBezTo>
                  <a:cubicBezTo>
                    <a:pt x="72" y="18"/>
                    <a:pt x="72" y="18"/>
                    <a:pt x="72" y="18"/>
                  </a:cubicBezTo>
                  <a:cubicBezTo>
                    <a:pt x="72" y="8"/>
                    <a:pt x="80" y="0"/>
                    <a:pt x="90" y="0"/>
                  </a:cubicBezTo>
                  <a:cubicBezTo>
                    <a:pt x="746" y="0"/>
                    <a:pt x="746" y="0"/>
                    <a:pt x="746" y="0"/>
                  </a:cubicBezTo>
                  <a:cubicBezTo>
                    <a:pt x="756" y="0"/>
                    <a:pt x="764" y="8"/>
                    <a:pt x="764" y="18"/>
                  </a:cubicBezTo>
                  <a:close/>
                  <a:moveTo>
                    <a:pt x="408" y="22"/>
                  </a:moveTo>
                  <a:cubicBezTo>
                    <a:pt x="408" y="27"/>
                    <a:pt x="413" y="32"/>
                    <a:pt x="418" y="32"/>
                  </a:cubicBezTo>
                  <a:cubicBezTo>
                    <a:pt x="423" y="32"/>
                    <a:pt x="428" y="27"/>
                    <a:pt x="428" y="22"/>
                  </a:cubicBezTo>
                  <a:cubicBezTo>
                    <a:pt x="428" y="17"/>
                    <a:pt x="423" y="12"/>
                    <a:pt x="418" y="12"/>
                  </a:cubicBezTo>
                  <a:cubicBezTo>
                    <a:pt x="413" y="12"/>
                    <a:pt x="408" y="17"/>
                    <a:pt x="408" y="22"/>
                  </a:cubicBezTo>
                  <a:close/>
                  <a:moveTo>
                    <a:pt x="738" y="42"/>
                  </a:moveTo>
                  <a:cubicBezTo>
                    <a:pt x="738" y="42"/>
                    <a:pt x="738" y="42"/>
                    <a:pt x="101" y="42"/>
                  </a:cubicBezTo>
                  <a:cubicBezTo>
                    <a:pt x="101" y="42"/>
                    <a:pt x="101" y="42"/>
                    <a:pt x="101" y="420"/>
                  </a:cubicBezTo>
                  <a:cubicBezTo>
                    <a:pt x="101" y="420"/>
                    <a:pt x="101" y="420"/>
                    <a:pt x="738" y="420"/>
                  </a:cubicBezTo>
                  <a:cubicBezTo>
                    <a:pt x="738" y="420"/>
                    <a:pt x="738" y="420"/>
                    <a:pt x="738" y="4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nvGrpSpPr>
          <p:cNvPr id="47" name="Group 46"/>
          <p:cNvGrpSpPr/>
          <p:nvPr/>
        </p:nvGrpSpPr>
        <p:grpSpPr>
          <a:xfrm>
            <a:off x="3661038" y="1938211"/>
            <a:ext cx="848088" cy="746318"/>
            <a:chOff x="3498440" y="2171257"/>
            <a:chExt cx="848088" cy="746318"/>
          </a:xfrm>
        </p:grpSpPr>
        <p:pic>
          <p:nvPicPr>
            <p:cNvPr id="48" name="Picture 4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35176" y="2333093"/>
              <a:ext cx="778800" cy="440022"/>
            </a:xfrm>
            <a:prstGeom prst="rect">
              <a:avLst/>
            </a:prstGeom>
          </p:spPr>
        </p:pic>
        <p:sp>
          <p:nvSpPr>
            <p:cNvPr id="49" name="Freeform 48"/>
            <p:cNvSpPr>
              <a:spLocks noEditPoints="1"/>
            </p:cNvSpPr>
            <p:nvPr/>
          </p:nvSpPr>
          <p:spPr bwMode="auto">
            <a:xfrm>
              <a:off x="3498440" y="2171257"/>
              <a:ext cx="848088" cy="746318"/>
            </a:xfrm>
            <a:custGeom>
              <a:avLst/>
              <a:gdLst>
                <a:gd name="T0" fmla="*/ 738 w 777"/>
                <a:gd name="T1" fmla="*/ 106 h 683"/>
                <a:gd name="T2" fmla="*/ 431 w 777"/>
                <a:gd name="T3" fmla="*/ 106 h 683"/>
                <a:gd name="T4" fmla="*/ 413 w 777"/>
                <a:gd name="T5" fmla="*/ 85 h 683"/>
                <a:gd name="T6" fmla="*/ 435 w 777"/>
                <a:gd name="T7" fmla="*/ 46 h 683"/>
                <a:gd name="T8" fmla="*/ 389 w 777"/>
                <a:gd name="T9" fmla="*/ 0 h 683"/>
                <a:gd name="T10" fmla="*/ 342 w 777"/>
                <a:gd name="T11" fmla="*/ 46 h 683"/>
                <a:gd name="T12" fmla="*/ 364 w 777"/>
                <a:gd name="T13" fmla="*/ 85 h 683"/>
                <a:gd name="T14" fmla="*/ 347 w 777"/>
                <a:gd name="T15" fmla="*/ 106 h 683"/>
                <a:gd name="T16" fmla="*/ 40 w 777"/>
                <a:gd name="T17" fmla="*/ 106 h 683"/>
                <a:gd name="T18" fmla="*/ 0 w 777"/>
                <a:gd name="T19" fmla="*/ 145 h 683"/>
                <a:gd name="T20" fmla="*/ 0 w 777"/>
                <a:gd name="T21" fmla="*/ 545 h 683"/>
                <a:gd name="T22" fmla="*/ 0 w 777"/>
                <a:gd name="T23" fmla="*/ 548 h 683"/>
                <a:gd name="T24" fmla="*/ 0 w 777"/>
                <a:gd name="T25" fmla="*/ 670 h 683"/>
                <a:gd name="T26" fmla="*/ 14 w 777"/>
                <a:gd name="T27" fmla="*/ 683 h 683"/>
                <a:gd name="T28" fmla="*/ 65 w 777"/>
                <a:gd name="T29" fmla="*/ 683 h 683"/>
                <a:gd name="T30" fmla="*/ 82 w 777"/>
                <a:gd name="T31" fmla="*/ 670 h 683"/>
                <a:gd name="T32" fmla="*/ 92 w 777"/>
                <a:gd name="T33" fmla="*/ 639 h 683"/>
                <a:gd name="T34" fmla="*/ 685 w 777"/>
                <a:gd name="T35" fmla="*/ 639 h 683"/>
                <a:gd name="T36" fmla="*/ 695 w 777"/>
                <a:gd name="T37" fmla="*/ 670 h 683"/>
                <a:gd name="T38" fmla="*/ 712 w 777"/>
                <a:gd name="T39" fmla="*/ 683 h 683"/>
                <a:gd name="T40" fmla="*/ 763 w 777"/>
                <a:gd name="T41" fmla="*/ 683 h 683"/>
                <a:gd name="T42" fmla="*/ 777 w 777"/>
                <a:gd name="T43" fmla="*/ 670 h 683"/>
                <a:gd name="T44" fmla="*/ 777 w 777"/>
                <a:gd name="T45" fmla="*/ 548 h 683"/>
                <a:gd name="T46" fmla="*/ 777 w 777"/>
                <a:gd name="T47" fmla="*/ 545 h 683"/>
                <a:gd name="T48" fmla="*/ 777 w 777"/>
                <a:gd name="T49" fmla="*/ 145 h 683"/>
                <a:gd name="T50" fmla="*/ 738 w 777"/>
                <a:gd name="T51" fmla="*/ 106 h 683"/>
                <a:gd name="T52" fmla="*/ 358 w 777"/>
                <a:gd name="T53" fmla="*/ 46 h 683"/>
                <a:gd name="T54" fmla="*/ 389 w 777"/>
                <a:gd name="T55" fmla="*/ 16 h 683"/>
                <a:gd name="T56" fmla="*/ 419 w 777"/>
                <a:gd name="T57" fmla="*/ 46 h 683"/>
                <a:gd name="T58" fmla="*/ 389 w 777"/>
                <a:gd name="T59" fmla="*/ 77 h 683"/>
                <a:gd name="T60" fmla="*/ 358 w 777"/>
                <a:gd name="T61" fmla="*/ 46 h 683"/>
                <a:gd name="T62" fmla="*/ 103 w 777"/>
                <a:gd name="T63" fmla="*/ 599 h 683"/>
                <a:gd name="T64" fmla="*/ 106 w 777"/>
                <a:gd name="T65" fmla="*/ 588 h 683"/>
                <a:gd name="T66" fmla="*/ 671 w 777"/>
                <a:gd name="T67" fmla="*/ 588 h 683"/>
                <a:gd name="T68" fmla="*/ 676 w 777"/>
                <a:gd name="T69" fmla="*/ 599 h 683"/>
                <a:gd name="T70" fmla="*/ 103 w 777"/>
                <a:gd name="T71" fmla="*/ 599 h 683"/>
                <a:gd name="T72" fmla="*/ 103 w 777"/>
                <a:gd name="T73" fmla="*/ 599 h 683"/>
                <a:gd name="T74" fmla="*/ 738 w 777"/>
                <a:gd name="T75" fmla="*/ 547 h 683"/>
                <a:gd name="T76" fmla="*/ 40 w 777"/>
                <a:gd name="T77" fmla="*/ 547 h 683"/>
                <a:gd name="T78" fmla="*/ 40 w 777"/>
                <a:gd name="T79" fmla="*/ 153 h 683"/>
                <a:gd name="T80" fmla="*/ 738 w 777"/>
                <a:gd name="T81" fmla="*/ 153 h 683"/>
                <a:gd name="T82" fmla="*/ 738 w 777"/>
                <a:gd name="T83" fmla="*/ 547 h 683"/>
                <a:gd name="T84" fmla="*/ 738 w 777"/>
                <a:gd name="T85" fmla="*/ 547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7" h="683">
                  <a:moveTo>
                    <a:pt x="738" y="106"/>
                  </a:moveTo>
                  <a:cubicBezTo>
                    <a:pt x="431" y="106"/>
                    <a:pt x="431" y="106"/>
                    <a:pt x="431" y="106"/>
                  </a:cubicBezTo>
                  <a:cubicBezTo>
                    <a:pt x="427" y="98"/>
                    <a:pt x="421" y="90"/>
                    <a:pt x="413" y="85"/>
                  </a:cubicBezTo>
                  <a:cubicBezTo>
                    <a:pt x="426" y="77"/>
                    <a:pt x="435" y="63"/>
                    <a:pt x="435" y="46"/>
                  </a:cubicBezTo>
                  <a:cubicBezTo>
                    <a:pt x="435" y="20"/>
                    <a:pt x="415" y="0"/>
                    <a:pt x="389" y="0"/>
                  </a:cubicBezTo>
                  <a:cubicBezTo>
                    <a:pt x="363" y="0"/>
                    <a:pt x="342" y="20"/>
                    <a:pt x="342" y="46"/>
                  </a:cubicBezTo>
                  <a:cubicBezTo>
                    <a:pt x="342" y="63"/>
                    <a:pt x="351" y="77"/>
                    <a:pt x="364" y="85"/>
                  </a:cubicBezTo>
                  <a:cubicBezTo>
                    <a:pt x="356" y="90"/>
                    <a:pt x="350" y="98"/>
                    <a:pt x="347" y="106"/>
                  </a:cubicBezTo>
                  <a:cubicBezTo>
                    <a:pt x="40" y="106"/>
                    <a:pt x="40" y="106"/>
                    <a:pt x="40" y="106"/>
                  </a:cubicBezTo>
                  <a:cubicBezTo>
                    <a:pt x="18" y="106"/>
                    <a:pt x="0" y="123"/>
                    <a:pt x="0" y="145"/>
                  </a:cubicBezTo>
                  <a:cubicBezTo>
                    <a:pt x="0" y="645"/>
                    <a:pt x="0" y="545"/>
                    <a:pt x="0" y="545"/>
                  </a:cubicBezTo>
                  <a:cubicBezTo>
                    <a:pt x="0" y="548"/>
                    <a:pt x="0" y="548"/>
                    <a:pt x="0" y="548"/>
                  </a:cubicBezTo>
                  <a:cubicBezTo>
                    <a:pt x="0" y="670"/>
                    <a:pt x="0" y="670"/>
                    <a:pt x="0" y="670"/>
                  </a:cubicBezTo>
                  <a:cubicBezTo>
                    <a:pt x="0" y="677"/>
                    <a:pt x="6" y="683"/>
                    <a:pt x="14" y="683"/>
                  </a:cubicBezTo>
                  <a:cubicBezTo>
                    <a:pt x="65" y="683"/>
                    <a:pt x="65" y="683"/>
                    <a:pt x="65" y="683"/>
                  </a:cubicBezTo>
                  <a:cubicBezTo>
                    <a:pt x="71" y="683"/>
                    <a:pt x="79" y="680"/>
                    <a:pt x="82" y="670"/>
                  </a:cubicBezTo>
                  <a:cubicBezTo>
                    <a:pt x="92" y="639"/>
                    <a:pt x="92" y="639"/>
                    <a:pt x="92" y="639"/>
                  </a:cubicBezTo>
                  <a:cubicBezTo>
                    <a:pt x="685" y="639"/>
                    <a:pt x="685" y="639"/>
                    <a:pt x="685" y="639"/>
                  </a:cubicBezTo>
                  <a:cubicBezTo>
                    <a:pt x="695" y="670"/>
                    <a:pt x="695" y="670"/>
                    <a:pt x="695" y="670"/>
                  </a:cubicBezTo>
                  <a:cubicBezTo>
                    <a:pt x="698" y="680"/>
                    <a:pt x="706" y="683"/>
                    <a:pt x="712" y="683"/>
                  </a:cubicBezTo>
                  <a:cubicBezTo>
                    <a:pt x="763" y="683"/>
                    <a:pt x="763" y="683"/>
                    <a:pt x="763" y="683"/>
                  </a:cubicBezTo>
                  <a:cubicBezTo>
                    <a:pt x="771" y="683"/>
                    <a:pt x="777" y="677"/>
                    <a:pt x="777" y="670"/>
                  </a:cubicBezTo>
                  <a:cubicBezTo>
                    <a:pt x="777" y="548"/>
                    <a:pt x="777" y="548"/>
                    <a:pt x="777" y="548"/>
                  </a:cubicBezTo>
                  <a:cubicBezTo>
                    <a:pt x="777" y="545"/>
                    <a:pt x="777" y="545"/>
                    <a:pt x="777" y="545"/>
                  </a:cubicBezTo>
                  <a:cubicBezTo>
                    <a:pt x="777" y="45"/>
                    <a:pt x="777" y="145"/>
                    <a:pt x="777" y="145"/>
                  </a:cubicBezTo>
                  <a:cubicBezTo>
                    <a:pt x="777" y="123"/>
                    <a:pt x="760" y="106"/>
                    <a:pt x="738" y="106"/>
                  </a:cubicBezTo>
                  <a:close/>
                  <a:moveTo>
                    <a:pt x="358" y="46"/>
                  </a:moveTo>
                  <a:cubicBezTo>
                    <a:pt x="358" y="30"/>
                    <a:pt x="372" y="16"/>
                    <a:pt x="389" y="16"/>
                  </a:cubicBezTo>
                  <a:cubicBezTo>
                    <a:pt x="405" y="16"/>
                    <a:pt x="419" y="30"/>
                    <a:pt x="419" y="46"/>
                  </a:cubicBezTo>
                  <a:cubicBezTo>
                    <a:pt x="419" y="63"/>
                    <a:pt x="405" y="77"/>
                    <a:pt x="389" y="77"/>
                  </a:cubicBezTo>
                  <a:cubicBezTo>
                    <a:pt x="372" y="77"/>
                    <a:pt x="358" y="63"/>
                    <a:pt x="358" y="46"/>
                  </a:cubicBezTo>
                  <a:close/>
                  <a:moveTo>
                    <a:pt x="103" y="599"/>
                  </a:moveTo>
                  <a:cubicBezTo>
                    <a:pt x="106" y="588"/>
                    <a:pt x="106" y="588"/>
                    <a:pt x="106" y="588"/>
                  </a:cubicBezTo>
                  <a:cubicBezTo>
                    <a:pt x="671" y="588"/>
                    <a:pt x="671" y="588"/>
                    <a:pt x="671" y="588"/>
                  </a:cubicBezTo>
                  <a:cubicBezTo>
                    <a:pt x="676" y="599"/>
                    <a:pt x="676" y="599"/>
                    <a:pt x="676" y="599"/>
                  </a:cubicBezTo>
                  <a:cubicBezTo>
                    <a:pt x="103" y="599"/>
                    <a:pt x="103" y="599"/>
                    <a:pt x="103" y="599"/>
                  </a:cubicBezTo>
                  <a:cubicBezTo>
                    <a:pt x="103" y="599"/>
                    <a:pt x="103" y="599"/>
                    <a:pt x="103" y="599"/>
                  </a:cubicBezTo>
                  <a:close/>
                  <a:moveTo>
                    <a:pt x="738" y="547"/>
                  </a:moveTo>
                  <a:cubicBezTo>
                    <a:pt x="40" y="547"/>
                    <a:pt x="40" y="547"/>
                    <a:pt x="40" y="547"/>
                  </a:cubicBezTo>
                  <a:cubicBezTo>
                    <a:pt x="40" y="53"/>
                    <a:pt x="40" y="153"/>
                    <a:pt x="40" y="153"/>
                  </a:cubicBezTo>
                  <a:cubicBezTo>
                    <a:pt x="738" y="153"/>
                    <a:pt x="738" y="153"/>
                    <a:pt x="738" y="153"/>
                  </a:cubicBezTo>
                  <a:cubicBezTo>
                    <a:pt x="738" y="547"/>
                    <a:pt x="738" y="547"/>
                    <a:pt x="738" y="547"/>
                  </a:cubicBezTo>
                  <a:cubicBezTo>
                    <a:pt x="738" y="547"/>
                    <a:pt x="738" y="547"/>
                    <a:pt x="738" y="547"/>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nvGrpSpPr>
          <p:cNvPr id="84" name="Group 83"/>
          <p:cNvGrpSpPr/>
          <p:nvPr/>
        </p:nvGrpSpPr>
        <p:grpSpPr>
          <a:xfrm>
            <a:off x="5541775" y="1832671"/>
            <a:ext cx="1447404" cy="851858"/>
            <a:chOff x="5487573" y="2060063"/>
            <a:chExt cx="1447404" cy="851858"/>
          </a:xfrm>
        </p:grpSpPr>
        <p:pic>
          <p:nvPicPr>
            <p:cNvPr id="85" name="Picture 8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04626" y="2168428"/>
              <a:ext cx="696820" cy="408084"/>
            </a:xfrm>
            <a:prstGeom prst="rect">
              <a:avLst/>
            </a:prstGeom>
          </p:spPr>
        </p:pic>
        <p:pic>
          <p:nvPicPr>
            <p:cNvPr id="86" name="Picture 8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00775" y="2154453"/>
              <a:ext cx="725853" cy="430914"/>
            </a:xfrm>
            <a:prstGeom prst="rect">
              <a:avLst/>
            </a:prstGeom>
          </p:spPr>
        </p:pic>
        <p:sp>
          <p:nvSpPr>
            <p:cNvPr id="87" name="Freeform 86"/>
            <p:cNvSpPr>
              <a:spLocks noEditPoints="1"/>
            </p:cNvSpPr>
            <p:nvPr/>
          </p:nvSpPr>
          <p:spPr bwMode="auto">
            <a:xfrm>
              <a:off x="5487573" y="2060063"/>
              <a:ext cx="1447404" cy="851858"/>
            </a:xfrm>
            <a:custGeom>
              <a:avLst/>
              <a:gdLst>
                <a:gd name="T0" fmla="*/ 1292 w 1326"/>
                <a:gd name="T1" fmla="*/ 0 h 779"/>
                <a:gd name="T2" fmla="*/ 34 w 1326"/>
                <a:gd name="T3" fmla="*/ 0 h 779"/>
                <a:gd name="T4" fmla="*/ 0 w 1326"/>
                <a:gd name="T5" fmla="*/ 34 h 779"/>
                <a:gd name="T6" fmla="*/ 0 w 1326"/>
                <a:gd name="T7" fmla="*/ 109 h 779"/>
                <a:gd name="T8" fmla="*/ 0 w 1326"/>
                <a:gd name="T9" fmla="*/ 740 h 779"/>
                <a:gd name="T10" fmla="*/ 39 w 1326"/>
                <a:gd name="T11" fmla="*/ 779 h 779"/>
                <a:gd name="T12" fmla="*/ 1287 w 1326"/>
                <a:gd name="T13" fmla="*/ 779 h 779"/>
                <a:gd name="T14" fmla="*/ 1326 w 1326"/>
                <a:gd name="T15" fmla="*/ 740 h 779"/>
                <a:gd name="T16" fmla="*/ 1326 w 1326"/>
                <a:gd name="T17" fmla="*/ 34 h 779"/>
                <a:gd name="T18" fmla="*/ 1292 w 1326"/>
                <a:gd name="T19" fmla="*/ 0 h 779"/>
                <a:gd name="T20" fmla="*/ 708 w 1326"/>
                <a:gd name="T21" fmla="*/ 24 h 779"/>
                <a:gd name="T22" fmla="*/ 734 w 1326"/>
                <a:gd name="T23" fmla="*/ 50 h 779"/>
                <a:gd name="T24" fmla="*/ 708 w 1326"/>
                <a:gd name="T25" fmla="*/ 74 h 779"/>
                <a:gd name="T26" fmla="*/ 684 w 1326"/>
                <a:gd name="T27" fmla="*/ 50 h 779"/>
                <a:gd name="T28" fmla="*/ 708 w 1326"/>
                <a:gd name="T29" fmla="*/ 24 h 779"/>
                <a:gd name="T30" fmla="*/ 670 w 1326"/>
                <a:gd name="T31" fmla="*/ 100 h 779"/>
                <a:gd name="T32" fmla="*/ 1301 w 1326"/>
                <a:gd name="T33" fmla="*/ 100 h 779"/>
                <a:gd name="T34" fmla="*/ 1301 w 1326"/>
                <a:gd name="T35" fmla="*/ 474 h 779"/>
                <a:gd name="T36" fmla="*/ 670 w 1326"/>
                <a:gd name="T37" fmla="*/ 474 h 779"/>
                <a:gd name="T38" fmla="*/ 670 w 1326"/>
                <a:gd name="T39" fmla="*/ 100 h 779"/>
                <a:gd name="T40" fmla="*/ 602 w 1326"/>
                <a:gd name="T41" fmla="*/ 24 h 779"/>
                <a:gd name="T42" fmla="*/ 626 w 1326"/>
                <a:gd name="T43" fmla="*/ 50 h 779"/>
                <a:gd name="T44" fmla="*/ 602 w 1326"/>
                <a:gd name="T45" fmla="*/ 74 h 779"/>
                <a:gd name="T46" fmla="*/ 576 w 1326"/>
                <a:gd name="T47" fmla="*/ 50 h 779"/>
                <a:gd name="T48" fmla="*/ 602 w 1326"/>
                <a:gd name="T49" fmla="*/ 24 h 779"/>
                <a:gd name="T50" fmla="*/ 28 w 1326"/>
                <a:gd name="T51" fmla="*/ 100 h 779"/>
                <a:gd name="T52" fmla="*/ 641 w 1326"/>
                <a:gd name="T53" fmla="*/ 100 h 779"/>
                <a:gd name="T54" fmla="*/ 641 w 1326"/>
                <a:gd name="T55" fmla="*/ 474 h 779"/>
                <a:gd name="T56" fmla="*/ 28 w 1326"/>
                <a:gd name="T57" fmla="*/ 474 h 779"/>
                <a:gd name="T58" fmla="*/ 28 w 1326"/>
                <a:gd name="T59" fmla="*/ 100 h 779"/>
                <a:gd name="T60" fmla="*/ 28 w 1326"/>
                <a:gd name="T61" fmla="*/ 728 h 779"/>
                <a:gd name="T62" fmla="*/ 28 w 1326"/>
                <a:gd name="T63" fmla="*/ 513 h 779"/>
                <a:gd name="T64" fmla="*/ 1301 w 1326"/>
                <a:gd name="T65" fmla="*/ 513 h 779"/>
                <a:gd name="T66" fmla="*/ 1301 w 1326"/>
                <a:gd name="T67" fmla="*/ 728 h 779"/>
                <a:gd name="T68" fmla="*/ 1289 w 1326"/>
                <a:gd name="T69" fmla="*/ 740 h 779"/>
                <a:gd name="T70" fmla="*/ 40 w 1326"/>
                <a:gd name="T71" fmla="*/ 740 h 779"/>
                <a:gd name="T72" fmla="*/ 28 w 1326"/>
                <a:gd name="T73" fmla="*/ 728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6" h="779">
                  <a:moveTo>
                    <a:pt x="1292" y="0"/>
                  </a:moveTo>
                  <a:cubicBezTo>
                    <a:pt x="34" y="0"/>
                    <a:pt x="34" y="0"/>
                    <a:pt x="34" y="0"/>
                  </a:cubicBezTo>
                  <a:cubicBezTo>
                    <a:pt x="15" y="0"/>
                    <a:pt x="0" y="15"/>
                    <a:pt x="0" y="34"/>
                  </a:cubicBezTo>
                  <a:cubicBezTo>
                    <a:pt x="0" y="109"/>
                    <a:pt x="0" y="109"/>
                    <a:pt x="0" y="109"/>
                  </a:cubicBezTo>
                  <a:cubicBezTo>
                    <a:pt x="0" y="740"/>
                    <a:pt x="0" y="740"/>
                    <a:pt x="0" y="740"/>
                  </a:cubicBezTo>
                  <a:cubicBezTo>
                    <a:pt x="0" y="761"/>
                    <a:pt x="17" y="779"/>
                    <a:pt x="39" y="779"/>
                  </a:cubicBezTo>
                  <a:cubicBezTo>
                    <a:pt x="1287" y="779"/>
                    <a:pt x="1287" y="779"/>
                    <a:pt x="1287" y="779"/>
                  </a:cubicBezTo>
                  <a:cubicBezTo>
                    <a:pt x="1308" y="779"/>
                    <a:pt x="1326" y="761"/>
                    <a:pt x="1326" y="740"/>
                  </a:cubicBezTo>
                  <a:cubicBezTo>
                    <a:pt x="1326" y="34"/>
                    <a:pt x="1326" y="34"/>
                    <a:pt x="1326" y="34"/>
                  </a:cubicBezTo>
                  <a:cubicBezTo>
                    <a:pt x="1326" y="15"/>
                    <a:pt x="1311" y="0"/>
                    <a:pt x="1292" y="0"/>
                  </a:cubicBezTo>
                  <a:close/>
                  <a:moveTo>
                    <a:pt x="708" y="24"/>
                  </a:moveTo>
                  <a:cubicBezTo>
                    <a:pt x="723" y="24"/>
                    <a:pt x="734" y="35"/>
                    <a:pt x="734" y="50"/>
                  </a:cubicBezTo>
                  <a:cubicBezTo>
                    <a:pt x="734" y="63"/>
                    <a:pt x="723" y="74"/>
                    <a:pt x="708" y="74"/>
                  </a:cubicBezTo>
                  <a:cubicBezTo>
                    <a:pt x="696" y="74"/>
                    <a:pt x="684" y="63"/>
                    <a:pt x="684" y="50"/>
                  </a:cubicBezTo>
                  <a:cubicBezTo>
                    <a:pt x="684" y="35"/>
                    <a:pt x="696" y="24"/>
                    <a:pt x="708" y="24"/>
                  </a:cubicBezTo>
                  <a:close/>
                  <a:moveTo>
                    <a:pt x="670" y="100"/>
                  </a:moveTo>
                  <a:cubicBezTo>
                    <a:pt x="1270" y="100"/>
                    <a:pt x="1301" y="100"/>
                    <a:pt x="1301" y="100"/>
                  </a:cubicBezTo>
                  <a:cubicBezTo>
                    <a:pt x="1301" y="474"/>
                    <a:pt x="1301" y="474"/>
                    <a:pt x="1301" y="474"/>
                  </a:cubicBezTo>
                  <a:cubicBezTo>
                    <a:pt x="700" y="474"/>
                    <a:pt x="670" y="474"/>
                    <a:pt x="670" y="474"/>
                  </a:cubicBezTo>
                  <a:cubicBezTo>
                    <a:pt x="670" y="189"/>
                    <a:pt x="670" y="116"/>
                    <a:pt x="670" y="100"/>
                  </a:cubicBezTo>
                  <a:close/>
                  <a:moveTo>
                    <a:pt x="602" y="24"/>
                  </a:moveTo>
                  <a:cubicBezTo>
                    <a:pt x="615" y="24"/>
                    <a:pt x="626" y="35"/>
                    <a:pt x="626" y="50"/>
                  </a:cubicBezTo>
                  <a:cubicBezTo>
                    <a:pt x="626" y="63"/>
                    <a:pt x="615" y="74"/>
                    <a:pt x="602" y="74"/>
                  </a:cubicBezTo>
                  <a:cubicBezTo>
                    <a:pt x="588" y="74"/>
                    <a:pt x="576" y="63"/>
                    <a:pt x="576" y="50"/>
                  </a:cubicBezTo>
                  <a:cubicBezTo>
                    <a:pt x="576" y="35"/>
                    <a:pt x="588" y="24"/>
                    <a:pt x="602" y="24"/>
                  </a:cubicBezTo>
                  <a:close/>
                  <a:moveTo>
                    <a:pt x="28" y="100"/>
                  </a:moveTo>
                  <a:cubicBezTo>
                    <a:pt x="629" y="100"/>
                    <a:pt x="641" y="100"/>
                    <a:pt x="641" y="100"/>
                  </a:cubicBezTo>
                  <a:cubicBezTo>
                    <a:pt x="641" y="385"/>
                    <a:pt x="641" y="458"/>
                    <a:pt x="641" y="474"/>
                  </a:cubicBezTo>
                  <a:cubicBezTo>
                    <a:pt x="40" y="474"/>
                    <a:pt x="28" y="474"/>
                    <a:pt x="28" y="474"/>
                  </a:cubicBezTo>
                  <a:lnTo>
                    <a:pt x="28" y="100"/>
                  </a:lnTo>
                  <a:close/>
                  <a:moveTo>
                    <a:pt x="28" y="728"/>
                  </a:moveTo>
                  <a:cubicBezTo>
                    <a:pt x="28" y="513"/>
                    <a:pt x="28" y="513"/>
                    <a:pt x="28" y="513"/>
                  </a:cubicBezTo>
                  <a:cubicBezTo>
                    <a:pt x="1301" y="513"/>
                    <a:pt x="1301" y="513"/>
                    <a:pt x="1301" y="513"/>
                  </a:cubicBezTo>
                  <a:cubicBezTo>
                    <a:pt x="1301" y="728"/>
                    <a:pt x="1301" y="728"/>
                    <a:pt x="1301" y="728"/>
                  </a:cubicBezTo>
                  <a:cubicBezTo>
                    <a:pt x="1301" y="735"/>
                    <a:pt x="1295" y="740"/>
                    <a:pt x="1289" y="740"/>
                  </a:cubicBezTo>
                  <a:cubicBezTo>
                    <a:pt x="40" y="740"/>
                    <a:pt x="40" y="740"/>
                    <a:pt x="40" y="740"/>
                  </a:cubicBezTo>
                  <a:cubicBezTo>
                    <a:pt x="33" y="740"/>
                    <a:pt x="28" y="735"/>
                    <a:pt x="28" y="728"/>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nvGrpSpPr>
          <p:cNvPr id="93" name="Group 92"/>
          <p:cNvGrpSpPr/>
          <p:nvPr/>
        </p:nvGrpSpPr>
        <p:grpSpPr>
          <a:xfrm>
            <a:off x="1882073" y="2126673"/>
            <a:ext cx="591777" cy="557854"/>
            <a:chOff x="1611078" y="2359721"/>
            <a:chExt cx="591777" cy="557854"/>
          </a:xfrm>
        </p:grpSpPr>
        <p:pic>
          <p:nvPicPr>
            <p:cNvPr id="94" name="Picture 9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02944" y="2393781"/>
              <a:ext cx="354548" cy="200320"/>
            </a:xfrm>
            <a:prstGeom prst="rect">
              <a:avLst/>
            </a:prstGeom>
          </p:spPr>
        </p:pic>
        <p:sp>
          <p:nvSpPr>
            <p:cNvPr id="95" name="Freeform 94"/>
            <p:cNvSpPr>
              <a:spLocks noEditPoints="1"/>
            </p:cNvSpPr>
            <p:nvPr/>
          </p:nvSpPr>
          <p:spPr bwMode="auto">
            <a:xfrm>
              <a:off x="1611078" y="2359721"/>
              <a:ext cx="591777" cy="557854"/>
            </a:xfrm>
            <a:custGeom>
              <a:avLst/>
              <a:gdLst>
                <a:gd name="T0" fmla="*/ 541 w 541"/>
                <a:gd name="T1" fmla="*/ 486 h 511"/>
                <a:gd name="T2" fmla="*/ 26 w 541"/>
                <a:gd name="T3" fmla="*/ 511 h 511"/>
                <a:gd name="T4" fmla="*/ 0 w 541"/>
                <a:gd name="T5" fmla="*/ 229 h 511"/>
                <a:gd name="T6" fmla="*/ 16 w 541"/>
                <a:gd name="T7" fmla="*/ 215 h 511"/>
                <a:gd name="T8" fmla="*/ 46 w 541"/>
                <a:gd name="T9" fmla="*/ 480 h 511"/>
                <a:gd name="T10" fmla="*/ 141 w 541"/>
                <a:gd name="T11" fmla="*/ 450 h 511"/>
                <a:gd name="T12" fmla="*/ 142 w 541"/>
                <a:gd name="T13" fmla="*/ 215 h 511"/>
                <a:gd name="T14" fmla="*/ 155 w 541"/>
                <a:gd name="T15" fmla="*/ 247 h 511"/>
                <a:gd name="T16" fmla="*/ 236 w 541"/>
                <a:gd name="T17" fmla="*/ 263 h 511"/>
                <a:gd name="T18" fmla="*/ 179 w 541"/>
                <a:gd name="T19" fmla="*/ 241 h 511"/>
                <a:gd name="T20" fmla="*/ 168 w 541"/>
                <a:gd name="T21" fmla="*/ 12 h 511"/>
                <a:gd name="T22" fmla="*/ 500 w 541"/>
                <a:gd name="T23" fmla="*/ 0 h 511"/>
                <a:gd name="T24" fmla="*/ 512 w 541"/>
                <a:gd name="T25" fmla="*/ 229 h 511"/>
                <a:gd name="T26" fmla="*/ 445 w 541"/>
                <a:gd name="T27" fmla="*/ 241 h 511"/>
                <a:gd name="T28" fmla="*/ 530 w 541"/>
                <a:gd name="T29" fmla="*/ 263 h 511"/>
                <a:gd name="T30" fmla="*/ 489 w 541"/>
                <a:gd name="T31" fmla="*/ 33 h 511"/>
                <a:gd name="T32" fmla="*/ 190 w 541"/>
                <a:gd name="T33" fmla="*/ 211 h 511"/>
                <a:gd name="T34" fmla="*/ 489 w 541"/>
                <a:gd name="T35" fmla="*/ 33 h 511"/>
                <a:gd name="T36" fmla="*/ 275 w 541"/>
                <a:gd name="T37" fmla="*/ 308 h 511"/>
                <a:gd name="T38" fmla="*/ 311 w 541"/>
                <a:gd name="T39" fmla="*/ 336 h 511"/>
                <a:gd name="T40" fmla="*/ 358 w 541"/>
                <a:gd name="T41" fmla="*/ 308 h 511"/>
                <a:gd name="T42" fmla="*/ 323 w 541"/>
                <a:gd name="T43" fmla="*/ 336 h 511"/>
                <a:gd name="T44" fmla="*/ 358 w 541"/>
                <a:gd name="T45" fmla="*/ 308 h 511"/>
                <a:gd name="T46" fmla="*/ 370 w 541"/>
                <a:gd name="T47" fmla="*/ 308 h 511"/>
                <a:gd name="T48" fmla="*/ 406 w 541"/>
                <a:gd name="T49" fmla="*/ 336 h 511"/>
                <a:gd name="T50" fmla="*/ 311 w 541"/>
                <a:gd name="T51" fmla="*/ 345 h 511"/>
                <a:gd name="T52" fmla="*/ 275 w 541"/>
                <a:gd name="T53" fmla="*/ 372 h 511"/>
                <a:gd name="T54" fmla="*/ 311 w 541"/>
                <a:gd name="T55" fmla="*/ 345 h 511"/>
                <a:gd name="T56" fmla="*/ 323 w 541"/>
                <a:gd name="T57" fmla="*/ 345 h 511"/>
                <a:gd name="T58" fmla="*/ 358 w 541"/>
                <a:gd name="T59" fmla="*/ 372 h 511"/>
                <a:gd name="T60" fmla="*/ 406 w 541"/>
                <a:gd name="T61" fmla="*/ 345 h 511"/>
                <a:gd name="T62" fmla="*/ 370 w 541"/>
                <a:gd name="T63" fmla="*/ 372 h 511"/>
                <a:gd name="T64" fmla="*/ 406 w 541"/>
                <a:gd name="T65" fmla="*/ 345 h 511"/>
                <a:gd name="T66" fmla="*/ 275 w 541"/>
                <a:gd name="T67" fmla="*/ 381 h 511"/>
                <a:gd name="T68" fmla="*/ 311 w 541"/>
                <a:gd name="T69" fmla="*/ 409 h 511"/>
                <a:gd name="T70" fmla="*/ 358 w 541"/>
                <a:gd name="T71" fmla="*/ 381 h 511"/>
                <a:gd name="T72" fmla="*/ 323 w 541"/>
                <a:gd name="T73" fmla="*/ 409 h 511"/>
                <a:gd name="T74" fmla="*/ 358 w 541"/>
                <a:gd name="T75" fmla="*/ 381 h 511"/>
                <a:gd name="T76" fmla="*/ 370 w 541"/>
                <a:gd name="T77" fmla="*/ 381 h 511"/>
                <a:gd name="T78" fmla="*/ 406 w 541"/>
                <a:gd name="T79" fmla="*/ 409 h 511"/>
                <a:gd name="T80" fmla="*/ 311 w 541"/>
                <a:gd name="T81" fmla="*/ 418 h 511"/>
                <a:gd name="T82" fmla="*/ 275 w 541"/>
                <a:gd name="T83" fmla="*/ 445 h 511"/>
                <a:gd name="T84" fmla="*/ 311 w 541"/>
                <a:gd name="T85" fmla="*/ 418 h 511"/>
                <a:gd name="T86" fmla="*/ 323 w 541"/>
                <a:gd name="T87" fmla="*/ 418 h 511"/>
                <a:gd name="T88" fmla="*/ 358 w 541"/>
                <a:gd name="T89" fmla="*/ 445 h 511"/>
                <a:gd name="T90" fmla="*/ 406 w 541"/>
                <a:gd name="T91" fmla="*/ 418 h 511"/>
                <a:gd name="T92" fmla="*/ 370 w 541"/>
                <a:gd name="T93" fmla="*/ 445 h 511"/>
                <a:gd name="T94" fmla="*/ 406 w 541"/>
                <a:gd name="T95" fmla="*/ 418 h 511"/>
                <a:gd name="T96" fmla="*/ 333 w 541"/>
                <a:gd name="T97" fmla="*/ 16 h 511"/>
                <a:gd name="T98" fmla="*/ 349 w 541"/>
                <a:gd name="T99" fmla="*/ 16 h 511"/>
                <a:gd name="T100" fmla="*/ 49 w 541"/>
                <a:gd name="T101" fmla="*/ 470 h 511"/>
                <a:gd name="T102" fmla="*/ 129 w 541"/>
                <a:gd name="T103" fmla="*/ 449 h 511"/>
                <a:gd name="T104" fmla="*/ 115 w 541"/>
                <a:gd name="T105" fmla="*/ 150 h 511"/>
                <a:gd name="T106" fmla="*/ 28 w 541"/>
                <a:gd name="T107" fmla="*/ 163 h 511"/>
                <a:gd name="T108" fmla="*/ 49 w 541"/>
                <a:gd name="T109" fmla="*/ 47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1" h="511">
                  <a:moveTo>
                    <a:pt x="541" y="274"/>
                  </a:moveTo>
                  <a:cubicBezTo>
                    <a:pt x="541" y="486"/>
                    <a:pt x="541" y="486"/>
                    <a:pt x="541" y="486"/>
                  </a:cubicBezTo>
                  <a:cubicBezTo>
                    <a:pt x="541" y="500"/>
                    <a:pt x="530" y="511"/>
                    <a:pt x="516" y="511"/>
                  </a:cubicBezTo>
                  <a:cubicBezTo>
                    <a:pt x="26" y="511"/>
                    <a:pt x="26" y="511"/>
                    <a:pt x="26" y="511"/>
                  </a:cubicBezTo>
                  <a:cubicBezTo>
                    <a:pt x="12" y="511"/>
                    <a:pt x="0" y="500"/>
                    <a:pt x="0" y="486"/>
                  </a:cubicBezTo>
                  <a:cubicBezTo>
                    <a:pt x="0" y="229"/>
                    <a:pt x="0" y="229"/>
                    <a:pt x="0" y="229"/>
                  </a:cubicBezTo>
                  <a:cubicBezTo>
                    <a:pt x="0" y="221"/>
                    <a:pt x="7" y="215"/>
                    <a:pt x="14" y="215"/>
                  </a:cubicBezTo>
                  <a:cubicBezTo>
                    <a:pt x="16" y="215"/>
                    <a:pt x="16" y="215"/>
                    <a:pt x="16" y="215"/>
                  </a:cubicBezTo>
                  <a:cubicBezTo>
                    <a:pt x="16" y="450"/>
                    <a:pt x="16" y="450"/>
                    <a:pt x="16" y="450"/>
                  </a:cubicBezTo>
                  <a:cubicBezTo>
                    <a:pt x="16" y="466"/>
                    <a:pt x="30" y="480"/>
                    <a:pt x="46" y="480"/>
                  </a:cubicBezTo>
                  <a:cubicBezTo>
                    <a:pt x="112" y="480"/>
                    <a:pt x="112" y="480"/>
                    <a:pt x="112" y="480"/>
                  </a:cubicBezTo>
                  <a:cubicBezTo>
                    <a:pt x="128" y="480"/>
                    <a:pt x="141" y="466"/>
                    <a:pt x="141" y="450"/>
                  </a:cubicBezTo>
                  <a:cubicBezTo>
                    <a:pt x="141" y="215"/>
                    <a:pt x="141" y="215"/>
                    <a:pt x="141" y="215"/>
                  </a:cubicBezTo>
                  <a:cubicBezTo>
                    <a:pt x="142" y="215"/>
                    <a:pt x="142" y="215"/>
                    <a:pt x="142" y="215"/>
                  </a:cubicBezTo>
                  <a:cubicBezTo>
                    <a:pt x="149" y="215"/>
                    <a:pt x="155" y="221"/>
                    <a:pt x="155" y="229"/>
                  </a:cubicBezTo>
                  <a:cubicBezTo>
                    <a:pt x="155" y="247"/>
                    <a:pt x="155" y="247"/>
                    <a:pt x="155" y="247"/>
                  </a:cubicBezTo>
                  <a:cubicBezTo>
                    <a:pt x="155" y="256"/>
                    <a:pt x="162" y="263"/>
                    <a:pt x="171" y="263"/>
                  </a:cubicBezTo>
                  <a:cubicBezTo>
                    <a:pt x="236" y="263"/>
                    <a:pt x="236" y="263"/>
                    <a:pt x="236" y="263"/>
                  </a:cubicBezTo>
                  <a:cubicBezTo>
                    <a:pt x="236" y="241"/>
                    <a:pt x="236" y="241"/>
                    <a:pt x="236" y="241"/>
                  </a:cubicBezTo>
                  <a:cubicBezTo>
                    <a:pt x="179" y="241"/>
                    <a:pt x="179" y="241"/>
                    <a:pt x="179" y="241"/>
                  </a:cubicBezTo>
                  <a:cubicBezTo>
                    <a:pt x="173" y="241"/>
                    <a:pt x="168" y="236"/>
                    <a:pt x="168" y="229"/>
                  </a:cubicBezTo>
                  <a:cubicBezTo>
                    <a:pt x="168" y="12"/>
                    <a:pt x="168" y="12"/>
                    <a:pt x="168" y="12"/>
                  </a:cubicBezTo>
                  <a:cubicBezTo>
                    <a:pt x="168" y="5"/>
                    <a:pt x="173" y="0"/>
                    <a:pt x="179" y="0"/>
                  </a:cubicBezTo>
                  <a:cubicBezTo>
                    <a:pt x="500" y="0"/>
                    <a:pt x="500" y="0"/>
                    <a:pt x="500" y="0"/>
                  </a:cubicBezTo>
                  <a:cubicBezTo>
                    <a:pt x="506" y="0"/>
                    <a:pt x="512" y="5"/>
                    <a:pt x="512" y="12"/>
                  </a:cubicBezTo>
                  <a:cubicBezTo>
                    <a:pt x="512" y="229"/>
                    <a:pt x="512" y="229"/>
                    <a:pt x="512" y="229"/>
                  </a:cubicBezTo>
                  <a:cubicBezTo>
                    <a:pt x="512" y="236"/>
                    <a:pt x="506" y="241"/>
                    <a:pt x="500" y="241"/>
                  </a:cubicBezTo>
                  <a:cubicBezTo>
                    <a:pt x="445" y="241"/>
                    <a:pt x="445" y="241"/>
                    <a:pt x="445" y="241"/>
                  </a:cubicBezTo>
                  <a:cubicBezTo>
                    <a:pt x="445" y="263"/>
                    <a:pt x="445" y="263"/>
                    <a:pt x="445" y="263"/>
                  </a:cubicBezTo>
                  <a:cubicBezTo>
                    <a:pt x="530" y="263"/>
                    <a:pt x="530" y="263"/>
                    <a:pt x="530" y="263"/>
                  </a:cubicBezTo>
                  <a:cubicBezTo>
                    <a:pt x="536" y="263"/>
                    <a:pt x="541" y="268"/>
                    <a:pt x="541" y="274"/>
                  </a:cubicBezTo>
                  <a:close/>
                  <a:moveTo>
                    <a:pt x="489" y="33"/>
                  </a:moveTo>
                  <a:cubicBezTo>
                    <a:pt x="190" y="33"/>
                    <a:pt x="190" y="33"/>
                    <a:pt x="190" y="33"/>
                  </a:cubicBezTo>
                  <a:cubicBezTo>
                    <a:pt x="190" y="211"/>
                    <a:pt x="190" y="211"/>
                    <a:pt x="190" y="211"/>
                  </a:cubicBezTo>
                  <a:cubicBezTo>
                    <a:pt x="489" y="211"/>
                    <a:pt x="489" y="211"/>
                    <a:pt x="489" y="211"/>
                  </a:cubicBezTo>
                  <a:lnTo>
                    <a:pt x="489" y="33"/>
                  </a:lnTo>
                  <a:close/>
                  <a:moveTo>
                    <a:pt x="311" y="308"/>
                  </a:moveTo>
                  <a:cubicBezTo>
                    <a:pt x="275" y="308"/>
                    <a:pt x="275" y="308"/>
                    <a:pt x="275" y="308"/>
                  </a:cubicBezTo>
                  <a:cubicBezTo>
                    <a:pt x="275" y="336"/>
                    <a:pt x="275" y="336"/>
                    <a:pt x="275" y="336"/>
                  </a:cubicBezTo>
                  <a:cubicBezTo>
                    <a:pt x="311" y="336"/>
                    <a:pt x="311" y="336"/>
                    <a:pt x="311" y="336"/>
                  </a:cubicBezTo>
                  <a:lnTo>
                    <a:pt x="311" y="308"/>
                  </a:lnTo>
                  <a:close/>
                  <a:moveTo>
                    <a:pt x="358" y="308"/>
                  </a:moveTo>
                  <a:cubicBezTo>
                    <a:pt x="323" y="308"/>
                    <a:pt x="323" y="308"/>
                    <a:pt x="323" y="308"/>
                  </a:cubicBezTo>
                  <a:cubicBezTo>
                    <a:pt x="323" y="336"/>
                    <a:pt x="323" y="336"/>
                    <a:pt x="323" y="336"/>
                  </a:cubicBezTo>
                  <a:cubicBezTo>
                    <a:pt x="358" y="336"/>
                    <a:pt x="358" y="336"/>
                    <a:pt x="358" y="336"/>
                  </a:cubicBezTo>
                  <a:lnTo>
                    <a:pt x="358" y="308"/>
                  </a:lnTo>
                  <a:close/>
                  <a:moveTo>
                    <a:pt x="406" y="308"/>
                  </a:moveTo>
                  <a:cubicBezTo>
                    <a:pt x="370" y="308"/>
                    <a:pt x="370" y="308"/>
                    <a:pt x="370" y="308"/>
                  </a:cubicBezTo>
                  <a:cubicBezTo>
                    <a:pt x="370" y="336"/>
                    <a:pt x="370" y="336"/>
                    <a:pt x="370" y="336"/>
                  </a:cubicBezTo>
                  <a:cubicBezTo>
                    <a:pt x="406" y="336"/>
                    <a:pt x="406" y="336"/>
                    <a:pt x="406" y="336"/>
                  </a:cubicBezTo>
                  <a:lnTo>
                    <a:pt x="406" y="308"/>
                  </a:lnTo>
                  <a:close/>
                  <a:moveTo>
                    <a:pt x="311" y="345"/>
                  </a:moveTo>
                  <a:cubicBezTo>
                    <a:pt x="275" y="345"/>
                    <a:pt x="275" y="345"/>
                    <a:pt x="275" y="345"/>
                  </a:cubicBezTo>
                  <a:cubicBezTo>
                    <a:pt x="275" y="372"/>
                    <a:pt x="275" y="372"/>
                    <a:pt x="275" y="372"/>
                  </a:cubicBezTo>
                  <a:cubicBezTo>
                    <a:pt x="311" y="372"/>
                    <a:pt x="311" y="372"/>
                    <a:pt x="311" y="372"/>
                  </a:cubicBezTo>
                  <a:lnTo>
                    <a:pt x="311" y="345"/>
                  </a:lnTo>
                  <a:close/>
                  <a:moveTo>
                    <a:pt x="358" y="345"/>
                  </a:moveTo>
                  <a:cubicBezTo>
                    <a:pt x="323" y="345"/>
                    <a:pt x="323" y="345"/>
                    <a:pt x="323" y="345"/>
                  </a:cubicBezTo>
                  <a:cubicBezTo>
                    <a:pt x="323" y="372"/>
                    <a:pt x="323" y="372"/>
                    <a:pt x="323" y="372"/>
                  </a:cubicBezTo>
                  <a:cubicBezTo>
                    <a:pt x="358" y="372"/>
                    <a:pt x="358" y="372"/>
                    <a:pt x="358" y="372"/>
                  </a:cubicBezTo>
                  <a:lnTo>
                    <a:pt x="358" y="345"/>
                  </a:lnTo>
                  <a:close/>
                  <a:moveTo>
                    <a:pt x="406" y="345"/>
                  </a:moveTo>
                  <a:cubicBezTo>
                    <a:pt x="370" y="345"/>
                    <a:pt x="370" y="345"/>
                    <a:pt x="370" y="345"/>
                  </a:cubicBezTo>
                  <a:cubicBezTo>
                    <a:pt x="370" y="372"/>
                    <a:pt x="370" y="372"/>
                    <a:pt x="370" y="372"/>
                  </a:cubicBezTo>
                  <a:cubicBezTo>
                    <a:pt x="406" y="372"/>
                    <a:pt x="406" y="372"/>
                    <a:pt x="406" y="372"/>
                  </a:cubicBezTo>
                  <a:lnTo>
                    <a:pt x="406" y="345"/>
                  </a:lnTo>
                  <a:close/>
                  <a:moveTo>
                    <a:pt x="311" y="381"/>
                  </a:moveTo>
                  <a:cubicBezTo>
                    <a:pt x="275" y="381"/>
                    <a:pt x="275" y="381"/>
                    <a:pt x="275" y="381"/>
                  </a:cubicBezTo>
                  <a:cubicBezTo>
                    <a:pt x="275" y="409"/>
                    <a:pt x="275" y="409"/>
                    <a:pt x="275" y="409"/>
                  </a:cubicBezTo>
                  <a:cubicBezTo>
                    <a:pt x="311" y="409"/>
                    <a:pt x="311" y="409"/>
                    <a:pt x="311" y="409"/>
                  </a:cubicBezTo>
                  <a:lnTo>
                    <a:pt x="311" y="381"/>
                  </a:lnTo>
                  <a:close/>
                  <a:moveTo>
                    <a:pt x="358" y="381"/>
                  </a:moveTo>
                  <a:cubicBezTo>
                    <a:pt x="323" y="381"/>
                    <a:pt x="323" y="381"/>
                    <a:pt x="323" y="381"/>
                  </a:cubicBezTo>
                  <a:cubicBezTo>
                    <a:pt x="323" y="409"/>
                    <a:pt x="323" y="409"/>
                    <a:pt x="323" y="409"/>
                  </a:cubicBezTo>
                  <a:cubicBezTo>
                    <a:pt x="358" y="409"/>
                    <a:pt x="358" y="409"/>
                    <a:pt x="358" y="409"/>
                  </a:cubicBezTo>
                  <a:lnTo>
                    <a:pt x="358" y="381"/>
                  </a:lnTo>
                  <a:close/>
                  <a:moveTo>
                    <a:pt x="406" y="381"/>
                  </a:moveTo>
                  <a:cubicBezTo>
                    <a:pt x="370" y="381"/>
                    <a:pt x="370" y="381"/>
                    <a:pt x="370" y="381"/>
                  </a:cubicBezTo>
                  <a:cubicBezTo>
                    <a:pt x="370" y="409"/>
                    <a:pt x="370" y="409"/>
                    <a:pt x="370" y="409"/>
                  </a:cubicBezTo>
                  <a:cubicBezTo>
                    <a:pt x="406" y="409"/>
                    <a:pt x="406" y="409"/>
                    <a:pt x="406" y="409"/>
                  </a:cubicBezTo>
                  <a:lnTo>
                    <a:pt x="406" y="381"/>
                  </a:lnTo>
                  <a:close/>
                  <a:moveTo>
                    <a:pt x="311" y="418"/>
                  </a:moveTo>
                  <a:cubicBezTo>
                    <a:pt x="275" y="418"/>
                    <a:pt x="275" y="418"/>
                    <a:pt x="275" y="418"/>
                  </a:cubicBezTo>
                  <a:cubicBezTo>
                    <a:pt x="275" y="445"/>
                    <a:pt x="275" y="445"/>
                    <a:pt x="275" y="445"/>
                  </a:cubicBezTo>
                  <a:cubicBezTo>
                    <a:pt x="311" y="445"/>
                    <a:pt x="311" y="445"/>
                    <a:pt x="311" y="445"/>
                  </a:cubicBezTo>
                  <a:lnTo>
                    <a:pt x="311" y="418"/>
                  </a:lnTo>
                  <a:close/>
                  <a:moveTo>
                    <a:pt x="358" y="418"/>
                  </a:moveTo>
                  <a:cubicBezTo>
                    <a:pt x="323" y="418"/>
                    <a:pt x="323" y="418"/>
                    <a:pt x="323" y="418"/>
                  </a:cubicBezTo>
                  <a:cubicBezTo>
                    <a:pt x="323" y="445"/>
                    <a:pt x="323" y="445"/>
                    <a:pt x="323" y="445"/>
                  </a:cubicBezTo>
                  <a:cubicBezTo>
                    <a:pt x="358" y="445"/>
                    <a:pt x="358" y="445"/>
                    <a:pt x="358" y="445"/>
                  </a:cubicBezTo>
                  <a:lnTo>
                    <a:pt x="358" y="418"/>
                  </a:lnTo>
                  <a:close/>
                  <a:moveTo>
                    <a:pt x="406" y="418"/>
                  </a:moveTo>
                  <a:cubicBezTo>
                    <a:pt x="370" y="418"/>
                    <a:pt x="370" y="418"/>
                    <a:pt x="370" y="418"/>
                  </a:cubicBezTo>
                  <a:cubicBezTo>
                    <a:pt x="370" y="445"/>
                    <a:pt x="370" y="445"/>
                    <a:pt x="370" y="445"/>
                  </a:cubicBezTo>
                  <a:cubicBezTo>
                    <a:pt x="406" y="445"/>
                    <a:pt x="406" y="445"/>
                    <a:pt x="406" y="445"/>
                  </a:cubicBezTo>
                  <a:lnTo>
                    <a:pt x="406" y="418"/>
                  </a:lnTo>
                  <a:close/>
                  <a:moveTo>
                    <a:pt x="341" y="8"/>
                  </a:moveTo>
                  <a:cubicBezTo>
                    <a:pt x="336" y="8"/>
                    <a:pt x="333" y="12"/>
                    <a:pt x="333" y="16"/>
                  </a:cubicBezTo>
                  <a:cubicBezTo>
                    <a:pt x="333" y="21"/>
                    <a:pt x="336" y="24"/>
                    <a:pt x="341" y="24"/>
                  </a:cubicBezTo>
                  <a:cubicBezTo>
                    <a:pt x="345" y="24"/>
                    <a:pt x="349" y="21"/>
                    <a:pt x="349" y="16"/>
                  </a:cubicBezTo>
                  <a:cubicBezTo>
                    <a:pt x="349" y="12"/>
                    <a:pt x="345" y="8"/>
                    <a:pt x="341" y="8"/>
                  </a:cubicBezTo>
                  <a:close/>
                  <a:moveTo>
                    <a:pt x="49" y="470"/>
                  </a:moveTo>
                  <a:cubicBezTo>
                    <a:pt x="108" y="470"/>
                    <a:pt x="108" y="470"/>
                    <a:pt x="108" y="470"/>
                  </a:cubicBezTo>
                  <a:cubicBezTo>
                    <a:pt x="120" y="470"/>
                    <a:pt x="129" y="460"/>
                    <a:pt x="129" y="449"/>
                  </a:cubicBezTo>
                  <a:cubicBezTo>
                    <a:pt x="129" y="163"/>
                    <a:pt x="129" y="163"/>
                    <a:pt x="129" y="163"/>
                  </a:cubicBezTo>
                  <a:cubicBezTo>
                    <a:pt x="129" y="156"/>
                    <a:pt x="123" y="150"/>
                    <a:pt x="115" y="150"/>
                  </a:cubicBezTo>
                  <a:cubicBezTo>
                    <a:pt x="42" y="150"/>
                    <a:pt x="42" y="150"/>
                    <a:pt x="42" y="150"/>
                  </a:cubicBezTo>
                  <a:cubicBezTo>
                    <a:pt x="34" y="150"/>
                    <a:pt x="28" y="156"/>
                    <a:pt x="28" y="163"/>
                  </a:cubicBezTo>
                  <a:cubicBezTo>
                    <a:pt x="28" y="449"/>
                    <a:pt x="28" y="449"/>
                    <a:pt x="28" y="449"/>
                  </a:cubicBezTo>
                  <a:cubicBezTo>
                    <a:pt x="28" y="460"/>
                    <a:pt x="38" y="470"/>
                    <a:pt x="49" y="47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nvGrpSpPr>
          <p:cNvPr id="96" name="Group 95"/>
          <p:cNvGrpSpPr/>
          <p:nvPr/>
        </p:nvGrpSpPr>
        <p:grpSpPr>
          <a:xfrm>
            <a:off x="4644755" y="1730899"/>
            <a:ext cx="761395" cy="953628"/>
            <a:chOff x="4536353" y="1958292"/>
            <a:chExt cx="761395" cy="953628"/>
          </a:xfrm>
        </p:grpSpPr>
        <p:pic>
          <p:nvPicPr>
            <p:cNvPr id="97" name="Picture 9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9143" y="2083320"/>
              <a:ext cx="681886" cy="385266"/>
            </a:xfrm>
            <a:prstGeom prst="rect">
              <a:avLst/>
            </a:prstGeom>
          </p:spPr>
        </p:pic>
        <p:sp>
          <p:nvSpPr>
            <p:cNvPr id="98" name="Freeform 97"/>
            <p:cNvSpPr>
              <a:spLocks noEditPoints="1"/>
            </p:cNvSpPr>
            <p:nvPr/>
          </p:nvSpPr>
          <p:spPr bwMode="auto">
            <a:xfrm>
              <a:off x="4536353" y="1958292"/>
              <a:ext cx="761395" cy="953628"/>
            </a:xfrm>
            <a:custGeom>
              <a:avLst/>
              <a:gdLst>
                <a:gd name="T0" fmla="*/ 673 w 699"/>
                <a:gd name="T1" fmla="*/ 80 h 872"/>
                <a:gd name="T2" fmla="*/ 376 w 699"/>
                <a:gd name="T3" fmla="*/ 80 h 872"/>
                <a:gd name="T4" fmla="*/ 375 w 699"/>
                <a:gd name="T5" fmla="*/ 78 h 872"/>
                <a:gd name="T6" fmla="*/ 374 w 699"/>
                <a:gd name="T7" fmla="*/ 61 h 872"/>
                <a:gd name="T8" fmla="*/ 376 w 699"/>
                <a:gd name="T9" fmla="*/ 31 h 872"/>
                <a:gd name="T10" fmla="*/ 375 w 699"/>
                <a:gd name="T11" fmla="*/ 29 h 872"/>
                <a:gd name="T12" fmla="*/ 321 w 699"/>
                <a:gd name="T13" fmla="*/ 44 h 872"/>
                <a:gd name="T14" fmla="*/ 327 w 699"/>
                <a:gd name="T15" fmla="*/ 61 h 872"/>
                <a:gd name="T16" fmla="*/ 326 w 699"/>
                <a:gd name="T17" fmla="*/ 78 h 872"/>
                <a:gd name="T18" fmla="*/ 326 w 699"/>
                <a:gd name="T19" fmla="*/ 78 h 872"/>
                <a:gd name="T20" fmla="*/ 324 w 699"/>
                <a:gd name="T21" fmla="*/ 80 h 872"/>
                <a:gd name="T22" fmla="*/ 26 w 699"/>
                <a:gd name="T23" fmla="*/ 80 h 872"/>
                <a:gd name="T24" fmla="*/ 0 w 699"/>
                <a:gd name="T25" fmla="*/ 105 h 872"/>
                <a:gd name="T26" fmla="*/ 0 w 699"/>
                <a:gd name="T27" fmla="*/ 532 h 872"/>
                <a:gd name="T28" fmla="*/ 26 w 699"/>
                <a:gd name="T29" fmla="*/ 558 h 872"/>
                <a:gd name="T30" fmla="*/ 292 w 699"/>
                <a:gd name="T31" fmla="*/ 558 h 872"/>
                <a:gd name="T32" fmla="*/ 292 w 699"/>
                <a:gd name="T33" fmla="*/ 848 h 872"/>
                <a:gd name="T34" fmla="*/ 149 w 699"/>
                <a:gd name="T35" fmla="*/ 848 h 872"/>
                <a:gd name="T36" fmla="*/ 137 w 699"/>
                <a:gd name="T37" fmla="*/ 858 h 872"/>
                <a:gd name="T38" fmla="*/ 137 w 699"/>
                <a:gd name="T39" fmla="*/ 872 h 872"/>
                <a:gd name="T40" fmla="*/ 562 w 699"/>
                <a:gd name="T41" fmla="*/ 872 h 872"/>
                <a:gd name="T42" fmla="*/ 562 w 699"/>
                <a:gd name="T43" fmla="*/ 858 h 872"/>
                <a:gd name="T44" fmla="*/ 550 w 699"/>
                <a:gd name="T45" fmla="*/ 848 h 872"/>
                <a:gd name="T46" fmla="*/ 408 w 699"/>
                <a:gd name="T47" fmla="*/ 848 h 872"/>
                <a:gd name="T48" fmla="*/ 408 w 699"/>
                <a:gd name="T49" fmla="*/ 570 h 872"/>
                <a:gd name="T50" fmla="*/ 408 w 699"/>
                <a:gd name="T51" fmla="*/ 558 h 872"/>
                <a:gd name="T52" fmla="*/ 420 w 699"/>
                <a:gd name="T53" fmla="*/ 558 h 872"/>
                <a:gd name="T54" fmla="*/ 673 w 699"/>
                <a:gd name="T55" fmla="*/ 558 h 872"/>
                <a:gd name="T56" fmla="*/ 699 w 699"/>
                <a:gd name="T57" fmla="*/ 532 h 872"/>
                <a:gd name="T58" fmla="*/ 699 w 699"/>
                <a:gd name="T59" fmla="*/ 105 h 872"/>
                <a:gd name="T60" fmla="*/ 673 w 699"/>
                <a:gd name="T61" fmla="*/ 80 h 872"/>
                <a:gd name="T62" fmla="*/ 367 w 699"/>
                <a:gd name="T63" fmla="*/ 33 h 872"/>
                <a:gd name="T64" fmla="*/ 350 w 699"/>
                <a:gd name="T65" fmla="*/ 64 h 872"/>
                <a:gd name="T66" fmla="*/ 332 w 699"/>
                <a:gd name="T67" fmla="*/ 44 h 872"/>
                <a:gd name="T68" fmla="*/ 367 w 699"/>
                <a:gd name="T69" fmla="*/ 33 h 872"/>
                <a:gd name="T70" fmla="*/ 663 w 699"/>
                <a:gd name="T71" fmla="*/ 466 h 872"/>
                <a:gd name="T72" fmla="*/ 38 w 699"/>
                <a:gd name="T73" fmla="*/ 466 h 872"/>
                <a:gd name="T74" fmla="*/ 38 w 699"/>
                <a:gd name="T75" fmla="*/ 117 h 872"/>
                <a:gd name="T76" fmla="*/ 663 w 699"/>
                <a:gd name="T77" fmla="*/ 117 h 872"/>
                <a:gd name="T78" fmla="*/ 663 w 699"/>
                <a:gd name="T79" fmla="*/ 466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9" h="872">
                  <a:moveTo>
                    <a:pt x="673" y="80"/>
                  </a:moveTo>
                  <a:cubicBezTo>
                    <a:pt x="376" y="80"/>
                    <a:pt x="376" y="80"/>
                    <a:pt x="376" y="80"/>
                  </a:cubicBezTo>
                  <a:cubicBezTo>
                    <a:pt x="376" y="79"/>
                    <a:pt x="375" y="78"/>
                    <a:pt x="375" y="78"/>
                  </a:cubicBezTo>
                  <a:cubicBezTo>
                    <a:pt x="371" y="73"/>
                    <a:pt x="371" y="66"/>
                    <a:pt x="374" y="61"/>
                  </a:cubicBezTo>
                  <a:cubicBezTo>
                    <a:pt x="380" y="52"/>
                    <a:pt x="381" y="40"/>
                    <a:pt x="376" y="31"/>
                  </a:cubicBezTo>
                  <a:cubicBezTo>
                    <a:pt x="376" y="30"/>
                    <a:pt x="376" y="30"/>
                    <a:pt x="375" y="29"/>
                  </a:cubicBezTo>
                  <a:cubicBezTo>
                    <a:pt x="354" y="0"/>
                    <a:pt x="321" y="20"/>
                    <a:pt x="321" y="44"/>
                  </a:cubicBezTo>
                  <a:cubicBezTo>
                    <a:pt x="321" y="50"/>
                    <a:pt x="323" y="56"/>
                    <a:pt x="327" y="61"/>
                  </a:cubicBezTo>
                  <a:cubicBezTo>
                    <a:pt x="330" y="66"/>
                    <a:pt x="330" y="73"/>
                    <a:pt x="326" y="78"/>
                  </a:cubicBezTo>
                  <a:cubicBezTo>
                    <a:pt x="326" y="78"/>
                    <a:pt x="326" y="78"/>
                    <a:pt x="326" y="78"/>
                  </a:cubicBezTo>
                  <a:cubicBezTo>
                    <a:pt x="325" y="79"/>
                    <a:pt x="325" y="79"/>
                    <a:pt x="324" y="80"/>
                  </a:cubicBezTo>
                  <a:cubicBezTo>
                    <a:pt x="26" y="80"/>
                    <a:pt x="26" y="80"/>
                    <a:pt x="26" y="80"/>
                  </a:cubicBezTo>
                  <a:cubicBezTo>
                    <a:pt x="12" y="80"/>
                    <a:pt x="0" y="91"/>
                    <a:pt x="0" y="105"/>
                  </a:cubicBezTo>
                  <a:cubicBezTo>
                    <a:pt x="0" y="532"/>
                    <a:pt x="0" y="532"/>
                    <a:pt x="0" y="532"/>
                  </a:cubicBezTo>
                  <a:cubicBezTo>
                    <a:pt x="0" y="546"/>
                    <a:pt x="12" y="558"/>
                    <a:pt x="26" y="558"/>
                  </a:cubicBezTo>
                  <a:cubicBezTo>
                    <a:pt x="98" y="558"/>
                    <a:pt x="292" y="558"/>
                    <a:pt x="292" y="558"/>
                  </a:cubicBezTo>
                  <a:cubicBezTo>
                    <a:pt x="292" y="848"/>
                    <a:pt x="292" y="848"/>
                    <a:pt x="292" y="848"/>
                  </a:cubicBezTo>
                  <a:cubicBezTo>
                    <a:pt x="149" y="848"/>
                    <a:pt x="149" y="848"/>
                    <a:pt x="149" y="848"/>
                  </a:cubicBezTo>
                  <a:cubicBezTo>
                    <a:pt x="137" y="858"/>
                    <a:pt x="137" y="858"/>
                    <a:pt x="137" y="858"/>
                  </a:cubicBezTo>
                  <a:cubicBezTo>
                    <a:pt x="137" y="872"/>
                    <a:pt x="137" y="872"/>
                    <a:pt x="137" y="872"/>
                  </a:cubicBezTo>
                  <a:cubicBezTo>
                    <a:pt x="562" y="872"/>
                    <a:pt x="562" y="872"/>
                    <a:pt x="562" y="872"/>
                  </a:cubicBezTo>
                  <a:cubicBezTo>
                    <a:pt x="562" y="858"/>
                    <a:pt x="562" y="858"/>
                    <a:pt x="562" y="858"/>
                  </a:cubicBezTo>
                  <a:cubicBezTo>
                    <a:pt x="550" y="848"/>
                    <a:pt x="550" y="848"/>
                    <a:pt x="550" y="848"/>
                  </a:cubicBezTo>
                  <a:cubicBezTo>
                    <a:pt x="408" y="848"/>
                    <a:pt x="408" y="848"/>
                    <a:pt x="408" y="848"/>
                  </a:cubicBezTo>
                  <a:cubicBezTo>
                    <a:pt x="408" y="570"/>
                    <a:pt x="408" y="570"/>
                    <a:pt x="408" y="570"/>
                  </a:cubicBezTo>
                  <a:cubicBezTo>
                    <a:pt x="408" y="558"/>
                    <a:pt x="408" y="558"/>
                    <a:pt x="408" y="558"/>
                  </a:cubicBezTo>
                  <a:cubicBezTo>
                    <a:pt x="420" y="558"/>
                    <a:pt x="420" y="558"/>
                    <a:pt x="420" y="558"/>
                  </a:cubicBezTo>
                  <a:cubicBezTo>
                    <a:pt x="673" y="558"/>
                    <a:pt x="673" y="558"/>
                    <a:pt x="673" y="558"/>
                  </a:cubicBezTo>
                  <a:cubicBezTo>
                    <a:pt x="687" y="558"/>
                    <a:pt x="699" y="546"/>
                    <a:pt x="699" y="532"/>
                  </a:cubicBezTo>
                  <a:cubicBezTo>
                    <a:pt x="699" y="437"/>
                    <a:pt x="699" y="105"/>
                    <a:pt x="699" y="105"/>
                  </a:cubicBezTo>
                  <a:cubicBezTo>
                    <a:pt x="699" y="91"/>
                    <a:pt x="687" y="80"/>
                    <a:pt x="673" y="80"/>
                  </a:cubicBezTo>
                  <a:close/>
                  <a:moveTo>
                    <a:pt x="367" y="33"/>
                  </a:moveTo>
                  <a:cubicBezTo>
                    <a:pt x="374" y="50"/>
                    <a:pt x="363" y="64"/>
                    <a:pt x="350" y="64"/>
                  </a:cubicBezTo>
                  <a:cubicBezTo>
                    <a:pt x="340" y="64"/>
                    <a:pt x="332" y="56"/>
                    <a:pt x="332" y="44"/>
                  </a:cubicBezTo>
                  <a:cubicBezTo>
                    <a:pt x="332" y="28"/>
                    <a:pt x="352" y="16"/>
                    <a:pt x="367" y="33"/>
                  </a:cubicBezTo>
                  <a:close/>
                  <a:moveTo>
                    <a:pt x="663" y="466"/>
                  </a:moveTo>
                  <a:cubicBezTo>
                    <a:pt x="94" y="466"/>
                    <a:pt x="42" y="466"/>
                    <a:pt x="38" y="466"/>
                  </a:cubicBezTo>
                  <a:cubicBezTo>
                    <a:pt x="38" y="117"/>
                    <a:pt x="38" y="117"/>
                    <a:pt x="38" y="117"/>
                  </a:cubicBezTo>
                  <a:cubicBezTo>
                    <a:pt x="663" y="117"/>
                    <a:pt x="663" y="117"/>
                    <a:pt x="663" y="117"/>
                  </a:cubicBezTo>
                  <a:lnTo>
                    <a:pt x="663" y="4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nvGrpSpPr>
          <p:cNvPr id="2" name="Group 1"/>
          <p:cNvGrpSpPr/>
          <p:nvPr/>
        </p:nvGrpSpPr>
        <p:grpSpPr>
          <a:xfrm>
            <a:off x="414070" y="3085535"/>
            <a:ext cx="8113645" cy="268670"/>
            <a:chOff x="1194899" y="2931242"/>
            <a:chExt cx="6753545" cy="941999"/>
          </a:xfrm>
        </p:grpSpPr>
        <p:sp>
          <p:nvSpPr>
            <p:cNvPr id="5" name="Left-Right Arrow 4"/>
            <p:cNvSpPr/>
            <p:nvPr/>
          </p:nvSpPr>
          <p:spPr>
            <a:xfrm>
              <a:off x="1194899" y="2931242"/>
              <a:ext cx="6753545" cy="941999"/>
            </a:xfrm>
            <a:prstGeom prst="roundRect">
              <a:avLst/>
            </a:prstGeom>
            <a:solidFill>
              <a:srgbClr val="2968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31" name="Shape 746"/>
            <p:cNvSpPr/>
            <p:nvPr/>
          </p:nvSpPr>
          <p:spPr>
            <a:xfrm>
              <a:off x="1668714" y="3195630"/>
              <a:ext cx="5802964" cy="416796"/>
            </a:xfrm>
            <a:prstGeom prst="roundRect">
              <a:avLst/>
            </a:prstGeom>
            <a:ln w="12700">
              <a:miter lim="400000"/>
            </a:ln>
            <a:extLst>
              <a:ext uri="{C572A759-6A51-4108-AA02-DFA0A04FC94B}">
                <ma14:wrappingTextBoxFlag xmlns:ma14="http://schemas.microsoft.com/office/mac/drawingml/2011/main" val="1"/>
              </a:ext>
            </a:extLst>
          </p:spPr>
          <p:txBody>
            <a:bodyPr lIns="19047" tIns="19047" rIns="19047" bIns="19047" anchor="ctr">
              <a:noAutofit/>
            </a:bodyPr>
            <a:lstStyle/>
            <a:p>
              <a:pPr algn="ctr"/>
              <a:r>
                <a:rPr lang="en-US" sz="1600" b="1" dirty="0">
                  <a:solidFill>
                    <a:schemeClr val="bg2"/>
                  </a:solidFill>
                  <a:latin typeface="+mn-lt"/>
                </a:rPr>
                <a:t>Rich Content and Rich Communications</a:t>
              </a:r>
            </a:p>
          </p:txBody>
        </p:sp>
      </p:grpSp>
      <p:sp>
        <p:nvSpPr>
          <p:cNvPr id="50" name="TextBox 49"/>
          <p:cNvSpPr txBox="1"/>
          <p:nvPr/>
        </p:nvSpPr>
        <p:spPr>
          <a:xfrm>
            <a:off x="2818480" y="3446917"/>
            <a:ext cx="3506385" cy="276983"/>
          </a:xfrm>
          <a:prstGeom prst="rect">
            <a:avLst/>
          </a:prstGeom>
          <a:noFill/>
        </p:spPr>
        <p:txBody>
          <a:bodyPr wrap="square" lIns="91434" tIns="45717" rIns="91434" bIns="45717" rtlCol="0">
            <a:spAutoFit/>
          </a:bodyPr>
          <a:lstStyle/>
          <a:p>
            <a:pPr algn="ctr"/>
            <a:r>
              <a:rPr lang="en-US" sz="1200" dirty="0">
                <a:solidFill>
                  <a:schemeClr val="tx2"/>
                </a:solidFill>
                <a:latin typeface="+mn-lt"/>
              </a:rPr>
              <a:t>Mobile    -    Desk    -    Room</a:t>
            </a:r>
          </a:p>
        </p:txBody>
      </p:sp>
      <p:sp>
        <p:nvSpPr>
          <p:cNvPr id="30" name="Shape 219"/>
          <p:cNvSpPr/>
          <p:nvPr/>
        </p:nvSpPr>
        <p:spPr>
          <a:xfrm>
            <a:off x="571500" y="381001"/>
            <a:ext cx="8001000" cy="848360"/>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lvl="0"/>
            <a:r>
              <a:rPr lang="en-US" sz="3000" dirty="0" smtClean="0">
                <a:solidFill>
                  <a:srgbClr val="2968AF"/>
                </a:solidFill>
                <a:latin typeface="+mj-lt"/>
              </a:rPr>
              <a:t>Connect physical </a:t>
            </a:r>
            <a:r>
              <a:rPr lang="en-US" sz="3000" dirty="0">
                <a:solidFill>
                  <a:srgbClr val="2968AF"/>
                </a:solidFill>
                <a:latin typeface="+mj-lt"/>
              </a:rPr>
              <a:t>and </a:t>
            </a:r>
            <a:r>
              <a:rPr lang="en-US" sz="3000" dirty="0" smtClean="0">
                <a:solidFill>
                  <a:srgbClr val="2968AF"/>
                </a:solidFill>
                <a:latin typeface="+mj-lt"/>
              </a:rPr>
              <a:t>virtual worlds</a:t>
            </a:r>
            <a:endParaRPr lang="en-US" sz="3000" dirty="0">
              <a:solidFill>
                <a:srgbClr val="2968AF"/>
              </a:solidFill>
              <a:latin typeface="+mj-lt"/>
            </a:endParaRPr>
          </a:p>
        </p:txBody>
      </p:sp>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06730" y="1832671"/>
            <a:ext cx="1210965" cy="769681"/>
          </a:xfrm>
          <a:prstGeom prst="rect">
            <a:avLst/>
          </a:prstGeom>
        </p:spPr>
      </p:pic>
    </p:spTree>
    <p:extLst>
      <p:ext uri="{BB962C8B-B14F-4D97-AF65-F5344CB8AC3E}">
        <p14:creationId xmlns:p14="http://schemas.microsoft.com/office/powerpoint/2010/main" val="19592890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711700"/>
          </a:xfrm>
          <a:prstGeom prst="rect">
            <a:avLst/>
          </a:prstGeom>
        </p:spPr>
      </p:pic>
      <p:sp>
        <p:nvSpPr>
          <p:cNvPr id="5" name="Rounded Rectangle 4"/>
          <p:cNvSpPr/>
          <p:nvPr/>
        </p:nvSpPr>
        <p:spPr>
          <a:xfrm>
            <a:off x="1038741" y="2063920"/>
            <a:ext cx="7104925" cy="1007901"/>
          </a:xfrm>
          <a:prstGeom prst="roundRect">
            <a:avLst>
              <a:gd name="adj" fmla="val 50000"/>
            </a:avLst>
          </a:prstGeom>
          <a:solidFill>
            <a:srgbClr val="FFFFFF"/>
          </a:solidFill>
        </p:spPr>
        <p:txBody>
          <a:bodyPr wrap="square" lIns="91438" tIns="45719" rIns="91438" bIns="45719" spcCol="0" rtlCol="0" anchor="ctr">
            <a:noAutofit/>
          </a:bodyPr>
          <a:lstStyle/>
          <a:p>
            <a:pPr algn="ctr"/>
            <a:r>
              <a:rPr lang="en-US" sz="2000" dirty="0" smtClean="0">
                <a:latin typeface="+mn-lt"/>
              </a:rPr>
              <a:t>the demand for </a:t>
            </a:r>
            <a:r>
              <a:rPr lang="en-US" sz="2000" b="1" dirty="0" smtClean="0">
                <a:solidFill>
                  <a:schemeClr val="accent4"/>
                </a:solidFill>
                <a:latin typeface="+mn-lt"/>
              </a:rPr>
              <a:t>mobile devices </a:t>
            </a:r>
            <a:r>
              <a:rPr lang="en-US" sz="2000" dirty="0" smtClean="0">
                <a:latin typeface="+mn-lt"/>
              </a:rPr>
              <a:t>to be integrated into work processes is exploding</a:t>
            </a:r>
          </a:p>
        </p:txBody>
      </p:sp>
    </p:spTree>
    <p:extLst>
      <p:ext uri="{BB962C8B-B14F-4D97-AF65-F5344CB8AC3E}">
        <p14:creationId xmlns:p14="http://schemas.microsoft.com/office/powerpoint/2010/main" val="1444249456"/>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p:nvPr/>
        </p:nvSpPr>
        <p:spPr>
          <a:xfrm>
            <a:off x="571500" y="381001"/>
            <a:ext cx="8001000" cy="848360"/>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lvl="0"/>
            <a:r>
              <a:rPr lang="en-US" sz="3000" dirty="0" smtClean="0">
                <a:solidFill>
                  <a:srgbClr val="2968AF"/>
                </a:solidFill>
                <a:latin typeface="+mj-lt"/>
              </a:rPr>
              <a:t>Enable a Continuous </a:t>
            </a:r>
            <a:r>
              <a:rPr lang="en-US" sz="3000" dirty="0" err="1" smtClean="0">
                <a:solidFill>
                  <a:srgbClr val="2968AF"/>
                </a:solidFill>
                <a:latin typeface="+mj-lt"/>
              </a:rPr>
              <a:t>Workstream</a:t>
            </a:r>
            <a:endParaRPr lang="en-US" sz="3000" dirty="0">
              <a:solidFill>
                <a:srgbClr val="2968AF"/>
              </a:solidFill>
              <a:latin typeface="+mj-lt"/>
            </a:endParaRPr>
          </a:p>
        </p:txBody>
      </p:sp>
      <p:pic>
        <p:nvPicPr>
          <p:cNvPr id="220" name="story2.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260594" y="1596656"/>
            <a:ext cx="2315572" cy="1302510"/>
          </a:xfrm>
          <a:custGeom>
            <a:avLst/>
            <a:gdLst/>
            <a:ahLst/>
            <a:cxnLst>
              <a:cxn ang="0">
                <a:pos x="wd2" y="hd2"/>
              </a:cxn>
              <a:cxn ang="5400000">
                <a:pos x="wd2" y="hd2"/>
              </a:cxn>
              <a:cxn ang="10800000">
                <a:pos x="wd2" y="hd2"/>
              </a:cxn>
              <a:cxn ang="16200000">
                <a:pos x="wd2" y="hd2"/>
              </a:cxn>
            </a:cxnLst>
            <a:rect l="0" t="0" r="r" b="b"/>
            <a:pathLst>
              <a:path w="21599" h="21599" extrusionOk="0">
                <a:moveTo>
                  <a:pt x="1304" y="0"/>
                </a:moveTo>
                <a:cubicBezTo>
                  <a:pt x="929" y="0"/>
                  <a:pt x="739" y="1"/>
                  <a:pt x="539" y="114"/>
                </a:cubicBezTo>
                <a:cubicBezTo>
                  <a:pt x="318" y="256"/>
                  <a:pt x="144" y="566"/>
                  <a:pt x="64" y="958"/>
                </a:cubicBezTo>
                <a:cubicBezTo>
                  <a:pt x="0" y="1316"/>
                  <a:pt x="0" y="1653"/>
                  <a:pt x="0" y="2317"/>
                </a:cubicBezTo>
                <a:lnTo>
                  <a:pt x="0" y="19271"/>
                </a:lnTo>
                <a:cubicBezTo>
                  <a:pt x="0" y="19946"/>
                  <a:pt x="0" y="20284"/>
                  <a:pt x="64" y="20642"/>
                </a:cubicBezTo>
                <a:cubicBezTo>
                  <a:pt x="144" y="21034"/>
                  <a:pt x="318" y="21344"/>
                  <a:pt x="539" y="21486"/>
                </a:cubicBezTo>
                <a:cubicBezTo>
                  <a:pt x="740" y="21600"/>
                  <a:pt x="930" y="21600"/>
                  <a:pt x="1304" y="21600"/>
                </a:cubicBezTo>
                <a:lnTo>
                  <a:pt x="20290" y="21600"/>
                </a:lnTo>
                <a:cubicBezTo>
                  <a:pt x="20669" y="21600"/>
                  <a:pt x="20860" y="21600"/>
                  <a:pt x="21061" y="21486"/>
                </a:cubicBezTo>
                <a:cubicBezTo>
                  <a:pt x="21282" y="21344"/>
                  <a:pt x="21456" y="21034"/>
                  <a:pt x="21536" y="20642"/>
                </a:cubicBezTo>
                <a:cubicBezTo>
                  <a:pt x="21600" y="20284"/>
                  <a:pt x="21600" y="19947"/>
                  <a:pt x="21600" y="19283"/>
                </a:cubicBezTo>
                <a:lnTo>
                  <a:pt x="21600" y="2329"/>
                </a:lnTo>
                <a:cubicBezTo>
                  <a:pt x="21600" y="1654"/>
                  <a:pt x="21600" y="1316"/>
                  <a:pt x="21536" y="958"/>
                </a:cubicBezTo>
                <a:cubicBezTo>
                  <a:pt x="21456" y="566"/>
                  <a:pt x="21282" y="256"/>
                  <a:pt x="21061" y="114"/>
                </a:cubicBezTo>
                <a:cubicBezTo>
                  <a:pt x="20860" y="0"/>
                  <a:pt x="20670" y="0"/>
                  <a:pt x="20296" y="0"/>
                </a:cubicBezTo>
                <a:lnTo>
                  <a:pt x="1304" y="0"/>
                </a:lnTo>
                <a:close/>
              </a:path>
            </a:pathLst>
          </a:custGeom>
          <a:ln w="12700">
            <a:miter lim="400000"/>
          </a:ln>
        </p:spPr>
      </p:pic>
      <p:pic>
        <p:nvPicPr>
          <p:cNvPr id="221" name="story3.psd"/>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800960" y="1614885"/>
            <a:ext cx="2315572" cy="1302510"/>
          </a:xfrm>
          <a:custGeom>
            <a:avLst/>
            <a:gdLst/>
            <a:ahLst/>
            <a:cxnLst>
              <a:cxn ang="0">
                <a:pos x="wd2" y="hd2"/>
              </a:cxn>
              <a:cxn ang="5400000">
                <a:pos x="wd2" y="hd2"/>
              </a:cxn>
              <a:cxn ang="10800000">
                <a:pos x="wd2" y="hd2"/>
              </a:cxn>
              <a:cxn ang="16200000">
                <a:pos x="wd2" y="hd2"/>
              </a:cxn>
            </a:cxnLst>
            <a:rect l="0" t="0" r="r" b="b"/>
            <a:pathLst>
              <a:path w="21599" h="21599" extrusionOk="0">
                <a:moveTo>
                  <a:pt x="1304" y="0"/>
                </a:moveTo>
                <a:cubicBezTo>
                  <a:pt x="929" y="0"/>
                  <a:pt x="739" y="1"/>
                  <a:pt x="539" y="114"/>
                </a:cubicBezTo>
                <a:cubicBezTo>
                  <a:pt x="318" y="256"/>
                  <a:pt x="144" y="566"/>
                  <a:pt x="64" y="958"/>
                </a:cubicBezTo>
                <a:cubicBezTo>
                  <a:pt x="0" y="1316"/>
                  <a:pt x="0" y="1653"/>
                  <a:pt x="0" y="2317"/>
                </a:cubicBezTo>
                <a:lnTo>
                  <a:pt x="0" y="19271"/>
                </a:lnTo>
                <a:cubicBezTo>
                  <a:pt x="0" y="19946"/>
                  <a:pt x="0" y="20284"/>
                  <a:pt x="64" y="20642"/>
                </a:cubicBezTo>
                <a:cubicBezTo>
                  <a:pt x="144" y="21034"/>
                  <a:pt x="318" y="21344"/>
                  <a:pt x="539" y="21486"/>
                </a:cubicBezTo>
                <a:cubicBezTo>
                  <a:pt x="740" y="21600"/>
                  <a:pt x="930" y="21600"/>
                  <a:pt x="1304" y="21600"/>
                </a:cubicBezTo>
                <a:lnTo>
                  <a:pt x="20290" y="21600"/>
                </a:lnTo>
                <a:cubicBezTo>
                  <a:pt x="20669" y="21600"/>
                  <a:pt x="20860" y="21600"/>
                  <a:pt x="21061" y="21486"/>
                </a:cubicBezTo>
                <a:cubicBezTo>
                  <a:pt x="21282" y="21344"/>
                  <a:pt x="21456" y="21034"/>
                  <a:pt x="21536" y="20642"/>
                </a:cubicBezTo>
                <a:cubicBezTo>
                  <a:pt x="21600" y="20284"/>
                  <a:pt x="21600" y="19947"/>
                  <a:pt x="21600" y="19283"/>
                </a:cubicBezTo>
                <a:lnTo>
                  <a:pt x="21600" y="2329"/>
                </a:lnTo>
                <a:cubicBezTo>
                  <a:pt x="21600" y="1654"/>
                  <a:pt x="21600" y="1316"/>
                  <a:pt x="21536" y="958"/>
                </a:cubicBezTo>
                <a:cubicBezTo>
                  <a:pt x="21456" y="566"/>
                  <a:pt x="21282" y="256"/>
                  <a:pt x="21061" y="114"/>
                </a:cubicBezTo>
                <a:cubicBezTo>
                  <a:pt x="20860" y="0"/>
                  <a:pt x="20670" y="0"/>
                  <a:pt x="20296" y="0"/>
                </a:cubicBezTo>
                <a:lnTo>
                  <a:pt x="1310" y="0"/>
                </a:lnTo>
                <a:lnTo>
                  <a:pt x="1304" y="0"/>
                </a:lnTo>
                <a:close/>
              </a:path>
            </a:pathLst>
          </a:custGeom>
          <a:ln w="12700">
            <a:miter lim="400000"/>
          </a:ln>
        </p:spPr>
      </p:pic>
      <p:pic>
        <p:nvPicPr>
          <p:cNvPr id="222" name="story1.psd"/>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62544" y="1593086"/>
            <a:ext cx="2273256" cy="1278707"/>
          </a:xfrm>
          <a:custGeom>
            <a:avLst/>
            <a:gdLst/>
            <a:ahLst/>
            <a:cxnLst>
              <a:cxn ang="0">
                <a:pos x="wd2" y="hd2"/>
              </a:cxn>
              <a:cxn ang="5400000">
                <a:pos x="wd2" y="hd2"/>
              </a:cxn>
              <a:cxn ang="10800000">
                <a:pos x="wd2" y="hd2"/>
              </a:cxn>
              <a:cxn ang="16200000">
                <a:pos x="wd2" y="hd2"/>
              </a:cxn>
            </a:cxnLst>
            <a:rect l="0" t="0" r="r" b="b"/>
            <a:pathLst>
              <a:path w="21599" h="21599" extrusionOk="0">
                <a:moveTo>
                  <a:pt x="1304" y="0"/>
                </a:moveTo>
                <a:cubicBezTo>
                  <a:pt x="929" y="0"/>
                  <a:pt x="739" y="1"/>
                  <a:pt x="539" y="114"/>
                </a:cubicBezTo>
                <a:cubicBezTo>
                  <a:pt x="318" y="256"/>
                  <a:pt x="144" y="566"/>
                  <a:pt x="64" y="958"/>
                </a:cubicBezTo>
                <a:cubicBezTo>
                  <a:pt x="0" y="1316"/>
                  <a:pt x="0" y="1653"/>
                  <a:pt x="0" y="2317"/>
                </a:cubicBezTo>
                <a:lnTo>
                  <a:pt x="0" y="19271"/>
                </a:lnTo>
                <a:cubicBezTo>
                  <a:pt x="0" y="19946"/>
                  <a:pt x="0" y="20284"/>
                  <a:pt x="64" y="20642"/>
                </a:cubicBezTo>
                <a:cubicBezTo>
                  <a:pt x="144" y="21034"/>
                  <a:pt x="318" y="21344"/>
                  <a:pt x="539" y="21486"/>
                </a:cubicBezTo>
                <a:cubicBezTo>
                  <a:pt x="740" y="21600"/>
                  <a:pt x="930" y="21600"/>
                  <a:pt x="1304" y="21600"/>
                </a:cubicBezTo>
                <a:lnTo>
                  <a:pt x="20290" y="21600"/>
                </a:lnTo>
                <a:cubicBezTo>
                  <a:pt x="20669" y="21600"/>
                  <a:pt x="20860" y="21600"/>
                  <a:pt x="21061" y="21486"/>
                </a:cubicBezTo>
                <a:cubicBezTo>
                  <a:pt x="21282" y="21344"/>
                  <a:pt x="21456" y="21034"/>
                  <a:pt x="21536" y="20642"/>
                </a:cubicBezTo>
                <a:cubicBezTo>
                  <a:pt x="21600" y="20284"/>
                  <a:pt x="21600" y="19947"/>
                  <a:pt x="21600" y="19283"/>
                </a:cubicBezTo>
                <a:lnTo>
                  <a:pt x="21600" y="2329"/>
                </a:lnTo>
                <a:cubicBezTo>
                  <a:pt x="21600" y="1654"/>
                  <a:pt x="21600" y="1316"/>
                  <a:pt x="21536" y="958"/>
                </a:cubicBezTo>
                <a:cubicBezTo>
                  <a:pt x="21456" y="566"/>
                  <a:pt x="21282" y="256"/>
                  <a:pt x="21061" y="114"/>
                </a:cubicBezTo>
                <a:cubicBezTo>
                  <a:pt x="20860" y="0"/>
                  <a:pt x="20670" y="0"/>
                  <a:pt x="20296" y="0"/>
                </a:cubicBezTo>
                <a:lnTo>
                  <a:pt x="1310" y="0"/>
                </a:lnTo>
                <a:lnTo>
                  <a:pt x="1304" y="0"/>
                </a:lnTo>
                <a:close/>
              </a:path>
            </a:pathLst>
          </a:custGeom>
          <a:ln w="12700">
            <a:miter lim="400000"/>
          </a:ln>
        </p:spPr>
      </p:pic>
      <p:grpSp>
        <p:nvGrpSpPr>
          <p:cNvPr id="13" name="Group 12"/>
          <p:cNvGrpSpPr/>
          <p:nvPr/>
        </p:nvGrpSpPr>
        <p:grpSpPr>
          <a:xfrm>
            <a:off x="414070" y="3071015"/>
            <a:ext cx="8113645" cy="297711"/>
            <a:chOff x="414070" y="3037375"/>
            <a:chExt cx="8113645" cy="297711"/>
          </a:xfrm>
        </p:grpSpPr>
        <p:grpSp>
          <p:nvGrpSpPr>
            <p:cNvPr id="14" name="Group 13"/>
            <p:cNvGrpSpPr/>
            <p:nvPr/>
          </p:nvGrpSpPr>
          <p:grpSpPr>
            <a:xfrm>
              <a:off x="414070" y="3051895"/>
              <a:ext cx="8113645" cy="268670"/>
              <a:chOff x="1194899" y="2931242"/>
              <a:chExt cx="6753545" cy="941999"/>
            </a:xfrm>
          </p:grpSpPr>
          <p:sp>
            <p:nvSpPr>
              <p:cNvPr id="18" name="Left-Right Arrow 4"/>
              <p:cNvSpPr/>
              <p:nvPr/>
            </p:nvSpPr>
            <p:spPr>
              <a:xfrm>
                <a:off x="1194899" y="2931242"/>
                <a:ext cx="6753545" cy="941999"/>
              </a:xfrm>
              <a:prstGeom prst="roundRect">
                <a:avLst/>
              </a:prstGeom>
              <a:solidFill>
                <a:srgbClr val="2968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19" name="Shape 746"/>
              <p:cNvSpPr/>
              <p:nvPr/>
            </p:nvSpPr>
            <p:spPr>
              <a:xfrm>
                <a:off x="1668714" y="3195630"/>
                <a:ext cx="5802964" cy="416796"/>
              </a:xfrm>
              <a:prstGeom prst="roundRect">
                <a:avLst/>
              </a:prstGeom>
              <a:ln w="12700">
                <a:miter lim="400000"/>
              </a:ln>
              <a:extLst>
                <a:ext uri="{C572A759-6A51-4108-AA02-DFA0A04FC94B}">
                  <ma14:wrappingTextBoxFlag xmlns:ma14="http://schemas.microsoft.com/office/mac/drawingml/2011/main" val="1"/>
                </a:ext>
              </a:extLst>
            </p:spPr>
            <p:txBody>
              <a:bodyPr lIns="19047" tIns="19047" rIns="19047" bIns="19047" anchor="ctr">
                <a:noAutofit/>
              </a:bodyPr>
              <a:lstStyle/>
              <a:p>
                <a:pPr algn="ctr"/>
                <a:endParaRPr lang="en-US" b="1" dirty="0">
                  <a:solidFill>
                    <a:schemeClr val="bg2"/>
                  </a:solidFill>
                  <a:latin typeface="+mn-lt"/>
                </a:endParaRPr>
              </a:p>
            </p:txBody>
          </p:sp>
        </p:grpSp>
        <p:sp>
          <p:nvSpPr>
            <p:cNvPr id="15" name="Shape 223"/>
            <p:cNvSpPr/>
            <p:nvPr/>
          </p:nvSpPr>
          <p:spPr>
            <a:xfrm>
              <a:off x="1137172" y="3037375"/>
              <a:ext cx="1524000" cy="297711"/>
            </a:xfrm>
            <a:prstGeom prst="roundRect">
              <a:avLst/>
            </a:prstGeom>
            <a:noFill/>
            <a:ln w="12700">
              <a:miter lim="400000"/>
            </a:ln>
            <a:extLst>
              <a:ext uri="{C572A759-6A51-4108-AA02-DFA0A04FC94B}">
                <ma14:wrappingTextBoxFlag xmlns:ma14="http://schemas.microsoft.com/office/mac/drawingml/2011/main" val="1"/>
              </a:ext>
            </a:extLst>
          </p:spPr>
          <p:txBody>
            <a:bodyPr lIns="19049" tIns="19049" rIns="19049" bIns="19049" anchor="ctr">
              <a:normAutofit lnSpcReduction="10000"/>
            </a:bodyPr>
            <a:lstStyle>
              <a:lvl1pPr>
                <a:spcBef>
                  <a:spcPts val="1200"/>
                </a:spcBef>
                <a:defRPr sz="3200">
                  <a:solidFill>
                    <a:srgbClr val="444444"/>
                  </a:solidFill>
                  <a:latin typeface="CiscoSans Light"/>
                  <a:ea typeface="CiscoSans Light"/>
                  <a:cs typeface="CiscoSans Light"/>
                  <a:sym typeface="CiscoSans Light"/>
                </a:defRPr>
              </a:lvl1pPr>
            </a:lstStyle>
            <a:p>
              <a:pPr algn="ctr"/>
              <a:r>
                <a:rPr sz="1600" b="1" dirty="0">
                  <a:solidFill>
                    <a:schemeClr val="bg1"/>
                  </a:solidFill>
                  <a:latin typeface="+mn-lt"/>
                  <a:cs typeface="Arial"/>
                </a:rPr>
                <a:t>Before</a:t>
              </a:r>
            </a:p>
          </p:txBody>
        </p:sp>
        <p:sp>
          <p:nvSpPr>
            <p:cNvPr id="16" name="Shape 224"/>
            <p:cNvSpPr/>
            <p:nvPr/>
          </p:nvSpPr>
          <p:spPr>
            <a:xfrm>
              <a:off x="3666959" y="3037375"/>
              <a:ext cx="1524000" cy="297711"/>
            </a:xfrm>
            <a:prstGeom prst="roundRect">
              <a:avLst/>
            </a:prstGeom>
            <a:noFill/>
            <a:ln w="12700">
              <a:miter lim="400000"/>
            </a:ln>
            <a:extLst>
              <a:ext uri="{C572A759-6A51-4108-AA02-DFA0A04FC94B}">
                <ma14:wrappingTextBoxFlag xmlns:ma14="http://schemas.microsoft.com/office/mac/drawingml/2011/main" val="1"/>
              </a:ext>
            </a:extLst>
          </p:spPr>
          <p:txBody>
            <a:bodyPr lIns="19049" tIns="19049" rIns="19049" bIns="19049" anchor="ctr">
              <a:normAutofit lnSpcReduction="10000"/>
            </a:bodyPr>
            <a:lstStyle>
              <a:lvl1pPr>
                <a:spcBef>
                  <a:spcPts val="1200"/>
                </a:spcBef>
                <a:defRPr sz="3200">
                  <a:solidFill>
                    <a:srgbClr val="444444"/>
                  </a:solidFill>
                  <a:latin typeface="CiscoSans Light"/>
                  <a:ea typeface="CiscoSans Light"/>
                  <a:cs typeface="CiscoSans Light"/>
                  <a:sym typeface="CiscoSans Light"/>
                </a:defRPr>
              </a:lvl1pPr>
            </a:lstStyle>
            <a:p>
              <a:pPr algn="ctr"/>
              <a:r>
                <a:rPr sz="1600" b="1" dirty="0" smtClean="0">
                  <a:solidFill>
                    <a:schemeClr val="bg1"/>
                  </a:solidFill>
                  <a:latin typeface="+mn-lt"/>
                  <a:cs typeface="Arial"/>
                </a:rPr>
                <a:t>During</a:t>
              </a:r>
              <a:endParaRPr sz="1600" b="1" dirty="0">
                <a:solidFill>
                  <a:schemeClr val="bg1"/>
                </a:solidFill>
                <a:latin typeface="+mn-lt"/>
                <a:cs typeface="Arial"/>
              </a:endParaRPr>
            </a:p>
          </p:txBody>
        </p:sp>
        <p:sp>
          <p:nvSpPr>
            <p:cNvPr id="17" name="Shape 225"/>
            <p:cNvSpPr/>
            <p:nvPr/>
          </p:nvSpPr>
          <p:spPr>
            <a:xfrm>
              <a:off x="6196746" y="3048589"/>
              <a:ext cx="1524000" cy="275282"/>
            </a:xfrm>
            <a:prstGeom prst="roundRect">
              <a:avLst/>
            </a:prstGeom>
            <a:noFill/>
            <a:ln w="12700">
              <a:miter lim="400000"/>
            </a:ln>
            <a:extLst>
              <a:ext uri="{C572A759-6A51-4108-AA02-DFA0A04FC94B}">
                <ma14:wrappingTextBoxFlag xmlns:ma14="http://schemas.microsoft.com/office/mac/drawingml/2011/main" val="1"/>
              </a:ext>
            </a:extLst>
          </p:spPr>
          <p:txBody>
            <a:bodyPr lIns="19049" tIns="19049" rIns="19049" bIns="19049" anchor="ctr">
              <a:noAutofit/>
            </a:bodyPr>
            <a:lstStyle>
              <a:lvl1pPr>
                <a:spcBef>
                  <a:spcPts val="1200"/>
                </a:spcBef>
                <a:defRPr sz="3200">
                  <a:solidFill>
                    <a:srgbClr val="444444"/>
                  </a:solidFill>
                  <a:latin typeface="CiscoSans Light"/>
                  <a:ea typeface="CiscoSans Light"/>
                  <a:cs typeface="CiscoSans Light"/>
                  <a:sym typeface="CiscoSans Light"/>
                </a:defRPr>
              </a:lvl1pPr>
            </a:lstStyle>
            <a:p>
              <a:pPr algn="ctr"/>
              <a:r>
                <a:rPr sz="1600" b="1" dirty="0">
                  <a:solidFill>
                    <a:schemeClr val="bg1"/>
                  </a:solidFill>
                  <a:latin typeface="+mn-lt"/>
                  <a:cs typeface="Arial"/>
                </a:rPr>
                <a:t>After</a:t>
              </a:r>
            </a:p>
          </p:txBody>
        </p:sp>
      </p:grpSp>
    </p:spTree>
    <p:extLst>
      <p:ext uri="{BB962C8B-B14F-4D97-AF65-F5344CB8AC3E}">
        <p14:creationId xmlns:p14="http://schemas.microsoft.com/office/powerpoint/2010/main" val="837750427"/>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1586123" y="1145185"/>
            <a:ext cx="7200290" cy="3274452"/>
            <a:chOff x="2114828" y="1526912"/>
            <a:chExt cx="9600387" cy="4365936"/>
          </a:xfrm>
        </p:grpSpPr>
        <p:grpSp>
          <p:nvGrpSpPr>
            <p:cNvPr id="55" name="Group 54"/>
            <p:cNvGrpSpPr/>
            <p:nvPr/>
          </p:nvGrpSpPr>
          <p:grpSpPr>
            <a:xfrm>
              <a:off x="2114828" y="1526912"/>
              <a:ext cx="9600387" cy="3861070"/>
              <a:chOff x="6939279" y="2559874"/>
              <a:chExt cx="31501265" cy="12669135"/>
            </a:xfrm>
          </p:grpSpPr>
          <p:sp>
            <p:nvSpPr>
              <p:cNvPr id="71" name="TextBox 70"/>
              <p:cNvSpPr txBox="1"/>
              <p:nvPr/>
            </p:nvSpPr>
            <p:spPr>
              <a:xfrm rot="16200000">
                <a:off x="34880365" y="8366841"/>
                <a:ext cx="6017750" cy="1102609"/>
              </a:xfrm>
              <a:prstGeom prst="rect">
                <a:avLst/>
              </a:prstGeom>
              <a:noFill/>
            </p:spPr>
            <p:txBody>
              <a:bodyPr wrap="square" lIns="36228" tIns="18114" rIns="36228" bIns="18114" rtlCol="0">
                <a:spAutoFit/>
              </a:bodyPr>
              <a:lstStyle>
                <a:defPPr>
                  <a:defRPr lang="en-US"/>
                </a:defPPr>
                <a:lvl1pPr algn="ctr">
                  <a:defRPr sz="6600">
                    <a:solidFill>
                      <a:srgbClr val="FFFFFF">
                        <a:lumMod val="65000"/>
                      </a:srgbClr>
                    </a:solidFill>
                    <a:latin typeface="CiscoSansTT" panose="020B0503020201020303" pitchFamily="34" charset="0"/>
                  </a:defRPr>
                </a:lvl1pPr>
              </a:lstStyle>
              <a:p>
                <a:pPr defTabSz="342892" fontAlgn="base">
                  <a:spcBef>
                    <a:spcPct val="0"/>
                  </a:spcBef>
                  <a:spcAft>
                    <a:spcPct val="0"/>
                  </a:spcAft>
                </a:pPr>
                <a:r>
                  <a:rPr lang="en-US" sz="1400" dirty="0">
                    <a:ea typeface="ＭＳ Ｐゴシック" pitchFamily="34" charset="-128"/>
                  </a:rPr>
                  <a:t>ENGAGEMENT</a:t>
                </a:r>
              </a:p>
            </p:txBody>
          </p:sp>
          <p:grpSp>
            <p:nvGrpSpPr>
              <p:cNvPr id="90" name="Group 89"/>
              <p:cNvGrpSpPr/>
              <p:nvPr/>
            </p:nvGrpSpPr>
            <p:grpSpPr>
              <a:xfrm>
                <a:off x="6939279" y="2559874"/>
                <a:ext cx="30215174" cy="12669135"/>
                <a:chOff x="2001801" y="1526345"/>
                <a:chExt cx="9055498" cy="3796942"/>
              </a:xfrm>
            </p:grpSpPr>
            <p:sp>
              <p:nvSpPr>
                <p:cNvPr id="98" name="Rectangle 97"/>
                <p:cNvSpPr/>
                <p:nvPr/>
              </p:nvSpPr>
              <p:spPr>
                <a:xfrm>
                  <a:off x="2001801" y="1676399"/>
                  <a:ext cx="9052634" cy="3643404"/>
                </a:xfrm>
                <a:prstGeom prst="rect">
                  <a:avLst/>
                </a:prstGeom>
                <a:gradFill flip="none" rotWithShape="1">
                  <a:gsLst>
                    <a:gs pos="3000">
                      <a:srgbClr val="FFFFFF">
                        <a:alpha val="19000"/>
                        <a:lumMod val="85000"/>
                      </a:srgbClr>
                    </a:gs>
                    <a:gs pos="100000">
                      <a:schemeClr val="bg1">
                        <a:alpha val="4000"/>
                        <a:lumMod val="8500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985" tIns="46491" rIns="92985" bIns="46491" numCol="1" spcCol="0" rtlCol="0" fromWordArt="0" anchor="ctr" anchorCtr="0" forceAA="0" compatLnSpc="1">
                  <a:prstTxWarp prst="textNoShape">
                    <a:avLst/>
                  </a:prstTxWarp>
                  <a:noAutofit/>
                </a:bodyPr>
                <a:lstStyle/>
                <a:p>
                  <a:pPr algn="ctr" defTabSz="342892" fontAlgn="base">
                    <a:spcBef>
                      <a:spcPct val="0"/>
                    </a:spcBef>
                    <a:spcAft>
                      <a:spcPct val="0"/>
                    </a:spcAft>
                  </a:pPr>
                  <a:endParaRPr lang="en-US" sz="900" dirty="0">
                    <a:solidFill>
                      <a:srgbClr val="FFFFFF"/>
                    </a:solidFill>
                  </a:endParaRPr>
                </a:p>
              </p:txBody>
            </p:sp>
            <p:cxnSp>
              <p:nvCxnSpPr>
                <p:cNvPr id="101" name="Straight Arrow Connector 100"/>
                <p:cNvCxnSpPr>
                  <a:cxnSpLocks/>
                </p:cNvCxnSpPr>
                <p:nvPr/>
              </p:nvCxnSpPr>
              <p:spPr>
                <a:xfrm>
                  <a:off x="11057299" y="1526345"/>
                  <a:ext cx="0" cy="3796942"/>
                </a:xfrm>
                <a:prstGeom prst="straightConnector1">
                  <a:avLst/>
                </a:prstGeom>
                <a:ln w="63500">
                  <a:gradFill flip="none" rotWithShape="1">
                    <a:gsLst>
                      <a:gs pos="0">
                        <a:srgbClr val="AEAEAE"/>
                      </a:gs>
                      <a:gs pos="72000">
                        <a:schemeClr val="bg1">
                          <a:lumMod val="95000"/>
                        </a:schemeClr>
                      </a:gs>
                    </a:gsLst>
                    <a:lin ang="540000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6" name="Group 55"/>
            <p:cNvGrpSpPr/>
            <p:nvPr/>
          </p:nvGrpSpPr>
          <p:grpSpPr>
            <a:xfrm>
              <a:off x="2114828" y="5384438"/>
              <a:ext cx="9380002" cy="508410"/>
              <a:chOff x="6939279" y="15217384"/>
              <a:chExt cx="30778133" cy="1668224"/>
            </a:xfrm>
          </p:grpSpPr>
          <p:sp>
            <p:nvSpPr>
              <p:cNvPr id="69" name="TextBox 68"/>
              <p:cNvSpPr txBox="1"/>
              <p:nvPr/>
            </p:nvSpPr>
            <p:spPr>
              <a:xfrm>
                <a:off x="20160496" y="15513686"/>
                <a:ext cx="2641442" cy="1371922"/>
              </a:xfrm>
              <a:prstGeom prst="rect">
                <a:avLst/>
              </a:prstGeom>
              <a:noFill/>
            </p:spPr>
            <p:txBody>
              <a:bodyPr wrap="none" lIns="36228" tIns="18114" rIns="36228" bIns="18114" rtlCol="0">
                <a:spAutoFit/>
              </a:bodyPr>
              <a:lstStyle/>
              <a:p>
                <a:pPr algn="ctr" defTabSz="342892" fontAlgn="base">
                  <a:spcBef>
                    <a:spcPct val="0"/>
                  </a:spcBef>
                  <a:spcAft>
                    <a:spcPct val="0"/>
                  </a:spcAft>
                </a:pPr>
                <a:r>
                  <a:rPr lang="en-US" dirty="0">
                    <a:solidFill>
                      <a:srgbClr val="FFFFFF">
                        <a:lumMod val="65000"/>
                      </a:srgbClr>
                    </a:solidFill>
                    <a:latin typeface="CiscoSansTT" panose="020B0503020201020303" pitchFamily="34" charset="0"/>
                    <a:ea typeface="ＭＳ Ｐゴシック" pitchFamily="34" charset="-128"/>
                  </a:rPr>
                  <a:t>TIME</a:t>
                </a:r>
              </a:p>
            </p:txBody>
          </p:sp>
          <p:cxnSp>
            <p:nvCxnSpPr>
              <p:cNvPr id="70" name="Straight Arrow Connector 69"/>
              <p:cNvCxnSpPr>
                <a:cxnSpLocks/>
              </p:cNvCxnSpPr>
              <p:nvPr/>
            </p:nvCxnSpPr>
            <p:spPr>
              <a:xfrm flipH="1">
                <a:off x="6939279" y="15217384"/>
                <a:ext cx="30778133" cy="0"/>
              </a:xfrm>
              <a:prstGeom prst="straightConnector1">
                <a:avLst/>
              </a:prstGeom>
              <a:ln w="63500">
                <a:gradFill flip="none" rotWithShape="1">
                  <a:gsLst>
                    <a:gs pos="0">
                      <a:srgbClr val="AEAEAE"/>
                    </a:gs>
                    <a:gs pos="72000">
                      <a:schemeClr val="bg1">
                        <a:lumMod val="95000"/>
                      </a:schemeClr>
                    </a:gs>
                  </a:gsLst>
                  <a:lin ang="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3" name="Title 2"/>
          <p:cNvSpPr>
            <a:spLocks noGrp="1"/>
          </p:cNvSpPr>
          <p:nvPr>
            <p:ph type="title"/>
          </p:nvPr>
        </p:nvSpPr>
        <p:spPr/>
        <p:txBody>
          <a:bodyPr/>
          <a:lstStyle/>
          <a:p>
            <a:r>
              <a:rPr lang="en-US" dirty="0" smtClean="0">
                <a:solidFill>
                  <a:srgbClr val="58585B"/>
                </a:solidFill>
              </a:rPr>
              <a:t>Enable this</a:t>
            </a:r>
            <a:endParaRPr lang="en-US" dirty="0">
              <a:solidFill>
                <a:srgbClr val="58585B"/>
              </a:solidFill>
            </a:endParaRPr>
          </a:p>
        </p:txBody>
      </p:sp>
      <p:grpSp>
        <p:nvGrpSpPr>
          <p:cNvPr id="2" name="Group 1"/>
          <p:cNvGrpSpPr/>
          <p:nvPr/>
        </p:nvGrpSpPr>
        <p:grpSpPr>
          <a:xfrm>
            <a:off x="1792159" y="1492089"/>
            <a:ext cx="6431642" cy="2546242"/>
            <a:chOff x="7840697" y="4077581"/>
            <a:chExt cx="28138430" cy="11139807"/>
          </a:xfrm>
          <a:solidFill>
            <a:srgbClr val="BFBFBF">
              <a:alpha val="48000"/>
            </a:srgbClr>
          </a:solidFill>
        </p:grpSpPr>
        <p:sp>
          <p:nvSpPr>
            <p:cNvPr id="57" name="Rectangle 56"/>
            <p:cNvSpPr/>
            <p:nvPr/>
          </p:nvSpPr>
          <p:spPr>
            <a:xfrm>
              <a:off x="27860339" y="4077581"/>
              <a:ext cx="1053031" cy="1113980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58" name="Rectangle 57"/>
            <p:cNvSpPr/>
            <p:nvPr/>
          </p:nvSpPr>
          <p:spPr>
            <a:xfrm>
              <a:off x="29037965" y="4077581"/>
              <a:ext cx="1053031" cy="1113980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59" name="Rectangle 58"/>
            <p:cNvSpPr>
              <a:spLocks/>
            </p:cNvSpPr>
            <p:nvPr/>
          </p:nvSpPr>
          <p:spPr>
            <a:xfrm>
              <a:off x="30215592" y="10942674"/>
              <a:ext cx="1053032" cy="427470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60" name="Rectangle 59"/>
            <p:cNvSpPr/>
            <p:nvPr/>
          </p:nvSpPr>
          <p:spPr>
            <a:xfrm>
              <a:off x="19616957" y="8145638"/>
              <a:ext cx="1053031" cy="707174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61" name="Rectangle 60"/>
            <p:cNvSpPr>
              <a:spLocks/>
            </p:cNvSpPr>
            <p:nvPr/>
          </p:nvSpPr>
          <p:spPr>
            <a:xfrm>
              <a:off x="20794582" y="13686580"/>
              <a:ext cx="1053032" cy="153080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63" name="Rectangle 62"/>
            <p:cNvSpPr/>
            <p:nvPr/>
          </p:nvSpPr>
          <p:spPr>
            <a:xfrm>
              <a:off x="7840697" y="14471227"/>
              <a:ext cx="1053031" cy="74614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2" name="Rectangle 71"/>
            <p:cNvSpPr/>
            <p:nvPr/>
          </p:nvSpPr>
          <p:spPr>
            <a:xfrm>
              <a:off x="9018323" y="13971913"/>
              <a:ext cx="1053031" cy="124546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3" name="Rectangle 72"/>
            <p:cNvSpPr/>
            <p:nvPr/>
          </p:nvSpPr>
          <p:spPr>
            <a:xfrm>
              <a:off x="10195949" y="14471227"/>
              <a:ext cx="1053031" cy="74614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4" name="Rectangle 73"/>
            <p:cNvSpPr/>
            <p:nvPr/>
          </p:nvSpPr>
          <p:spPr>
            <a:xfrm>
              <a:off x="11373575" y="12402182"/>
              <a:ext cx="1053031" cy="281519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5" name="Rectangle 74"/>
            <p:cNvSpPr/>
            <p:nvPr/>
          </p:nvSpPr>
          <p:spPr>
            <a:xfrm>
              <a:off x="12551201" y="12779669"/>
              <a:ext cx="1053031" cy="2437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6" name="Rectangle 75"/>
            <p:cNvSpPr/>
            <p:nvPr/>
          </p:nvSpPr>
          <p:spPr>
            <a:xfrm>
              <a:off x="13728827" y="14471227"/>
              <a:ext cx="1053031" cy="74614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7" name="Rectangle 76"/>
            <p:cNvSpPr/>
            <p:nvPr/>
          </p:nvSpPr>
          <p:spPr>
            <a:xfrm>
              <a:off x="14906453" y="12976470"/>
              <a:ext cx="1053031" cy="224091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8" name="Rectangle 77"/>
            <p:cNvSpPr/>
            <p:nvPr/>
          </p:nvSpPr>
          <p:spPr>
            <a:xfrm>
              <a:off x="16084079" y="10688178"/>
              <a:ext cx="1053031" cy="452920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79" name="Rectangle 78"/>
            <p:cNvSpPr/>
            <p:nvPr/>
          </p:nvSpPr>
          <p:spPr>
            <a:xfrm>
              <a:off x="17261705" y="10321920"/>
              <a:ext cx="1053031" cy="489546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0" name="Rectangle 79"/>
            <p:cNvSpPr/>
            <p:nvPr/>
          </p:nvSpPr>
          <p:spPr>
            <a:xfrm>
              <a:off x="18439331" y="9925425"/>
              <a:ext cx="1053031" cy="529196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1" name="Rectangle 80"/>
            <p:cNvSpPr/>
            <p:nvPr/>
          </p:nvSpPr>
          <p:spPr>
            <a:xfrm>
              <a:off x="21972209" y="13971902"/>
              <a:ext cx="1053031" cy="124546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2" name="Rectangle 81"/>
            <p:cNvSpPr/>
            <p:nvPr/>
          </p:nvSpPr>
          <p:spPr>
            <a:xfrm>
              <a:off x="23149835" y="14471231"/>
              <a:ext cx="1053031" cy="74615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3" name="Rectangle 82"/>
            <p:cNvSpPr/>
            <p:nvPr/>
          </p:nvSpPr>
          <p:spPr>
            <a:xfrm>
              <a:off x="24327461" y="15010505"/>
              <a:ext cx="1053031" cy="20688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4" name="Rectangle 83"/>
            <p:cNvSpPr/>
            <p:nvPr/>
          </p:nvSpPr>
          <p:spPr>
            <a:xfrm>
              <a:off x="25505087" y="15010505"/>
              <a:ext cx="1053031" cy="20688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5" name="Rectangle 84"/>
            <p:cNvSpPr/>
            <p:nvPr/>
          </p:nvSpPr>
          <p:spPr>
            <a:xfrm>
              <a:off x="26682713" y="14471227"/>
              <a:ext cx="1053031" cy="74614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6" name="Rectangle 85"/>
            <p:cNvSpPr/>
            <p:nvPr/>
          </p:nvSpPr>
          <p:spPr>
            <a:xfrm>
              <a:off x="31393217" y="11385125"/>
              <a:ext cx="1053031" cy="383225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7" name="Rectangle 86"/>
            <p:cNvSpPr/>
            <p:nvPr/>
          </p:nvSpPr>
          <p:spPr>
            <a:xfrm>
              <a:off x="32570843" y="12213702"/>
              <a:ext cx="1053031" cy="300367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8" name="Rectangle 87"/>
            <p:cNvSpPr/>
            <p:nvPr/>
          </p:nvSpPr>
          <p:spPr>
            <a:xfrm>
              <a:off x="33748469" y="14130140"/>
              <a:ext cx="1053031" cy="108724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sp>
          <p:nvSpPr>
            <p:cNvPr id="89" name="Rectangle 88"/>
            <p:cNvSpPr/>
            <p:nvPr/>
          </p:nvSpPr>
          <p:spPr>
            <a:xfrm>
              <a:off x="34926096" y="14471227"/>
              <a:ext cx="1053031" cy="74614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pPr>
              <a:endParaRPr lang="en-US" sz="1100" dirty="0">
                <a:solidFill>
                  <a:srgbClr val="FFFFFF"/>
                </a:solidFill>
              </a:endParaRPr>
            </a:p>
          </p:txBody>
        </p:sp>
      </p:grpSp>
      <p:grpSp>
        <p:nvGrpSpPr>
          <p:cNvPr id="91" name="Group 90"/>
          <p:cNvGrpSpPr/>
          <p:nvPr/>
        </p:nvGrpSpPr>
        <p:grpSpPr>
          <a:xfrm>
            <a:off x="455422" y="3286172"/>
            <a:ext cx="8017984" cy="221248"/>
            <a:chOff x="519243" y="4333580"/>
            <a:chExt cx="10513092" cy="290100"/>
          </a:xfrm>
        </p:grpSpPr>
        <p:cxnSp>
          <p:nvCxnSpPr>
            <p:cNvPr id="92" name="Straight Connector 91"/>
            <p:cNvCxnSpPr>
              <a:cxnSpLocks/>
            </p:cNvCxnSpPr>
            <p:nvPr/>
          </p:nvCxnSpPr>
          <p:spPr>
            <a:xfrm>
              <a:off x="1666686" y="4477706"/>
              <a:ext cx="9365649" cy="10058"/>
            </a:xfrm>
            <a:prstGeom prst="line">
              <a:avLst/>
            </a:prstGeom>
            <a:ln w="53975">
              <a:solidFill>
                <a:srgbClr val="A6A6A6"/>
              </a:solidFill>
              <a:prstDash val="sysDot"/>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519243" y="4333580"/>
              <a:ext cx="1046636" cy="290100"/>
            </a:xfrm>
            <a:prstGeom prst="rect">
              <a:avLst/>
            </a:prstGeom>
            <a:noFill/>
          </p:spPr>
          <p:txBody>
            <a:bodyPr wrap="none" lIns="36228" tIns="18114" rIns="36228" bIns="18114" rtlCol="0">
              <a:spAutoFit/>
            </a:bodyPr>
            <a:lstStyle/>
            <a:p>
              <a:pPr algn="r" defTabSz="342892" fontAlgn="base">
                <a:spcBef>
                  <a:spcPct val="0"/>
                </a:spcBef>
                <a:spcAft>
                  <a:spcPct val="0"/>
                </a:spcAft>
              </a:pPr>
              <a:r>
                <a:rPr lang="en-US" sz="1200" dirty="0">
                  <a:solidFill>
                    <a:srgbClr val="000000">
                      <a:lumMod val="50000"/>
                      <a:lumOff val="50000"/>
                    </a:srgbClr>
                  </a:solidFill>
                  <a:latin typeface="CiscoSansTT" panose="020B0503020201020303" pitchFamily="34" charset="0"/>
                  <a:ea typeface="ＭＳ Ｐゴシック" pitchFamily="34" charset="-128"/>
                </a:rPr>
                <a:t>REALTIME</a:t>
              </a:r>
            </a:p>
          </p:txBody>
        </p:sp>
      </p:grpSp>
      <p:sp>
        <p:nvSpPr>
          <p:cNvPr id="94" name="Arrow: Pentagon 93"/>
          <p:cNvSpPr>
            <a:spLocks/>
          </p:cNvSpPr>
          <p:nvPr/>
        </p:nvSpPr>
        <p:spPr>
          <a:xfrm>
            <a:off x="1330539" y="2359078"/>
            <a:ext cx="322220" cy="217061"/>
          </a:xfrm>
          <a:prstGeom prst="homePlate">
            <a:avLst>
              <a:gd name="adj" fmla="val 51071"/>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58585B">
                  <a:lumMod val="65000"/>
                  <a:lumOff val="35000"/>
                </a:srgbClr>
              </a:solidFill>
            </a:endParaRPr>
          </a:p>
        </p:txBody>
      </p:sp>
      <p:sp>
        <p:nvSpPr>
          <p:cNvPr id="95" name="Arrow: Pentagon 94"/>
          <p:cNvSpPr>
            <a:spLocks/>
          </p:cNvSpPr>
          <p:nvPr/>
        </p:nvSpPr>
        <p:spPr>
          <a:xfrm>
            <a:off x="1330539" y="2926036"/>
            <a:ext cx="322220" cy="217061"/>
          </a:xfrm>
          <a:prstGeom prst="homePlate">
            <a:avLst>
              <a:gd name="adj" fmla="val 51071"/>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58585B">
                  <a:lumMod val="65000"/>
                  <a:lumOff val="35000"/>
                </a:srgbClr>
              </a:solidFill>
            </a:endParaRPr>
          </a:p>
        </p:txBody>
      </p:sp>
      <p:sp>
        <p:nvSpPr>
          <p:cNvPr id="96" name="Arrow: Pentagon 95"/>
          <p:cNvSpPr>
            <a:spLocks/>
          </p:cNvSpPr>
          <p:nvPr/>
        </p:nvSpPr>
        <p:spPr>
          <a:xfrm>
            <a:off x="1330539" y="3716591"/>
            <a:ext cx="322220" cy="217061"/>
          </a:xfrm>
          <a:prstGeom prst="homePlate">
            <a:avLst>
              <a:gd name="adj" fmla="val 51071"/>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58585B">
                  <a:lumMod val="65000"/>
                  <a:lumOff val="35000"/>
                </a:srgbClr>
              </a:solidFill>
            </a:endParaRPr>
          </a:p>
        </p:txBody>
      </p:sp>
      <p:sp>
        <p:nvSpPr>
          <p:cNvPr id="97" name="Rectangle 130"/>
          <p:cNvSpPr/>
          <p:nvPr/>
        </p:nvSpPr>
        <p:spPr>
          <a:xfrm>
            <a:off x="2" y="3627667"/>
            <a:ext cx="1253655" cy="3988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92D050"/>
                </a:solidFill>
              </a:rPr>
              <a:t>Occasional</a:t>
            </a:r>
            <a:br>
              <a:rPr lang="en-US" sz="1500" dirty="0">
                <a:solidFill>
                  <a:srgbClr val="92D050"/>
                </a:solidFill>
              </a:rPr>
            </a:br>
            <a:r>
              <a:rPr lang="en-US" sz="1500" dirty="0">
                <a:solidFill>
                  <a:srgbClr val="92D050"/>
                </a:solidFill>
              </a:rPr>
              <a:t>Messaging</a:t>
            </a:r>
          </a:p>
        </p:txBody>
      </p:sp>
      <p:sp>
        <p:nvSpPr>
          <p:cNvPr id="99" name="Rectangle 98"/>
          <p:cNvSpPr/>
          <p:nvPr/>
        </p:nvSpPr>
        <p:spPr>
          <a:xfrm>
            <a:off x="4" y="2269026"/>
            <a:ext cx="1250090"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92D050"/>
                </a:solidFill>
                <a:ea typeface="ＭＳ Ｐゴシック" pitchFamily="34" charset="-128"/>
              </a:rPr>
              <a:t>Ad Hoc</a:t>
            </a:r>
            <a:br>
              <a:rPr lang="en-US" sz="1500" dirty="0">
                <a:solidFill>
                  <a:srgbClr val="92D050"/>
                </a:solidFill>
                <a:ea typeface="ＭＳ Ｐゴシック" pitchFamily="34" charset="-128"/>
              </a:rPr>
            </a:br>
            <a:r>
              <a:rPr lang="en-US" sz="1500" dirty="0">
                <a:solidFill>
                  <a:srgbClr val="92D050"/>
                </a:solidFill>
                <a:ea typeface="ＭＳ Ｐゴシック" pitchFamily="34" charset="-128"/>
              </a:rPr>
              <a:t>Meetings</a:t>
            </a:r>
          </a:p>
        </p:txBody>
      </p:sp>
      <p:sp>
        <p:nvSpPr>
          <p:cNvPr id="100" name="Rectangle 98"/>
          <p:cNvSpPr/>
          <p:nvPr/>
        </p:nvSpPr>
        <p:spPr>
          <a:xfrm>
            <a:off x="1" y="2832621"/>
            <a:ext cx="1260044"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92D050"/>
                </a:solidFill>
                <a:ea typeface="ＭＳ Ｐゴシック" pitchFamily="34" charset="-128"/>
              </a:rPr>
              <a:t>Furious</a:t>
            </a:r>
            <a:br>
              <a:rPr lang="en-US" sz="1500" dirty="0">
                <a:solidFill>
                  <a:srgbClr val="92D050"/>
                </a:solidFill>
                <a:ea typeface="ＭＳ Ｐゴシック" pitchFamily="34" charset="-128"/>
              </a:rPr>
            </a:br>
            <a:r>
              <a:rPr lang="en-US" sz="1500" dirty="0">
                <a:solidFill>
                  <a:srgbClr val="92D050"/>
                </a:solidFill>
                <a:ea typeface="ＭＳ Ｐゴシック" pitchFamily="34" charset="-128"/>
              </a:rPr>
              <a:t>Chat</a:t>
            </a:r>
          </a:p>
        </p:txBody>
      </p:sp>
      <p:sp>
        <p:nvSpPr>
          <p:cNvPr id="67" name="Rectangle 66"/>
          <p:cNvSpPr/>
          <p:nvPr/>
        </p:nvSpPr>
        <p:spPr>
          <a:xfrm>
            <a:off x="6919" y="1511883"/>
            <a:ext cx="1243829" cy="398879"/>
          </a:xfrm>
          <a:prstGeom prst="rect">
            <a:avLst/>
          </a:prstGeom>
          <a:noFill/>
        </p:spPr>
        <p:txBody>
          <a:bodyPr wrap="none" lIns="69737" tIns="13586" rIns="27170" bIns="13586" rtlCol="0" anchor="ctr">
            <a:noAutofit/>
          </a:bodyPr>
          <a:lstStyle/>
          <a:p>
            <a:pPr algn="r" defTabSz="342892" fontAlgn="base">
              <a:lnSpc>
                <a:spcPct val="80000"/>
              </a:lnSpc>
              <a:spcBef>
                <a:spcPct val="0"/>
              </a:spcBef>
              <a:spcAft>
                <a:spcPct val="0"/>
              </a:spcAft>
            </a:pPr>
            <a:r>
              <a:rPr lang="en-US" sz="1500" dirty="0">
                <a:solidFill>
                  <a:srgbClr val="92D050"/>
                </a:solidFill>
                <a:ea typeface="ＭＳ Ｐゴシック" pitchFamily="34" charset="-128"/>
              </a:rPr>
              <a:t>Scheduled</a:t>
            </a:r>
            <a:br>
              <a:rPr lang="en-US" sz="1500" dirty="0">
                <a:solidFill>
                  <a:srgbClr val="92D050"/>
                </a:solidFill>
                <a:ea typeface="ＭＳ Ｐゴシック" pitchFamily="34" charset="-128"/>
              </a:rPr>
            </a:br>
            <a:r>
              <a:rPr lang="en-US" sz="1500" dirty="0">
                <a:solidFill>
                  <a:srgbClr val="92D050"/>
                </a:solidFill>
                <a:ea typeface="ＭＳ Ｐゴシック" pitchFamily="34" charset="-128"/>
              </a:rPr>
              <a:t>Meetings</a:t>
            </a:r>
          </a:p>
        </p:txBody>
      </p:sp>
      <p:sp>
        <p:nvSpPr>
          <p:cNvPr id="68" name="Arrow: Pentagon 67"/>
          <p:cNvSpPr/>
          <p:nvPr/>
        </p:nvSpPr>
        <p:spPr>
          <a:xfrm>
            <a:off x="1330539" y="1602792"/>
            <a:ext cx="322220" cy="217061"/>
          </a:xfrm>
          <a:prstGeom prst="homePlate">
            <a:avLst>
              <a:gd name="adj" fmla="val 51071"/>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58585B">
                  <a:lumMod val="65000"/>
                  <a:lumOff val="35000"/>
                </a:srgbClr>
              </a:solidFill>
            </a:endParaRPr>
          </a:p>
        </p:txBody>
      </p:sp>
      <p:sp>
        <p:nvSpPr>
          <p:cNvPr id="102" name="Freeform: Shape 101"/>
          <p:cNvSpPr/>
          <p:nvPr/>
        </p:nvSpPr>
        <p:spPr>
          <a:xfrm>
            <a:off x="1831717" y="1489189"/>
            <a:ext cx="6412952" cy="2501438"/>
          </a:xfrm>
          <a:custGeom>
            <a:avLst/>
            <a:gdLst>
              <a:gd name="connsiteX0" fmla="*/ 0 w 8597900"/>
              <a:gd name="connsiteY0" fmla="*/ 3289300 h 3397250"/>
              <a:gd name="connsiteX1" fmla="*/ 381000 w 8597900"/>
              <a:gd name="connsiteY1" fmla="*/ 306070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095500 w 8597900"/>
              <a:gd name="connsiteY6" fmla="*/ 2813050 h 3397250"/>
              <a:gd name="connsiteX7" fmla="*/ 2546350 w 8597900"/>
              <a:gd name="connsiteY7" fmla="*/ 2089150 h 3397250"/>
              <a:gd name="connsiteX8" fmla="*/ 3206750 w 8597900"/>
              <a:gd name="connsiteY8" fmla="*/ 1885950 h 3397250"/>
              <a:gd name="connsiteX9" fmla="*/ 3714750 w 8597900"/>
              <a:gd name="connsiteY9" fmla="*/ 1085850 h 3397250"/>
              <a:gd name="connsiteX10" fmla="*/ 4241800 w 8597900"/>
              <a:gd name="connsiteY10" fmla="*/ 3073400 h 3397250"/>
              <a:gd name="connsiteX11" fmla="*/ 4629150 w 8597900"/>
              <a:gd name="connsiteY11" fmla="*/ 3263900 h 3397250"/>
              <a:gd name="connsiteX12" fmla="*/ 5118100 w 8597900"/>
              <a:gd name="connsiteY12" fmla="*/ 3397250 h 3397250"/>
              <a:gd name="connsiteX13" fmla="*/ 5632450 w 8597900"/>
              <a:gd name="connsiteY13" fmla="*/ 3251200 h 3397250"/>
              <a:gd name="connsiteX14" fmla="*/ 6076950 w 8597900"/>
              <a:gd name="connsiteY14" fmla="*/ 0 h 3397250"/>
              <a:gd name="connsiteX15" fmla="*/ 6673850 w 8597900"/>
              <a:gd name="connsiteY15" fmla="*/ 0 h 3397250"/>
              <a:gd name="connsiteX16" fmla="*/ 7086600 w 8597900"/>
              <a:gd name="connsiteY16" fmla="*/ 2266950 h 3397250"/>
              <a:gd name="connsiteX17" fmla="*/ 7391400 w 8597900"/>
              <a:gd name="connsiteY17" fmla="*/ 2565400 h 3397250"/>
              <a:gd name="connsiteX18" fmla="*/ 7734300 w 8597900"/>
              <a:gd name="connsiteY18" fmla="*/ 3105150 h 3397250"/>
              <a:gd name="connsiteX19" fmla="*/ 8216900 w 8597900"/>
              <a:gd name="connsiteY19" fmla="*/ 3257550 h 3397250"/>
              <a:gd name="connsiteX20" fmla="*/ 8597900 w 8597900"/>
              <a:gd name="connsiteY20" fmla="*/ 3340100 h 3397250"/>
              <a:gd name="connsiteX0" fmla="*/ 0 w 8597900"/>
              <a:gd name="connsiteY0" fmla="*/ 3289300 h 3397250"/>
              <a:gd name="connsiteX1" fmla="*/ 381000 w 8597900"/>
              <a:gd name="connsiteY1" fmla="*/ 306070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095500 w 8597900"/>
              <a:gd name="connsiteY6" fmla="*/ 2813050 h 3397250"/>
              <a:gd name="connsiteX7" fmla="*/ 2546350 w 8597900"/>
              <a:gd name="connsiteY7" fmla="*/ 2089150 h 3397250"/>
              <a:gd name="connsiteX8" fmla="*/ 3206750 w 8597900"/>
              <a:gd name="connsiteY8" fmla="*/ 1885950 h 3397250"/>
              <a:gd name="connsiteX9" fmla="*/ 3631014 w 8597900"/>
              <a:gd name="connsiteY9" fmla="*/ 1207996 h 3397250"/>
              <a:gd name="connsiteX10" fmla="*/ 3714750 w 8597900"/>
              <a:gd name="connsiteY10" fmla="*/ 108585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289300 h 3397250"/>
              <a:gd name="connsiteX1" fmla="*/ 381000 w 8597900"/>
              <a:gd name="connsiteY1" fmla="*/ 306070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095500 w 8597900"/>
              <a:gd name="connsiteY6" fmla="*/ 2813050 h 3397250"/>
              <a:gd name="connsiteX7" fmla="*/ 2546350 w 8597900"/>
              <a:gd name="connsiteY7" fmla="*/ 2089150 h 3397250"/>
              <a:gd name="connsiteX8" fmla="*/ 3206750 w 8597900"/>
              <a:gd name="connsiteY8" fmla="*/ 1885950 h 3397250"/>
              <a:gd name="connsiteX9" fmla="*/ 3535764 w 8597900"/>
              <a:gd name="connsiteY9" fmla="*/ 1271496 h 3397250"/>
              <a:gd name="connsiteX10" fmla="*/ 3714750 w 8597900"/>
              <a:gd name="connsiteY10" fmla="*/ 108585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289300 h 3397250"/>
              <a:gd name="connsiteX1" fmla="*/ 381000 w 8597900"/>
              <a:gd name="connsiteY1" fmla="*/ 306070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095500 w 8597900"/>
              <a:gd name="connsiteY6" fmla="*/ 2813050 h 3397250"/>
              <a:gd name="connsiteX7" fmla="*/ 2546350 w 8597900"/>
              <a:gd name="connsiteY7" fmla="*/ 2089150 h 3397250"/>
              <a:gd name="connsiteX8" fmla="*/ 3206750 w 8597900"/>
              <a:gd name="connsiteY8" fmla="*/ 1885950 h 3397250"/>
              <a:gd name="connsiteX9" fmla="*/ 353576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289300 h 3397250"/>
              <a:gd name="connsiteX1" fmla="*/ 381000 w 8597900"/>
              <a:gd name="connsiteY1" fmla="*/ 306070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095500 w 8597900"/>
              <a:gd name="connsiteY6" fmla="*/ 2813050 h 3397250"/>
              <a:gd name="connsiteX7" fmla="*/ 2546350 w 8597900"/>
              <a:gd name="connsiteY7" fmla="*/ 2089150 h 3397250"/>
              <a:gd name="connsiteX8" fmla="*/ 3206750 w 8597900"/>
              <a:gd name="connsiteY8" fmla="*/ 188595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289300 h 3397250"/>
              <a:gd name="connsiteX1" fmla="*/ 381000 w 8597900"/>
              <a:gd name="connsiteY1" fmla="*/ 306070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114550 w 8597900"/>
              <a:gd name="connsiteY6" fmla="*/ 2724150 h 3397250"/>
              <a:gd name="connsiteX7" fmla="*/ 2546350 w 8597900"/>
              <a:gd name="connsiteY7" fmla="*/ 2089150 h 3397250"/>
              <a:gd name="connsiteX8" fmla="*/ 3206750 w 8597900"/>
              <a:gd name="connsiteY8" fmla="*/ 188595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289300 h 3397250"/>
              <a:gd name="connsiteX1" fmla="*/ 349250 w 8597900"/>
              <a:gd name="connsiteY1" fmla="*/ 301625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114550 w 8597900"/>
              <a:gd name="connsiteY6" fmla="*/ 2724150 h 3397250"/>
              <a:gd name="connsiteX7" fmla="*/ 2546350 w 8597900"/>
              <a:gd name="connsiteY7" fmla="*/ 2089150 h 3397250"/>
              <a:gd name="connsiteX8" fmla="*/ 3206750 w 8597900"/>
              <a:gd name="connsiteY8" fmla="*/ 188595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97250"/>
              <a:gd name="connsiteX1" fmla="*/ 349250 w 8597900"/>
              <a:gd name="connsiteY1" fmla="*/ 3016250 h 3397250"/>
              <a:gd name="connsiteX2" fmla="*/ 679450 w 8597900"/>
              <a:gd name="connsiteY2" fmla="*/ 327660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114550 w 8597900"/>
              <a:gd name="connsiteY6" fmla="*/ 2724150 h 3397250"/>
              <a:gd name="connsiteX7" fmla="*/ 2546350 w 8597900"/>
              <a:gd name="connsiteY7" fmla="*/ 2089150 h 3397250"/>
              <a:gd name="connsiteX8" fmla="*/ 3206750 w 8597900"/>
              <a:gd name="connsiteY8" fmla="*/ 188595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97250"/>
              <a:gd name="connsiteX1" fmla="*/ 349250 w 8597900"/>
              <a:gd name="connsiteY1" fmla="*/ 3016250 h 3397250"/>
              <a:gd name="connsiteX2" fmla="*/ 717550 w 8597900"/>
              <a:gd name="connsiteY2" fmla="*/ 3206750 h 3397250"/>
              <a:gd name="connsiteX3" fmla="*/ 1047750 w 8597900"/>
              <a:gd name="connsiteY3" fmla="*/ 2628900 h 3397250"/>
              <a:gd name="connsiteX4" fmla="*/ 1403350 w 8597900"/>
              <a:gd name="connsiteY4" fmla="*/ 2774950 h 3397250"/>
              <a:gd name="connsiteX5" fmla="*/ 1771650 w 8597900"/>
              <a:gd name="connsiteY5" fmla="*/ 3295650 h 3397250"/>
              <a:gd name="connsiteX6" fmla="*/ 2114550 w 8597900"/>
              <a:gd name="connsiteY6" fmla="*/ 2724150 h 3397250"/>
              <a:gd name="connsiteX7" fmla="*/ 2546350 w 8597900"/>
              <a:gd name="connsiteY7" fmla="*/ 2089150 h 3397250"/>
              <a:gd name="connsiteX8" fmla="*/ 3206750 w 8597900"/>
              <a:gd name="connsiteY8" fmla="*/ 188595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97250"/>
              <a:gd name="connsiteX1" fmla="*/ 349250 w 8597900"/>
              <a:gd name="connsiteY1" fmla="*/ 3016250 h 3397250"/>
              <a:gd name="connsiteX2" fmla="*/ 717550 w 8597900"/>
              <a:gd name="connsiteY2" fmla="*/ 3206750 h 3397250"/>
              <a:gd name="connsiteX3" fmla="*/ 1047750 w 8597900"/>
              <a:gd name="connsiteY3" fmla="*/ 2628900 h 3397250"/>
              <a:gd name="connsiteX4" fmla="*/ 1403350 w 8597900"/>
              <a:gd name="connsiteY4" fmla="*/ 2774950 h 3397250"/>
              <a:gd name="connsiteX5" fmla="*/ 1765300 w 8597900"/>
              <a:gd name="connsiteY5" fmla="*/ 3187700 h 3397250"/>
              <a:gd name="connsiteX6" fmla="*/ 2114550 w 8597900"/>
              <a:gd name="connsiteY6" fmla="*/ 2724150 h 3397250"/>
              <a:gd name="connsiteX7" fmla="*/ 2546350 w 8597900"/>
              <a:gd name="connsiteY7" fmla="*/ 2089150 h 3397250"/>
              <a:gd name="connsiteX8" fmla="*/ 3206750 w 8597900"/>
              <a:gd name="connsiteY8" fmla="*/ 188595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97250"/>
              <a:gd name="connsiteX1" fmla="*/ 349250 w 8597900"/>
              <a:gd name="connsiteY1" fmla="*/ 3016250 h 3397250"/>
              <a:gd name="connsiteX2" fmla="*/ 717550 w 8597900"/>
              <a:gd name="connsiteY2" fmla="*/ 3206750 h 3397250"/>
              <a:gd name="connsiteX3" fmla="*/ 1047750 w 8597900"/>
              <a:gd name="connsiteY3" fmla="*/ 2628900 h 3397250"/>
              <a:gd name="connsiteX4" fmla="*/ 1403350 w 8597900"/>
              <a:gd name="connsiteY4" fmla="*/ 2774950 h 3397250"/>
              <a:gd name="connsiteX5" fmla="*/ 1765300 w 8597900"/>
              <a:gd name="connsiteY5" fmla="*/ 3187700 h 3397250"/>
              <a:gd name="connsiteX6" fmla="*/ 2114550 w 8597900"/>
              <a:gd name="connsiteY6" fmla="*/ 2724150 h 3397250"/>
              <a:gd name="connsiteX7" fmla="*/ 2463800 w 8597900"/>
              <a:gd name="connsiteY7" fmla="*/ 2051050 h 3397250"/>
              <a:gd name="connsiteX8" fmla="*/ 3206750 w 8597900"/>
              <a:gd name="connsiteY8" fmla="*/ 188595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97250"/>
              <a:gd name="connsiteX1" fmla="*/ 349250 w 8597900"/>
              <a:gd name="connsiteY1" fmla="*/ 3016250 h 3397250"/>
              <a:gd name="connsiteX2" fmla="*/ 717550 w 8597900"/>
              <a:gd name="connsiteY2" fmla="*/ 3206750 h 3397250"/>
              <a:gd name="connsiteX3" fmla="*/ 1047750 w 8597900"/>
              <a:gd name="connsiteY3" fmla="*/ 2628900 h 3397250"/>
              <a:gd name="connsiteX4" fmla="*/ 1403350 w 8597900"/>
              <a:gd name="connsiteY4" fmla="*/ 2774950 h 3397250"/>
              <a:gd name="connsiteX5" fmla="*/ 1765300 w 8597900"/>
              <a:gd name="connsiteY5" fmla="*/ 3187700 h 3397250"/>
              <a:gd name="connsiteX6" fmla="*/ 2114550 w 8597900"/>
              <a:gd name="connsiteY6" fmla="*/ 2724150 h 3397250"/>
              <a:gd name="connsiteX7" fmla="*/ 2463800 w 8597900"/>
              <a:gd name="connsiteY7" fmla="*/ 2051050 h 3397250"/>
              <a:gd name="connsiteX8" fmla="*/ 3194050 w 8597900"/>
              <a:gd name="connsiteY8" fmla="*/ 1803400 h 3397250"/>
              <a:gd name="connsiteX9" fmla="*/ 3529414 w 8597900"/>
              <a:gd name="connsiteY9" fmla="*/ 1271496 h 3397250"/>
              <a:gd name="connsiteX10" fmla="*/ 3873500 w 8597900"/>
              <a:gd name="connsiteY10" fmla="*/ 1270000 h 3397250"/>
              <a:gd name="connsiteX11" fmla="*/ 4241800 w 8597900"/>
              <a:gd name="connsiteY11" fmla="*/ 307340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97250"/>
              <a:gd name="connsiteX1" fmla="*/ 349250 w 8597900"/>
              <a:gd name="connsiteY1" fmla="*/ 3016250 h 3397250"/>
              <a:gd name="connsiteX2" fmla="*/ 717550 w 8597900"/>
              <a:gd name="connsiteY2" fmla="*/ 3206750 h 3397250"/>
              <a:gd name="connsiteX3" fmla="*/ 1047750 w 8597900"/>
              <a:gd name="connsiteY3" fmla="*/ 2628900 h 3397250"/>
              <a:gd name="connsiteX4" fmla="*/ 1403350 w 8597900"/>
              <a:gd name="connsiteY4" fmla="*/ 2774950 h 3397250"/>
              <a:gd name="connsiteX5" fmla="*/ 1765300 w 8597900"/>
              <a:gd name="connsiteY5" fmla="*/ 3187700 h 3397250"/>
              <a:gd name="connsiteX6" fmla="*/ 2114550 w 8597900"/>
              <a:gd name="connsiteY6" fmla="*/ 2724150 h 3397250"/>
              <a:gd name="connsiteX7" fmla="*/ 2463800 w 8597900"/>
              <a:gd name="connsiteY7" fmla="*/ 2051050 h 3397250"/>
              <a:gd name="connsiteX8" fmla="*/ 3194050 w 8597900"/>
              <a:gd name="connsiteY8" fmla="*/ 1803400 h 3397250"/>
              <a:gd name="connsiteX9" fmla="*/ 3529414 w 8597900"/>
              <a:gd name="connsiteY9" fmla="*/ 1271496 h 3397250"/>
              <a:gd name="connsiteX10" fmla="*/ 3873500 w 8597900"/>
              <a:gd name="connsiteY10" fmla="*/ 1270000 h 3397250"/>
              <a:gd name="connsiteX11" fmla="*/ 4229100 w 8597900"/>
              <a:gd name="connsiteY11" fmla="*/ 3016250 h 3397250"/>
              <a:gd name="connsiteX12" fmla="*/ 4629150 w 8597900"/>
              <a:gd name="connsiteY12" fmla="*/ 32639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97250"/>
              <a:gd name="connsiteX1" fmla="*/ 349250 w 8597900"/>
              <a:gd name="connsiteY1" fmla="*/ 3016250 h 3397250"/>
              <a:gd name="connsiteX2" fmla="*/ 717550 w 8597900"/>
              <a:gd name="connsiteY2" fmla="*/ 3206750 h 3397250"/>
              <a:gd name="connsiteX3" fmla="*/ 1047750 w 8597900"/>
              <a:gd name="connsiteY3" fmla="*/ 2628900 h 3397250"/>
              <a:gd name="connsiteX4" fmla="*/ 1403350 w 8597900"/>
              <a:gd name="connsiteY4" fmla="*/ 2774950 h 3397250"/>
              <a:gd name="connsiteX5" fmla="*/ 1765300 w 8597900"/>
              <a:gd name="connsiteY5" fmla="*/ 3187700 h 3397250"/>
              <a:gd name="connsiteX6" fmla="*/ 2114550 w 8597900"/>
              <a:gd name="connsiteY6" fmla="*/ 2724150 h 3397250"/>
              <a:gd name="connsiteX7" fmla="*/ 2463800 w 8597900"/>
              <a:gd name="connsiteY7" fmla="*/ 2051050 h 3397250"/>
              <a:gd name="connsiteX8" fmla="*/ 3194050 w 8597900"/>
              <a:gd name="connsiteY8" fmla="*/ 1803400 h 3397250"/>
              <a:gd name="connsiteX9" fmla="*/ 3529414 w 8597900"/>
              <a:gd name="connsiteY9" fmla="*/ 1271496 h 3397250"/>
              <a:gd name="connsiteX10" fmla="*/ 3873500 w 8597900"/>
              <a:gd name="connsiteY10" fmla="*/ 1270000 h 3397250"/>
              <a:gd name="connsiteX11" fmla="*/ 4229100 w 8597900"/>
              <a:gd name="connsiteY11" fmla="*/ 3016250 h 3397250"/>
              <a:gd name="connsiteX12" fmla="*/ 4578350 w 8597900"/>
              <a:gd name="connsiteY12" fmla="*/ 3175000 h 3397250"/>
              <a:gd name="connsiteX13" fmla="*/ 5118100 w 8597900"/>
              <a:gd name="connsiteY13" fmla="*/ 3397250 h 3397250"/>
              <a:gd name="connsiteX14" fmla="*/ 5632450 w 8597900"/>
              <a:gd name="connsiteY14" fmla="*/ 3251200 h 3397250"/>
              <a:gd name="connsiteX15" fmla="*/ 6076950 w 8597900"/>
              <a:gd name="connsiteY15" fmla="*/ 0 h 3397250"/>
              <a:gd name="connsiteX16" fmla="*/ 6673850 w 8597900"/>
              <a:gd name="connsiteY16" fmla="*/ 0 h 3397250"/>
              <a:gd name="connsiteX17" fmla="*/ 7086600 w 8597900"/>
              <a:gd name="connsiteY17" fmla="*/ 2266950 h 3397250"/>
              <a:gd name="connsiteX18" fmla="*/ 7391400 w 8597900"/>
              <a:gd name="connsiteY18" fmla="*/ 2565400 h 3397250"/>
              <a:gd name="connsiteX19" fmla="*/ 7734300 w 8597900"/>
              <a:gd name="connsiteY19" fmla="*/ 3105150 h 3397250"/>
              <a:gd name="connsiteX20" fmla="*/ 8216900 w 8597900"/>
              <a:gd name="connsiteY20" fmla="*/ 3257550 h 3397250"/>
              <a:gd name="connsiteX21" fmla="*/ 8597900 w 8597900"/>
              <a:gd name="connsiteY21" fmla="*/ 3340100 h 3397250"/>
              <a:gd name="connsiteX0" fmla="*/ 0 w 8597900"/>
              <a:gd name="connsiteY0" fmla="*/ 3181350 h 3352800"/>
              <a:gd name="connsiteX1" fmla="*/ 349250 w 8597900"/>
              <a:gd name="connsiteY1" fmla="*/ 3016250 h 3352800"/>
              <a:gd name="connsiteX2" fmla="*/ 717550 w 8597900"/>
              <a:gd name="connsiteY2" fmla="*/ 3206750 h 3352800"/>
              <a:gd name="connsiteX3" fmla="*/ 1047750 w 8597900"/>
              <a:gd name="connsiteY3" fmla="*/ 2628900 h 3352800"/>
              <a:gd name="connsiteX4" fmla="*/ 1403350 w 8597900"/>
              <a:gd name="connsiteY4" fmla="*/ 2774950 h 3352800"/>
              <a:gd name="connsiteX5" fmla="*/ 1765300 w 8597900"/>
              <a:gd name="connsiteY5" fmla="*/ 3187700 h 3352800"/>
              <a:gd name="connsiteX6" fmla="*/ 2114550 w 8597900"/>
              <a:gd name="connsiteY6" fmla="*/ 2724150 h 3352800"/>
              <a:gd name="connsiteX7" fmla="*/ 2463800 w 8597900"/>
              <a:gd name="connsiteY7" fmla="*/ 2051050 h 3352800"/>
              <a:gd name="connsiteX8" fmla="*/ 3194050 w 8597900"/>
              <a:gd name="connsiteY8" fmla="*/ 1803400 h 3352800"/>
              <a:gd name="connsiteX9" fmla="*/ 3529414 w 8597900"/>
              <a:gd name="connsiteY9" fmla="*/ 1271496 h 3352800"/>
              <a:gd name="connsiteX10" fmla="*/ 3873500 w 8597900"/>
              <a:gd name="connsiteY10" fmla="*/ 1270000 h 3352800"/>
              <a:gd name="connsiteX11" fmla="*/ 4229100 w 8597900"/>
              <a:gd name="connsiteY11" fmla="*/ 3016250 h 3352800"/>
              <a:gd name="connsiteX12" fmla="*/ 4578350 w 8597900"/>
              <a:gd name="connsiteY12" fmla="*/ 3175000 h 3352800"/>
              <a:gd name="connsiteX13" fmla="*/ 4946650 w 8597900"/>
              <a:gd name="connsiteY13" fmla="*/ 3352800 h 3352800"/>
              <a:gd name="connsiteX14" fmla="*/ 5632450 w 8597900"/>
              <a:gd name="connsiteY14" fmla="*/ 3251200 h 3352800"/>
              <a:gd name="connsiteX15" fmla="*/ 6076950 w 8597900"/>
              <a:gd name="connsiteY15" fmla="*/ 0 h 3352800"/>
              <a:gd name="connsiteX16" fmla="*/ 6673850 w 8597900"/>
              <a:gd name="connsiteY16" fmla="*/ 0 h 3352800"/>
              <a:gd name="connsiteX17" fmla="*/ 7086600 w 8597900"/>
              <a:gd name="connsiteY17" fmla="*/ 2266950 h 3352800"/>
              <a:gd name="connsiteX18" fmla="*/ 7391400 w 8597900"/>
              <a:gd name="connsiteY18" fmla="*/ 2565400 h 3352800"/>
              <a:gd name="connsiteX19" fmla="*/ 7734300 w 8597900"/>
              <a:gd name="connsiteY19" fmla="*/ 3105150 h 3352800"/>
              <a:gd name="connsiteX20" fmla="*/ 8216900 w 8597900"/>
              <a:gd name="connsiteY20" fmla="*/ 3257550 h 3352800"/>
              <a:gd name="connsiteX21" fmla="*/ 8597900 w 8597900"/>
              <a:gd name="connsiteY21" fmla="*/ 3340100 h 3352800"/>
              <a:gd name="connsiteX0" fmla="*/ 0 w 8597900"/>
              <a:gd name="connsiteY0" fmla="*/ 3181350 h 3352800"/>
              <a:gd name="connsiteX1" fmla="*/ 349250 w 8597900"/>
              <a:gd name="connsiteY1" fmla="*/ 3016250 h 3352800"/>
              <a:gd name="connsiteX2" fmla="*/ 717550 w 8597900"/>
              <a:gd name="connsiteY2" fmla="*/ 3206750 h 3352800"/>
              <a:gd name="connsiteX3" fmla="*/ 1047750 w 8597900"/>
              <a:gd name="connsiteY3" fmla="*/ 2628900 h 3352800"/>
              <a:gd name="connsiteX4" fmla="*/ 1403350 w 8597900"/>
              <a:gd name="connsiteY4" fmla="*/ 2774950 h 3352800"/>
              <a:gd name="connsiteX5" fmla="*/ 1765300 w 8597900"/>
              <a:gd name="connsiteY5" fmla="*/ 3187700 h 3352800"/>
              <a:gd name="connsiteX6" fmla="*/ 2114550 w 8597900"/>
              <a:gd name="connsiteY6" fmla="*/ 2724150 h 3352800"/>
              <a:gd name="connsiteX7" fmla="*/ 2463800 w 8597900"/>
              <a:gd name="connsiteY7" fmla="*/ 2051050 h 3352800"/>
              <a:gd name="connsiteX8" fmla="*/ 3194050 w 8597900"/>
              <a:gd name="connsiteY8" fmla="*/ 1803400 h 3352800"/>
              <a:gd name="connsiteX9" fmla="*/ 3529414 w 8597900"/>
              <a:gd name="connsiteY9" fmla="*/ 1271496 h 3352800"/>
              <a:gd name="connsiteX10" fmla="*/ 3873500 w 8597900"/>
              <a:gd name="connsiteY10" fmla="*/ 1270000 h 3352800"/>
              <a:gd name="connsiteX11" fmla="*/ 4229100 w 8597900"/>
              <a:gd name="connsiteY11" fmla="*/ 3016250 h 3352800"/>
              <a:gd name="connsiteX12" fmla="*/ 4578350 w 8597900"/>
              <a:gd name="connsiteY12" fmla="*/ 3175000 h 3352800"/>
              <a:gd name="connsiteX13" fmla="*/ 4946650 w 8597900"/>
              <a:gd name="connsiteY13" fmla="*/ 3352800 h 3352800"/>
              <a:gd name="connsiteX14" fmla="*/ 5434414 w 8597900"/>
              <a:gd name="connsiteY14" fmla="*/ 3284446 h 3352800"/>
              <a:gd name="connsiteX15" fmla="*/ 5632450 w 8597900"/>
              <a:gd name="connsiteY15" fmla="*/ 3251200 h 3352800"/>
              <a:gd name="connsiteX16" fmla="*/ 6076950 w 8597900"/>
              <a:gd name="connsiteY16" fmla="*/ 0 h 3352800"/>
              <a:gd name="connsiteX17" fmla="*/ 6673850 w 8597900"/>
              <a:gd name="connsiteY17" fmla="*/ 0 h 3352800"/>
              <a:gd name="connsiteX18" fmla="*/ 7086600 w 8597900"/>
              <a:gd name="connsiteY18" fmla="*/ 2266950 h 3352800"/>
              <a:gd name="connsiteX19" fmla="*/ 7391400 w 8597900"/>
              <a:gd name="connsiteY19" fmla="*/ 2565400 h 3352800"/>
              <a:gd name="connsiteX20" fmla="*/ 7734300 w 8597900"/>
              <a:gd name="connsiteY20" fmla="*/ 3105150 h 3352800"/>
              <a:gd name="connsiteX21" fmla="*/ 8216900 w 8597900"/>
              <a:gd name="connsiteY21" fmla="*/ 3257550 h 3352800"/>
              <a:gd name="connsiteX22" fmla="*/ 8597900 w 8597900"/>
              <a:gd name="connsiteY22" fmla="*/ 3340100 h 3352800"/>
              <a:gd name="connsiteX0" fmla="*/ 0 w 8597900"/>
              <a:gd name="connsiteY0" fmla="*/ 3181350 h 3352800"/>
              <a:gd name="connsiteX1" fmla="*/ 349250 w 8597900"/>
              <a:gd name="connsiteY1" fmla="*/ 3016250 h 3352800"/>
              <a:gd name="connsiteX2" fmla="*/ 717550 w 8597900"/>
              <a:gd name="connsiteY2" fmla="*/ 3206750 h 3352800"/>
              <a:gd name="connsiteX3" fmla="*/ 1047750 w 8597900"/>
              <a:gd name="connsiteY3" fmla="*/ 2628900 h 3352800"/>
              <a:gd name="connsiteX4" fmla="*/ 1403350 w 8597900"/>
              <a:gd name="connsiteY4" fmla="*/ 2774950 h 3352800"/>
              <a:gd name="connsiteX5" fmla="*/ 1765300 w 8597900"/>
              <a:gd name="connsiteY5" fmla="*/ 3187700 h 3352800"/>
              <a:gd name="connsiteX6" fmla="*/ 2114550 w 8597900"/>
              <a:gd name="connsiteY6" fmla="*/ 2724150 h 3352800"/>
              <a:gd name="connsiteX7" fmla="*/ 2463800 w 8597900"/>
              <a:gd name="connsiteY7" fmla="*/ 2051050 h 3352800"/>
              <a:gd name="connsiteX8" fmla="*/ 3194050 w 8597900"/>
              <a:gd name="connsiteY8" fmla="*/ 1803400 h 3352800"/>
              <a:gd name="connsiteX9" fmla="*/ 3529414 w 8597900"/>
              <a:gd name="connsiteY9" fmla="*/ 1271496 h 3352800"/>
              <a:gd name="connsiteX10" fmla="*/ 3873500 w 8597900"/>
              <a:gd name="connsiteY10" fmla="*/ 1270000 h 3352800"/>
              <a:gd name="connsiteX11" fmla="*/ 4229100 w 8597900"/>
              <a:gd name="connsiteY11" fmla="*/ 3016250 h 3352800"/>
              <a:gd name="connsiteX12" fmla="*/ 4578350 w 8597900"/>
              <a:gd name="connsiteY12" fmla="*/ 3175000 h 3352800"/>
              <a:gd name="connsiteX13" fmla="*/ 4946650 w 8597900"/>
              <a:gd name="connsiteY13" fmla="*/ 3352800 h 3352800"/>
              <a:gd name="connsiteX14" fmla="*/ 5313764 w 8597900"/>
              <a:gd name="connsiteY14" fmla="*/ 3341596 h 3352800"/>
              <a:gd name="connsiteX15" fmla="*/ 5632450 w 8597900"/>
              <a:gd name="connsiteY15" fmla="*/ 3251200 h 3352800"/>
              <a:gd name="connsiteX16" fmla="*/ 6076950 w 8597900"/>
              <a:gd name="connsiteY16" fmla="*/ 0 h 3352800"/>
              <a:gd name="connsiteX17" fmla="*/ 6673850 w 8597900"/>
              <a:gd name="connsiteY17" fmla="*/ 0 h 3352800"/>
              <a:gd name="connsiteX18" fmla="*/ 7086600 w 8597900"/>
              <a:gd name="connsiteY18" fmla="*/ 2266950 h 3352800"/>
              <a:gd name="connsiteX19" fmla="*/ 7391400 w 8597900"/>
              <a:gd name="connsiteY19" fmla="*/ 2565400 h 3352800"/>
              <a:gd name="connsiteX20" fmla="*/ 7734300 w 8597900"/>
              <a:gd name="connsiteY20" fmla="*/ 3105150 h 3352800"/>
              <a:gd name="connsiteX21" fmla="*/ 8216900 w 8597900"/>
              <a:gd name="connsiteY21" fmla="*/ 3257550 h 3352800"/>
              <a:gd name="connsiteX22" fmla="*/ 8597900 w 8597900"/>
              <a:gd name="connsiteY22" fmla="*/ 3340100 h 3352800"/>
              <a:gd name="connsiteX0" fmla="*/ 0 w 8597900"/>
              <a:gd name="connsiteY0" fmla="*/ 3181350 h 3352800"/>
              <a:gd name="connsiteX1" fmla="*/ 349250 w 8597900"/>
              <a:gd name="connsiteY1" fmla="*/ 3016250 h 3352800"/>
              <a:gd name="connsiteX2" fmla="*/ 717550 w 8597900"/>
              <a:gd name="connsiteY2" fmla="*/ 3206750 h 3352800"/>
              <a:gd name="connsiteX3" fmla="*/ 1047750 w 8597900"/>
              <a:gd name="connsiteY3" fmla="*/ 2628900 h 3352800"/>
              <a:gd name="connsiteX4" fmla="*/ 1403350 w 8597900"/>
              <a:gd name="connsiteY4" fmla="*/ 2774950 h 3352800"/>
              <a:gd name="connsiteX5" fmla="*/ 1765300 w 8597900"/>
              <a:gd name="connsiteY5" fmla="*/ 3187700 h 3352800"/>
              <a:gd name="connsiteX6" fmla="*/ 2114550 w 8597900"/>
              <a:gd name="connsiteY6" fmla="*/ 2724150 h 3352800"/>
              <a:gd name="connsiteX7" fmla="*/ 2463800 w 8597900"/>
              <a:gd name="connsiteY7" fmla="*/ 2051050 h 3352800"/>
              <a:gd name="connsiteX8" fmla="*/ 3194050 w 8597900"/>
              <a:gd name="connsiteY8" fmla="*/ 1803400 h 3352800"/>
              <a:gd name="connsiteX9" fmla="*/ 3529414 w 8597900"/>
              <a:gd name="connsiteY9" fmla="*/ 1271496 h 3352800"/>
              <a:gd name="connsiteX10" fmla="*/ 3873500 w 8597900"/>
              <a:gd name="connsiteY10" fmla="*/ 1270000 h 3352800"/>
              <a:gd name="connsiteX11" fmla="*/ 4229100 w 8597900"/>
              <a:gd name="connsiteY11" fmla="*/ 3016250 h 3352800"/>
              <a:gd name="connsiteX12" fmla="*/ 4578350 w 8597900"/>
              <a:gd name="connsiteY12" fmla="*/ 3175000 h 3352800"/>
              <a:gd name="connsiteX13" fmla="*/ 4946650 w 8597900"/>
              <a:gd name="connsiteY13" fmla="*/ 3352800 h 3352800"/>
              <a:gd name="connsiteX14" fmla="*/ 5313764 w 8597900"/>
              <a:gd name="connsiteY14" fmla="*/ 3341596 h 3352800"/>
              <a:gd name="connsiteX15" fmla="*/ 5632450 w 8597900"/>
              <a:gd name="connsiteY15" fmla="*/ 3175000 h 3352800"/>
              <a:gd name="connsiteX16" fmla="*/ 6076950 w 8597900"/>
              <a:gd name="connsiteY16" fmla="*/ 0 h 3352800"/>
              <a:gd name="connsiteX17" fmla="*/ 6673850 w 8597900"/>
              <a:gd name="connsiteY17" fmla="*/ 0 h 3352800"/>
              <a:gd name="connsiteX18" fmla="*/ 7086600 w 8597900"/>
              <a:gd name="connsiteY18" fmla="*/ 2266950 h 3352800"/>
              <a:gd name="connsiteX19" fmla="*/ 7391400 w 8597900"/>
              <a:gd name="connsiteY19" fmla="*/ 2565400 h 3352800"/>
              <a:gd name="connsiteX20" fmla="*/ 7734300 w 8597900"/>
              <a:gd name="connsiteY20" fmla="*/ 3105150 h 3352800"/>
              <a:gd name="connsiteX21" fmla="*/ 8216900 w 8597900"/>
              <a:gd name="connsiteY21" fmla="*/ 3257550 h 3352800"/>
              <a:gd name="connsiteX22" fmla="*/ 8597900 w 8597900"/>
              <a:gd name="connsiteY22" fmla="*/ 3340100 h 3352800"/>
              <a:gd name="connsiteX0" fmla="*/ 0 w 8597900"/>
              <a:gd name="connsiteY0" fmla="*/ 3181350 h 3352800"/>
              <a:gd name="connsiteX1" fmla="*/ 349250 w 8597900"/>
              <a:gd name="connsiteY1" fmla="*/ 3016250 h 3352800"/>
              <a:gd name="connsiteX2" fmla="*/ 717550 w 8597900"/>
              <a:gd name="connsiteY2" fmla="*/ 3206750 h 3352800"/>
              <a:gd name="connsiteX3" fmla="*/ 1047750 w 8597900"/>
              <a:gd name="connsiteY3" fmla="*/ 2628900 h 3352800"/>
              <a:gd name="connsiteX4" fmla="*/ 1403350 w 8597900"/>
              <a:gd name="connsiteY4" fmla="*/ 2774950 h 3352800"/>
              <a:gd name="connsiteX5" fmla="*/ 1765300 w 8597900"/>
              <a:gd name="connsiteY5" fmla="*/ 3187700 h 3352800"/>
              <a:gd name="connsiteX6" fmla="*/ 2114550 w 8597900"/>
              <a:gd name="connsiteY6" fmla="*/ 2724150 h 3352800"/>
              <a:gd name="connsiteX7" fmla="*/ 2463800 w 8597900"/>
              <a:gd name="connsiteY7" fmla="*/ 2051050 h 3352800"/>
              <a:gd name="connsiteX8" fmla="*/ 3194050 w 8597900"/>
              <a:gd name="connsiteY8" fmla="*/ 1803400 h 3352800"/>
              <a:gd name="connsiteX9" fmla="*/ 3529414 w 8597900"/>
              <a:gd name="connsiteY9" fmla="*/ 1271496 h 3352800"/>
              <a:gd name="connsiteX10" fmla="*/ 3873500 w 8597900"/>
              <a:gd name="connsiteY10" fmla="*/ 1270000 h 3352800"/>
              <a:gd name="connsiteX11" fmla="*/ 4229100 w 8597900"/>
              <a:gd name="connsiteY11" fmla="*/ 3016250 h 3352800"/>
              <a:gd name="connsiteX12" fmla="*/ 4578350 w 8597900"/>
              <a:gd name="connsiteY12" fmla="*/ 3175000 h 3352800"/>
              <a:gd name="connsiteX13" fmla="*/ 4946650 w 8597900"/>
              <a:gd name="connsiteY13" fmla="*/ 3352800 h 3352800"/>
              <a:gd name="connsiteX14" fmla="*/ 5313764 w 8597900"/>
              <a:gd name="connsiteY14" fmla="*/ 3341596 h 3352800"/>
              <a:gd name="connsiteX15" fmla="*/ 5632450 w 8597900"/>
              <a:gd name="connsiteY15" fmla="*/ 3175000 h 3352800"/>
              <a:gd name="connsiteX16" fmla="*/ 5994400 w 8597900"/>
              <a:gd name="connsiteY16" fmla="*/ 63500 h 3352800"/>
              <a:gd name="connsiteX17" fmla="*/ 6673850 w 8597900"/>
              <a:gd name="connsiteY17" fmla="*/ 0 h 3352800"/>
              <a:gd name="connsiteX18" fmla="*/ 7086600 w 8597900"/>
              <a:gd name="connsiteY18" fmla="*/ 2266950 h 3352800"/>
              <a:gd name="connsiteX19" fmla="*/ 7391400 w 8597900"/>
              <a:gd name="connsiteY19" fmla="*/ 2565400 h 3352800"/>
              <a:gd name="connsiteX20" fmla="*/ 7734300 w 8597900"/>
              <a:gd name="connsiteY20" fmla="*/ 3105150 h 3352800"/>
              <a:gd name="connsiteX21" fmla="*/ 8216900 w 8597900"/>
              <a:gd name="connsiteY21" fmla="*/ 3257550 h 3352800"/>
              <a:gd name="connsiteX22" fmla="*/ 8597900 w 8597900"/>
              <a:gd name="connsiteY22" fmla="*/ 3340100 h 3352800"/>
              <a:gd name="connsiteX0" fmla="*/ 0 w 8597900"/>
              <a:gd name="connsiteY0" fmla="*/ 3117850 h 3289300"/>
              <a:gd name="connsiteX1" fmla="*/ 349250 w 8597900"/>
              <a:gd name="connsiteY1" fmla="*/ 2952750 h 3289300"/>
              <a:gd name="connsiteX2" fmla="*/ 717550 w 8597900"/>
              <a:gd name="connsiteY2" fmla="*/ 3143250 h 3289300"/>
              <a:gd name="connsiteX3" fmla="*/ 1047750 w 8597900"/>
              <a:gd name="connsiteY3" fmla="*/ 2565400 h 3289300"/>
              <a:gd name="connsiteX4" fmla="*/ 1403350 w 8597900"/>
              <a:gd name="connsiteY4" fmla="*/ 2711450 h 3289300"/>
              <a:gd name="connsiteX5" fmla="*/ 1765300 w 8597900"/>
              <a:gd name="connsiteY5" fmla="*/ 3124200 h 3289300"/>
              <a:gd name="connsiteX6" fmla="*/ 2114550 w 8597900"/>
              <a:gd name="connsiteY6" fmla="*/ 2660650 h 3289300"/>
              <a:gd name="connsiteX7" fmla="*/ 2463800 w 8597900"/>
              <a:gd name="connsiteY7" fmla="*/ 1987550 h 3289300"/>
              <a:gd name="connsiteX8" fmla="*/ 3194050 w 8597900"/>
              <a:gd name="connsiteY8" fmla="*/ 1739900 h 3289300"/>
              <a:gd name="connsiteX9" fmla="*/ 3529414 w 8597900"/>
              <a:gd name="connsiteY9" fmla="*/ 1207996 h 3289300"/>
              <a:gd name="connsiteX10" fmla="*/ 3873500 w 8597900"/>
              <a:gd name="connsiteY10" fmla="*/ 1206500 h 3289300"/>
              <a:gd name="connsiteX11" fmla="*/ 4229100 w 8597900"/>
              <a:gd name="connsiteY11" fmla="*/ 2952750 h 3289300"/>
              <a:gd name="connsiteX12" fmla="*/ 4578350 w 8597900"/>
              <a:gd name="connsiteY12" fmla="*/ 3111500 h 3289300"/>
              <a:gd name="connsiteX13" fmla="*/ 4946650 w 8597900"/>
              <a:gd name="connsiteY13" fmla="*/ 3289300 h 3289300"/>
              <a:gd name="connsiteX14" fmla="*/ 5313764 w 8597900"/>
              <a:gd name="connsiteY14" fmla="*/ 3278096 h 3289300"/>
              <a:gd name="connsiteX15" fmla="*/ 5632450 w 8597900"/>
              <a:gd name="connsiteY15" fmla="*/ 3111500 h 3289300"/>
              <a:gd name="connsiteX16" fmla="*/ 5994400 w 8597900"/>
              <a:gd name="connsiteY16" fmla="*/ 0 h 3289300"/>
              <a:gd name="connsiteX17" fmla="*/ 6718300 w 8597900"/>
              <a:gd name="connsiteY17" fmla="*/ 0 h 3289300"/>
              <a:gd name="connsiteX18" fmla="*/ 7086600 w 8597900"/>
              <a:gd name="connsiteY18" fmla="*/ 2203450 h 3289300"/>
              <a:gd name="connsiteX19" fmla="*/ 7391400 w 8597900"/>
              <a:gd name="connsiteY19" fmla="*/ 2501900 h 3289300"/>
              <a:gd name="connsiteX20" fmla="*/ 7734300 w 8597900"/>
              <a:gd name="connsiteY20" fmla="*/ 3041650 h 3289300"/>
              <a:gd name="connsiteX21" fmla="*/ 8216900 w 8597900"/>
              <a:gd name="connsiteY21" fmla="*/ 3194050 h 3289300"/>
              <a:gd name="connsiteX22" fmla="*/ 8597900 w 8597900"/>
              <a:gd name="connsiteY22" fmla="*/ 3276600 h 3289300"/>
              <a:gd name="connsiteX0" fmla="*/ 0 w 8597900"/>
              <a:gd name="connsiteY0" fmla="*/ 3117850 h 3289300"/>
              <a:gd name="connsiteX1" fmla="*/ 349250 w 8597900"/>
              <a:gd name="connsiteY1" fmla="*/ 2952750 h 3289300"/>
              <a:gd name="connsiteX2" fmla="*/ 717550 w 8597900"/>
              <a:gd name="connsiteY2" fmla="*/ 3143250 h 3289300"/>
              <a:gd name="connsiteX3" fmla="*/ 1047750 w 8597900"/>
              <a:gd name="connsiteY3" fmla="*/ 2565400 h 3289300"/>
              <a:gd name="connsiteX4" fmla="*/ 1403350 w 8597900"/>
              <a:gd name="connsiteY4" fmla="*/ 2711450 h 3289300"/>
              <a:gd name="connsiteX5" fmla="*/ 1765300 w 8597900"/>
              <a:gd name="connsiteY5" fmla="*/ 3124200 h 3289300"/>
              <a:gd name="connsiteX6" fmla="*/ 2114550 w 8597900"/>
              <a:gd name="connsiteY6" fmla="*/ 2660650 h 3289300"/>
              <a:gd name="connsiteX7" fmla="*/ 2463800 w 8597900"/>
              <a:gd name="connsiteY7" fmla="*/ 1987550 h 3289300"/>
              <a:gd name="connsiteX8" fmla="*/ 3194050 w 8597900"/>
              <a:gd name="connsiteY8" fmla="*/ 1739900 h 3289300"/>
              <a:gd name="connsiteX9" fmla="*/ 3529414 w 8597900"/>
              <a:gd name="connsiteY9" fmla="*/ 1207996 h 3289300"/>
              <a:gd name="connsiteX10" fmla="*/ 3873500 w 8597900"/>
              <a:gd name="connsiteY10" fmla="*/ 1206500 h 3289300"/>
              <a:gd name="connsiteX11" fmla="*/ 4229100 w 8597900"/>
              <a:gd name="connsiteY11" fmla="*/ 2952750 h 3289300"/>
              <a:gd name="connsiteX12" fmla="*/ 4578350 w 8597900"/>
              <a:gd name="connsiteY12" fmla="*/ 3111500 h 3289300"/>
              <a:gd name="connsiteX13" fmla="*/ 4946650 w 8597900"/>
              <a:gd name="connsiteY13" fmla="*/ 3289300 h 3289300"/>
              <a:gd name="connsiteX14" fmla="*/ 5313764 w 8597900"/>
              <a:gd name="connsiteY14" fmla="*/ 3278096 h 3289300"/>
              <a:gd name="connsiteX15" fmla="*/ 5632450 w 8597900"/>
              <a:gd name="connsiteY15" fmla="*/ 3111500 h 3289300"/>
              <a:gd name="connsiteX16" fmla="*/ 5994400 w 8597900"/>
              <a:gd name="connsiteY16" fmla="*/ 0 h 3289300"/>
              <a:gd name="connsiteX17" fmla="*/ 6718300 w 8597900"/>
              <a:gd name="connsiteY17" fmla="*/ 0 h 3289300"/>
              <a:gd name="connsiteX18" fmla="*/ 7042150 w 8597900"/>
              <a:gd name="connsiteY18" fmla="*/ 2184400 h 3289300"/>
              <a:gd name="connsiteX19" fmla="*/ 7391400 w 8597900"/>
              <a:gd name="connsiteY19" fmla="*/ 2501900 h 3289300"/>
              <a:gd name="connsiteX20" fmla="*/ 7734300 w 8597900"/>
              <a:gd name="connsiteY20" fmla="*/ 3041650 h 3289300"/>
              <a:gd name="connsiteX21" fmla="*/ 8216900 w 8597900"/>
              <a:gd name="connsiteY21" fmla="*/ 3194050 h 3289300"/>
              <a:gd name="connsiteX22" fmla="*/ 8597900 w 8597900"/>
              <a:gd name="connsiteY22" fmla="*/ 3276600 h 3289300"/>
              <a:gd name="connsiteX0" fmla="*/ 0 w 8597900"/>
              <a:gd name="connsiteY0" fmla="*/ 3117850 h 3289300"/>
              <a:gd name="connsiteX1" fmla="*/ 349250 w 8597900"/>
              <a:gd name="connsiteY1" fmla="*/ 2952750 h 3289300"/>
              <a:gd name="connsiteX2" fmla="*/ 717550 w 8597900"/>
              <a:gd name="connsiteY2" fmla="*/ 3143250 h 3289300"/>
              <a:gd name="connsiteX3" fmla="*/ 1047750 w 8597900"/>
              <a:gd name="connsiteY3" fmla="*/ 2565400 h 3289300"/>
              <a:gd name="connsiteX4" fmla="*/ 1403350 w 8597900"/>
              <a:gd name="connsiteY4" fmla="*/ 2711450 h 3289300"/>
              <a:gd name="connsiteX5" fmla="*/ 1765300 w 8597900"/>
              <a:gd name="connsiteY5" fmla="*/ 3124200 h 3289300"/>
              <a:gd name="connsiteX6" fmla="*/ 2114550 w 8597900"/>
              <a:gd name="connsiteY6" fmla="*/ 2660650 h 3289300"/>
              <a:gd name="connsiteX7" fmla="*/ 2463800 w 8597900"/>
              <a:gd name="connsiteY7" fmla="*/ 1987550 h 3289300"/>
              <a:gd name="connsiteX8" fmla="*/ 3194050 w 8597900"/>
              <a:gd name="connsiteY8" fmla="*/ 1739900 h 3289300"/>
              <a:gd name="connsiteX9" fmla="*/ 3529414 w 8597900"/>
              <a:gd name="connsiteY9" fmla="*/ 1207996 h 3289300"/>
              <a:gd name="connsiteX10" fmla="*/ 3873500 w 8597900"/>
              <a:gd name="connsiteY10" fmla="*/ 1206500 h 3289300"/>
              <a:gd name="connsiteX11" fmla="*/ 4229100 w 8597900"/>
              <a:gd name="connsiteY11" fmla="*/ 2952750 h 3289300"/>
              <a:gd name="connsiteX12" fmla="*/ 4578350 w 8597900"/>
              <a:gd name="connsiteY12" fmla="*/ 3111500 h 3289300"/>
              <a:gd name="connsiteX13" fmla="*/ 4946650 w 8597900"/>
              <a:gd name="connsiteY13" fmla="*/ 3289300 h 3289300"/>
              <a:gd name="connsiteX14" fmla="*/ 5313764 w 8597900"/>
              <a:gd name="connsiteY14" fmla="*/ 3278096 h 3289300"/>
              <a:gd name="connsiteX15" fmla="*/ 5632450 w 8597900"/>
              <a:gd name="connsiteY15" fmla="*/ 3111500 h 3289300"/>
              <a:gd name="connsiteX16" fmla="*/ 5994400 w 8597900"/>
              <a:gd name="connsiteY16" fmla="*/ 0 h 3289300"/>
              <a:gd name="connsiteX17" fmla="*/ 6718300 w 8597900"/>
              <a:gd name="connsiteY17" fmla="*/ 0 h 3289300"/>
              <a:gd name="connsiteX18" fmla="*/ 7042150 w 8597900"/>
              <a:gd name="connsiteY18" fmla="*/ 2184400 h 3289300"/>
              <a:gd name="connsiteX19" fmla="*/ 7385050 w 8597900"/>
              <a:gd name="connsiteY19" fmla="*/ 2438400 h 3289300"/>
              <a:gd name="connsiteX20" fmla="*/ 7734300 w 8597900"/>
              <a:gd name="connsiteY20" fmla="*/ 3041650 h 3289300"/>
              <a:gd name="connsiteX21" fmla="*/ 8216900 w 8597900"/>
              <a:gd name="connsiteY21" fmla="*/ 3194050 h 3289300"/>
              <a:gd name="connsiteX22" fmla="*/ 8597900 w 8597900"/>
              <a:gd name="connsiteY22" fmla="*/ 3276600 h 3289300"/>
              <a:gd name="connsiteX0" fmla="*/ 0 w 8597900"/>
              <a:gd name="connsiteY0" fmla="*/ 3117850 h 3289300"/>
              <a:gd name="connsiteX1" fmla="*/ 349250 w 8597900"/>
              <a:gd name="connsiteY1" fmla="*/ 2952750 h 3289300"/>
              <a:gd name="connsiteX2" fmla="*/ 717550 w 8597900"/>
              <a:gd name="connsiteY2" fmla="*/ 3143250 h 3289300"/>
              <a:gd name="connsiteX3" fmla="*/ 1047750 w 8597900"/>
              <a:gd name="connsiteY3" fmla="*/ 2565400 h 3289300"/>
              <a:gd name="connsiteX4" fmla="*/ 1403350 w 8597900"/>
              <a:gd name="connsiteY4" fmla="*/ 2711450 h 3289300"/>
              <a:gd name="connsiteX5" fmla="*/ 1765300 w 8597900"/>
              <a:gd name="connsiteY5" fmla="*/ 3124200 h 3289300"/>
              <a:gd name="connsiteX6" fmla="*/ 2114550 w 8597900"/>
              <a:gd name="connsiteY6" fmla="*/ 2660650 h 3289300"/>
              <a:gd name="connsiteX7" fmla="*/ 2463800 w 8597900"/>
              <a:gd name="connsiteY7" fmla="*/ 1987550 h 3289300"/>
              <a:gd name="connsiteX8" fmla="*/ 3194050 w 8597900"/>
              <a:gd name="connsiteY8" fmla="*/ 1739900 h 3289300"/>
              <a:gd name="connsiteX9" fmla="*/ 3529414 w 8597900"/>
              <a:gd name="connsiteY9" fmla="*/ 1207996 h 3289300"/>
              <a:gd name="connsiteX10" fmla="*/ 3873500 w 8597900"/>
              <a:gd name="connsiteY10" fmla="*/ 1206500 h 3289300"/>
              <a:gd name="connsiteX11" fmla="*/ 4229100 w 8597900"/>
              <a:gd name="connsiteY11" fmla="*/ 2952750 h 3289300"/>
              <a:gd name="connsiteX12" fmla="*/ 4578350 w 8597900"/>
              <a:gd name="connsiteY12" fmla="*/ 3111500 h 3289300"/>
              <a:gd name="connsiteX13" fmla="*/ 4946650 w 8597900"/>
              <a:gd name="connsiteY13" fmla="*/ 3289300 h 3289300"/>
              <a:gd name="connsiteX14" fmla="*/ 5313764 w 8597900"/>
              <a:gd name="connsiteY14" fmla="*/ 3278096 h 3289300"/>
              <a:gd name="connsiteX15" fmla="*/ 5632450 w 8597900"/>
              <a:gd name="connsiteY15" fmla="*/ 3111500 h 3289300"/>
              <a:gd name="connsiteX16" fmla="*/ 5994400 w 8597900"/>
              <a:gd name="connsiteY16" fmla="*/ 0 h 3289300"/>
              <a:gd name="connsiteX17" fmla="*/ 6718300 w 8597900"/>
              <a:gd name="connsiteY17" fmla="*/ 0 h 3289300"/>
              <a:gd name="connsiteX18" fmla="*/ 7042150 w 8597900"/>
              <a:gd name="connsiteY18" fmla="*/ 2184400 h 3289300"/>
              <a:gd name="connsiteX19" fmla="*/ 7385050 w 8597900"/>
              <a:gd name="connsiteY19" fmla="*/ 2438400 h 3289300"/>
              <a:gd name="connsiteX20" fmla="*/ 7759700 w 8597900"/>
              <a:gd name="connsiteY20" fmla="*/ 2997200 h 3289300"/>
              <a:gd name="connsiteX21" fmla="*/ 8216900 w 8597900"/>
              <a:gd name="connsiteY21" fmla="*/ 3194050 h 3289300"/>
              <a:gd name="connsiteX22" fmla="*/ 8597900 w 8597900"/>
              <a:gd name="connsiteY22" fmla="*/ 3276600 h 3289300"/>
              <a:gd name="connsiteX0" fmla="*/ 0 w 8597900"/>
              <a:gd name="connsiteY0" fmla="*/ 3117850 h 3289300"/>
              <a:gd name="connsiteX1" fmla="*/ 349250 w 8597900"/>
              <a:gd name="connsiteY1" fmla="*/ 2952750 h 3289300"/>
              <a:gd name="connsiteX2" fmla="*/ 717550 w 8597900"/>
              <a:gd name="connsiteY2" fmla="*/ 3143250 h 3289300"/>
              <a:gd name="connsiteX3" fmla="*/ 1047750 w 8597900"/>
              <a:gd name="connsiteY3" fmla="*/ 2565400 h 3289300"/>
              <a:gd name="connsiteX4" fmla="*/ 1403350 w 8597900"/>
              <a:gd name="connsiteY4" fmla="*/ 2711450 h 3289300"/>
              <a:gd name="connsiteX5" fmla="*/ 1765300 w 8597900"/>
              <a:gd name="connsiteY5" fmla="*/ 3124200 h 3289300"/>
              <a:gd name="connsiteX6" fmla="*/ 2114550 w 8597900"/>
              <a:gd name="connsiteY6" fmla="*/ 2660650 h 3289300"/>
              <a:gd name="connsiteX7" fmla="*/ 2463800 w 8597900"/>
              <a:gd name="connsiteY7" fmla="*/ 1987550 h 3289300"/>
              <a:gd name="connsiteX8" fmla="*/ 3194050 w 8597900"/>
              <a:gd name="connsiteY8" fmla="*/ 1739900 h 3289300"/>
              <a:gd name="connsiteX9" fmla="*/ 3529414 w 8597900"/>
              <a:gd name="connsiteY9" fmla="*/ 1207996 h 3289300"/>
              <a:gd name="connsiteX10" fmla="*/ 3873500 w 8597900"/>
              <a:gd name="connsiteY10" fmla="*/ 1206500 h 3289300"/>
              <a:gd name="connsiteX11" fmla="*/ 4229100 w 8597900"/>
              <a:gd name="connsiteY11" fmla="*/ 2952750 h 3289300"/>
              <a:gd name="connsiteX12" fmla="*/ 4578350 w 8597900"/>
              <a:gd name="connsiteY12" fmla="*/ 3111500 h 3289300"/>
              <a:gd name="connsiteX13" fmla="*/ 4946650 w 8597900"/>
              <a:gd name="connsiteY13" fmla="*/ 3289300 h 3289300"/>
              <a:gd name="connsiteX14" fmla="*/ 5313764 w 8597900"/>
              <a:gd name="connsiteY14" fmla="*/ 3278096 h 3289300"/>
              <a:gd name="connsiteX15" fmla="*/ 5632450 w 8597900"/>
              <a:gd name="connsiteY15" fmla="*/ 3111500 h 3289300"/>
              <a:gd name="connsiteX16" fmla="*/ 5994400 w 8597900"/>
              <a:gd name="connsiteY16" fmla="*/ 0 h 3289300"/>
              <a:gd name="connsiteX17" fmla="*/ 6718300 w 8597900"/>
              <a:gd name="connsiteY17" fmla="*/ 0 h 3289300"/>
              <a:gd name="connsiteX18" fmla="*/ 7042150 w 8597900"/>
              <a:gd name="connsiteY18" fmla="*/ 2184400 h 3289300"/>
              <a:gd name="connsiteX19" fmla="*/ 7385050 w 8597900"/>
              <a:gd name="connsiteY19" fmla="*/ 2438400 h 3289300"/>
              <a:gd name="connsiteX20" fmla="*/ 7759700 w 8597900"/>
              <a:gd name="connsiteY20" fmla="*/ 2997200 h 3289300"/>
              <a:gd name="connsiteX21" fmla="*/ 8115300 w 8597900"/>
              <a:gd name="connsiteY21" fmla="*/ 3105150 h 3289300"/>
              <a:gd name="connsiteX22" fmla="*/ 8597900 w 8597900"/>
              <a:gd name="connsiteY22" fmla="*/ 3276600 h 3289300"/>
              <a:gd name="connsiteX0" fmla="*/ 0 w 8597900"/>
              <a:gd name="connsiteY0" fmla="*/ 3117850 h 3289300"/>
              <a:gd name="connsiteX1" fmla="*/ 349250 w 8597900"/>
              <a:gd name="connsiteY1" fmla="*/ 2952750 h 3289300"/>
              <a:gd name="connsiteX2" fmla="*/ 717550 w 8597900"/>
              <a:gd name="connsiteY2" fmla="*/ 3143250 h 3289300"/>
              <a:gd name="connsiteX3" fmla="*/ 1047750 w 8597900"/>
              <a:gd name="connsiteY3" fmla="*/ 2565400 h 3289300"/>
              <a:gd name="connsiteX4" fmla="*/ 1403350 w 8597900"/>
              <a:gd name="connsiteY4" fmla="*/ 2711450 h 3289300"/>
              <a:gd name="connsiteX5" fmla="*/ 1765300 w 8597900"/>
              <a:gd name="connsiteY5" fmla="*/ 3124200 h 3289300"/>
              <a:gd name="connsiteX6" fmla="*/ 2114550 w 8597900"/>
              <a:gd name="connsiteY6" fmla="*/ 2660650 h 3289300"/>
              <a:gd name="connsiteX7" fmla="*/ 2463800 w 8597900"/>
              <a:gd name="connsiteY7" fmla="*/ 1987550 h 3289300"/>
              <a:gd name="connsiteX8" fmla="*/ 3194050 w 8597900"/>
              <a:gd name="connsiteY8" fmla="*/ 1739900 h 3289300"/>
              <a:gd name="connsiteX9" fmla="*/ 3529414 w 8597900"/>
              <a:gd name="connsiteY9" fmla="*/ 1207996 h 3289300"/>
              <a:gd name="connsiteX10" fmla="*/ 3873500 w 8597900"/>
              <a:gd name="connsiteY10" fmla="*/ 1206500 h 3289300"/>
              <a:gd name="connsiteX11" fmla="*/ 4229100 w 8597900"/>
              <a:gd name="connsiteY11" fmla="*/ 2952750 h 3289300"/>
              <a:gd name="connsiteX12" fmla="*/ 4578350 w 8597900"/>
              <a:gd name="connsiteY12" fmla="*/ 3111500 h 3289300"/>
              <a:gd name="connsiteX13" fmla="*/ 4946650 w 8597900"/>
              <a:gd name="connsiteY13" fmla="*/ 3289300 h 3289300"/>
              <a:gd name="connsiteX14" fmla="*/ 5313764 w 8597900"/>
              <a:gd name="connsiteY14" fmla="*/ 3278096 h 3289300"/>
              <a:gd name="connsiteX15" fmla="*/ 5632450 w 8597900"/>
              <a:gd name="connsiteY15" fmla="*/ 3111500 h 3289300"/>
              <a:gd name="connsiteX16" fmla="*/ 5994400 w 8597900"/>
              <a:gd name="connsiteY16" fmla="*/ 0 h 3289300"/>
              <a:gd name="connsiteX17" fmla="*/ 6718300 w 8597900"/>
              <a:gd name="connsiteY17" fmla="*/ 0 h 3289300"/>
              <a:gd name="connsiteX18" fmla="*/ 7042150 w 8597900"/>
              <a:gd name="connsiteY18" fmla="*/ 2184400 h 3289300"/>
              <a:gd name="connsiteX19" fmla="*/ 7385050 w 8597900"/>
              <a:gd name="connsiteY19" fmla="*/ 2438400 h 3289300"/>
              <a:gd name="connsiteX20" fmla="*/ 7759700 w 8597900"/>
              <a:gd name="connsiteY20" fmla="*/ 2997200 h 3289300"/>
              <a:gd name="connsiteX21" fmla="*/ 8115300 w 8597900"/>
              <a:gd name="connsiteY21" fmla="*/ 3105150 h 3289300"/>
              <a:gd name="connsiteX22" fmla="*/ 8597900 w 8597900"/>
              <a:gd name="connsiteY22"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193800 w 8743950"/>
              <a:gd name="connsiteY3" fmla="*/ 2565400 h 3289300"/>
              <a:gd name="connsiteX4" fmla="*/ 1549400 w 8743950"/>
              <a:gd name="connsiteY4" fmla="*/ 27114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340100 w 8743950"/>
              <a:gd name="connsiteY8" fmla="*/ 1739900 h 3289300"/>
              <a:gd name="connsiteX9" fmla="*/ 3675464 w 8743950"/>
              <a:gd name="connsiteY9" fmla="*/ 1207996 h 3289300"/>
              <a:gd name="connsiteX10" fmla="*/ 4019550 w 8743950"/>
              <a:gd name="connsiteY10" fmla="*/ 1206500 h 3289300"/>
              <a:gd name="connsiteX11" fmla="*/ 4375150 w 8743950"/>
              <a:gd name="connsiteY11" fmla="*/ 2952750 h 3289300"/>
              <a:gd name="connsiteX12" fmla="*/ 4724400 w 8743950"/>
              <a:gd name="connsiteY12" fmla="*/ 3111500 h 3289300"/>
              <a:gd name="connsiteX13" fmla="*/ 5092700 w 8743950"/>
              <a:gd name="connsiteY13" fmla="*/ 3289300 h 3289300"/>
              <a:gd name="connsiteX14" fmla="*/ 5459814 w 8743950"/>
              <a:gd name="connsiteY14" fmla="*/ 3278096 h 3289300"/>
              <a:gd name="connsiteX15" fmla="*/ 5778500 w 8743950"/>
              <a:gd name="connsiteY15" fmla="*/ 3111500 h 3289300"/>
              <a:gd name="connsiteX16" fmla="*/ 6140450 w 8743950"/>
              <a:gd name="connsiteY16" fmla="*/ 0 h 3289300"/>
              <a:gd name="connsiteX17" fmla="*/ 6864350 w 8743950"/>
              <a:gd name="connsiteY17" fmla="*/ 0 h 3289300"/>
              <a:gd name="connsiteX18" fmla="*/ 7188200 w 8743950"/>
              <a:gd name="connsiteY18" fmla="*/ 2184400 h 3289300"/>
              <a:gd name="connsiteX19" fmla="*/ 7531100 w 8743950"/>
              <a:gd name="connsiteY19" fmla="*/ 2438400 h 3289300"/>
              <a:gd name="connsiteX20" fmla="*/ 7905750 w 8743950"/>
              <a:gd name="connsiteY20" fmla="*/ 2997200 h 3289300"/>
              <a:gd name="connsiteX21" fmla="*/ 8261350 w 8743950"/>
              <a:gd name="connsiteY21" fmla="*/ 3105150 h 3289300"/>
              <a:gd name="connsiteX22" fmla="*/ 8743950 w 8743950"/>
              <a:gd name="connsiteY22"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9400 w 8743950"/>
              <a:gd name="connsiteY4" fmla="*/ 27114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340100 w 8743950"/>
              <a:gd name="connsiteY8" fmla="*/ 1739900 h 3289300"/>
              <a:gd name="connsiteX9" fmla="*/ 3675464 w 8743950"/>
              <a:gd name="connsiteY9" fmla="*/ 1207996 h 3289300"/>
              <a:gd name="connsiteX10" fmla="*/ 4019550 w 8743950"/>
              <a:gd name="connsiteY10" fmla="*/ 1206500 h 3289300"/>
              <a:gd name="connsiteX11" fmla="*/ 4375150 w 8743950"/>
              <a:gd name="connsiteY11" fmla="*/ 2952750 h 3289300"/>
              <a:gd name="connsiteX12" fmla="*/ 4724400 w 8743950"/>
              <a:gd name="connsiteY12" fmla="*/ 3111500 h 3289300"/>
              <a:gd name="connsiteX13" fmla="*/ 5092700 w 8743950"/>
              <a:gd name="connsiteY13" fmla="*/ 3289300 h 3289300"/>
              <a:gd name="connsiteX14" fmla="*/ 5459814 w 8743950"/>
              <a:gd name="connsiteY14" fmla="*/ 3278096 h 3289300"/>
              <a:gd name="connsiteX15" fmla="*/ 5778500 w 8743950"/>
              <a:gd name="connsiteY15" fmla="*/ 3111500 h 3289300"/>
              <a:gd name="connsiteX16" fmla="*/ 6140450 w 8743950"/>
              <a:gd name="connsiteY16" fmla="*/ 0 h 3289300"/>
              <a:gd name="connsiteX17" fmla="*/ 6864350 w 8743950"/>
              <a:gd name="connsiteY17" fmla="*/ 0 h 3289300"/>
              <a:gd name="connsiteX18" fmla="*/ 7188200 w 8743950"/>
              <a:gd name="connsiteY18" fmla="*/ 2184400 h 3289300"/>
              <a:gd name="connsiteX19" fmla="*/ 7531100 w 8743950"/>
              <a:gd name="connsiteY19" fmla="*/ 2438400 h 3289300"/>
              <a:gd name="connsiteX20" fmla="*/ 7905750 w 8743950"/>
              <a:gd name="connsiteY20" fmla="*/ 2997200 h 3289300"/>
              <a:gd name="connsiteX21" fmla="*/ 8261350 w 8743950"/>
              <a:gd name="connsiteY21" fmla="*/ 3105150 h 3289300"/>
              <a:gd name="connsiteX22" fmla="*/ 8743950 w 8743950"/>
              <a:gd name="connsiteY22"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340100 w 8743950"/>
              <a:gd name="connsiteY8" fmla="*/ 1739900 h 3289300"/>
              <a:gd name="connsiteX9" fmla="*/ 3675464 w 8743950"/>
              <a:gd name="connsiteY9" fmla="*/ 1207996 h 3289300"/>
              <a:gd name="connsiteX10" fmla="*/ 4019550 w 8743950"/>
              <a:gd name="connsiteY10" fmla="*/ 1206500 h 3289300"/>
              <a:gd name="connsiteX11" fmla="*/ 4375150 w 8743950"/>
              <a:gd name="connsiteY11" fmla="*/ 2952750 h 3289300"/>
              <a:gd name="connsiteX12" fmla="*/ 4724400 w 8743950"/>
              <a:gd name="connsiteY12" fmla="*/ 3111500 h 3289300"/>
              <a:gd name="connsiteX13" fmla="*/ 5092700 w 8743950"/>
              <a:gd name="connsiteY13" fmla="*/ 3289300 h 3289300"/>
              <a:gd name="connsiteX14" fmla="*/ 5459814 w 8743950"/>
              <a:gd name="connsiteY14" fmla="*/ 3278096 h 3289300"/>
              <a:gd name="connsiteX15" fmla="*/ 5778500 w 8743950"/>
              <a:gd name="connsiteY15" fmla="*/ 3111500 h 3289300"/>
              <a:gd name="connsiteX16" fmla="*/ 6140450 w 8743950"/>
              <a:gd name="connsiteY16" fmla="*/ 0 h 3289300"/>
              <a:gd name="connsiteX17" fmla="*/ 6864350 w 8743950"/>
              <a:gd name="connsiteY17" fmla="*/ 0 h 3289300"/>
              <a:gd name="connsiteX18" fmla="*/ 7188200 w 8743950"/>
              <a:gd name="connsiteY18" fmla="*/ 2184400 h 3289300"/>
              <a:gd name="connsiteX19" fmla="*/ 7531100 w 8743950"/>
              <a:gd name="connsiteY19" fmla="*/ 2438400 h 3289300"/>
              <a:gd name="connsiteX20" fmla="*/ 7905750 w 8743950"/>
              <a:gd name="connsiteY20" fmla="*/ 2997200 h 3289300"/>
              <a:gd name="connsiteX21" fmla="*/ 8261350 w 8743950"/>
              <a:gd name="connsiteY21" fmla="*/ 3105150 h 3289300"/>
              <a:gd name="connsiteX22" fmla="*/ 8743950 w 8743950"/>
              <a:gd name="connsiteY22"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097614 w 8743950"/>
              <a:gd name="connsiteY8" fmla="*/ 1830296 h 3289300"/>
              <a:gd name="connsiteX9" fmla="*/ 3340100 w 8743950"/>
              <a:gd name="connsiteY9" fmla="*/ 1739900 h 3289300"/>
              <a:gd name="connsiteX10" fmla="*/ 3675464 w 8743950"/>
              <a:gd name="connsiteY10" fmla="*/ 1207996 h 3289300"/>
              <a:gd name="connsiteX11" fmla="*/ 4019550 w 8743950"/>
              <a:gd name="connsiteY11" fmla="*/ 1206500 h 3289300"/>
              <a:gd name="connsiteX12" fmla="*/ 4375150 w 8743950"/>
              <a:gd name="connsiteY12" fmla="*/ 2952750 h 3289300"/>
              <a:gd name="connsiteX13" fmla="*/ 4724400 w 8743950"/>
              <a:gd name="connsiteY13" fmla="*/ 3111500 h 3289300"/>
              <a:gd name="connsiteX14" fmla="*/ 5092700 w 8743950"/>
              <a:gd name="connsiteY14" fmla="*/ 3289300 h 3289300"/>
              <a:gd name="connsiteX15" fmla="*/ 5459814 w 8743950"/>
              <a:gd name="connsiteY15" fmla="*/ 3278096 h 3289300"/>
              <a:gd name="connsiteX16" fmla="*/ 5778500 w 8743950"/>
              <a:gd name="connsiteY16" fmla="*/ 3111500 h 3289300"/>
              <a:gd name="connsiteX17" fmla="*/ 6140450 w 8743950"/>
              <a:gd name="connsiteY17" fmla="*/ 0 h 3289300"/>
              <a:gd name="connsiteX18" fmla="*/ 6864350 w 8743950"/>
              <a:gd name="connsiteY18" fmla="*/ 0 h 3289300"/>
              <a:gd name="connsiteX19" fmla="*/ 7188200 w 8743950"/>
              <a:gd name="connsiteY19" fmla="*/ 2184400 h 3289300"/>
              <a:gd name="connsiteX20" fmla="*/ 7531100 w 8743950"/>
              <a:gd name="connsiteY20" fmla="*/ 2438400 h 3289300"/>
              <a:gd name="connsiteX21" fmla="*/ 7905750 w 8743950"/>
              <a:gd name="connsiteY21" fmla="*/ 2997200 h 3289300"/>
              <a:gd name="connsiteX22" fmla="*/ 8261350 w 8743950"/>
              <a:gd name="connsiteY22" fmla="*/ 3105150 h 3289300"/>
              <a:gd name="connsiteX23" fmla="*/ 8743950 w 8743950"/>
              <a:gd name="connsiteY23"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097614 w 8743950"/>
              <a:gd name="connsiteY8" fmla="*/ 1830296 h 3289300"/>
              <a:gd name="connsiteX9" fmla="*/ 3340100 w 8743950"/>
              <a:gd name="connsiteY9" fmla="*/ 1739900 h 3289300"/>
              <a:gd name="connsiteX10" fmla="*/ 3675464 w 8743950"/>
              <a:gd name="connsiteY10" fmla="*/ 1207996 h 3289300"/>
              <a:gd name="connsiteX11" fmla="*/ 4019550 w 8743950"/>
              <a:gd name="connsiteY11" fmla="*/ 1206500 h 3289300"/>
              <a:gd name="connsiteX12" fmla="*/ 4375150 w 8743950"/>
              <a:gd name="connsiteY12" fmla="*/ 2952750 h 3289300"/>
              <a:gd name="connsiteX13" fmla="*/ 4724400 w 8743950"/>
              <a:gd name="connsiteY13" fmla="*/ 3111500 h 3289300"/>
              <a:gd name="connsiteX14" fmla="*/ 5092700 w 8743950"/>
              <a:gd name="connsiteY14" fmla="*/ 3289300 h 3289300"/>
              <a:gd name="connsiteX15" fmla="*/ 5459814 w 8743950"/>
              <a:gd name="connsiteY15" fmla="*/ 3278096 h 3289300"/>
              <a:gd name="connsiteX16" fmla="*/ 5778500 w 8743950"/>
              <a:gd name="connsiteY16" fmla="*/ 3111500 h 3289300"/>
              <a:gd name="connsiteX17" fmla="*/ 6140450 w 8743950"/>
              <a:gd name="connsiteY17" fmla="*/ 0 h 3289300"/>
              <a:gd name="connsiteX18" fmla="*/ 6864350 w 8743950"/>
              <a:gd name="connsiteY18" fmla="*/ 0 h 3289300"/>
              <a:gd name="connsiteX19" fmla="*/ 7188200 w 8743950"/>
              <a:gd name="connsiteY19" fmla="*/ 2184400 h 3289300"/>
              <a:gd name="connsiteX20" fmla="*/ 7531100 w 8743950"/>
              <a:gd name="connsiteY20" fmla="*/ 2438400 h 3289300"/>
              <a:gd name="connsiteX21" fmla="*/ 7905750 w 8743950"/>
              <a:gd name="connsiteY21" fmla="*/ 2997200 h 3289300"/>
              <a:gd name="connsiteX22" fmla="*/ 8261350 w 8743950"/>
              <a:gd name="connsiteY22" fmla="*/ 3105150 h 3289300"/>
              <a:gd name="connsiteX23" fmla="*/ 8743950 w 8743950"/>
              <a:gd name="connsiteY23"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097614 w 8743950"/>
              <a:gd name="connsiteY8" fmla="*/ 1830296 h 3289300"/>
              <a:gd name="connsiteX9" fmla="*/ 3340100 w 8743950"/>
              <a:gd name="connsiteY9" fmla="*/ 1739900 h 3289300"/>
              <a:gd name="connsiteX10" fmla="*/ 3650064 w 8743950"/>
              <a:gd name="connsiteY10" fmla="*/ 1207996 h 3289300"/>
              <a:gd name="connsiteX11" fmla="*/ 4019550 w 8743950"/>
              <a:gd name="connsiteY11" fmla="*/ 1206500 h 3289300"/>
              <a:gd name="connsiteX12" fmla="*/ 4375150 w 8743950"/>
              <a:gd name="connsiteY12" fmla="*/ 2952750 h 3289300"/>
              <a:gd name="connsiteX13" fmla="*/ 4724400 w 8743950"/>
              <a:gd name="connsiteY13" fmla="*/ 3111500 h 3289300"/>
              <a:gd name="connsiteX14" fmla="*/ 5092700 w 8743950"/>
              <a:gd name="connsiteY14" fmla="*/ 3289300 h 3289300"/>
              <a:gd name="connsiteX15" fmla="*/ 5459814 w 8743950"/>
              <a:gd name="connsiteY15" fmla="*/ 3278096 h 3289300"/>
              <a:gd name="connsiteX16" fmla="*/ 5778500 w 8743950"/>
              <a:gd name="connsiteY16" fmla="*/ 3111500 h 3289300"/>
              <a:gd name="connsiteX17" fmla="*/ 6140450 w 8743950"/>
              <a:gd name="connsiteY17" fmla="*/ 0 h 3289300"/>
              <a:gd name="connsiteX18" fmla="*/ 6864350 w 8743950"/>
              <a:gd name="connsiteY18" fmla="*/ 0 h 3289300"/>
              <a:gd name="connsiteX19" fmla="*/ 7188200 w 8743950"/>
              <a:gd name="connsiteY19" fmla="*/ 2184400 h 3289300"/>
              <a:gd name="connsiteX20" fmla="*/ 7531100 w 8743950"/>
              <a:gd name="connsiteY20" fmla="*/ 2438400 h 3289300"/>
              <a:gd name="connsiteX21" fmla="*/ 7905750 w 8743950"/>
              <a:gd name="connsiteY21" fmla="*/ 2997200 h 3289300"/>
              <a:gd name="connsiteX22" fmla="*/ 8261350 w 8743950"/>
              <a:gd name="connsiteY22" fmla="*/ 3105150 h 3289300"/>
              <a:gd name="connsiteX23" fmla="*/ 8743950 w 8743950"/>
              <a:gd name="connsiteY23"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097614 w 8743950"/>
              <a:gd name="connsiteY8" fmla="*/ 1830296 h 3289300"/>
              <a:gd name="connsiteX9" fmla="*/ 3340100 w 8743950"/>
              <a:gd name="connsiteY9" fmla="*/ 1739900 h 3289300"/>
              <a:gd name="connsiteX10" fmla="*/ 3650064 w 8743950"/>
              <a:gd name="connsiteY10" fmla="*/ 1207996 h 3289300"/>
              <a:gd name="connsiteX11" fmla="*/ 4038600 w 8743950"/>
              <a:gd name="connsiteY11" fmla="*/ 1212850 h 3289300"/>
              <a:gd name="connsiteX12" fmla="*/ 4375150 w 8743950"/>
              <a:gd name="connsiteY12" fmla="*/ 2952750 h 3289300"/>
              <a:gd name="connsiteX13" fmla="*/ 4724400 w 8743950"/>
              <a:gd name="connsiteY13" fmla="*/ 3111500 h 3289300"/>
              <a:gd name="connsiteX14" fmla="*/ 5092700 w 8743950"/>
              <a:gd name="connsiteY14" fmla="*/ 3289300 h 3289300"/>
              <a:gd name="connsiteX15" fmla="*/ 5459814 w 8743950"/>
              <a:gd name="connsiteY15" fmla="*/ 3278096 h 3289300"/>
              <a:gd name="connsiteX16" fmla="*/ 5778500 w 8743950"/>
              <a:gd name="connsiteY16" fmla="*/ 3111500 h 3289300"/>
              <a:gd name="connsiteX17" fmla="*/ 6140450 w 8743950"/>
              <a:gd name="connsiteY17" fmla="*/ 0 h 3289300"/>
              <a:gd name="connsiteX18" fmla="*/ 6864350 w 8743950"/>
              <a:gd name="connsiteY18" fmla="*/ 0 h 3289300"/>
              <a:gd name="connsiteX19" fmla="*/ 7188200 w 8743950"/>
              <a:gd name="connsiteY19" fmla="*/ 2184400 h 3289300"/>
              <a:gd name="connsiteX20" fmla="*/ 7531100 w 8743950"/>
              <a:gd name="connsiteY20" fmla="*/ 2438400 h 3289300"/>
              <a:gd name="connsiteX21" fmla="*/ 7905750 w 8743950"/>
              <a:gd name="connsiteY21" fmla="*/ 2997200 h 3289300"/>
              <a:gd name="connsiteX22" fmla="*/ 8261350 w 8743950"/>
              <a:gd name="connsiteY22" fmla="*/ 3105150 h 3289300"/>
              <a:gd name="connsiteX23" fmla="*/ 8743950 w 8743950"/>
              <a:gd name="connsiteY23"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097614 w 8743950"/>
              <a:gd name="connsiteY8" fmla="*/ 1830296 h 3289300"/>
              <a:gd name="connsiteX9" fmla="*/ 3340100 w 8743950"/>
              <a:gd name="connsiteY9" fmla="*/ 1739900 h 3289300"/>
              <a:gd name="connsiteX10" fmla="*/ 3650064 w 8743950"/>
              <a:gd name="connsiteY10" fmla="*/ 1207996 h 3289300"/>
              <a:gd name="connsiteX11" fmla="*/ 4038600 w 8743950"/>
              <a:gd name="connsiteY11" fmla="*/ 1231900 h 3289300"/>
              <a:gd name="connsiteX12" fmla="*/ 4375150 w 8743950"/>
              <a:gd name="connsiteY12" fmla="*/ 2952750 h 3289300"/>
              <a:gd name="connsiteX13" fmla="*/ 4724400 w 8743950"/>
              <a:gd name="connsiteY13" fmla="*/ 3111500 h 3289300"/>
              <a:gd name="connsiteX14" fmla="*/ 5092700 w 8743950"/>
              <a:gd name="connsiteY14" fmla="*/ 3289300 h 3289300"/>
              <a:gd name="connsiteX15" fmla="*/ 5459814 w 8743950"/>
              <a:gd name="connsiteY15" fmla="*/ 3278096 h 3289300"/>
              <a:gd name="connsiteX16" fmla="*/ 5778500 w 8743950"/>
              <a:gd name="connsiteY16" fmla="*/ 3111500 h 3289300"/>
              <a:gd name="connsiteX17" fmla="*/ 6140450 w 8743950"/>
              <a:gd name="connsiteY17" fmla="*/ 0 h 3289300"/>
              <a:gd name="connsiteX18" fmla="*/ 6864350 w 8743950"/>
              <a:gd name="connsiteY18" fmla="*/ 0 h 3289300"/>
              <a:gd name="connsiteX19" fmla="*/ 7188200 w 8743950"/>
              <a:gd name="connsiteY19" fmla="*/ 2184400 h 3289300"/>
              <a:gd name="connsiteX20" fmla="*/ 7531100 w 8743950"/>
              <a:gd name="connsiteY20" fmla="*/ 2438400 h 3289300"/>
              <a:gd name="connsiteX21" fmla="*/ 7905750 w 8743950"/>
              <a:gd name="connsiteY21" fmla="*/ 2997200 h 3289300"/>
              <a:gd name="connsiteX22" fmla="*/ 8261350 w 8743950"/>
              <a:gd name="connsiteY22" fmla="*/ 3105150 h 3289300"/>
              <a:gd name="connsiteX23" fmla="*/ 8743950 w 8743950"/>
              <a:gd name="connsiteY23"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097614 w 8743950"/>
              <a:gd name="connsiteY8" fmla="*/ 1830296 h 3289300"/>
              <a:gd name="connsiteX9" fmla="*/ 3340100 w 8743950"/>
              <a:gd name="connsiteY9" fmla="*/ 1739900 h 3289300"/>
              <a:gd name="connsiteX10" fmla="*/ 3650064 w 8743950"/>
              <a:gd name="connsiteY10" fmla="*/ 1214346 h 3289300"/>
              <a:gd name="connsiteX11" fmla="*/ 4038600 w 8743950"/>
              <a:gd name="connsiteY11" fmla="*/ 1231900 h 3289300"/>
              <a:gd name="connsiteX12" fmla="*/ 4375150 w 8743950"/>
              <a:gd name="connsiteY12" fmla="*/ 2952750 h 3289300"/>
              <a:gd name="connsiteX13" fmla="*/ 4724400 w 8743950"/>
              <a:gd name="connsiteY13" fmla="*/ 3111500 h 3289300"/>
              <a:gd name="connsiteX14" fmla="*/ 5092700 w 8743950"/>
              <a:gd name="connsiteY14" fmla="*/ 3289300 h 3289300"/>
              <a:gd name="connsiteX15" fmla="*/ 5459814 w 8743950"/>
              <a:gd name="connsiteY15" fmla="*/ 3278096 h 3289300"/>
              <a:gd name="connsiteX16" fmla="*/ 5778500 w 8743950"/>
              <a:gd name="connsiteY16" fmla="*/ 3111500 h 3289300"/>
              <a:gd name="connsiteX17" fmla="*/ 6140450 w 8743950"/>
              <a:gd name="connsiteY17" fmla="*/ 0 h 3289300"/>
              <a:gd name="connsiteX18" fmla="*/ 6864350 w 8743950"/>
              <a:gd name="connsiteY18" fmla="*/ 0 h 3289300"/>
              <a:gd name="connsiteX19" fmla="*/ 7188200 w 8743950"/>
              <a:gd name="connsiteY19" fmla="*/ 2184400 h 3289300"/>
              <a:gd name="connsiteX20" fmla="*/ 7531100 w 8743950"/>
              <a:gd name="connsiteY20" fmla="*/ 2438400 h 3289300"/>
              <a:gd name="connsiteX21" fmla="*/ 7905750 w 8743950"/>
              <a:gd name="connsiteY21" fmla="*/ 2997200 h 3289300"/>
              <a:gd name="connsiteX22" fmla="*/ 8261350 w 8743950"/>
              <a:gd name="connsiteY22" fmla="*/ 3105150 h 3289300"/>
              <a:gd name="connsiteX23" fmla="*/ 8743950 w 8743950"/>
              <a:gd name="connsiteY23" fmla="*/ 3200400 h 3289300"/>
              <a:gd name="connsiteX0" fmla="*/ 0 w 8743950"/>
              <a:gd name="connsiteY0" fmla="*/ 3117850 h 3289300"/>
              <a:gd name="connsiteX1" fmla="*/ 495300 w 8743950"/>
              <a:gd name="connsiteY1" fmla="*/ 2952750 h 3289300"/>
              <a:gd name="connsiteX2" fmla="*/ 863600 w 8743950"/>
              <a:gd name="connsiteY2" fmla="*/ 3143250 h 3289300"/>
              <a:gd name="connsiteX3" fmla="*/ 1206500 w 8743950"/>
              <a:gd name="connsiteY3" fmla="*/ 2476500 h 3289300"/>
              <a:gd name="connsiteX4" fmla="*/ 1543050 w 8743950"/>
              <a:gd name="connsiteY4" fmla="*/ 2609850 h 3289300"/>
              <a:gd name="connsiteX5" fmla="*/ 1911350 w 8743950"/>
              <a:gd name="connsiteY5" fmla="*/ 3124200 h 3289300"/>
              <a:gd name="connsiteX6" fmla="*/ 2260600 w 8743950"/>
              <a:gd name="connsiteY6" fmla="*/ 2660650 h 3289300"/>
              <a:gd name="connsiteX7" fmla="*/ 2609850 w 8743950"/>
              <a:gd name="connsiteY7" fmla="*/ 1987550 h 3289300"/>
              <a:gd name="connsiteX8" fmla="*/ 3097614 w 8743950"/>
              <a:gd name="connsiteY8" fmla="*/ 1830296 h 3289300"/>
              <a:gd name="connsiteX9" fmla="*/ 3340100 w 8743950"/>
              <a:gd name="connsiteY9" fmla="*/ 1739900 h 3289300"/>
              <a:gd name="connsiteX10" fmla="*/ 3650064 w 8743950"/>
              <a:gd name="connsiteY10" fmla="*/ 1233396 h 3289300"/>
              <a:gd name="connsiteX11" fmla="*/ 4038600 w 8743950"/>
              <a:gd name="connsiteY11" fmla="*/ 1231900 h 3289300"/>
              <a:gd name="connsiteX12" fmla="*/ 4375150 w 8743950"/>
              <a:gd name="connsiteY12" fmla="*/ 2952750 h 3289300"/>
              <a:gd name="connsiteX13" fmla="*/ 4724400 w 8743950"/>
              <a:gd name="connsiteY13" fmla="*/ 3111500 h 3289300"/>
              <a:gd name="connsiteX14" fmla="*/ 5092700 w 8743950"/>
              <a:gd name="connsiteY14" fmla="*/ 3289300 h 3289300"/>
              <a:gd name="connsiteX15" fmla="*/ 5459814 w 8743950"/>
              <a:gd name="connsiteY15" fmla="*/ 3278096 h 3289300"/>
              <a:gd name="connsiteX16" fmla="*/ 5778500 w 8743950"/>
              <a:gd name="connsiteY16" fmla="*/ 3111500 h 3289300"/>
              <a:gd name="connsiteX17" fmla="*/ 6140450 w 8743950"/>
              <a:gd name="connsiteY17" fmla="*/ 0 h 3289300"/>
              <a:gd name="connsiteX18" fmla="*/ 6864350 w 8743950"/>
              <a:gd name="connsiteY18" fmla="*/ 0 h 3289300"/>
              <a:gd name="connsiteX19" fmla="*/ 7188200 w 8743950"/>
              <a:gd name="connsiteY19" fmla="*/ 2184400 h 3289300"/>
              <a:gd name="connsiteX20" fmla="*/ 7531100 w 8743950"/>
              <a:gd name="connsiteY20" fmla="*/ 2438400 h 3289300"/>
              <a:gd name="connsiteX21" fmla="*/ 7905750 w 8743950"/>
              <a:gd name="connsiteY21" fmla="*/ 2997200 h 3289300"/>
              <a:gd name="connsiteX22" fmla="*/ 8261350 w 8743950"/>
              <a:gd name="connsiteY22" fmla="*/ 3105150 h 3289300"/>
              <a:gd name="connsiteX23" fmla="*/ 8743950 w 8743950"/>
              <a:gd name="connsiteY23" fmla="*/ 3200400 h 3289300"/>
              <a:gd name="connsiteX0" fmla="*/ 0 w 8432800"/>
              <a:gd name="connsiteY0" fmla="*/ 3117850 h 3289300"/>
              <a:gd name="connsiteX1" fmla="*/ 495300 w 8432800"/>
              <a:gd name="connsiteY1" fmla="*/ 2952750 h 3289300"/>
              <a:gd name="connsiteX2" fmla="*/ 863600 w 8432800"/>
              <a:gd name="connsiteY2" fmla="*/ 3143250 h 3289300"/>
              <a:gd name="connsiteX3" fmla="*/ 1206500 w 8432800"/>
              <a:gd name="connsiteY3" fmla="*/ 2476500 h 3289300"/>
              <a:gd name="connsiteX4" fmla="*/ 1543050 w 8432800"/>
              <a:gd name="connsiteY4" fmla="*/ 2609850 h 3289300"/>
              <a:gd name="connsiteX5" fmla="*/ 1911350 w 8432800"/>
              <a:gd name="connsiteY5" fmla="*/ 3124200 h 3289300"/>
              <a:gd name="connsiteX6" fmla="*/ 2260600 w 8432800"/>
              <a:gd name="connsiteY6" fmla="*/ 2660650 h 3289300"/>
              <a:gd name="connsiteX7" fmla="*/ 2609850 w 8432800"/>
              <a:gd name="connsiteY7" fmla="*/ 1987550 h 3289300"/>
              <a:gd name="connsiteX8" fmla="*/ 3097614 w 8432800"/>
              <a:gd name="connsiteY8" fmla="*/ 1830296 h 3289300"/>
              <a:gd name="connsiteX9" fmla="*/ 3340100 w 8432800"/>
              <a:gd name="connsiteY9" fmla="*/ 1739900 h 3289300"/>
              <a:gd name="connsiteX10" fmla="*/ 3650064 w 8432800"/>
              <a:gd name="connsiteY10" fmla="*/ 1233396 h 3289300"/>
              <a:gd name="connsiteX11" fmla="*/ 4038600 w 8432800"/>
              <a:gd name="connsiteY11" fmla="*/ 1231900 h 3289300"/>
              <a:gd name="connsiteX12" fmla="*/ 4375150 w 8432800"/>
              <a:gd name="connsiteY12" fmla="*/ 2952750 h 3289300"/>
              <a:gd name="connsiteX13" fmla="*/ 4724400 w 8432800"/>
              <a:gd name="connsiteY13" fmla="*/ 3111500 h 3289300"/>
              <a:gd name="connsiteX14" fmla="*/ 5092700 w 8432800"/>
              <a:gd name="connsiteY14" fmla="*/ 3289300 h 3289300"/>
              <a:gd name="connsiteX15" fmla="*/ 5459814 w 8432800"/>
              <a:gd name="connsiteY15" fmla="*/ 3278096 h 3289300"/>
              <a:gd name="connsiteX16" fmla="*/ 5778500 w 8432800"/>
              <a:gd name="connsiteY16" fmla="*/ 3111500 h 3289300"/>
              <a:gd name="connsiteX17" fmla="*/ 6140450 w 8432800"/>
              <a:gd name="connsiteY17" fmla="*/ 0 h 3289300"/>
              <a:gd name="connsiteX18" fmla="*/ 6864350 w 8432800"/>
              <a:gd name="connsiteY18" fmla="*/ 0 h 3289300"/>
              <a:gd name="connsiteX19" fmla="*/ 7188200 w 8432800"/>
              <a:gd name="connsiteY19" fmla="*/ 2184400 h 3289300"/>
              <a:gd name="connsiteX20" fmla="*/ 7531100 w 8432800"/>
              <a:gd name="connsiteY20" fmla="*/ 2438400 h 3289300"/>
              <a:gd name="connsiteX21" fmla="*/ 7905750 w 8432800"/>
              <a:gd name="connsiteY21" fmla="*/ 2997200 h 3289300"/>
              <a:gd name="connsiteX22" fmla="*/ 8261350 w 8432800"/>
              <a:gd name="connsiteY22" fmla="*/ 3105150 h 3289300"/>
              <a:gd name="connsiteX23" fmla="*/ 8432800 w 8432800"/>
              <a:gd name="connsiteY23" fmla="*/ 3124200 h 3289300"/>
              <a:gd name="connsiteX0" fmla="*/ 0 w 8432800"/>
              <a:gd name="connsiteY0" fmla="*/ 3117850 h 3289300"/>
              <a:gd name="connsiteX1" fmla="*/ 495300 w 8432800"/>
              <a:gd name="connsiteY1" fmla="*/ 2952750 h 3289300"/>
              <a:gd name="connsiteX2" fmla="*/ 863600 w 8432800"/>
              <a:gd name="connsiteY2" fmla="*/ 3143250 h 3289300"/>
              <a:gd name="connsiteX3" fmla="*/ 1206500 w 8432800"/>
              <a:gd name="connsiteY3" fmla="*/ 2476500 h 3289300"/>
              <a:gd name="connsiteX4" fmla="*/ 1543050 w 8432800"/>
              <a:gd name="connsiteY4" fmla="*/ 2609850 h 3289300"/>
              <a:gd name="connsiteX5" fmla="*/ 1911350 w 8432800"/>
              <a:gd name="connsiteY5" fmla="*/ 3124200 h 3289300"/>
              <a:gd name="connsiteX6" fmla="*/ 2260600 w 8432800"/>
              <a:gd name="connsiteY6" fmla="*/ 2660650 h 3289300"/>
              <a:gd name="connsiteX7" fmla="*/ 2609850 w 8432800"/>
              <a:gd name="connsiteY7" fmla="*/ 1987550 h 3289300"/>
              <a:gd name="connsiteX8" fmla="*/ 3097614 w 8432800"/>
              <a:gd name="connsiteY8" fmla="*/ 1830296 h 3289300"/>
              <a:gd name="connsiteX9" fmla="*/ 3340100 w 8432800"/>
              <a:gd name="connsiteY9" fmla="*/ 1739900 h 3289300"/>
              <a:gd name="connsiteX10" fmla="*/ 3650064 w 8432800"/>
              <a:gd name="connsiteY10" fmla="*/ 1233396 h 3289300"/>
              <a:gd name="connsiteX11" fmla="*/ 4038600 w 8432800"/>
              <a:gd name="connsiteY11" fmla="*/ 1231900 h 3289300"/>
              <a:gd name="connsiteX12" fmla="*/ 4375150 w 8432800"/>
              <a:gd name="connsiteY12" fmla="*/ 2952750 h 3289300"/>
              <a:gd name="connsiteX13" fmla="*/ 4724400 w 8432800"/>
              <a:gd name="connsiteY13" fmla="*/ 3111500 h 3289300"/>
              <a:gd name="connsiteX14" fmla="*/ 5092700 w 8432800"/>
              <a:gd name="connsiteY14" fmla="*/ 3289300 h 3289300"/>
              <a:gd name="connsiteX15" fmla="*/ 5459814 w 8432800"/>
              <a:gd name="connsiteY15" fmla="*/ 3278096 h 3289300"/>
              <a:gd name="connsiteX16" fmla="*/ 5778500 w 8432800"/>
              <a:gd name="connsiteY16" fmla="*/ 3111500 h 3289300"/>
              <a:gd name="connsiteX17" fmla="*/ 6140450 w 8432800"/>
              <a:gd name="connsiteY17" fmla="*/ 0 h 3289300"/>
              <a:gd name="connsiteX18" fmla="*/ 6864350 w 8432800"/>
              <a:gd name="connsiteY18" fmla="*/ 0 h 3289300"/>
              <a:gd name="connsiteX19" fmla="*/ 7188200 w 8432800"/>
              <a:gd name="connsiteY19" fmla="*/ 2184400 h 3289300"/>
              <a:gd name="connsiteX20" fmla="*/ 7531100 w 8432800"/>
              <a:gd name="connsiteY20" fmla="*/ 2438400 h 3289300"/>
              <a:gd name="connsiteX21" fmla="*/ 7905750 w 8432800"/>
              <a:gd name="connsiteY21" fmla="*/ 2997200 h 3289300"/>
              <a:gd name="connsiteX22" fmla="*/ 8432800 w 8432800"/>
              <a:gd name="connsiteY22" fmla="*/ 3124200 h 3289300"/>
              <a:gd name="connsiteX0" fmla="*/ 0 w 8432800"/>
              <a:gd name="connsiteY0" fmla="*/ 3117850 h 3289300"/>
              <a:gd name="connsiteX1" fmla="*/ 495300 w 8432800"/>
              <a:gd name="connsiteY1" fmla="*/ 2952750 h 3289300"/>
              <a:gd name="connsiteX2" fmla="*/ 863600 w 8432800"/>
              <a:gd name="connsiteY2" fmla="*/ 3143250 h 3289300"/>
              <a:gd name="connsiteX3" fmla="*/ 1206500 w 8432800"/>
              <a:gd name="connsiteY3" fmla="*/ 2476500 h 3289300"/>
              <a:gd name="connsiteX4" fmla="*/ 1543050 w 8432800"/>
              <a:gd name="connsiteY4" fmla="*/ 2609850 h 3289300"/>
              <a:gd name="connsiteX5" fmla="*/ 1911350 w 8432800"/>
              <a:gd name="connsiteY5" fmla="*/ 3124200 h 3289300"/>
              <a:gd name="connsiteX6" fmla="*/ 2260600 w 8432800"/>
              <a:gd name="connsiteY6" fmla="*/ 2660650 h 3289300"/>
              <a:gd name="connsiteX7" fmla="*/ 2609850 w 8432800"/>
              <a:gd name="connsiteY7" fmla="*/ 1987550 h 3289300"/>
              <a:gd name="connsiteX8" fmla="*/ 3097614 w 8432800"/>
              <a:gd name="connsiteY8" fmla="*/ 1830296 h 3289300"/>
              <a:gd name="connsiteX9" fmla="*/ 3340100 w 8432800"/>
              <a:gd name="connsiteY9" fmla="*/ 1739900 h 3289300"/>
              <a:gd name="connsiteX10" fmla="*/ 3650064 w 8432800"/>
              <a:gd name="connsiteY10" fmla="*/ 1233396 h 3289300"/>
              <a:gd name="connsiteX11" fmla="*/ 4012834 w 8432800"/>
              <a:gd name="connsiteY11" fmla="*/ 2923852 h 3289300"/>
              <a:gd name="connsiteX12" fmla="*/ 4375150 w 8432800"/>
              <a:gd name="connsiteY12" fmla="*/ 2952750 h 3289300"/>
              <a:gd name="connsiteX13" fmla="*/ 4724400 w 8432800"/>
              <a:gd name="connsiteY13" fmla="*/ 3111500 h 3289300"/>
              <a:gd name="connsiteX14" fmla="*/ 5092700 w 8432800"/>
              <a:gd name="connsiteY14" fmla="*/ 3289300 h 3289300"/>
              <a:gd name="connsiteX15" fmla="*/ 5459814 w 8432800"/>
              <a:gd name="connsiteY15" fmla="*/ 3278096 h 3289300"/>
              <a:gd name="connsiteX16" fmla="*/ 5778500 w 8432800"/>
              <a:gd name="connsiteY16" fmla="*/ 3111500 h 3289300"/>
              <a:gd name="connsiteX17" fmla="*/ 6140450 w 8432800"/>
              <a:gd name="connsiteY17" fmla="*/ 0 h 3289300"/>
              <a:gd name="connsiteX18" fmla="*/ 6864350 w 8432800"/>
              <a:gd name="connsiteY18" fmla="*/ 0 h 3289300"/>
              <a:gd name="connsiteX19" fmla="*/ 7188200 w 8432800"/>
              <a:gd name="connsiteY19" fmla="*/ 2184400 h 3289300"/>
              <a:gd name="connsiteX20" fmla="*/ 7531100 w 8432800"/>
              <a:gd name="connsiteY20" fmla="*/ 2438400 h 3289300"/>
              <a:gd name="connsiteX21" fmla="*/ 7905750 w 8432800"/>
              <a:gd name="connsiteY21" fmla="*/ 2997200 h 3289300"/>
              <a:gd name="connsiteX22" fmla="*/ 8432800 w 8432800"/>
              <a:gd name="connsiteY22" fmla="*/ 3124200 h 3289300"/>
              <a:gd name="connsiteX0" fmla="*/ 0 w 8432800"/>
              <a:gd name="connsiteY0" fmla="*/ 3131567 h 3303017"/>
              <a:gd name="connsiteX1" fmla="*/ 495300 w 8432800"/>
              <a:gd name="connsiteY1" fmla="*/ 2966467 h 3303017"/>
              <a:gd name="connsiteX2" fmla="*/ 863600 w 8432800"/>
              <a:gd name="connsiteY2" fmla="*/ 3156967 h 3303017"/>
              <a:gd name="connsiteX3" fmla="*/ 1206500 w 8432800"/>
              <a:gd name="connsiteY3" fmla="*/ 2490217 h 3303017"/>
              <a:gd name="connsiteX4" fmla="*/ 1543050 w 8432800"/>
              <a:gd name="connsiteY4" fmla="*/ 2623567 h 3303017"/>
              <a:gd name="connsiteX5" fmla="*/ 1911350 w 8432800"/>
              <a:gd name="connsiteY5" fmla="*/ 3137917 h 3303017"/>
              <a:gd name="connsiteX6" fmla="*/ 2260600 w 8432800"/>
              <a:gd name="connsiteY6" fmla="*/ 2674367 h 3303017"/>
              <a:gd name="connsiteX7" fmla="*/ 2609850 w 8432800"/>
              <a:gd name="connsiteY7" fmla="*/ 2001267 h 3303017"/>
              <a:gd name="connsiteX8" fmla="*/ 3097614 w 8432800"/>
              <a:gd name="connsiteY8" fmla="*/ 1844013 h 3303017"/>
              <a:gd name="connsiteX9" fmla="*/ 3340100 w 8432800"/>
              <a:gd name="connsiteY9" fmla="*/ 1753617 h 3303017"/>
              <a:gd name="connsiteX10" fmla="*/ 3650064 w 8432800"/>
              <a:gd name="connsiteY10" fmla="*/ 1247113 h 3303017"/>
              <a:gd name="connsiteX11" fmla="*/ 4012834 w 8432800"/>
              <a:gd name="connsiteY11" fmla="*/ 2937569 h 3303017"/>
              <a:gd name="connsiteX12" fmla="*/ 4375150 w 8432800"/>
              <a:gd name="connsiteY12" fmla="*/ 2966467 h 3303017"/>
              <a:gd name="connsiteX13" fmla="*/ 4724400 w 8432800"/>
              <a:gd name="connsiteY13" fmla="*/ 3125217 h 3303017"/>
              <a:gd name="connsiteX14" fmla="*/ 5092700 w 8432800"/>
              <a:gd name="connsiteY14" fmla="*/ 3303017 h 3303017"/>
              <a:gd name="connsiteX15" fmla="*/ 5459814 w 8432800"/>
              <a:gd name="connsiteY15" fmla="*/ 3291813 h 3303017"/>
              <a:gd name="connsiteX16" fmla="*/ 5778500 w 8432800"/>
              <a:gd name="connsiteY16" fmla="*/ 3125217 h 3303017"/>
              <a:gd name="connsiteX17" fmla="*/ 6140450 w 8432800"/>
              <a:gd name="connsiteY17" fmla="*/ 13717 h 3303017"/>
              <a:gd name="connsiteX18" fmla="*/ 6459082 w 8432800"/>
              <a:gd name="connsiteY18" fmla="*/ 0 h 3303017"/>
              <a:gd name="connsiteX19" fmla="*/ 6864350 w 8432800"/>
              <a:gd name="connsiteY19" fmla="*/ 13717 h 3303017"/>
              <a:gd name="connsiteX20" fmla="*/ 7188200 w 8432800"/>
              <a:gd name="connsiteY20" fmla="*/ 2198117 h 3303017"/>
              <a:gd name="connsiteX21" fmla="*/ 7531100 w 8432800"/>
              <a:gd name="connsiteY21" fmla="*/ 2452117 h 3303017"/>
              <a:gd name="connsiteX22" fmla="*/ 7905750 w 8432800"/>
              <a:gd name="connsiteY22" fmla="*/ 3010917 h 3303017"/>
              <a:gd name="connsiteX23" fmla="*/ 8432800 w 8432800"/>
              <a:gd name="connsiteY23" fmla="*/ 3137917 h 3303017"/>
              <a:gd name="connsiteX0" fmla="*/ 0 w 8432800"/>
              <a:gd name="connsiteY0" fmla="*/ 3131567 h 3303017"/>
              <a:gd name="connsiteX1" fmla="*/ 495300 w 8432800"/>
              <a:gd name="connsiteY1" fmla="*/ 2966467 h 3303017"/>
              <a:gd name="connsiteX2" fmla="*/ 863600 w 8432800"/>
              <a:gd name="connsiteY2" fmla="*/ 3156967 h 3303017"/>
              <a:gd name="connsiteX3" fmla="*/ 1206500 w 8432800"/>
              <a:gd name="connsiteY3" fmla="*/ 2490217 h 3303017"/>
              <a:gd name="connsiteX4" fmla="*/ 1543050 w 8432800"/>
              <a:gd name="connsiteY4" fmla="*/ 2623567 h 3303017"/>
              <a:gd name="connsiteX5" fmla="*/ 1911350 w 8432800"/>
              <a:gd name="connsiteY5" fmla="*/ 3137917 h 3303017"/>
              <a:gd name="connsiteX6" fmla="*/ 2260600 w 8432800"/>
              <a:gd name="connsiteY6" fmla="*/ 2674367 h 3303017"/>
              <a:gd name="connsiteX7" fmla="*/ 2609850 w 8432800"/>
              <a:gd name="connsiteY7" fmla="*/ 2001267 h 3303017"/>
              <a:gd name="connsiteX8" fmla="*/ 3097614 w 8432800"/>
              <a:gd name="connsiteY8" fmla="*/ 1844013 h 3303017"/>
              <a:gd name="connsiteX9" fmla="*/ 3340100 w 8432800"/>
              <a:gd name="connsiteY9" fmla="*/ 1753617 h 3303017"/>
              <a:gd name="connsiteX10" fmla="*/ 3650064 w 8432800"/>
              <a:gd name="connsiteY10" fmla="*/ 1247113 h 3303017"/>
              <a:gd name="connsiteX11" fmla="*/ 4012834 w 8432800"/>
              <a:gd name="connsiteY11" fmla="*/ 2937569 h 3303017"/>
              <a:gd name="connsiteX12" fmla="*/ 4375150 w 8432800"/>
              <a:gd name="connsiteY12" fmla="*/ 2966467 h 3303017"/>
              <a:gd name="connsiteX13" fmla="*/ 4724400 w 8432800"/>
              <a:gd name="connsiteY13" fmla="*/ 3125217 h 3303017"/>
              <a:gd name="connsiteX14" fmla="*/ 5092700 w 8432800"/>
              <a:gd name="connsiteY14" fmla="*/ 3303017 h 3303017"/>
              <a:gd name="connsiteX15" fmla="*/ 5459814 w 8432800"/>
              <a:gd name="connsiteY15" fmla="*/ 3291813 h 3303017"/>
              <a:gd name="connsiteX16" fmla="*/ 5778500 w 8432800"/>
              <a:gd name="connsiteY16" fmla="*/ 3125217 h 3303017"/>
              <a:gd name="connsiteX17" fmla="*/ 6140450 w 8432800"/>
              <a:gd name="connsiteY17" fmla="*/ 13717 h 3303017"/>
              <a:gd name="connsiteX18" fmla="*/ 6459082 w 8432800"/>
              <a:gd name="connsiteY18" fmla="*/ 0 h 3303017"/>
              <a:gd name="connsiteX19" fmla="*/ 6807988 w 8432800"/>
              <a:gd name="connsiteY19" fmla="*/ 2099134 h 3303017"/>
              <a:gd name="connsiteX20" fmla="*/ 7188200 w 8432800"/>
              <a:gd name="connsiteY20" fmla="*/ 2198117 h 3303017"/>
              <a:gd name="connsiteX21" fmla="*/ 7531100 w 8432800"/>
              <a:gd name="connsiteY21" fmla="*/ 2452117 h 3303017"/>
              <a:gd name="connsiteX22" fmla="*/ 7905750 w 8432800"/>
              <a:gd name="connsiteY22" fmla="*/ 3010917 h 3303017"/>
              <a:gd name="connsiteX23" fmla="*/ 8432800 w 8432800"/>
              <a:gd name="connsiteY23" fmla="*/ 3137917 h 3303017"/>
              <a:gd name="connsiteX0" fmla="*/ 0 w 8432800"/>
              <a:gd name="connsiteY0" fmla="*/ 3117850 h 3289300"/>
              <a:gd name="connsiteX1" fmla="*/ 495300 w 8432800"/>
              <a:gd name="connsiteY1" fmla="*/ 2952750 h 3289300"/>
              <a:gd name="connsiteX2" fmla="*/ 863600 w 8432800"/>
              <a:gd name="connsiteY2" fmla="*/ 3143250 h 3289300"/>
              <a:gd name="connsiteX3" fmla="*/ 1206500 w 8432800"/>
              <a:gd name="connsiteY3" fmla="*/ 2476500 h 3289300"/>
              <a:gd name="connsiteX4" fmla="*/ 1543050 w 8432800"/>
              <a:gd name="connsiteY4" fmla="*/ 2609850 h 3289300"/>
              <a:gd name="connsiteX5" fmla="*/ 1911350 w 8432800"/>
              <a:gd name="connsiteY5" fmla="*/ 3124200 h 3289300"/>
              <a:gd name="connsiteX6" fmla="*/ 2260600 w 8432800"/>
              <a:gd name="connsiteY6" fmla="*/ 2660650 h 3289300"/>
              <a:gd name="connsiteX7" fmla="*/ 2609850 w 8432800"/>
              <a:gd name="connsiteY7" fmla="*/ 1987550 h 3289300"/>
              <a:gd name="connsiteX8" fmla="*/ 3097614 w 8432800"/>
              <a:gd name="connsiteY8" fmla="*/ 1830296 h 3289300"/>
              <a:gd name="connsiteX9" fmla="*/ 3340100 w 8432800"/>
              <a:gd name="connsiteY9" fmla="*/ 1739900 h 3289300"/>
              <a:gd name="connsiteX10" fmla="*/ 3650064 w 8432800"/>
              <a:gd name="connsiteY10" fmla="*/ 1233396 h 3289300"/>
              <a:gd name="connsiteX11" fmla="*/ 4012834 w 8432800"/>
              <a:gd name="connsiteY11" fmla="*/ 2923852 h 3289300"/>
              <a:gd name="connsiteX12" fmla="*/ 4375150 w 8432800"/>
              <a:gd name="connsiteY12" fmla="*/ 2952750 h 3289300"/>
              <a:gd name="connsiteX13" fmla="*/ 4724400 w 8432800"/>
              <a:gd name="connsiteY13" fmla="*/ 3111500 h 3289300"/>
              <a:gd name="connsiteX14" fmla="*/ 5092700 w 8432800"/>
              <a:gd name="connsiteY14" fmla="*/ 3289300 h 3289300"/>
              <a:gd name="connsiteX15" fmla="*/ 5459814 w 8432800"/>
              <a:gd name="connsiteY15" fmla="*/ 3278096 h 3289300"/>
              <a:gd name="connsiteX16" fmla="*/ 5778500 w 8432800"/>
              <a:gd name="connsiteY16" fmla="*/ 3111500 h 3289300"/>
              <a:gd name="connsiteX17" fmla="*/ 6140450 w 8432800"/>
              <a:gd name="connsiteY17" fmla="*/ 0 h 3289300"/>
              <a:gd name="connsiteX18" fmla="*/ 6459082 w 8432800"/>
              <a:gd name="connsiteY18" fmla="*/ 14464 h 3289300"/>
              <a:gd name="connsiteX19" fmla="*/ 6807988 w 8432800"/>
              <a:gd name="connsiteY19" fmla="*/ 2085417 h 3289300"/>
              <a:gd name="connsiteX20" fmla="*/ 7188200 w 8432800"/>
              <a:gd name="connsiteY20" fmla="*/ 2184400 h 3289300"/>
              <a:gd name="connsiteX21" fmla="*/ 7531100 w 8432800"/>
              <a:gd name="connsiteY21" fmla="*/ 2438400 h 3289300"/>
              <a:gd name="connsiteX22" fmla="*/ 7905750 w 8432800"/>
              <a:gd name="connsiteY22" fmla="*/ 2997200 h 3289300"/>
              <a:gd name="connsiteX23" fmla="*/ 8432800 w 8432800"/>
              <a:gd name="connsiteY23" fmla="*/ 3124200 h 3289300"/>
              <a:gd name="connsiteX0" fmla="*/ 0 w 8432800"/>
              <a:gd name="connsiteY0" fmla="*/ 3117850 h 3289300"/>
              <a:gd name="connsiteX1" fmla="*/ 495300 w 8432800"/>
              <a:gd name="connsiteY1" fmla="*/ 2952750 h 3289300"/>
              <a:gd name="connsiteX2" fmla="*/ 863600 w 8432800"/>
              <a:gd name="connsiteY2" fmla="*/ 3143250 h 3289300"/>
              <a:gd name="connsiteX3" fmla="*/ 1206500 w 8432800"/>
              <a:gd name="connsiteY3" fmla="*/ 2476500 h 3289300"/>
              <a:gd name="connsiteX4" fmla="*/ 1543050 w 8432800"/>
              <a:gd name="connsiteY4" fmla="*/ 2609850 h 3289300"/>
              <a:gd name="connsiteX5" fmla="*/ 1911350 w 8432800"/>
              <a:gd name="connsiteY5" fmla="*/ 3124200 h 3289300"/>
              <a:gd name="connsiteX6" fmla="*/ 2260600 w 8432800"/>
              <a:gd name="connsiteY6" fmla="*/ 2660650 h 3289300"/>
              <a:gd name="connsiteX7" fmla="*/ 2609850 w 8432800"/>
              <a:gd name="connsiteY7" fmla="*/ 1987550 h 3289300"/>
              <a:gd name="connsiteX8" fmla="*/ 3097614 w 8432800"/>
              <a:gd name="connsiteY8" fmla="*/ 1830296 h 3289300"/>
              <a:gd name="connsiteX9" fmla="*/ 3340100 w 8432800"/>
              <a:gd name="connsiteY9" fmla="*/ 1739900 h 3289300"/>
              <a:gd name="connsiteX10" fmla="*/ 3650064 w 8432800"/>
              <a:gd name="connsiteY10" fmla="*/ 1233396 h 3289300"/>
              <a:gd name="connsiteX11" fmla="*/ 4012834 w 8432800"/>
              <a:gd name="connsiteY11" fmla="*/ 2923852 h 3289300"/>
              <a:gd name="connsiteX12" fmla="*/ 4375150 w 8432800"/>
              <a:gd name="connsiteY12" fmla="*/ 2952750 h 3289300"/>
              <a:gd name="connsiteX13" fmla="*/ 4724400 w 8432800"/>
              <a:gd name="connsiteY13" fmla="*/ 3111500 h 3289300"/>
              <a:gd name="connsiteX14" fmla="*/ 5092700 w 8432800"/>
              <a:gd name="connsiteY14" fmla="*/ 3289300 h 3289300"/>
              <a:gd name="connsiteX15" fmla="*/ 5459814 w 8432800"/>
              <a:gd name="connsiteY15" fmla="*/ 3278096 h 3289300"/>
              <a:gd name="connsiteX16" fmla="*/ 5778500 w 8432800"/>
              <a:gd name="connsiteY16" fmla="*/ 3111500 h 3289300"/>
              <a:gd name="connsiteX17" fmla="*/ 6140450 w 8432800"/>
              <a:gd name="connsiteY17" fmla="*/ 0 h 3289300"/>
              <a:gd name="connsiteX18" fmla="*/ 6459082 w 8432800"/>
              <a:gd name="connsiteY18" fmla="*/ 373 h 3289300"/>
              <a:gd name="connsiteX19" fmla="*/ 6807988 w 8432800"/>
              <a:gd name="connsiteY19" fmla="*/ 2085417 h 3289300"/>
              <a:gd name="connsiteX20" fmla="*/ 7188200 w 8432800"/>
              <a:gd name="connsiteY20" fmla="*/ 2184400 h 3289300"/>
              <a:gd name="connsiteX21" fmla="*/ 7531100 w 8432800"/>
              <a:gd name="connsiteY21" fmla="*/ 2438400 h 3289300"/>
              <a:gd name="connsiteX22" fmla="*/ 7905750 w 8432800"/>
              <a:gd name="connsiteY22" fmla="*/ 2997200 h 3289300"/>
              <a:gd name="connsiteX23" fmla="*/ 8432800 w 8432800"/>
              <a:gd name="connsiteY23" fmla="*/ 3124200 h 3289300"/>
              <a:gd name="connsiteX0" fmla="*/ 0 w 8432800"/>
              <a:gd name="connsiteY0" fmla="*/ 3117850 h 3289300"/>
              <a:gd name="connsiteX1" fmla="*/ 495300 w 8432800"/>
              <a:gd name="connsiteY1" fmla="*/ 2952750 h 3289300"/>
              <a:gd name="connsiteX2" fmla="*/ 863600 w 8432800"/>
              <a:gd name="connsiteY2" fmla="*/ 3143250 h 3289300"/>
              <a:gd name="connsiteX3" fmla="*/ 1206500 w 8432800"/>
              <a:gd name="connsiteY3" fmla="*/ 2476500 h 3289300"/>
              <a:gd name="connsiteX4" fmla="*/ 1543050 w 8432800"/>
              <a:gd name="connsiteY4" fmla="*/ 2609850 h 3289300"/>
              <a:gd name="connsiteX5" fmla="*/ 1911350 w 8432800"/>
              <a:gd name="connsiteY5" fmla="*/ 3124200 h 3289300"/>
              <a:gd name="connsiteX6" fmla="*/ 2260600 w 8432800"/>
              <a:gd name="connsiteY6" fmla="*/ 2660650 h 3289300"/>
              <a:gd name="connsiteX7" fmla="*/ 2609850 w 8432800"/>
              <a:gd name="connsiteY7" fmla="*/ 1987550 h 3289300"/>
              <a:gd name="connsiteX8" fmla="*/ 3097614 w 8432800"/>
              <a:gd name="connsiteY8" fmla="*/ 1830296 h 3289300"/>
              <a:gd name="connsiteX9" fmla="*/ 3340100 w 8432800"/>
              <a:gd name="connsiteY9" fmla="*/ 1739900 h 3289300"/>
              <a:gd name="connsiteX10" fmla="*/ 3650064 w 8432800"/>
              <a:gd name="connsiteY10" fmla="*/ 1233396 h 3289300"/>
              <a:gd name="connsiteX11" fmla="*/ 4012834 w 8432800"/>
              <a:gd name="connsiteY11" fmla="*/ 2923852 h 3289300"/>
              <a:gd name="connsiteX12" fmla="*/ 4375150 w 8432800"/>
              <a:gd name="connsiteY12" fmla="*/ 2952750 h 3289300"/>
              <a:gd name="connsiteX13" fmla="*/ 4724400 w 8432800"/>
              <a:gd name="connsiteY13" fmla="*/ 3111500 h 3289300"/>
              <a:gd name="connsiteX14" fmla="*/ 5092700 w 8432800"/>
              <a:gd name="connsiteY14" fmla="*/ 3289300 h 3289300"/>
              <a:gd name="connsiteX15" fmla="*/ 5459814 w 8432800"/>
              <a:gd name="connsiteY15" fmla="*/ 3278096 h 3289300"/>
              <a:gd name="connsiteX16" fmla="*/ 5778500 w 8432800"/>
              <a:gd name="connsiteY16" fmla="*/ 3111500 h 3289300"/>
              <a:gd name="connsiteX17" fmla="*/ 6140450 w 8432800"/>
              <a:gd name="connsiteY17" fmla="*/ 0 h 3289300"/>
              <a:gd name="connsiteX18" fmla="*/ 6459082 w 8432800"/>
              <a:gd name="connsiteY18" fmla="*/ 373 h 3289300"/>
              <a:gd name="connsiteX19" fmla="*/ 6810336 w 8432800"/>
              <a:gd name="connsiteY19" fmla="*/ 2061932 h 3289300"/>
              <a:gd name="connsiteX20" fmla="*/ 7188200 w 8432800"/>
              <a:gd name="connsiteY20" fmla="*/ 2184400 h 3289300"/>
              <a:gd name="connsiteX21" fmla="*/ 7531100 w 8432800"/>
              <a:gd name="connsiteY21" fmla="*/ 2438400 h 3289300"/>
              <a:gd name="connsiteX22" fmla="*/ 7905750 w 8432800"/>
              <a:gd name="connsiteY22" fmla="*/ 2997200 h 3289300"/>
              <a:gd name="connsiteX23" fmla="*/ 8432800 w 8432800"/>
              <a:gd name="connsiteY23" fmla="*/ 3124200 h 328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32800" h="3289300">
                <a:moveTo>
                  <a:pt x="0" y="3117850"/>
                </a:moveTo>
                <a:lnTo>
                  <a:pt x="495300" y="2952750"/>
                </a:lnTo>
                <a:lnTo>
                  <a:pt x="863600" y="3143250"/>
                </a:lnTo>
                <a:lnTo>
                  <a:pt x="1206500" y="2476500"/>
                </a:lnTo>
                <a:lnTo>
                  <a:pt x="1543050" y="2609850"/>
                </a:lnTo>
                <a:lnTo>
                  <a:pt x="1911350" y="3124200"/>
                </a:lnTo>
                <a:lnTo>
                  <a:pt x="2260600" y="2660650"/>
                </a:lnTo>
                <a:lnTo>
                  <a:pt x="2609850" y="1987550"/>
                </a:lnTo>
                <a:lnTo>
                  <a:pt x="3097614" y="1830296"/>
                </a:lnTo>
                <a:lnTo>
                  <a:pt x="3340100" y="1739900"/>
                </a:lnTo>
                <a:lnTo>
                  <a:pt x="3650064" y="1233396"/>
                </a:lnTo>
                <a:lnTo>
                  <a:pt x="4012834" y="2923852"/>
                </a:lnTo>
                <a:lnTo>
                  <a:pt x="4375150" y="2952750"/>
                </a:lnTo>
                <a:lnTo>
                  <a:pt x="4724400" y="3111500"/>
                </a:lnTo>
                <a:lnTo>
                  <a:pt x="5092700" y="3289300"/>
                </a:lnTo>
                <a:lnTo>
                  <a:pt x="5459814" y="3278096"/>
                </a:lnTo>
                <a:lnTo>
                  <a:pt x="5778500" y="3111500"/>
                </a:lnTo>
                <a:lnTo>
                  <a:pt x="6140450" y="0"/>
                </a:lnTo>
                <a:lnTo>
                  <a:pt x="6459082" y="373"/>
                </a:lnTo>
                <a:lnTo>
                  <a:pt x="6810336" y="2061932"/>
                </a:lnTo>
                <a:lnTo>
                  <a:pt x="7188200" y="2184400"/>
                </a:lnTo>
                <a:lnTo>
                  <a:pt x="7531100" y="2438400"/>
                </a:lnTo>
                <a:lnTo>
                  <a:pt x="7905750" y="2997200"/>
                </a:lnTo>
                <a:lnTo>
                  <a:pt x="8432800" y="3124200"/>
                </a:lnTo>
              </a:path>
            </a:pathLst>
          </a:custGeom>
          <a:noFill/>
          <a:ln w="53975" cap="rnd">
            <a:solidFill>
              <a:srgbClr val="92D050"/>
            </a:solidFill>
            <a:round/>
            <a:tailEnd type="triangle"/>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base">
              <a:spcBef>
                <a:spcPct val="0"/>
              </a:spcBef>
              <a:spcAft>
                <a:spcPct val="0"/>
              </a:spcAft>
            </a:pPr>
            <a:endParaRPr lang="en-US" sz="1100" dirty="0">
              <a:solidFill>
                <a:srgbClr val="FFFFFF"/>
              </a:solidFill>
            </a:endParaRPr>
          </a:p>
        </p:txBody>
      </p:sp>
    </p:spTree>
    <p:extLst>
      <p:ext uri="{BB962C8B-B14F-4D97-AF65-F5344CB8AC3E}">
        <p14:creationId xmlns:p14="http://schemas.microsoft.com/office/powerpoint/2010/main" val="17756302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275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16425" y="1287957"/>
            <a:ext cx="7598042" cy="2569946"/>
          </a:xfrm>
        </p:spPr>
        <p:txBody>
          <a:bodyPr/>
          <a:lstStyle/>
          <a:p>
            <a:r>
              <a:rPr lang="en-US" dirty="0" smtClean="0"/>
              <a:t>Digitize your Business</a:t>
            </a:r>
            <a:endParaRPr lang="en-US" dirty="0"/>
          </a:p>
        </p:txBody>
      </p:sp>
    </p:spTree>
    <p:extLst>
      <p:ext uri="{BB962C8B-B14F-4D97-AF65-F5344CB8AC3E}">
        <p14:creationId xmlns:p14="http://schemas.microsoft.com/office/powerpoint/2010/main" val="176652359"/>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34788" y="2063920"/>
            <a:ext cx="7104925" cy="1007901"/>
          </a:xfrm>
          <a:prstGeom prst="roundRect">
            <a:avLst>
              <a:gd name="adj" fmla="val 50000"/>
            </a:avLst>
          </a:prstGeom>
          <a:solidFill>
            <a:srgbClr val="FFFFFF"/>
          </a:solidFill>
        </p:spPr>
        <p:txBody>
          <a:bodyPr wrap="square" lIns="91438" tIns="45719" rIns="91438" bIns="45719" spcCol="0" rtlCol="0" anchor="ctr">
            <a:noAutofit/>
          </a:bodyPr>
          <a:lstStyle/>
          <a:p>
            <a:pPr algn="ctr"/>
            <a:r>
              <a:rPr lang="en-US" sz="2400" dirty="0">
                <a:latin typeface="+mn-lt"/>
              </a:rPr>
              <a:t>Teamwork at its best</a:t>
            </a:r>
          </a:p>
        </p:txBody>
      </p:sp>
      <p:sp>
        <p:nvSpPr>
          <p:cNvPr id="17" name="Rounded Rectangle 16"/>
          <p:cNvSpPr/>
          <p:nvPr/>
        </p:nvSpPr>
        <p:spPr>
          <a:xfrm>
            <a:off x="4436241" y="1784447"/>
            <a:ext cx="4415355" cy="1651416"/>
          </a:xfrm>
          <a:prstGeom prst="roundRect">
            <a:avLst/>
          </a:prstGeom>
          <a:solidFill>
            <a:srgbClr val="57B74E"/>
          </a:solidFill>
        </p:spPr>
        <p:txBody>
          <a:bodyPr wrap="square" rtlCol="0" anchor="ctr">
            <a:noAutofit/>
          </a:bodyPr>
          <a:lstStyle/>
          <a:p>
            <a:pPr algn="ctr"/>
            <a:endParaRPr lang="en-US" dirty="0">
              <a:solidFill>
                <a:schemeClr val="bg1"/>
              </a:solidFill>
              <a:latin typeface="+mj-lt"/>
            </a:endParaRPr>
          </a:p>
        </p:txBody>
      </p:sp>
      <p:sp>
        <p:nvSpPr>
          <p:cNvPr id="14" name="Rounded Rectangle 13"/>
          <p:cNvSpPr/>
          <p:nvPr/>
        </p:nvSpPr>
        <p:spPr>
          <a:xfrm>
            <a:off x="289118" y="1742162"/>
            <a:ext cx="3994118" cy="1651416"/>
          </a:xfrm>
          <a:prstGeom prst="roundRect">
            <a:avLst/>
          </a:prstGeom>
          <a:solidFill>
            <a:schemeClr val="tx2"/>
          </a:solidFill>
        </p:spPr>
        <p:txBody>
          <a:bodyPr wrap="square" rtlCol="0" anchor="ctr">
            <a:noAutofit/>
          </a:bodyPr>
          <a:lstStyle/>
          <a:p>
            <a:pPr algn="ctr"/>
            <a:endParaRPr lang="en-US" dirty="0">
              <a:solidFill>
                <a:schemeClr val="bg1"/>
              </a:solidFill>
              <a:latin typeface="+mj-lt"/>
            </a:endParaRPr>
          </a:p>
        </p:txBody>
      </p:sp>
      <p:sp>
        <p:nvSpPr>
          <p:cNvPr id="30" name="TextBox 29"/>
          <p:cNvSpPr txBox="1"/>
          <p:nvPr/>
        </p:nvSpPr>
        <p:spPr>
          <a:xfrm>
            <a:off x="901812" y="2033275"/>
            <a:ext cx="2095583" cy="461665"/>
          </a:xfrm>
          <a:prstGeom prst="rect">
            <a:avLst/>
          </a:prstGeom>
          <a:noFill/>
        </p:spPr>
        <p:txBody>
          <a:bodyPr wrap="square" rtlCol="0" anchor="ctr">
            <a:spAutoFit/>
          </a:bodyPr>
          <a:lstStyle/>
          <a:p>
            <a:r>
              <a:rPr lang="en-US" sz="2400" b="1" dirty="0">
                <a:solidFill>
                  <a:schemeClr val="bg1"/>
                </a:solidFill>
                <a:latin typeface="+mn-lt"/>
              </a:rPr>
              <a:t>Workplace</a:t>
            </a:r>
          </a:p>
        </p:txBody>
      </p:sp>
      <p:sp>
        <p:nvSpPr>
          <p:cNvPr id="33" name="TextBox 32"/>
          <p:cNvSpPr txBox="1"/>
          <p:nvPr/>
        </p:nvSpPr>
        <p:spPr>
          <a:xfrm>
            <a:off x="901812" y="2610155"/>
            <a:ext cx="2095583" cy="461665"/>
          </a:xfrm>
          <a:prstGeom prst="rect">
            <a:avLst/>
          </a:prstGeom>
          <a:noFill/>
        </p:spPr>
        <p:txBody>
          <a:bodyPr wrap="square" rtlCol="0" anchor="ctr">
            <a:spAutoFit/>
          </a:bodyPr>
          <a:lstStyle/>
          <a:p>
            <a:r>
              <a:rPr lang="en-US" sz="2400" b="1" dirty="0">
                <a:solidFill>
                  <a:schemeClr val="bg1"/>
                </a:solidFill>
                <a:latin typeface="+mn-lt"/>
              </a:rPr>
              <a:t>Workstream</a:t>
            </a:r>
          </a:p>
        </p:txBody>
      </p:sp>
      <p:sp>
        <p:nvSpPr>
          <p:cNvPr id="52" name="TextBox 51"/>
          <p:cNvSpPr txBox="1"/>
          <p:nvPr/>
        </p:nvSpPr>
        <p:spPr>
          <a:xfrm>
            <a:off x="5658602" y="2339111"/>
            <a:ext cx="2715493" cy="461665"/>
          </a:xfrm>
          <a:prstGeom prst="rect">
            <a:avLst/>
          </a:prstGeom>
          <a:noFill/>
        </p:spPr>
        <p:txBody>
          <a:bodyPr wrap="square" rtlCol="0" anchor="ctr">
            <a:spAutoFit/>
          </a:bodyPr>
          <a:lstStyle/>
          <a:p>
            <a:pPr algn="ctr"/>
            <a:r>
              <a:rPr lang="en-US" sz="2400" b="1" dirty="0">
                <a:solidFill>
                  <a:schemeClr val="bg1"/>
                </a:solidFill>
                <a:latin typeface="+mn-lt"/>
              </a:rPr>
              <a:t>Transformation</a:t>
            </a:r>
          </a:p>
        </p:txBody>
      </p:sp>
      <p:sp>
        <p:nvSpPr>
          <p:cNvPr id="3" name="Isosceles Triangle 2"/>
          <p:cNvSpPr/>
          <p:nvPr/>
        </p:nvSpPr>
        <p:spPr>
          <a:xfrm rot="5400000">
            <a:off x="2842132" y="1406417"/>
            <a:ext cx="3456450" cy="2322906"/>
          </a:xfrm>
          <a:prstGeom prst="triangle">
            <a:avLst/>
          </a:prstGeom>
          <a:solidFill>
            <a:schemeClr val="bg2"/>
          </a:solidFill>
          <a:ln w="6350" cmpd="sng">
            <a:solidFill>
              <a:srgbClr val="2968AF"/>
            </a:solidFill>
            <a:prstDash val="sysDash"/>
          </a:ln>
        </p:spPr>
        <p:txBody>
          <a:bodyPr wrap="square" rtlCol="0" anchor="ctr">
            <a:noAutofit/>
          </a:bodyPr>
          <a:lstStyle/>
          <a:p>
            <a:pPr algn="ctr"/>
            <a:endParaRPr lang="en-US" dirty="0">
              <a:solidFill>
                <a:schemeClr val="bg1"/>
              </a:solidFill>
              <a:latin typeface="+mj-lt"/>
            </a:endParaRPr>
          </a:p>
        </p:txBody>
      </p:sp>
      <p:sp>
        <p:nvSpPr>
          <p:cNvPr id="32" name="TextBox 31"/>
          <p:cNvSpPr txBox="1"/>
          <p:nvPr/>
        </p:nvSpPr>
        <p:spPr>
          <a:xfrm>
            <a:off x="3535065" y="2339111"/>
            <a:ext cx="1901669" cy="461665"/>
          </a:xfrm>
          <a:prstGeom prst="rect">
            <a:avLst/>
          </a:prstGeom>
          <a:noFill/>
        </p:spPr>
        <p:txBody>
          <a:bodyPr wrap="square" rtlCol="0" anchor="ctr">
            <a:spAutoFit/>
          </a:bodyPr>
          <a:lstStyle/>
          <a:p>
            <a:r>
              <a:rPr lang="en-US" sz="2400" b="1" dirty="0">
                <a:solidFill>
                  <a:schemeClr val="tx2"/>
                </a:solidFill>
                <a:latin typeface="+mn-lt"/>
              </a:rPr>
              <a:t>Digitization</a:t>
            </a:r>
          </a:p>
        </p:txBody>
      </p:sp>
      <p:sp>
        <p:nvSpPr>
          <p:cNvPr id="45" name="TextBox 44"/>
          <p:cNvSpPr txBox="1"/>
          <p:nvPr/>
        </p:nvSpPr>
        <p:spPr>
          <a:xfrm>
            <a:off x="3405156" y="2226105"/>
            <a:ext cx="1819729" cy="184666"/>
          </a:xfrm>
          <a:prstGeom prst="rect">
            <a:avLst/>
          </a:prstGeom>
          <a:noFill/>
        </p:spPr>
        <p:txBody>
          <a:bodyPr wrap="none" rtlCol="0" anchor="ctr">
            <a:spAutoFit/>
          </a:bodyPr>
          <a:lstStyle/>
          <a:p>
            <a:pPr algn="ctr"/>
            <a:r>
              <a:rPr lang="en-US" sz="600" b="1" dirty="0">
                <a:solidFill>
                  <a:schemeClr val="accent1"/>
                </a:solidFill>
                <a:latin typeface="+mn-lt"/>
              </a:rPr>
              <a:t>01000011 01101001 01110011 01100011 01101111 </a:t>
            </a:r>
          </a:p>
        </p:txBody>
      </p:sp>
      <p:sp>
        <p:nvSpPr>
          <p:cNvPr id="46" name="TextBox 45"/>
          <p:cNvSpPr txBox="1"/>
          <p:nvPr/>
        </p:nvSpPr>
        <p:spPr>
          <a:xfrm>
            <a:off x="3414774" y="2809539"/>
            <a:ext cx="1800493" cy="184666"/>
          </a:xfrm>
          <a:prstGeom prst="rect">
            <a:avLst/>
          </a:prstGeom>
          <a:noFill/>
        </p:spPr>
        <p:txBody>
          <a:bodyPr wrap="none" rtlCol="0" anchor="ctr">
            <a:spAutoFit/>
          </a:bodyPr>
          <a:lstStyle/>
          <a:p>
            <a:pPr algn="ctr"/>
            <a:r>
              <a:rPr lang="en-US" sz="600" b="1" dirty="0">
                <a:solidFill>
                  <a:schemeClr val="accent1"/>
                </a:solidFill>
                <a:latin typeface="+mn-lt"/>
              </a:rPr>
              <a:t>01010011 01110000 01100001 01110010 01101011</a:t>
            </a:r>
          </a:p>
        </p:txBody>
      </p:sp>
    </p:spTree>
    <p:extLst>
      <p:ext uri="{BB962C8B-B14F-4D97-AF65-F5344CB8AC3E}">
        <p14:creationId xmlns:p14="http://schemas.microsoft.com/office/powerpoint/2010/main" val="782236794"/>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p:cNvSpPr/>
          <p:nvPr/>
        </p:nvSpPr>
        <p:spPr>
          <a:xfrm>
            <a:off x="4733660" y="933313"/>
            <a:ext cx="3111102" cy="3111102"/>
          </a:xfrm>
          <a:prstGeom prst="ellipse">
            <a:avLst/>
          </a:prstGeom>
          <a:noFill/>
          <a:ln w="12700" cap="flat">
            <a:solidFill>
              <a:srgbClr val="2ACAED"/>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a:solidFill>
                <a:schemeClr val="bg1"/>
              </a:solidFill>
              <a:latin typeface="+mj-lt"/>
            </a:endParaRPr>
          </a:p>
        </p:txBody>
      </p:sp>
      <p:grpSp>
        <p:nvGrpSpPr>
          <p:cNvPr id="7" name="Group 6"/>
          <p:cNvGrpSpPr/>
          <p:nvPr/>
        </p:nvGrpSpPr>
        <p:grpSpPr>
          <a:xfrm>
            <a:off x="6460799" y="410644"/>
            <a:ext cx="1283030" cy="1283030"/>
            <a:chOff x="8614399" y="547525"/>
            <a:chExt cx="1710706" cy="1710706"/>
          </a:xfrm>
        </p:grpSpPr>
        <p:sp>
          <p:nvSpPr>
            <p:cNvPr id="20" name="Freeform: Shape 19"/>
            <p:cNvSpPr/>
            <p:nvPr/>
          </p:nvSpPr>
          <p:spPr>
            <a:xfrm rot="16200000">
              <a:off x="8614399" y="547525"/>
              <a:ext cx="1710706" cy="1710706"/>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solidFill>
              <a:srgbClr val="E6E7E8"/>
            </a:solidFill>
            <a:ln w="19050" cap="flat">
              <a:solidFill>
                <a:srgbClr val="2ACAED"/>
              </a:solidFill>
              <a:prstDash val="solid"/>
              <a:miter lim="800000"/>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solidFill>
                  <a:schemeClr val="bg1"/>
                </a:solidFill>
                <a:latin typeface="+mj-lt"/>
              </a:endParaRPr>
            </a:p>
          </p:txBody>
        </p:sp>
        <p:pic>
          <p:nvPicPr>
            <p:cNvPr id="1030" name="Picture 6" descr="https://upload.wikimedia.org/wikipedia/en/archive/4/4c/20161110211941!Zendesk_logo_RGB.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93920" y="1762906"/>
              <a:ext cx="751664" cy="17398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7" name="Group 26"/>
            <p:cNvGrpSpPr/>
            <p:nvPr/>
          </p:nvGrpSpPr>
          <p:grpSpPr>
            <a:xfrm>
              <a:off x="9099419" y="1242433"/>
              <a:ext cx="740666" cy="374678"/>
              <a:chOff x="9127428" y="1093529"/>
              <a:chExt cx="829188" cy="419461"/>
            </a:xfrm>
          </p:grpSpPr>
          <p:sp>
            <p:nvSpPr>
              <p:cNvPr id="99" name="Freeform: Shape 98"/>
              <p:cNvSpPr/>
              <p:nvPr/>
            </p:nvSpPr>
            <p:spPr>
              <a:xfrm>
                <a:off x="9127428" y="1093529"/>
                <a:ext cx="829188" cy="419461"/>
              </a:xfrm>
              <a:custGeom>
                <a:avLst/>
                <a:gdLst>
                  <a:gd name="connsiteX0" fmla="*/ 442553 w 829188"/>
                  <a:gd name="connsiteY0" fmla="*/ 0 h 419461"/>
                  <a:gd name="connsiteX1" fmla="*/ 567013 w 829188"/>
                  <a:gd name="connsiteY1" fmla="*/ 0 h 419461"/>
                  <a:gd name="connsiteX2" fmla="*/ 567013 w 829188"/>
                  <a:gd name="connsiteY2" fmla="*/ 30289 h 419461"/>
                  <a:gd name="connsiteX3" fmla="*/ 621891 w 829188"/>
                  <a:gd name="connsiteY3" fmla="*/ 30289 h 419461"/>
                  <a:gd name="connsiteX4" fmla="*/ 621891 w 829188"/>
                  <a:gd name="connsiteY4" fmla="*/ 220789 h 419461"/>
                  <a:gd name="connsiteX5" fmla="*/ 649850 w 829188"/>
                  <a:gd name="connsiteY5" fmla="*/ 220789 h 419461"/>
                  <a:gd name="connsiteX6" fmla="*/ 649850 w 829188"/>
                  <a:gd name="connsiteY6" fmla="*/ 190500 h 419461"/>
                  <a:gd name="connsiteX7" fmla="*/ 774310 w 829188"/>
                  <a:gd name="connsiteY7" fmla="*/ 190500 h 419461"/>
                  <a:gd name="connsiteX8" fmla="*/ 774310 w 829188"/>
                  <a:gd name="connsiteY8" fmla="*/ 220789 h 419461"/>
                  <a:gd name="connsiteX9" fmla="*/ 829188 w 829188"/>
                  <a:gd name="connsiteY9" fmla="*/ 220789 h 419461"/>
                  <a:gd name="connsiteX10" fmla="*/ 829188 w 829188"/>
                  <a:gd name="connsiteY10" fmla="*/ 419461 h 419461"/>
                  <a:gd name="connsiteX11" fmla="*/ 414594 w 829188"/>
                  <a:gd name="connsiteY11" fmla="*/ 419461 h 419461"/>
                  <a:gd name="connsiteX12" fmla="*/ 0 w 829188"/>
                  <a:gd name="connsiteY12" fmla="*/ 419461 h 419461"/>
                  <a:gd name="connsiteX13" fmla="*/ 0 w 829188"/>
                  <a:gd name="connsiteY13" fmla="*/ 220789 h 419461"/>
                  <a:gd name="connsiteX14" fmla="*/ 61121 w 829188"/>
                  <a:gd name="connsiteY14" fmla="*/ 220789 h 419461"/>
                  <a:gd name="connsiteX15" fmla="*/ 61121 w 829188"/>
                  <a:gd name="connsiteY15" fmla="*/ 190501 h 419461"/>
                  <a:gd name="connsiteX16" fmla="*/ 185581 w 829188"/>
                  <a:gd name="connsiteY16" fmla="*/ 190501 h 419461"/>
                  <a:gd name="connsiteX17" fmla="*/ 185581 w 829188"/>
                  <a:gd name="connsiteY17" fmla="*/ 220789 h 419461"/>
                  <a:gd name="connsiteX18" fmla="*/ 207297 w 829188"/>
                  <a:gd name="connsiteY18" fmla="*/ 220789 h 419461"/>
                  <a:gd name="connsiteX19" fmla="*/ 207297 w 829188"/>
                  <a:gd name="connsiteY19" fmla="*/ 30289 h 419461"/>
                  <a:gd name="connsiteX20" fmla="*/ 268418 w 829188"/>
                  <a:gd name="connsiteY20" fmla="*/ 30289 h 419461"/>
                  <a:gd name="connsiteX21" fmla="*/ 268418 w 829188"/>
                  <a:gd name="connsiteY21" fmla="*/ 1 h 419461"/>
                  <a:gd name="connsiteX22" fmla="*/ 392878 w 829188"/>
                  <a:gd name="connsiteY22" fmla="*/ 1 h 419461"/>
                  <a:gd name="connsiteX23" fmla="*/ 392878 w 829188"/>
                  <a:gd name="connsiteY23" fmla="*/ 30289 h 419461"/>
                  <a:gd name="connsiteX24" fmla="*/ 442553 w 829188"/>
                  <a:gd name="connsiteY24" fmla="*/ 30289 h 41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9188" h="419461">
                    <a:moveTo>
                      <a:pt x="442553" y="0"/>
                    </a:moveTo>
                    <a:lnTo>
                      <a:pt x="567013" y="0"/>
                    </a:lnTo>
                    <a:lnTo>
                      <a:pt x="567013" y="30289"/>
                    </a:lnTo>
                    <a:lnTo>
                      <a:pt x="621891" y="30289"/>
                    </a:lnTo>
                    <a:lnTo>
                      <a:pt x="621891" y="220789"/>
                    </a:lnTo>
                    <a:lnTo>
                      <a:pt x="649850" y="220789"/>
                    </a:lnTo>
                    <a:lnTo>
                      <a:pt x="649850" y="190500"/>
                    </a:lnTo>
                    <a:lnTo>
                      <a:pt x="774310" y="190500"/>
                    </a:lnTo>
                    <a:lnTo>
                      <a:pt x="774310" y="220789"/>
                    </a:lnTo>
                    <a:lnTo>
                      <a:pt x="829188" y="220789"/>
                    </a:lnTo>
                    <a:lnTo>
                      <a:pt x="829188" y="419461"/>
                    </a:lnTo>
                    <a:lnTo>
                      <a:pt x="414594" y="419461"/>
                    </a:lnTo>
                    <a:lnTo>
                      <a:pt x="0" y="419461"/>
                    </a:lnTo>
                    <a:lnTo>
                      <a:pt x="0" y="220789"/>
                    </a:lnTo>
                    <a:lnTo>
                      <a:pt x="61121" y="220789"/>
                    </a:lnTo>
                    <a:lnTo>
                      <a:pt x="61121" y="190501"/>
                    </a:lnTo>
                    <a:lnTo>
                      <a:pt x="185581" y="190501"/>
                    </a:lnTo>
                    <a:lnTo>
                      <a:pt x="185581" y="220789"/>
                    </a:lnTo>
                    <a:lnTo>
                      <a:pt x="207297" y="220789"/>
                    </a:lnTo>
                    <a:lnTo>
                      <a:pt x="207297" y="30289"/>
                    </a:lnTo>
                    <a:lnTo>
                      <a:pt x="268418" y="30289"/>
                    </a:lnTo>
                    <a:lnTo>
                      <a:pt x="268418" y="1"/>
                    </a:lnTo>
                    <a:lnTo>
                      <a:pt x="392878" y="1"/>
                    </a:lnTo>
                    <a:lnTo>
                      <a:pt x="392878" y="30289"/>
                    </a:lnTo>
                    <a:lnTo>
                      <a:pt x="442553" y="30289"/>
                    </a:lnTo>
                    <a:close/>
                  </a:path>
                </a:pathLst>
              </a:custGeom>
              <a:solidFill>
                <a:srgbClr val="2ACAE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ctr" defTabSz="457115"/>
                <a:endParaRPr lang="en-US" sz="675" dirty="0">
                  <a:solidFill>
                    <a:srgbClr val="FFFFFF"/>
                  </a:solidFill>
                </a:endParaRPr>
              </a:p>
            </p:txBody>
          </p:sp>
          <p:sp>
            <p:nvSpPr>
              <p:cNvPr id="100" name="TextBox 99"/>
              <p:cNvSpPr txBox="1">
                <a:spLocks noChangeAspect="1"/>
              </p:cNvSpPr>
              <p:nvPr/>
            </p:nvSpPr>
            <p:spPr>
              <a:xfrm>
                <a:off x="9614032" y="1350355"/>
                <a:ext cx="258422" cy="155054"/>
              </a:xfrm>
              <a:prstGeom prst="rect">
                <a:avLst/>
              </a:prstGeom>
              <a:noFill/>
            </p:spPr>
            <p:txBody>
              <a:bodyPr wrap="none" lIns="0" tIns="0" rIns="0" bIns="0" rtlCol="0" anchor="ctr" anchorCtr="1">
                <a:spAutoFit/>
              </a:bodyPr>
              <a:lstStyle/>
              <a:p>
                <a:pPr algn="ctr" defTabSz="457115"/>
                <a:r>
                  <a:rPr lang="en-US" sz="675" dirty="0">
                    <a:solidFill>
                      <a:srgbClr val="FFFFFF"/>
                    </a:solidFill>
                  </a:rPr>
                  <a:t>APP</a:t>
                </a:r>
              </a:p>
            </p:txBody>
          </p:sp>
          <p:sp>
            <p:nvSpPr>
              <p:cNvPr id="101" name="TextBox 100"/>
              <p:cNvSpPr txBox="1">
                <a:spLocks noChangeAspect="1"/>
              </p:cNvSpPr>
              <p:nvPr/>
            </p:nvSpPr>
            <p:spPr>
              <a:xfrm>
                <a:off x="9200667" y="1350420"/>
                <a:ext cx="258422" cy="155054"/>
              </a:xfrm>
              <a:prstGeom prst="rect">
                <a:avLst/>
              </a:prstGeom>
              <a:noFill/>
            </p:spPr>
            <p:txBody>
              <a:bodyPr wrap="none" lIns="0" tIns="0" rIns="0" bIns="0" rtlCol="0" anchor="ctr" anchorCtr="1">
                <a:spAutoFit/>
              </a:bodyPr>
              <a:lstStyle/>
              <a:p>
                <a:pPr algn="ctr" defTabSz="457115"/>
                <a:r>
                  <a:rPr lang="en-US" sz="675" dirty="0">
                    <a:solidFill>
                      <a:srgbClr val="FFFFFF"/>
                    </a:solidFill>
                  </a:rPr>
                  <a:t>APP</a:t>
                </a:r>
              </a:p>
            </p:txBody>
          </p:sp>
          <p:sp>
            <p:nvSpPr>
              <p:cNvPr id="102" name="TextBox 101"/>
              <p:cNvSpPr txBox="1">
                <a:spLocks noChangeAspect="1"/>
              </p:cNvSpPr>
              <p:nvPr/>
            </p:nvSpPr>
            <p:spPr>
              <a:xfrm>
                <a:off x="9420778" y="1157091"/>
                <a:ext cx="258422" cy="155054"/>
              </a:xfrm>
              <a:prstGeom prst="rect">
                <a:avLst/>
              </a:prstGeom>
              <a:noFill/>
            </p:spPr>
            <p:txBody>
              <a:bodyPr wrap="none" lIns="0" tIns="0" rIns="0" bIns="0" rtlCol="0" anchor="ctr" anchorCtr="1">
                <a:spAutoFit/>
              </a:bodyPr>
              <a:lstStyle/>
              <a:p>
                <a:pPr algn="ctr" defTabSz="457115"/>
                <a:r>
                  <a:rPr lang="en-US" sz="675" dirty="0">
                    <a:solidFill>
                      <a:srgbClr val="FFFFFF"/>
                    </a:solidFill>
                  </a:rPr>
                  <a:t>APP</a:t>
                </a:r>
              </a:p>
            </p:txBody>
          </p:sp>
        </p:grpSp>
        <p:pic>
          <p:nvPicPr>
            <p:cNvPr id="1026" name="Picture 2" descr="https://maxcdn.icons8.com/Share/icon/color/Logos/salesforce160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184345" y="634393"/>
              <a:ext cx="585046" cy="585044"/>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8" name="Group 7"/>
          <p:cNvGrpSpPr/>
          <p:nvPr/>
        </p:nvGrpSpPr>
        <p:grpSpPr>
          <a:xfrm>
            <a:off x="6460799" y="3240664"/>
            <a:ext cx="1283030" cy="1283030"/>
            <a:chOff x="8614399" y="4320886"/>
            <a:chExt cx="1710706" cy="1710706"/>
          </a:xfrm>
        </p:grpSpPr>
        <p:sp>
          <p:nvSpPr>
            <p:cNvPr id="21" name="Freeform: Shape 20"/>
            <p:cNvSpPr/>
            <p:nvPr/>
          </p:nvSpPr>
          <p:spPr>
            <a:xfrm rot="16200000">
              <a:off x="8614399" y="4320886"/>
              <a:ext cx="1710706" cy="1710706"/>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solidFill>
              <a:srgbClr val="E6E7E8"/>
            </a:solidFill>
            <a:ln w="19050" cap="flat">
              <a:solidFill>
                <a:srgbClr val="00C3F6"/>
              </a:solidFill>
              <a:prstDash val="solid"/>
              <a:miter lim="800000"/>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solidFill>
                  <a:schemeClr val="bg1"/>
                </a:solidFill>
                <a:latin typeface="+mj-lt"/>
              </a:endParaRPr>
            </a:p>
          </p:txBody>
        </p:sp>
        <p:pic>
          <p:nvPicPr>
            <p:cNvPr id="1032" name="Picture 8" descr="http://logonoid.com/images/box-logo.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248439" y="4543691"/>
              <a:ext cx="442627" cy="244223"/>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https://upload.wikimedia.org/wikipedia/commons/thumb/b/b0/Microsoft_PowerPoint_2013_logo.svg/2000px-Microsoft_PowerPoint_2013_logo.svg.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819367" y="4978356"/>
              <a:ext cx="374914" cy="368180"/>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https://upload.wikimedia.org/wikipedia/commons/thumb/4/4f/Microsoft_Word_2013_logo.svg/2000px-Microsoft_Word_2013_logo.svg.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282295" y="5477290"/>
              <a:ext cx="374914" cy="368180"/>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https://upload.wikimedia.org/wikipedia/commons/thumb/8/86/Microsoft_Excel_2013_logo.svg/2000px-Microsoft_Excel_2013_logo.svg.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769390" y="4991803"/>
              <a:ext cx="374914" cy="368180"/>
            </a:xfrm>
            <a:prstGeom prst="rect">
              <a:avLst/>
            </a:prstGeom>
            <a:noFill/>
            <a:extLst>
              <a:ext uri="{909E8E84-426E-40dd-AFC4-6F175D3DCCD1}">
                <a14:hiddenFill xmlns="" xmlns:a14="http://schemas.microsoft.com/office/drawing/2010/main">
                  <a:solidFill>
                    <a:srgbClr val="FFFFFF"/>
                  </a:solidFill>
                </a14:hiddenFill>
              </a:ext>
            </a:extLst>
          </p:spPr>
        </p:pic>
        <p:pic>
          <p:nvPicPr>
            <p:cNvPr id="1040" name="Picture 16" descr="http://www.droid-life.com/wp-content/uploads/2016/06/evernote-logo.jp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9266294" y="4972781"/>
              <a:ext cx="406916" cy="406916"/>
            </a:xfrm>
            <a:prstGeom prst="roundRect">
              <a:avLst/>
            </a:prstGeom>
            <a:noFill/>
            <a:extLst>
              <a:ext uri="{909E8E84-426E-40dd-AFC4-6F175D3DCCD1}">
                <a14:hiddenFill xmlns="" xmlns:a14="http://schemas.microsoft.com/office/drawing/2010/main">
                  <a:solidFill>
                    <a:srgbClr val="FFFFFF"/>
                  </a:solidFill>
                </a14:hiddenFill>
              </a:ext>
            </a:extLst>
          </p:spPr>
        </p:pic>
      </p:grpSp>
      <p:grpSp>
        <p:nvGrpSpPr>
          <p:cNvPr id="6" name="Group 5"/>
          <p:cNvGrpSpPr/>
          <p:nvPr/>
        </p:nvGrpSpPr>
        <p:grpSpPr>
          <a:xfrm>
            <a:off x="4009929" y="1825654"/>
            <a:ext cx="1283030" cy="1283030"/>
            <a:chOff x="5346572" y="2434206"/>
            <a:chExt cx="1710706" cy="1710706"/>
          </a:xfrm>
        </p:grpSpPr>
        <p:sp>
          <p:nvSpPr>
            <p:cNvPr id="18" name="Freeform: Shape 17"/>
            <p:cNvSpPr/>
            <p:nvPr/>
          </p:nvSpPr>
          <p:spPr>
            <a:xfrm rot="16200000">
              <a:off x="5346572" y="2434206"/>
              <a:ext cx="1710706" cy="1710706"/>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solidFill>
              <a:srgbClr val="E6E7E8"/>
            </a:solidFill>
            <a:ln w="19050" cap="flat">
              <a:solidFill>
                <a:srgbClr val="2ACAED"/>
              </a:solidFill>
              <a:prstDash val="solid"/>
              <a:miter lim="800000"/>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solidFill>
                  <a:schemeClr val="bg1"/>
                </a:solidFill>
                <a:latin typeface="+mj-lt"/>
              </a:endParaRPr>
            </a:p>
          </p:txBody>
        </p:sp>
        <p:sp>
          <p:nvSpPr>
            <p:cNvPr id="34" name="Oval 20"/>
            <p:cNvSpPr>
              <a:spLocks noChangeArrowheads="1"/>
            </p:cNvSpPr>
            <p:nvPr/>
          </p:nvSpPr>
          <p:spPr bwMode="auto">
            <a:xfrm>
              <a:off x="5690425" y="2873770"/>
              <a:ext cx="290009" cy="290009"/>
            </a:xfrm>
            <a:prstGeom prst="ellipse">
              <a:avLst/>
            </a:prstGeom>
            <a:noFill/>
            <a:ln w="12700" cap="flat">
              <a:solidFill>
                <a:srgbClr val="2ACAED"/>
              </a:solidFill>
              <a:prstDash val="solid"/>
              <a:miter lim="800000"/>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solidFill>
                  <a:schemeClr val="bg1"/>
                </a:solidFill>
                <a:latin typeface="+mj-lt"/>
              </a:endParaRPr>
            </a:p>
          </p:txBody>
        </p:sp>
        <p:sp>
          <p:nvSpPr>
            <p:cNvPr id="35" name="Oval 21"/>
            <p:cNvSpPr>
              <a:spLocks noChangeArrowheads="1"/>
            </p:cNvSpPr>
            <p:nvPr/>
          </p:nvSpPr>
          <p:spPr bwMode="auto">
            <a:xfrm>
              <a:off x="6423416" y="2873770"/>
              <a:ext cx="290009" cy="290009"/>
            </a:xfrm>
            <a:prstGeom prst="ellipse">
              <a:avLst/>
            </a:prstGeom>
            <a:noFill/>
            <a:ln w="12700" cap="flat">
              <a:solidFill>
                <a:srgbClr val="2ACAED"/>
              </a:solidFill>
              <a:prstDash val="solid"/>
              <a:miter lim="800000"/>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solidFill>
                  <a:schemeClr val="bg1"/>
                </a:solidFill>
                <a:latin typeface="+mj-lt"/>
              </a:endParaRPr>
            </a:p>
          </p:txBody>
        </p:sp>
        <p:sp>
          <p:nvSpPr>
            <p:cNvPr id="36" name="Freeform 22"/>
            <p:cNvSpPr>
              <a:spLocks/>
            </p:cNvSpPr>
            <p:nvPr/>
          </p:nvSpPr>
          <p:spPr bwMode="auto">
            <a:xfrm>
              <a:off x="5969280" y="3264866"/>
              <a:ext cx="463696" cy="508313"/>
            </a:xfrm>
            <a:custGeom>
              <a:avLst/>
              <a:gdLst>
                <a:gd name="T0" fmla="*/ 1316 w 1317"/>
                <a:gd name="T1" fmla="*/ 389 h 1445"/>
                <a:gd name="T2" fmla="*/ 1116 w 1317"/>
                <a:gd name="T3" fmla="*/ 0 h 1445"/>
                <a:gd name="T4" fmla="*/ 659 w 1317"/>
                <a:gd name="T5" fmla="*/ 219 h 1445"/>
                <a:gd name="T6" fmla="*/ 201 w 1317"/>
                <a:gd name="T7" fmla="*/ 0 h 1445"/>
                <a:gd name="T8" fmla="*/ 1 w 1317"/>
                <a:gd name="T9" fmla="*/ 389 h 1445"/>
                <a:gd name="T10" fmla="*/ 0 w 1317"/>
                <a:gd name="T11" fmla="*/ 389 h 1445"/>
                <a:gd name="T12" fmla="*/ 0 w 1317"/>
                <a:gd name="T13" fmla="*/ 955 h 1445"/>
                <a:gd name="T14" fmla="*/ 1 w 1317"/>
                <a:gd name="T15" fmla="*/ 955 h 1445"/>
                <a:gd name="T16" fmla="*/ 659 w 1317"/>
                <a:gd name="T17" fmla="*/ 1445 h 1445"/>
                <a:gd name="T18" fmla="*/ 1316 w 1317"/>
                <a:gd name="T19" fmla="*/ 955 h 1445"/>
                <a:gd name="T20" fmla="*/ 1317 w 1317"/>
                <a:gd name="T21" fmla="*/ 955 h 1445"/>
                <a:gd name="T22" fmla="*/ 1317 w 1317"/>
                <a:gd name="T23" fmla="*/ 389 h 1445"/>
                <a:gd name="T24" fmla="*/ 1316 w 1317"/>
                <a:gd name="T25" fmla="*/ 389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7" h="1445">
                  <a:moveTo>
                    <a:pt x="1316" y="389"/>
                  </a:moveTo>
                  <a:cubicBezTo>
                    <a:pt x="1313" y="210"/>
                    <a:pt x="1237" y="83"/>
                    <a:pt x="1116" y="0"/>
                  </a:cubicBezTo>
                  <a:cubicBezTo>
                    <a:pt x="1009" y="134"/>
                    <a:pt x="844" y="219"/>
                    <a:pt x="659" y="219"/>
                  </a:cubicBezTo>
                  <a:cubicBezTo>
                    <a:pt x="473" y="219"/>
                    <a:pt x="308" y="134"/>
                    <a:pt x="201" y="0"/>
                  </a:cubicBezTo>
                  <a:cubicBezTo>
                    <a:pt x="80" y="83"/>
                    <a:pt x="4" y="210"/>
                    <a:pt x="1" y="389"/>
                  </a:cubicBezTo>
                  <a:cubicBezTo>
                    <a:pt x="0" y="389"/>
                    <a:pt x="0" y="389"/>
                    <a:pt x="0" y="389"/>
                  </a:cubicBezTo>
                  <a:cubicBezTo>
                    <a:pt x="0" y="955"/>
                    <a:pt x="0" y="955"/>
                    <a:pt x="0" y="955"/>
                  </a:cubicBezTo>
                  <a:cubicBezTo>
                    <a:pt x="1" y="955"/>
                    <a:pt x="1" y="955"/>
                    <a:pt x="1" y="955"/>
                  </a:cubicBezTo>
                  <a:cubicBezTo>
                    <a:pt x="17" y="1297"/>
                    <a:pt x="305" y="1445"/>
                    <a:pt x="659" y="1445"/>
                  </a:cubicBezTo>
                  <a:cubicBezTo>
                    <a:pt x="1012" y="1445"/>
                    <a:pt x="1300" y="1297"/>
                    <a:pt x="1316" y="955"/>
                  </a:cubicBezTo>
                  <a:cubicBezTo>
                    <a:pt x="1317" y="955"/>
                    <a:pt x="1317" y="955"/>
                    <a:pt x="1317" y="955"/>
                  </a:cubicBezTo>
                  <a:cubicBezTo>
                    <a:pt x="1317" y="389"/>
                    <a:pt x="1317" y="389"/>
                    <a:pt x="1317" y="389"/>
                  </a:cubicBezTo>
                  <a:lnTo>
                    <a:pt x="1316" y="389"/>
                  </a:lnTo>
                  <a:close/>
                </a:path>
              </a:pathLst>
            </a:custGeom>
            <a:noFill/>
            <a:ln w="12700" cap="flat">
              <a:solidFill>
                <a:srgbClr val="2ACAED"/>
              </a:solidFill>
              <a:prstDash val="solid"/>
              <a:miter lim="800000"/>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solidFill>
                  <a:schemeClr val="bg1"/>
                </a:solidFill>
                <a:latin typeface="+mj-lt"/>
              </a:endParaRPr>
            </a:p>
          </p:txBody>
        </p:sp>
        <p:sp>
          <p:nvSpPr>
            <p:cNvPr id="37" name="Freeform 23"/>
            <p:cNvSpPr>
              <a:spLocks/>
            </p:cNvSpPr>
            <p:nvPr/>
          </p:nvSpPr>
          <p:spPr bwMode="auto">
            <a:xfrm>
              <a:off x="5647402" y="3137390"/>
              <a:ext cx="369682" cy="411112"/>
            </a:xfrm>
            <a:custGeom>
              <a:avLst/>
              <a:gdLst>
                <a:gd name="T0" fmla="*/ 827 w 1047"/>
                <a:gd name="T1" fmla="*/ 659 h 1171"/>
                <a:gd name="T2" fmla="*/ 1047 w 1047"/>
                <a:gd name="T3" fmla="*/ 296 h 1171"/>
                <a:gd name="T4" fmla="*/ 970 w 1047"/>
                <a:gd name="T5" fmla="*/ 58 h 1171"/>
                <a:gd name="T6" fmla="*/ 903 w 1047"/>
                <a:gd name="T7" fmla="*/ 0 h 1171"/>
                <a:gd name="T8" fmla="*/ 533 w 1047"/>
                <a:gd name="T9" fmla="*/ 178 h 1171"/>
                <a:gd name="T10" fmla="*/ 162 w 1047"/>
                <a:gd name="T11" fmla="*/ 0 h 1171"/>
                <a:gd name="T12" fmla="*/ 0 w 1047"/>
                <a:gd name="T13" fmla="*/ 316 h 1171"/>
                <a:gd name="T14" fmla="*/ 0 w 1047"/>
                <a:gd name="T15" fmla="*/ 316 h 1171"/>
                <a:gd name="T16" fmla="*/ 0 w 1047"/>
                <a:gd name="T17" fmla="*/ 774 h 1171"/>
                <a:gd name="T18" fmla="*/ 0 w 1047"/>
                <a:gd name="T19" fmla="*/ 774 h 1171"/>
                <a:gd name="T20" fmla="*/ 533 w 1047"/>
                <a:gd name="T21" fmla="*/ 1171 h 1171"/>
                <a:gd name="T22" fmla="*/ 829 w 1047"/>
                <a:gd name="T23" fmla="*/ 1116 h 1171"/>
                <a:gd name="T24" fmla="*/ 827 w 1047"/>
                <a:gd name="T25" fmla="*/ 65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7" h="1171">
                  <a:moveTo>
                    <a:pt x="827" y="659"/>
                  </a:moveTo>
                  <a:cubicBezTo>
                    <a:pt x="851" y="508"/>
                    <a:pt x="926" y="384"/>
                    <a:pt x="1047" y="296"/>
                  </a:cubicBezTo>
                  <a:cubicBezTo>
                    <a:pt x="1006" y="224"/>
                    <a:pt x="979" y="144"/>
                    <a:pt x="970" y="58"/>
                  </a:cubicBezTo>
                  <a:cubicBezTo>
                    <a:pt x="951" y="37"/>
                    <a:pt x="928" y="17"/>
                    <a:pt x="903" y="0"/>
                  </a:cubicBezTo>
                  <a:cubicBezTo>
                    <a:pt x="816" y="109"/>
                    <a:pt x="683" y="178"/>
                    <a:pt x="533" y="178"/>
                  </a:cubicBezTo>
                  <a:cubicBezTo>
                    <a:pt x="383" y="178"/>
                    <a:pt x="249" y="109"/>
                    <a:pt x="162" y="0"/>
                  </a:cubicBezTo>
                  <a:cubicBezTo>
                    <a:pt x="64" y="67"/>
                    <a:pt x="2" y="171"/>
                    <a:pt x="0" y="316"/>
                  </a:cubicBezTo>
                  <a:cubicBezTo>
                    <a:pt x="0" y="316"/>
                    <a:pt x="0" y="316"/>
                    <a:pt x="0" y="316"/>
                  </a:cubicBezTo>
                  <a:cubicBezTo>
                    <a:pt x="0" y="774"/>
                    <a:pt x="0" y="774"/>
                    <a:pt x="0" y="774"/>
                  </a:cubicBezTo>
                  <a:cubicBezTo>
                    <a:pt x="0" y="774"/>
                    <a:pt x="0" y="774"/>
                    <a:pt x="0" y="774"/>
                  </a:cubicBezTo>
                  <a:cubicBezTo>
                    <a:pt x="13" y="1051"/>
                    <a:pt x="247" y="1171"/>
                    <a:pt x="533" y="1171"/>
                  </a:cubicBezTo>
                  <a:cubicBezTo>
                    <a:pt x="642" y="1171"/>
                    <a:pt x="744" y="1153"/>
                    <a:pt x="829" y="1116"/>
                  </a:cubicBezTo>
                  <a:lnTo>
                    <a:pt x="827" y="659"/>
                  </a:lnTo>
                  <a:close/>
                </a:path>
              </a:pathLst>
            </a:custGeom>
            <a:noFill/>
            <a:ln w="12700" cap="flat">
              <a:solidFill>
                <a:srgbClr val="2ACAED"/>
              </a:solidFill>
              <a:prstDash val="solid"/>
              <a:miter lim="800000"/>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solidFill>
                  <a:schemeClr val="bg1"/>
                </a:solidFill>
                <a:latin typeface="+mj-lt"/>
              </a:endParaRPr>
            </a:p>
          </p:txBody>
        </p:sp>
        <p:sp>
          <p:nvSpPr>
            <p:cNvPr id="44" name="Oval 24"/>
            <p:cNvSpPr>
              <a:spLocks noChangeArrowheads="1"/>
            </p:cNvSpPr>
            <p:nvPr/>
          </p:nvSpPr>
          <p:spPr bwMode="auto">
            <a:xfrm>
              <a:off x="6021864" y="2955736"/>
              <a:ext cx="358528" cy="358528"/>
            </a:xfrm>
            <a:prstGeom prst="ellipse">
              <a:avLst/>
            </a:prstGeom>
            <a:noFill/>
            <a:ln w="12700" cap="flat">
              <a:solidFill>
                <a:srgbClr val="2ACAED"/>
              </a:solidFill>
              <a:prstDash val="solid"/>
              <a:miter lim="800000"/>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solidFill>
                  <a:schemeClr val="bg1"/>
                </a:solidFill>
                <a:latin typeface="+mj-lt"/>
              </a:endParaRPr>
            </a:p>
          </p:txBody>
        </p:sp>
        <p:sp>
          <p:nvSpPr>
            <p:cNvPr id="45" name="Freeform 25"/>
            <p:cNvSpPr>
              <a:spLocks/>
            </p:cNvSpPr>
            <p:nvPr/>
          </p:nvSpPr>
          <p:spPr bwMode="auto">
            <a:xfrm>
              <a:off x="6386766" y="3137390"/>
              <a:ext cx="369682" cy="411112"/>
            </a:xfrm>
            <a:custGeom>
              <a:avLst/>
              <a:gdLst>
                <a:gd name="T0" fmla="*/ 1046 w 1047"/>
                <a:gd name="T1" fmla="*/ 316 h 1171"/>
                <a:gd name="T2" fmla="*/ 884 w 1047"/>
                <a:gd name="T3" fmla="*/ 0 h 1171"/>
                <a:gd name="T4" fmla="*/ 514 w 1047"/>
                <a:gd name="T5" fmla="*/ 178 h 1171"/>
                <a:gd name="T6" fmla="*/ 143 w 1047"/>
                <a:gd name="T7" fmla="*/ 0 h 1171"/>
                <a:gd name="T8" fmla="*/ 76 w 1047"/>
                <a:gd name="T9" fmla="*/ 58 h 1171"/>
                <a:gd name="T10" fmla="*/ 0 w 1047"/>
                <a:gd name="T11" fmla="*/ 296 h 1171"/>
                <a:gd name="T12" fmla="*/ 219 w 1047"/>
                <a:gd name="T13" fmla="*/ 659 h 1171"/>
                <a:gd name="T14" fmla="*/ 217 w 1047"/>
                <a:gd name="T15" fmla="*/ 1116 h 1171"/>
                <a:gd name="T16" fmla="*/ 514 w 1047"/>
                <a:gd name="T17" fmla="*/ 1171 h 1171"/>
                <a:gd name="T18" fmla="*/ 1046 w 1047"/>
                <a:gd name="T19" fmla="*/ 774 h 1171"/>
                <a:gd name="T20" fmla="*/ 1047 w 1047"/>
                <a:gd name="T21" fmla="*/ 774 h 1171"/>
                <a:gd name="T22" fmla="*/ 1047 w 1047"/>
                <a:gd name="T23" fmla="*/ 316 h 1171"/>
                <a:gd name="T24" fmla="*/ 1046 w 1047"/>
                <a:gd name="T25" fmla="*/ 316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7" h="1171">
                  <a:moveTo>
                    <a:pt x="1046" y="316"/>
                  </a:moveTo>
                  <a:cubicBezTo>
                    <a:pt x="1044" y="171"/>
                    <a:pt x="982" y="67"/>
                    <a:pt x="884" y="0"/>
                  </a:cubicBezTo>
                  <a:cubicBezTo>
                    <a:pt x="797" y="109"/>
                    <a:pt x="663" y="178"/>
                    <a:pt x="514" y="178"/>
                  </a:cubicBezTo>
                  <a:cubicBezTo>
                    <a:pt x="364" y="178"/>
                    <a:pt x="230" y="109"/>
                    <a:pt x="143" y="0"/>
                  </a:cubicBezTo>
                  <a:cubicBezTo>
                    <a:pt x="118" y="17"/>
                    <a:pt x="95" y="37"/>
                    <a:pt x="76" y="58"/>
                  </a:cubicBezTo>
                  <a:cubicBezTo>
                    <a:pt x="67" y="144"/>
                    <a:pt x="40" y="224"/>
                    <a:pt x="0" y="296"/>
                  </a:cubicBezTo>
                  <a:cubicBezTo>
                    <a:pt x="120" y="384"/>
                    <a:pt x="195" y="508"/>
                    <a:pt x="219" y="659"/>
                  </a:cubicBezTo>
                  <a:cubicBezTo>
                    <a:pt x="217" y="1116"/>
                    <a:pt x="217" y="1116"/>
                    <a:pt x="217" y="1116"/>
                  </a:cubicBezTo>
                  <a:cubicBezTo>
                    <a:pt x="302" y="1153"/>
                    <a:pt x="404" y="1171"/>
                    <a:pt x="514" y="1171"/>
                  </a:cubicBezTo>
                  <a:cubicBezTo>
                    <a:pt x="799" y="1171"/>
                    <a:pt x="1033" y="1051"/>
                    <a:pt x="1046" y="774"/>
                  </a:cubicBezTo>
                  <a:cubicBezTo>
                    <a:pt x="1047" y="774"/>
                    <a:pt x="1047" y="774"/>
                    <a:pt x="1047" y="774"/>
                  </a:cubicBezTo>
                  <a:cubicBezTo>
                    <a:pt x="1047" y="316"/>
                    <a:pt x="1047" y="316"/>
                    <a:pt x="1047" y="316"/>
                  </a:cubicBezTo>
                  <a:lnTo>
                    <a:pt x="1046" y="316"/>
                  </a:lnTo>
                  <a:close/>
                </a:path>
              </a:pathLst>
            </a:custGeom>
            <a:noFill/>
            <a:ln w="12700" cap="flat">
              <a:solidFill>
                <a:srgbClr val="2ACAED"/>
              </a:solidFill>
              <a:prstDash val="solid"/>
              <a:miter lim="800000"/>
              <a:headEnd/>
              <a:tailEnd/>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solidFill>
                  <a:schemeClr val="bg1"/>
                </a:solidFill>
                <a:latin typeface="+mj-lt"/>
              </a:endParaRPr>
            </a:p>
          </p:txBody>
        </p:sp>
      </p:grpSp>
      <p:grpSp>
        <p:nvGrpSpPr>
          <p:cNvPr id="5" name="Group 4"/>
          <p:cNvGrpSpPr/>
          <p:nvPr/>
        </p:nvGrpSpPr>
        <p:grpSpPr>
          <a:xfrm>
            <a:off x="5501908" y="1701560"/>
            <a:ext cx="1574607" cy="1574607"/>
            <a:chOff x="7335877" y="2268747"/>
            <a:chExt cx="2099476" cy="2099476"/>
          </a:xfrm>
        </p:grpSpPr>
        <p:sp>
          <p:nvSpPr>
            <p:cNvPr id="3" name="Oval 2"/>
            <p:cNvSpPr/>
            <p:nvPr/>
          </p:nvSpPr>
          <p:spPr>
            <a:xfrm>
              <a:off x="7335877" y="2268747"/>
              <a:ext cx="2099476" cy="2099476"/>
            </a:xfrm>
            <a:prstGeom prst="ellipse">
              <a:avLst/>
            </a:prstGeom>
            <a:solidFill>
              <a:srgbClr val="00C3F6"/>
            </a:solidFill>
            <a:ln w="12700" cap="flat">
              <a:solidFill>
                <a:srgbClr val="2ACAED"/>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a:solidFill>
                  <a:schemeClr val="bg1"/>
                </a:solidFill>
                <a:latin typeface="+mj-lt"/>
              </a:endParaRPr>
            </a:p>
          </p:txBody>
        </p:sp>
        <p:sp>
          <p:nvSpPr>
            <p:cNvPr id="55" name="Rectangle 54"/>
            <p:cNvSpPr/>
            <p:nvPr/>
          </p:nvSpPr>
          <p:spPr>
            <a:xfrm>
              <a:off x="7407514" y="2660192"/>
              <a:ext cx="1950720" cy="1316587"/>
            </a:xfrm>
            <a:prstGeom prst="rect">
              <a:avLst/>
            </a:prstGeom>
          </p:spPr>
          <p:txBody>
            <a:bodyPr wrap="square" lIns="0" tIns="45715" rIns="0" bIns="45715" anchor="ctr">
              <a:spAutoFit/>
            </a:bodyPr>
            <a:lstStyle/>
            <a:p>
              <a:pPr algn="ctr">
                <a:lnSpc>
                  <a:spcPct val="150000"/>
                </a:lnSpc>
                <a:spcBef>
                  <a:spcPts val="450"/>
                </a:spcBef>
              </a:pPr>
              <a:r>
                <a:rPr lang="en-US" sz="1200" b="1" dirty="0">
                  <a:solidFill>
                    <a:schemeClr val="bg1"/>
                  </a:solidFill>
                  <a:cs typeface="Helvetica Light"/>
                </a:rPr>
                <a:t>Off the Shelf APIs</a:t>
              </a:r>
            </a:p>
            <a:p>
              <a:pPr algn="ctr">
                <a:lnSpc>
                  <a:spcPct val="150000"/>
                </a:lnSpc>
                <a:spcBef>
                  <a:spcPts val="450"/>
                </a:spcBef>
              </a:pPr>
              <a:r>
                <a:rPr lang="en-US" sz="1200" b="1" dirty="0">
                  <a:solidFill>
                    <a:schemeClr val="bg1"/>
                  </a:solidFill>
                  <a:cs typeface="Helvetica Light"/>
                </a:rPr>
                <a:t>Custom Development</a:t>
              </a:r>
            </a:p>
          </p:txBody>
        </p:sp>
        <p:cxnSp>
          <p:nvCxnSpPr>
            <p:cNvPr id="51" name="Straight Connector 50"/>
            <p:cNvCxnSpPr/>
            <p:nvPr/>
          </p:nvCxnSpPr>
          <p:spPr>
            <a:xfrm>
              <a:off x="7975929" y="3163779"/>
              <a:ext cx="8434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975929" y="3568836"/>
              <a:ext cx="8434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546985" y="1947294"/>
            <a:ext cx="3229429" cy="784830"/>
          </a:xfrm>
          <a:prstGeom prst="rect">
            <a:avLst/>
          </a:prstGeom>
          <a:noFill/>
        </p:spPr>
        <p:txBody>
          <a:bodyPr wrap="square" rtlCol="0" anchor="b">
            <a:spAutoFit/>
          </a:bodyPr>
          <a:lstStyle/>
          <a:p>
            <a:pPr>
              <a:lnSpc>
                <a:spcPct val="150000"/>
              </a:lnSpc>
            </a:pPr>
            <a:r>
              <a:rPr lang="en-US" sz="1500" dirty="0">
                <a:solidFill>
                  <a:schemeClr val="tx1">
                    <a:lumMod val="50000"/>
                    <a:lumOff val="50000"/>
                  </a:schemeClr>
                </a:solidFill>
                <a:cs typeface="Arial" charset="0"/>
              </a:rPr>
              <a:t>developer.ciscospark.com</a:t>
            </a:r>
          </a:p>
          <a:p>
            <a:pPr>
              <a:lnSpc>
                <a:spcPct val="150000"/>
              </a:lnSpc>
            </a:pPr>
            <a:r>
              <a:rPr lang="en-US" sz="1500" dirty="0">
                <a:solidFill>
                  <a:schemeClr val="tx1">
                    <a:lumMod val="50000"/>
                    <a:lumOff val="50000"/>
                  </a:schemeClr>
                </a:solidFill>
                <a:cs typeface="Arial" charset="0"/>
              </a:rPr>
              <a:t>depot.ciscospark.com</a:t>
            </a:r>
          </a:p>
        </p:txBody>
      </p:sp>
      <p:sp>
        <p:nvSpPr>
          <p:cNvPr id="46" name="Shape 699"/>
          <p:cNvSpPr/>
          <p:nvPr/>
        </p:nvSpPr>
        <p:spPr>
          <a:xfrm>
            <a:off x="610507" y="776168"/>
            <a:ext cx="2609771" cy="952538"/>
          </a:xfrm>
          <a:prstGeom prst="rect">
            <a:avLst/>
          </a:prstGeom>
          <a:ln w="12700">
            <a:miter lim="400000"/>
          </a:ln>
          <a:extLst>
            <a:ext uri="{C572A759-6A51-4108-AA02-DFA0A04FC94B}">
              <ma14:wrappingTextBoxFlag xmlns:ma14="http://schemas.microsoft.com/office/mac/drawingml/2011/main" val="1"/>
            </a:ext>
          </a:extLst>
        </p:spPr>
        <p:txBody>
          <a:bodyPr wrap="square" lIns="0" tIns="19035" rIns="19035" bIns="19035" anchor="b" anchorCtr="0">
            <a:spAutoFit/>
          </a:bodyPr>
          <a:lstStyle/>
          <a:p>
            <a:pPr defTabSz="309512">
              <a:lnSpc>
                <a:spcPct val="80000"/>
              </a:lnSpc>
              <a:defRPr sz="8000">
                <a:solidFill>
                  <a:srgbClr val="FFFFFF"/>
                </a:solidFill>
              </a:defRPr>
            </a:pPr>
            <a:r>
              <a:rPr lang="en-US" sz="3600" dirty="0">
                <a:solidFill>
                  <a:schemeClr val="tx2"/>
                </a:solidFill>
                <a:latin typeface="+mj-lt"/>
              </a:rPr>
              <a:t>Integrate Your Apps</a:t>
            </a:r>
          </a:p>
        </p:txBody>
      </p:sp>
      <p:cxnSp>
        <p:nvCxnSpPr>
          <p:cNvPr id="47" name="Straight Connector 46"/>
          <p:cNvCxnSpPr/>
          <p:nvPr/>
        </p:nvCxnSpPr>
        <p:spPr>
          <a:xfrm>
            <a:off x="610508" y="1825865"/>
            <a:ext cx="884682" cy="0"/>
          </a:xfrm>
          <a:prstGeom prst="line">
            <a:avLst/>
          </a:prstGeom>
          <a:ln w="12700">
            <a:solidFill>
              <a:srgbClr val="02BACC"/>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flipH="1">
            <a:off x="360656" y="1809080"/>
            <a:ext cx="275749" cy="46203"/>
            <a:chOff x="5969000" y="3710877"/>
            <a:chExt cx="367665" cy="61604"/>
          </a:xfrm>
        </p:grpSpPr>
        <p:sp>
          <p:nvSpPr>
            <p:cNvPr id="49" name="Oval 48"/>
            <p:cNvSpPr/>
            <p:nvPr/>
          </p:nvSpPr>
          <p:spPr>
            <a:xfrm>
              <a:off x="5969000" y="3710877"/>
              <a:ext cx="117475" cy="61604"/>
            </a:xfrm>
            <a:prstGeom prst="ellipse">
              <a:avLst/>
            </a:prstGeom>
            <a:gradFill flip="none" rotWithShape="1">
              <a:gsLst>
                <a:gs pos="0">
                  <a:srgbClr val="02BACC">
                    <a:alpha val="60000"/>
                  </a:srgbClr>
                </a:gs>
                <a:gs pos="100000">
                  <a:srgbClr val="02BAC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0" name="Oval 49"/>
            <p:cNvSpPr/>
            <p:nvPr/>
          </p:nvSpPr>
          <p:spPr>
            <a:xfrm>
              <a:off x="5969000" y="3710877"/>
              <a:ext cx="367665" cy="61604"/>
            </a:xfrm>
            <a:prstGeom prst="ellipse">
              <a:avLst/>
            </a:prstGeom>
            <a:gradFill flip="none" rotWithShape="1">
              <a:gsLst>
                <a:gs pos="0">
                  <a:srgbClr val="02BACC">
                    <a:alpha val="30000"/>
                  </a:srgbClr>
                </a:gs>
                <a:gs pos="100000">
                  <a:srgbClr val="02BAC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Tree>
    <p:extLst>
      <p:ext uri="{BB962C8B-B14F-4D97-AF65-F5344CB8AC3E}">
        <p14:creationId xmlns:p14="http://schemas.microsoft.com/office/powerpoint/2010/main" val="106981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250"/>
                                        <p:tgtEl>
                                          <p:spTgt spid="4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750"/>
                                        <p:tgtEl>
                                          <p:spTgt spid="46"/>
                                        </p:tgtEl>
                                      </p:cBhvr>
                                    </p:animEffect>
                                  </p:childTnLst>
                                </p:cTn>
                              </p:par>
                              <p:par>
                                <p:cTn id="11" presetID="42" presetClass="path" presetSubtype="0" decel="100000" fill="hold" grpId="1" nodeType="withEffect">
                                  <p:stCondLst>
                                    <p:cond delay="0"/>
                                  </p:stCondLst>
                                  <p:childTnLst>
                                    <p:animMotion origin="layout" path="M 4.79167E-6 -4.81481E-6 L -0.18217 -4.81481E-6 " pathEditMode="relative" rAng="0" ptsTypes="AA">
                                      <p:cBhvr>
                                        <p:cTn id="12" dur="1250" spd="-100000" fill="hold"/>
                                        <p:tgtEl>
                                          <p:spTgt spid="46"/>
                                        </p:tgtEl>
                                        <p:attrNameLst>
                                          <p:attrName>ppt_x</p:attrName>
                                          <p:attrName>ppt_y</p:attrName>
                                        </p:attrNameLst>
                                      </p:cBhvr>
                                      <p:rCtr x="-9115" y="0"/>
                                    </p:animMotion>
                                  </p:childTnLst>
                                </p:cTn>
                              </p:par>
                              <p:par>
                                <p:cTn id="13" presetID="6" presetClass="emph" presetSubtype="0" fill="hold" grpId="2" nodeType="withEffect">
                                  <p:stCondLst>
                                    <p:cond delay="0"/>
                                  </p:stCondLst>
                                  <p:childTnLst>
                                    <p:animScale>
                                      <p:cBhvr>
                                        <p:cTn id="14" dur="10" fill="hold"/>
                                        <p:tgtEl>
                                          <p:spTgt spid="46"/>
                                        </p:tgtEl>
                                      </p:cBhvr>
                                      <p:by x="1000" y="1000"/>
                                    </p:animScale>
                                  </p:childTnLst>
                                </p:cTn>
                              </p:par>
                              <p:par>
                                <p:cTn id="15" presetID="6" presetClass="emph" presetSubtype="0" decel="100000" fill="hold" grpId="3" nodeType="withEffect">
                                  <p:stCondLst>
                                    <p:cond delay="0"/>
                                  </p:stCondLst>
                                  <p:childTnLst>
                                    <p:animScale>
                                      <p:cBhvr>
                                        <p:cTn id="16" dur="1250" fill="hold"/>
                                        <p:tgtEl>
                                          <p:spTgt spid="46"/>
                                        </p:tgtEl>
                                      </p:cBhvr>
                                      <p:by x="9999000" y="9999000"/>
                                    </p:animScale>
                                  </p:childTnLst>
                                </p:cTn>
                              </p:par>
                              <p:par>
                                <p:cTn id="17" presetID="53" presetClass="entr" presetSubtype="16"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250" fill="hold"/>
                                        <p:tgtEl>
                                          <p:spTgt spid="48"/>
                                        </p:tgtEl>
                                        <p:attrNameLst>
                                          <p:attrName>ppt_w</p:attrName>
                                        </p:attrNameLst>
                                      </p:cBhvr>
                                      <p:tavLst>
                                        <p:tav tm="0">
                                          <p:val>
                                            <p:fltVal val="0"/>
                                          </p:val>
                                        </p:tav>
                                        <p:tav tm="100000">
                                          <p:val>
                                            <p:strVal val="#ppt_w"/>
                                          </p:val>
                                        </p:tav>
                                      </p:tavLst>
                                    </p:anim>
                                    <p:anim calcmode="lin" valueType="num">
                                      <p:cBhvr>
                                        <p:cTn id="20" dur="250" fill="hold"/>
                                        <p:tgtEl>
                                          <p:spTgt spid="48"/>
                                        </p:tgtEl>
                                        <p:attrNameLst>
                                          <p:attrName>ppt_h</p:attrName>
                                        </p:attrNameLst>
                                      </p:cBhvr>
                                      <p:tavLst>
                                        <p:tav tm="0">
                                          <p:val>
                                            <p:fltVal val="0"/>
                                          </p:val>
                                        </p:tav>
                                        <p:tav tm="100000">
                                          <p:val>
                                            <p:strVal val="#ppt_h"/>
                                          </p:val>
                                        </p:tav>
                                      </p:tavLst>
                                    </p:anim>
                                    <p:animEffect transition="in" filter="fade">
                                      <p:cBhvr>
                                        <p:cTn id="21" dur="250"/>
                                        <p:tgtEl>
                                          <p:spTgt spid="48"/>
                                        </p:tgtEl>
                                      </p:cBhvr>
                                    </p:animEffect>
                                  </p:childTnLst>
                                </p:cTn>
                              </p:par>
                              <p:par>
                                <p:cTn id="22" presetID="10" presetClass="exit" presetSubtype="0" fill="hold" nodeType="withEffect">
                                  <p:stCondLst>
                                    <p:cond delay="600"/>
                                  </p:stCondLst>
                                  <p:childTnLst>
                                    <p:animEffect transition="out" filter="fade">
                                      <p:cBhvr>
                                        <p:cTn id="23" dur="500"/>
                                        <p:tgtEl>
                                          <p:spTgt spid="48"/>
                                        </p:tgtEl>
                                      </p:cBhvr>
                                    </p:animEffect>
                                    <p:set>
                                      <p:cBhvr>
                                        <p:cTn id="24" dur="1" fill="hold">
                                          <p:stCondLst>
                                            <p:cond delay="499"/>
                                          </p:stCondLst>
                                        </p:cTn>
                                        <p:tgtEl>
                                          <p:spTgt spid="48"/>
                                        </p:tgtEl>
                                        <p:attrNameLst>
                                          <p:attrName>style.visibility</p:attrName>
                                        </p:attrNameLst>
                                      </p:cBhvr>
                                      <p:to>
                                        <p:strVal val="hidden"/>
                                      </p:to>
                                    </p:set>
                                  </p:childTnLst>
                                </p:cTn>
                              </p:par>
                              <p:par>
                                <p:cTn id="25" presetID="35" presetClass="path" presetSubtype="0" fill="hold" nodeType="withEffect">
                                  <p:stCondLst>
                                    <p:cond delay="100"/>
                                  </p:stCondLst>
                                  <p:childTnLst>
                                    <p:animMotion origin="layout" path="M 2.70833E-6 1.48148E-6 L 0.10221 1.48148E-6 " pathEditMode="relative" rAng="0" ptsTypes="AA">
                                      <p:cBhvr>
                                        <p:cTn id="26" dur="1000" fill="hold"/>
                                        <p:tgtEl>
                                          <p:spTgt spid="48"/>
                                        </p:tgtEl>
                                        <p:attrNameLst>
                                          <p:attrName>ppt_x</p:attrName>
                                          <p:attrName>ppt_y</p:attrName>
                                        </p:attrNameLst>
                                      </p:cBhvr>
                                      <p:rCtr x="5104" y="0"/>
                                    </p:animMotion>
                                  </p:childTnLst>
                                </p:cTn>
                              </p:par>
                            </p:childTnLst>
                          </p:cTn>
                        </p:par>
                        <p:par>
                          <p:cTn id="27" fill="hold">
                            <p:stCondLst>
                              <p:cond delay="1250"/>
                            </p:stCondLst>
                            <p:childTnLst>
                              <p:par>
                                <p:cTn id="28" presetID="53" presetClass="entr" presetSubtype="16" fill="hold" nodeType="afterEffect">
                                  <p:stCondLst>
                                    <p:cond delay="25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par>
                          <p:cTn id="33" fill="hold">
                            <p:stCondLst>
                              <p:cond delay="2000"/>
                            </p:stCondLst>
                            <p:childTnLst>
                              <p:par>
                                <p:cTn id="34" presetID="53" presetClass="entr" presetSubtype="16" fill="hold" grpId="0" nodeType="afterEffect">
                                  <p:stCondLst>
                                    <p:cond delay="25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animEffect transition="in" filter="fade">
                                      <p:cBhvr>
                                        <p:cTn id="38" dur="500"/>
                                        <p:tgtEl>
                                          <p:spTgt spid="43"/>
                                        </p:tgtEl>
                                      </p:cBhvr>
                                    </p:animEffect>
                                  </p:childTnLst>
                                </p:cTn>
                              </p:par>
                              <p:par>
                                <p:cTn id="39" presetID="53" presetClass="entr" presetSubtype="16" fill="hold" nodeType="withEffect">
                                  <p:stCondLst>
                                    <p:cond delay="50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par>
                          <p:cTn id="44" fill="hold">
                            <p:stCondLst>
                              <p:cond delay="3000"/>
                            </p:stCondLst>
                            <p:childTnLst>
                              <p:par>
                                <p:cTn id="45" presetID="53" presetClass="entr" presetSubtype="16" fill="hold" nodeType="afterEffect">
                                  <p:stCondLst>
                                    <p:cond delay="25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par>
                          <p:cTn id="50" fill="hold">
                            <p:stCondLst>
                              <p:cond delay="3750"/>
                            </p:stCondLst>
                            <p:childTnLst>
                              <p:par>
                                <p:cTn id="51" presetID="53" presetClass="entr" presetSubtype="16" fill="hold" nodeType="afterEffect">
                                  <p:stCondLst>
                                    <p:cond delay="25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par>
                          <p:cTn id="56" fill="hold">
                            <p:stCondLst>
                              <p:cond delay="4500"/>
                            </p:stCondLst>
                            <p:childTnLst>
                              <p:par>
                                <p:cTn id="57" presetID="10" presetClass="entr" presetSubtype="0"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0" grpId="0"/>
      <p:bldP spid="46" grpId="0" animBg="1"/>
      <p:bldP spid="46" grpId="1" animBg="1"/>
      <p:bldP spid="46" grpId="2" animBg="1"/>
      <p:bldP spid="46" grpId="3"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iscoSans Light" charset="0"/>
                <a:ea typeface="CiscoSans Light" charset="0"/>
                <a:cs typeface="CiscoSans Light" charset="0"/>
              </a:rPr>
              <a:t>Extend and Connect</a:t>
            </a:r>
            <a:r>
              <a:rPr lang="en-US" dirty="0">
                <a:latin typeface="CiscoSans Light" charset="0"/>
                <a:ea typeface="CiscoSans Light" charset="0"/>
                <a:cs typeface="CiscoSans Light" charset="0"/>
              </a:rPr>
              <a:t/>
            </a:r>
            <a:br>
              <a:rPr lang="en-US" dirty="0">
                <a:latin typeface="CiscoSans Light" charset="0"/>
                <a:ea typeface="CiscoSans Light" charset="0"/>
                <a:cs typeface="CiscoSans Light" charset="0"/>
              </a:rPr>
            </a:br>
            <a:r>
              <a:rPr lang="en-US" sz="2000" dirty="0" smtClean="0">
                <a:latin typeface="CiscoSans Light" charset="0"/>
                <a:ea typeface="CiscoSans Light" charset="0"/>
                <a:cs typeface="CiscoSans Light" charset="0"/>
              </a:rPr>
              <a:t>From </a:t>
            </a:r>
            <a:r>
              <a:rPr lang="en-US" sz="2000" dirty="0">
                <a:latin typeface="CiscoSans Light" charset="0"/>
                <a:ea typeface="CiscoSans Light" charset="0"/>
                <a:cs typeface="CiscoSans Light" charset="0"/>
              </a:rPr>
              <a:t>Simple Native Integrations to Custom Development</a:t>
            </a:r>
            <a:endParaRPr lang="en-US" dirty="0">
              <a:latin typeface="CiscoSans Light" charset="0"/>
              <a:ea typeface="CiscoSans Light" charset="0"/>
              <a:cs typeface="CiscoSans Light" charset="0"/>
            </a:endParaRPr>
          </a:p>
        </p:txBody>
      </p:sp>
      <p:sp>
        <p:nvSpPr>
          <p:cNvPr id="3" name="Rectangle 2"/>
          <p:cNvSpPr/>
          <p:nvPr/>
        </p:nvSpPr>
        <p:spPr>
          <a:xfrm>
            <a:off x="622746" y="1578996"/>
            <a:ext cx="7906930" cy="193314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smtClean="0">
              <a:latin typeface="CiscoSans Light" charset="0"/>
              <a:ea typeface="CiscoSans Light" charset="0"/>
              <a:cs typeface="CiscoSans Light" charset="0"/>
            </a:endParaRPr>
          </a:p>
        </p:txBody>
      </p:sp>
      <p:sp>
        <p:nvSpPr>
          <p:cNvPr id="4" name="Rectangle 3"/>
          <p:cNvSpPr/>
          <p:nvPr/>
        </p:nvSpPr>
        <p:spPr>
          <a:xfrm>
            <a:off x="6332031" y="1073151"/>
            <a:ext cx="2203360" cy="505845"/>
          </a:xfrm>
          <a:prstGeom prst="rect">
            <a:avLst/>
          </a:prstGeom>
          <a:solidFill>
            <a:schemeClr val="accent3">
              <a:lumMod val="90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lIns="365760" rtlCol="0" anchor="ctr"/>
          <a:lstStyle/>
          <a:p>
            <a:pPr algn="ctr"/>
            <a:r>
              <a:rPr lang="en-US" sz="1200" dirty="0" smtClean="0">
                <a:solidFill>
                  <a:schemeClr val="bg1"/>
                </a:solidFill>
                <a:latin typeface="CiscoSans Light" charset="0"/>
                <a:ea typeface="CiscoSans Light" charset="0"/>
                <a:cs typeface="CiscoSans Light" charset="0"/>
              </a:rPr>
              <a:t>  Full Development</a:t>
            </a:r>
          </a:p>
        </p:txBody>
      </p:sp>
      <p:sp>
        <p:nvSpPr>
          <p:cNvPr id="5" name="Pentagon 4"/>
          <p:cNvSpPr/>
          <p:nvPr/>
        </p:nvSpPr>
        <p:spPr>
          <a:xfrm>
            <a:off x="4425126" y="1073151"/>
            <a:ext cx="2203360" cy="505845"/>
          </a:xfrm>
          <a:prstGeom prst="homePlate">
            <a:avLst/>
          </a:prstGeom>
          <a:solidFill>
            <a:schemeClr val="accent3">
              <a:lumMod val="90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lIns="274320" rtlCol="0" anchor="ctr"/>
          <a:lstStyle/>
          <a:p>
            <a:pPr algn="ctr"/>
            <a:r>
              <a:rPr lang="en-US" sz="1200" dirty="0" smtClean="0">
                <a:solidFill>
                  <a:schemeClr val="bg1"/>
                </a:solidFill>
                <a:latin typeface="CiscoSans Light" charset="0"/>
                <a:ea typeface="CiscoSans Light" charset="0"/>
                <a:cs typeface="CiscoSans Light" charset="0"/>
              </a:rPr>
              <a:t>Workflow Connector Tools</a:t>
            </a:r>
          </a:p>
        </p:txBody>
      </p:sp>
      <p:sp>
        <p:nvSpPr>
          <p:cNvPr id="6" name="Pentagon 5"/>
          <p:cNvSpPr/>
          <p:nvPr/>
        </p:nvSpPr>
        <p:spPr>
          <a:xfrm>
            <a:off x="2518221" y="1073151"/>
            <a:ext cx="2203360" cy="505845"/>
          </a:xfrm>
          <a:prstGeom prst="homePlate">
            <a:avLst/>
          </a:prstGeom>
          <a:solidFill>
            <a:schemeClr val="accent3">
              <a:lumMod val="90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lIns="365760" rtlCol="0" anchor="ctr"/>
          <a:lstStyle/>
          <a:p>
            <a:pPr algn="ctr"/>
            <a:r>
              <a:rPr lang="en-US" sz="1200" dirty="0" smtClean="0">
                <a:solidFill>
                  <a:schemeClr val="bg1"/>
                </a:solidFill>
                <a:latin typeface="CiscoSans Light" charset="0"/>
                <a:ea typeface="CiscoSans Light" charset="0"/>
                <a:cs typeface="CiscoSans Light" charset="0"/>
              </a:rPr>
              <a:t>3</a:t>
            </a:r>
            <a:r>
              <a:rPr lang="en-US" sz="1200" baseline="30000" dirty="0" smtClean="0">
                <a:solidFill>
                  <a:schemeClr val="bg1"/>
                </a:solidFill>
                <a:latin typeface="CiscoSans Light" charset="0"/>
                <a:ea typeface="CiscoSans Light" charset="0"/>
                <a:cs typeface="CiscoSans Light" charset="0"/>
              </a:rPr>
              <a:t>rd</a:t>
            </a:r>
            <a:r>
              <a:rPr lang="en-US" sz="1200" dirty="0" smtClean="0">
                <a:solidFill>
                  <a:schemeClr val="bg1"/>
                </a:solidFill>
                <a:latin typeface="CiscoSans Light" charset="0"/>
                <a:ea typeface="CiscoSans Light" charset="0"/>
                <a:cs typeface="CiscoSans Light" charset="0"/>
              </a:rPr>
              <a:t> Party Built Solution Integrations</a:t>
            </a:r>
          </a:p>
        </p:txBody>
      </p:sp>
      <p:sp>
        <p:nvSpPr>
          <p:cNvPr id="7" name="Pentagon 6"/>
          <p:cNvSpPr/>
          <p:nvPr/>
        </p:nvSpPr>
        <p:spPr>
          <a:xfrm>
            <a:off x="611316" y="1073151"/>
            <a:ext cx="2203360" cy="505845"/>
          </a:xfrm>
          <a:prstGeom prst="homePlate">
            <a:avLst/>
          </a:prstGeom>
          <a:solidFill>
            <a:schemeClr val="accent3">
              <a:lumMod val="90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dirty="0" smtClean="0">
                <a:solidFill>
                  <a:schemeClr val="bg1"/>
                </a:solidFill>
                <a:latin typeface="CiscoSans Light" charset="0"/>
                <a:ea typeface="CiscoSans Light" charset="0"/>
                <a:cs typeface="CiscoSans Light" charset="0"/>
              </a:rPr>
              <a:t>Business Users</a:t>
            </a:r>
          </a:p>
        </p:txBody>
      </p:sp>
      <p:sp>
        <p:nvSpPr>
          <p:cNvPr id="8" name="Rectangle 7"/>
          <p:cNvSpPr/>
          <p:nvPr/>
        </p:nvSpPr>
        <p:spPr>
          <a:xfrm>
            <a:off x="622746" y="3512145"/>
            <a:ext cx="1951900" cy="805559"/>
          </a:xfrm>
          <a:prstGeom prst="rect">
            <a:avLst/>
          </a:prstGeom>
          <a:solidFill>
            <a:schemeClr val="bg1">
              <a:lumMod val="95000"/>
            </a:schemeClr>
          </a:solidFill>
          <a:ln w="6350">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smtClean="0">
                <a:solidFill>
                  <a:schemeClr val="tx1"/>
                </a:solidFill>
                <a:latin typeface="CiscoSans Light" charset="0"/>
                <a:ea typeface="CiscoSans Light" charset="0"/>
                <a:cs typeface="CiscoSans Light" charset="0"/>
              </a:rPr>
              <a:t>Ready-to-Consume</a:t>
            </a:r>
          </a:p>
          <a:p>
            <a:pPr algn="ctr"/>
            <a:r>
              <a:rPr lang="en-US" sz="1400" dirty="0" smtClean="0">
                <a:solidFill>
                  <a:schemeClr val="tx1"/>
                </a:solidFill>
                <a:latin typeface="CiscoSans Light" charset="0"/>
                <a:ea typeface="CiscoSans Light" charset="0"/>
                <a:cs typeface="CiscoSans Light" charset="0"/>
              </a:rPr>
              <a:t>Integrations</a:t>
            </a:r>
            <a:endParaRPr lang="en-US" sz="1400" dirty="0">
              <a:solidFill>
                <a:schemeClr val="tx1"/>
              </a:solidFill>
              <a:latin typeface="CiscoSans Light" charset="0"/>
              <a:ea typeface="CiscoSans Light" charset="0"/>
              <a:cs typeface="CiscoSans Light" charset="0"/>
            </a:endParaRPr>
          </a:p>
        </p:txBody>
      </p:sp>
      <p:sp>
        <p:nvSpPr>
          <p:cNvPr id="9" name="Rectangle 8"/>
          <p:cNvSpPr/>
          <p:nvPr/>
        </p:nvSpPr>
        <p:spPr>
          <a:xfrm>
            <a:off x="2605851" y="3512145"/>
            <a:ext cx="1951900" cy="805559"/>
          </a:xfrm>
          <a:prstGeom prst="rect">
            <a:avLst/>
          </a:prstGeom>
          <a:solidFill>
            <a:schemeClr val="bg1">
              <a:lumMod val="95000"/>
            </a:schemeClr>
          </a:solidFill>
          <a:ln w="6350">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smtClean="0">
                <a:solidFill>
                  <a:schemeClr val="tx1"/>
                </a:solidFill>
                <a:latin typeface="CiscoSans Light" charset="0"/>
                <a:ea typeface="CiscoSans Light" charset="0"/>
                <a:cs typeface="CiscoSans Light" charset="0"/>
              </a:rPr>
              <a:t>Packaged Solutions</a:t>
            </a:r>
            <a:endParaRPr lang="en-US" sz="1400" dirty="0">
              <a:solidFill>
                <a:schemeClr val="tx1"/>
              </a:solidFill>
              <a:latin typeface="CiscoSans Light" charset="0"/>
              <a:ea typeface="CiscoSans Light" charset="0"/>
              <a:cs typeface="CiscoSans Light" charset="0"/>
            </a:endParaRPr>
          </a:p>
        </p:txBody>
      </p:sp>
      <p:sp>
        <p:nvSpPr>
          <p:cNvPr id="10" name="Rectangle 9"/>
          <p:cNvSpPr/>
          <p:nvPr/>
        </p:nvSpPr>
        <p:spPr>
          <a:xfrm>
            <a:off x="4588956" y="3512145"/>
            <a:ext cx="1951900" cy="805559"/>
          </a:xfrm>
          <a:prstGeom prst="rect">
            <a:avLst/>
          </a:prstGeom>
          <a:solidFill>
            <a:schemeClr val="bg1">
              <a:lumMod val="95000"/>
            </a:schemeClr>
          </a:solidFill>
          <a:ln w="635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400" dirty="0">
              <a:solidFill>
                <a:schemeClr val="tx1"/>
              </a:solidFill>
              <a:latin typeface="CiscoSans Light" charset="0"/>
              <a:ea typeface="CiscoSans Light" charset="0"/>
              <a:cs typeface="CiscoSans Light" charset="0"/>
            </a:endParaRPr>
          </a:p>
          <a:p>
            <a:pPr algn="ctr"/>
            <a:r>
              <a:rPr lang="en-US" sz="1400" dirty="0" smtClean="0">
                <a:solidFill>
                  <a:schemeClr val="tx1"/>
                </a:solidFill>
                <a:latin typeface="CiscoSans Light" charset="0"/>
                <a:ea typeface="CiscoSans Light" charset="0"/>
                <a:cs typeface="CiscoSans Light" charset="0"/>
              </a:rPr>
              <a:t>Light Development</a:t>
            </a:r>
            <a:endParaRPr lang="en-US" sz="1400" dirty="0">
              <a:solidFill>
                <a:schemeClr val="tx1"/>
              </a:solidFill>
              <a:latin typeface="CiscoSans Light" charset="0"/>
              <a:ea typeface="CiscoSans Light" charset="0"/>
              <a:cs typeface="CiscoSans Light" charset="0"/>
            </a:endParaRPr>
          </a:p>
          <a:p>
            <a:pPr algn="ctr"/>
            <a:endParaRPr lang="en-US" sz="1400" dirty="0">
              <a:solidFill>
                <a:schemeClr val="tx1"/>
              </a:solidFill>
              <a:latin typeface="CiscoSans Light" charset="0"/>
              <a:ea typeface="CiscoSans Light" charset="0"/>
              <a:cs typeface="CiscoSans Light" charset="0"/>
            </a:endParaRPr>
          </a:p>
        </p:txBody>
      </p:sp>
      <p:sp>
        <p:nvSpPr>
          <p:cNvPr id="11" name="Rectangle 10"/>
          <p:cNvSpPr/>
          <p:nvPr/>
        </p:nvSpPr>
        <p:spPr>
          <a:xfrm>
            <a:off x="6572061" y="3512145"/>
            <a:ext cx="1951900" cy="805559"/>
          </a:xfrm>
          <a:prstGeom prst="rect">
            <a:avLst/>
          </a:prstGeom>
          <a:solidFill>
            <a:schemeClr val="bg1">
              <a:lumMod val="95000"/>
            </a:schemeClr>
          </a:solidFill>
          <a:ln w="6350">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smtClean="0">
                <a:solidFill>
                  <a:schemeClr val="tx1"/>
                </a:solidFill>
                <a:latin typeface="CiscoSans Light" charset="0"/>
                <a:ea typeface="CiscoSans Light" charset="0"/>
                <a:cs typeface="CiscoSans Light" charset="0"/>
              </a:rPr>
              <a:t>Custom Full Development</a:t>
            </a:r>
            <a:endParaRPr lang="en-US" sz="1400" dirty="0">
              <a:solidFill>
                <a:schemeClr val="tx1"/>
              </a:solidFill>
              <a:latin typeface="CiscoSans Light" charset="0"/>
              <a:ea typeface="CiscoSans Light" charset="0"/>
              <a:cs typeface="CiscoSans Light" charset="0"/>
            </a:endParaRPr>
          </a:p>
        </p:txBody>
      </p:sp>
      <p:pic>
        <p:nvPicPr>
          <p:cNvPr id="12" name="Picture 11" descr="hom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7015" y="1810270"/>
            <a:ext cx="1381992" cy="1224050"/>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1374" y="2088390"/>
            <a:ext cx="1039719" cy="192655"/>
          </a:xfrm>
          <a:prstGeom prst="rect">
            <a:avLst/>
          </a:prstGeom>
        </p:spPr>
      </p:pic>
      <p:pic>
        <p:nvPicPr>
          <p:cNvPr id="14" name="Picture 13" descr="imgre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8571" y="2419888"/>
            <a:ext cx="665787" cy="343563"/>
          </a:xfrm>
          <a:prstGeom prst="rect">
            <a:avLst/>
          </a:prstGeom>
        </p:spPr>
      </p:pic>
      <p:pic>
        <p:nvPicPr>
          <p:cNvPr id="16" name="Picture 15" descr="imgres.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9491" y="1734740"/>
            <a:ext cx="634709" cy="634709"/>
          </a:xfrm>
          <a:prstGeom prst="rect">
            <a:avLst/>
          </a:prstGeom>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9831" y="1974098"/>
            <a:ext cx="743437" cy="474973"/>
          </a:xfrm>
          <a:prstGeom prst="rect">
            <a:avLst/>
          </a:prstGeom>
        </p:spPr>
      </p:pic>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26021" y="1855226"/>
            <a:ext cx="1017270" cy="678392"/>
          </a:xfrm>
          <a:prstGeom prst="rect">
            <a:avLst/>
          </a:prstGeom>
        </p:spPr>
      </p:pic>
      <p:pic>
        <p:nvPicPr>
          <p:cNvPr id="20"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19491" y="2906434"/>
            <a:ext cx="605711" cy="605711"/>
          </a:xfrm>
          <a:prstGeom prst="rect">
            <a:avLst/>
          </a:prstGeom>
        </p:spPr>
      </p:pic>
      <p:pic>
        <p:nvPicPr>
          <p:cNvPr id="21" name="Picture 2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7486" y="2508780"/>
            <a:ext cx="967207" cy="288797"/>
          </a:xfrm>
          <a:prstGeom prst="rect">
            <a:avLst/>
          </a:prstGeom>
        </p:spPr>
      </p:pic>
      <p:pic>
        <p:nvPicPr>
          <p:cNvPr id="22" name="Picture 2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07291" y="2819623"/>
            <a:ext cx="828063" cy="331225"/>
          </a:xfrm>
          <a:prstGeom prst="rect">
            <a:avLst/>
          </a:prstGeom>
        </p:spPr>
      </p:pic>
      <p:pic>
        <p:nvPicPr>
          <p:cNvPr id="23" name="Picture 2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81987" y="2492246"/>
            <a:ext cx="645126" cy="219930"/>
          </a:xfrm>
          <a:prstGeom prst="rect">
            <a:avLst/>
          </a:prstGeom>
        </p:spPr>
      </p:pic>
      <p:pic>
        <p:nvPicPr>
          <p:cNvPr id="24" name="Picture 2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71980" y="2052095"/>
            <a:ext cx="708055" cy="318978"/>
          </a:xfrm>
          <a:prstGeom prst="rect">
            <a:avLst/>
          </a:prstGeom>
        </p:spPr>
      </p:pic>
      <p:pic>
        <p:nvPicPr>
          <p:cNvPr id="25" name="Picture 2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59653" y="2528242"/>
            <a:ext cx="532051" cy="291381"/>
          </a:xfrm>
          <a:prstGeom prst="rect">
            <a:avLst/>
          </a:prstGeom>
        </p:spPr>
      </p:pic>
      <p:pic>
        <p:nvPicPr>
          <p:cNvPr id="26" name="Picture 2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86991" y="2870533"/>
            <a:ext cx="748159" cy="227954"/>
          </a:xfrm>
          <a:prstGeom prst="rect">
            <a:avLst/>
          </a:prstGeom>
        </p:spPr>
      </p:pic>
      <p:pic>
        <p:nvPicPr>
          <p:cNvPr id="29" name="Picture 2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588956" y="2783595"/>
            <a:ext cx="795402" cy="463985"/>
          </a:xfrm>
          <a:prstGeom prst="rect">
            <a:avLst/>
          </a:prstGeom>
        </p:spPr>
      </p:pic>
      <p:pic>
        <p:nvPicPr>
          <p:cNvPr id="30" name="Picture 29"/>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903480" y="2712176"/>
            <a:ext cx="468662" cy="468662"/>
          </a:xfrm>
          <a:prstGeom prst="rect">
            <a:avLst/>
          </a:prstGeom>
        </p:spPr>
      </p:pic>
      <p:pic>
        <p:nvPicPr>
          <p:cNvPr id="31" name="Picture 3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903480" y="2022612"/>
            <a:ext cx="494450" cy="494450"/>
          </a:xfrm>
          <a:prstGeom prst="rect">
            <a:avLst/>
          </a:prstGeom>
        </p:spPr>
      </p:pic>
      <p:pic>
        <p:nvPicPr>
          <p:cNvPr id="32" name="Picture 31" descr="avatar.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753255" y="2423345"/>
            <a:ext cx="471947" cy="471947"/>
          </a:xfrm>
          <a:prstGeom prst="rect">
            <a:avLst/>
          </a:prstGeom>
        </p:spPr>
      </p:pic>
    </p:spTree>
    <p:extLst>
      <p:ext uri="{BB962C8B-B14F-4D97-AF65-F5344CB8AC3E}">
        <p14:creationId xmlns:p14="http://schemas.microsoft.com/office/powerpoint/2010/main" val="3709563322"/>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iscoSans Light" charset="0"/>
                <a:ea typeface="CiscoSans Light" charset="0"/>
                <a:cs typeface="CiscoSans Light" charset="0"/>
              </a:rPr>
              <a:t>Example Integrations</a:t>
            </a:r>
            <a:endParaRPr lang="en-US" dirty="0">
              <a:latin typeface="CiscoSans Light" charset="0"/>
              <a:ea typeface="CiscoSans Light" charset="0"/>
              <a:cs typeface="CiscoSans Light" charset="0"/>
            </a:endParaRPr>
          </a:p>
        </p:txBody>
      </p:sp>
      <p:sp>
        <p:nvSpPr>
          <p:cNvPr id="3" name="Rectangle 2"/>
          <p:cNvSpPr/>
          <p:nvPr/>
        </p:nvSpPr>
        <p:spPr>
          <a:xfrm>
            <a:off x="622746" y="1578996"/>
            <a:ext cx="7906930" cy="193314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smtClean="0">
              <a:latin typeface="CiscoSans Light" charset="0"/>
              <a:ea typeface="CiscoSans Light" charset="0"/>
              <a:cs typeface="CiscoSans Light" charset="0"/>
            </a:endParaRPr>
          </a:p>
        </p:txBody>
      </p:sp>
      <p:sp>
        <p:nvSpPr>
          <p:cNvPr id="4" name="Rectangle 3"/>
          <p:cNvSpPr/>
          <p:nvPr/>
        </p:nvSpPr>
        <p:spPr>
          <a:xfrm>
            <a:off x="6332031" y="1073151"/>
            <a:ext cx="2203360" cy="505845"/>
          </a:xfrm>
          <a:prstGeom prst="rect">
            <a:avLst/>
          </a:prstGeom>
          <a:solidFill>
            <a:schemeClr val="accent3">
              <a:lumMod val="90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lIns="365760" rtlCol="0" anchor="ctr"/>
          <a:lstStyle/>
          <a:p>
            <a:pPr algn="ctr"/>
            <a:r>
              <a:rPr lang="en-US" sz="1200" dirty="0" smtClean="0">
                <a:solidFill>
                  <a:schemeClr val="bg1"/>
                </a:solidFill>
                <a:latin typeface="CiscoSans Light" charset="0"/>
                <a:ea typeface="CiscoSans Light" charset="0"/>
                <a:cs typeface="CiscoSans Light" charset="0"/>
              </a:rPr>
              <a:t>  Full Development</a:t>
            </a:r>
          </a:p>
        </p:txBody>
      </p:sp>
      <p:sp>
        <p:nvSpPr>
          <p:cNvPr id="5" name="Pentagon 4"/>
          <p:cNvSpPr/>
          <p:nvPr/>
        </p:nvSpPr>
        <p:spPr>
          <a:xfrm>
            <a:off x="4425126" y="1073151"/>
            <a:ext cx="2203360" cy="505845"/>
          </a:xfrm>
          <a:prstGeom prst="homePlate">
            <a:avLst/>
          </a:prstGeom>
          <a:solidFill>
            <a:schemeClr val="accent3">
              <a:lumMod val="90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lIns="274320" rtlCol="0" anchor="ctr"/>
          <a:lstStyle/>
          <a:p>
            <a:pPr algn="ctr"/>
            <a:r>
              <a:rPr lang="en-US" sz="1200" dirty="0" smtClean="0">
                <a:solidFill>
                  <a:schemeClr val="bg1"/>
                </a:solidFill>
                <a:latin typeface="CiscoSans Light" charset="0"/>
                <a:ea typeface="CiscoSans Light" charset="0"/>
                <a:cs typeface="CiscoSans Light" charset="0"/>
              </a:rPr>
              <a:t>Workflow Connector Tools</a:t>
            </a:r>
          </a:p>
        </p:txBody>
      </p:sp>
      <p:sp>
        <p:nvSpPr>
          <p:cNvPr id="6" name="Pentagon 5"/>
          <p:cNvSpPr/>
          <p:nvPr/>
        </p:nvSpPr>
        <p:spPr>
          <a:xfrm>
            <a:off x="2518221" y="1073151"/>
            <a:ext cx="2203360" cy="505845"/>
          </a:xfrm>
          <a:prstGeom prst="homePlate">
            <a:avLst/>
          </a:prstGeom>
          <a:solidFill>
            <a:schemeClr val="accent3">
              <a:lumMod val="90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lIns="365760" rtlCol="0" anchor="ctr"/>
          <a:lstStyle/>
          <a:p>
            <a:pPr algn="ctr"/>
            <a:r>
              <a:rPr lang="en-US" sz="1200" dirty="0" smtClean="0">
                <a:solidFill>
                  <a:schemeClr val="bg1"/>
                </a:solidFill>
                <a:latin typeface="CiscoSans Light" charset="0"/>
                <a:ea typeface="CiscoSans Light" charset="0"/>
                <a:cs typeface="CiscoSans Light" charset="0"/>
              </a:rPr>
              <a:t>3</a:t>
            </a:r>
            <a:r>
              <a:rPr lang="en-US" sz="1200" baseline="30000" dirty="0" smtClean="0">
                <a:solidFill>
                  <a:schemeClr val="bg1"/>
                </a:solidFill>
                <a:latin typeface="CiscoSans Light" charset="0"/>
                <a:ea typeface="CiscoSans Light" charset="0"/>
                <a:cs typeface="CiscoSans Light" charset="0"/>
              </a:rPr>
              <a:t>rd</a:t>
            </a:r>
            <a:r>
              <a:rPr lang="en-US" sz="1200" dirty="0" smtClean="0">
                <a:solidFill>
                  <a:schemeClr val="bg1"/>
                </a:solidFill>
                <a:latin typeface="CiscoSans Light" charset="0"/>
                <a:ea typeface="CiscoSans Light" charset="0"/>
                <a:cs typeface="CiscoSans Light" charset="0"/>
              </a:rPr>
              <a:t> Party Built Solution Integrations</a:t>
            </a:r>
          </a:p>
        </p:txBody>
      </p:sp>
      <p:sp>
        <p:nvSpPr>
          <p:cNvPr id="7" name="Pentagon 6"/>
          <p:cNvSpPr/>
          <p:nvPr/>
        </p:nvSpPr>
        <p:spPr>
          <a:xfrm>
            <a:off x="611316" y="1073151"/>
            <a:ext cx="2203360" cy="505845"/>
          </a:xfrm>
          <a:prstGeom prst="homePlate">
            <a:avLst/>
          </a:prstGeom>
          <a:solidFill>
            <a:schemeClr val="accent3">
              <a:lumMod val="90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dirty="0" smtClean="0">
                <a:solidFill>
                  <a:schemeClr val="bg1"/>
                </a:solidFill>
                <a:latin typeface="CiscoSans Light" charset="0"/>
                <a:ea typeface="CiscoSans Light" charset="0"/>
                <a:cs typeface="CiscoSans Light" charset="0"/>
              </a:rPr>
              <a:t>Business Users</a:t>
            </a:r>
          </a:p>
        </p:txBody>
      </p:sp>
      <p:sp>
        <p:nvSpPr>
          <p:cNvPr id="9" name="Rectangle 8"/>
          <p:cNvSpPr/>
          <p:nvPr/>
        </p:nvSpPr>
        <p:spPr>
          <a:xfrm>
            <a:off x="2605851" y="3512145"/>
            <a:ext cx="1951900" cy="805559"/>
          </a:xfrm>
          <a:prstGeom prst="rect">
            <a:avLst/>
          </a:prstGeom>
          <a:solidFill>
            <a:schemeClr val="bg1">
              <a:lumMod val="95000"/>
            </a:schemeClr>
          </a:solidFill>
          <a:ln w="6350">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smtClean="0">
                <a:solidFill>
                  <a:schemeClr val="tx1"/>
                </a:solidFill>
                <a:latin typeface="CiscoSans Light" charset="0"/>
                <a:ea typeface="CiscoSans Light" charset="0"/>
                <a:cs typeface="CiscoSans Light" charset="0"/>
              </a:rPr>
              <a:t>Packaged Solutions</a:t>
            </a:r>
            <a:endParaRPr lang="en-US" sz="1400" dirty="0">
              <a:solidFill>
                <a:schemeClr val="tx1"/>
              </a:solidFill>
              <a:latin typeface="CiscoSans Light" charset="0"/>
              <a:ea typeface="CiscoSans Light" charset="0"/>
              <a:cs typeface="CiscoSans Light" charset="0"/>
            </a:endParaRPr>
          </a:p>
        </p:txBody>
      </p:sp>
      <p:sp>
        <p:nvSpPr>
          <p:cNvPr id="10" name="Rectangle 9"/>
          <p:cNvSpPr/>
          <p:nvPr/>
        </p:nvSpPr>
        <p:spPr>
          <a:xfrm>
            <a:off x="4588956" y="3512145"/>
            <a:ext cx="1951900" cy="805559"/>
          </a:xfrm>
          <a:prstGeom prst="rect">
            <a:avLst/>
          </a:prstGeom>
          <a:solidFill>
            <a:schemeClr val="bg1">
              <a:lumMod val="95000"/>
            </a:schemeClr>
          </a:solidFill>
          <a:ln w="635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400" dirty="0">
              <a:solidFill>
                <a:schemeClr val="tx1"/>
              </a:solidFill>
              <a:latin typeface="CiscoSans Light" charset="0"/>
              <a:ea typeface="CiscoSans Light" charset="0"/>
              <a:cs typeface="CiscoSans Light" charset="0"/>
            </a:endParaRPr>
          </a:p>
          <a:p>
            <a:pPr algn="ctr"/>
            <a:r>
              <a:rPr lang="en-US" sz="1400" dirty="0" smtClean="0">
                <a:solidFill>
                  <a:schemeClr val="tx1"/>
                </a:solidFill>
                <a:latin typeface="CiscoSans Light" charset="0"/>
                <a:ea typeface="CiscoSans Light" charset="0"/>
                <a:cs typeface="CiscoSans Light" charset="0"/>
              </a:rPr>
              <a:t>Light Development</a:t>
            </a:r>
            <a:endParaRPr lang="en-US" sz="1400" dirty="0">
              <a:solidFill>
                <a:schemeClr val="tx1"/>
              </a:solidFill>
              <a:latin typeface="CiscoSans Light" charset="0"/>
              <a:ea typeface="CiscoSans Light" charset="0"/>
              <a:cs typeface="CiscoSans Light" charset="0"/>
            </a:endParaRPr>
          </a:p>
          <a:p>
            <a:pPr algn="ctr"/>
            <a:endParaRPr lang="en-US" sz="1400" dirty="0">
              <a:solidFill>
                <a:schemeClr val="tx1"/>
              </a:solidFill>
              <a:latin typeface="CiscoSans Light" charset="0"/>
              <a:ea typeface="CiscoSans Light" charset="0"/>
              <a:cs typeface="CiscoSans Light" charset="0"/>
            </a:endParaRPr>
          </a:p>
        </p:txBody>
      </p:sp>
      <p:sp>
        <p:nvSpPr>
          <p:cNvPr id="11" name="Rectangle 10"/>
          <p:cNvSpPr/>
          <p:nvPr/>
        </p:nvSpPr>
        <p:spPr>
          <a:xfrm>
            <a:off x="6572061" y="3512145"/>
            <a:ext cx="1951900" cy="805559"/>
          </a:xfrm>
          <a:prstGeom prst="rect">
            <a:avLst/>
          </a:prstGeom>
          <a:solidFill>
            <a:schemeClr val="bg1">
              <a:lumMod val="95000"/>
            </a:schemeClr>
          </a:solidFill>
          <a:ln w="6350">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smtClean="0">
                <a:solidFill>
                  <a:schemeClr val="tx1"/>
                </a:solidFill>
                <a:latin typeface="CiscoSans Light" charset="0"/>
                <a:ea typeface="CiscoSans Light" charset="0"/>
                <a:cs typeface="CiscoSans Light" charset="0"/>
              </a:rPr>
              <a:t>Custom Full Development</a:t>
            </a:r>
            <a:endParaRPr lang="en-US" sz="1400" dirty="0">
              <a:solidFill>
                <a:schemeClr val="tx1"/>
              </a:solidFill>
              <a:latin typeface="CiscoSans Light" charset="0"/>
              <a:ea typeface="CiscoSans Light" charset="0"/>
              <a:cs typeface="CiscoSans Light" charset="0"/>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6946" y="2420734"/>
            <a:ext cx="1039719" cy="192655"/>
          </a:xfrm>
          <a:prstGeom prst="rect">
            <a:avLst/>
          </a:prstGeom>
        </p:spPr>
      </p:pic>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9491" y="2324412"/>
            <a:ext cx="532051" cy="29138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55356" y="1880998"/>
            <a:ext cx="419100" cy="4826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63980" y="2223884"/>
            <a:ext cx="368300" cy="393700"/>
          </a:xfrm>
          <a:prstGeom prst="rect">
            <a:avLst/>
          </a:prstGeom>
        </p:spPr>
      </p:pic>
      <p:pic>
        <p:nvPicPr>
          <p:cNvPr id="27" name="Picture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9991" y="2169231"/>
            <a:ext cx="439640" cy="388734"/>
          </a:xfrm>
          <a:prstGeom prst="rect">
            <a:avLst/>
          </a:prstGeom>
        </p:spPr>
      </p:pic>
      <p:sp>
        <p:nvSpPr>
          <p:cNvPr id="18" name="Rectangle 17"/>
          <p:cNvSpPr/>
          <p:nvPr/>
        </p:nvSpPr>
        <p:spPr>
          <a:xfrm>
            <a:off x="577880" y="3531875"/>
            <a:ext cx="1951900" cy="785829"/>
          </a:xfrm>
          <a:prstGeom prst="rect">
            <a:avLst/>
          </a:prstGeom>
          <a:solidFill>
            <a:schemeClr val="bg1">
              <a:lumMod val="95000"/>
            </a:schemeClr>
          </a:solidFill>
          <a:ln w="6350">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smtClean="0">
                <a:solidFill>
                  <a:schemeClr val="tx1"/>
                </a:solidFill>
                <a:latin typeface="CiscoSans Light" charset="0"/>
                <a:ea typeface="CiscoSans Light" charset="0"/>
                <a:cs typeface="CiscoSans Light" charset="0"/>
              </a:rPr>
              <a:t>Ready-to-Consume</a:t>
            </a:r>
          </a:p>
          <a:p>
            <a:pPr algn="ctr"/>
            <a:r>
              <a:rPr lang="en-US" sz="1400" dirty="0" smtClean="0">
                <a:solidFill>
                  <a:schemeClr val="tx1"/>
                </a:solidFill>
                <a:latin typeface="CiscoSans Light" charset="0"/>
                <a:ea typeface="CiscoSans Light" charset="0"/>
                <a:cs typeface="CiscoSans Light" charset="0"/>
              </a:rPr>
              <a:t>Integrations</a:t>
            </a:r>
            <a:endParaRPr lang="en-US" sz="1400" dirty="0">
              <a:solidFill>
                <a:schemeClr val="tx1"/>
              </a:solidFill>
              <a:latin typeface="CiscoSans Light" charset="0"/>
              <a:ea typeface="CiscoSans Light" charset="0"/>
              <a:cs typeface="CiscoSans Light" charset="0"/>
            </a:endParaRPr>
          </a:p>
        </p:txBody>
      </p:sp>
    </p:spTree>
    <p:extLst>
      <p:ext uri="{BB962C8B-B14F-4D97-AF65-F5344CB8AC3E}">
        <p14:creationId xmlns:p14="http://schemas.microsoft.com/office/powerpoint/2010/main" val="1707878280"/>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16425" y="1287957"/>
            <a:ext cx="7598042" cy="2569946"/>
          </a:xfrm>
        </p:spPr>
        <p:txBody>
          <a:bodyPr/>
          <a:lstStyle/>
          <a:p>
            <a:r>
              <a:rPr lang="en-US" dirty="0" smtClean="0"/>
              <a:t>How it All Comes Together</a:t>
            </a:r>
            <a:endParaRPr lang="en-US" dirty="0"/>
          </a:p>
        </p:txBody>
      </p:sp>
    </p:spTree>
    <p:extLst>
      <p:ext uri="{BB962C8B-B14F-4D97-AF65-F5344CB8AC3E}">
        <p14:creationId xmlns:p14="http://schemas.microsoft.com/office/powerpoint/2010/main" val="1150305049"/>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Demo</a:t>
            </a:r>
            <a:endParaRPr lang="en-US" dirty="0"/>
          </a:p>
        </p:txBody>
      </p:sp>
    </p:spTree>
    <p:extLst>
      <p:ext uri="{BB962C8B-B14F-4D97-AF65-F5344CB8AC3E}">
        <p14:creationId xmlns:p14="http://schemas.microsoft.com/office/powerpoint/2010/main" val="339373227"/>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859427"/>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697629" y="1560885"/>
            <a:ext cx="3227172" cy="2104432"/>
          </a:xfrm>
          <a:prstGeom prst="rect">
            <a:avLst/>
          </a:prstGeom>
          <a:noFill/>
        </p:spPr>
        <p:txBody>
          <a:bodyPr wrap="square" lIns="68588" tIns="34295" rIns="68588" bIns="34295" rtlCol="0" anchor="t">
            <a:noAutofit/>
          </a:bodyPr>
          <a:lstStyle/>
          <a:p>
            <a:pPr>
              <a:lnSpc>
                <a:spcPct val="90000"/>
              </a:lnSpc>
              <a:spcBef>
                <a:spcPts val="600"/>
              </a:spcBef>
              <a:spcAft>
                <a:spcPts val="0"/>
              </a:spcAft>
            </a:pPr>
            <a:r>
              <a:rPr lang="en-US" sz="2100" dirty="0">
                <a:solidFill>
                  <a:schemeClr val="accent4"/>
                </a:solidFill>
                <a:latin typeface="CiscoSans"/>
                <a:cs typeface="CiscoSans"/>
              </a:rPr>
              <a:t>Today</a:t>
            </a:r>
            <a:endParaRPr lang="en-US" sz="1400" dirty="0">
              <a:solidFill>
                <a:schemeClr val="accent4"/>
              </a:solidFill>
              <a:latin typeface="CiscoSans"/>
              <a:cs typeface="CiscoSans"/>
            </a:endParaRPr>
          </a:p>
          <a:p>
            <a:pPr>
              <a:lnSpc>
                <a:spcPct val="90000"/>
              </a:lnSpc>
              <a:spcBef>
                <a:spcPts val="600"/>
              </a:spcBef>
              <a:spcAft>
                <a:spcPts val="0"/>
              </a:spcAft>
            </a:pPr>
            <a:r>
              <a:rPr lang="en-US" b="1" dirty="0">
                <a:solidFill>
                  <a:schemeClr val="accent4"/>
                </a:solidFill>
                <a:latin typeface="CiscoSans Thin"/>
                <a:cs typeface="CiscoSans Thin"/>
              </a:rPr>
              <a:t>Interdependent</a:t>
            </a:r>
            <a:r>
              <a:rPr lang="en-US" dirty="0">
                <a:latin typeface="CiscoSans Thin"/>
                <a:cs typeface="CiscoSans Thin"/>
              </a:rPr>
              <a:t> work</a:t>
            </a:r>
          </a:p>
          <a:p>
            <a:pPr>
              <a:lnSpc>
                <a:spcPct val="90000"/>
              </a:lnSpc>
              <a:spcBef>
                <a:spcPts val="600"/>
              </a:spcBef>
              <a:spcAft>
                <a:spcPts val="0"/>
              </a:spcAft>
            </a:pPr>
            <a:r>
              <a:rPr lang="en-US" dirty="0">
                <a:latin typeface="CiscoSans Thin"/>
                <a:cs typeface="CiscoSans Thin"/>
              </a:rPr>
              <a:t>Flexible, </a:t>
            </a:r>
            <a:r>
              <a:rPr lang="en-US" dirty="0" smtClean="0">
                <a:latin typeface="CiscoSans Thin"/>
                <a:cs typeface="CiscoSans Thin"/>
              </a:rPr>
              <a:t>self-regulated</a:t>
            </a:r>
          </a:p>
          <a:p>
            <a:pPr>
              <a:lnSpc>
                <a:spcPct val="90000"/>
              </a:lnSpc>
              <a:spcBef>
                <a:spcPts val="600"/>
              </a:spcBef>
              <a:spcAft>
                <a:spcPts val="0"/>
              </a:spcAft>
            </a:pPr>
            <a:r>
              <a:rPr lang="en-US" b="1" dirty="0" smtClean="0">
                <a:solidFill>
                  <a:schemeClr val="accent4"/>
                </a:solidFill>
                <a:latin typeface="CiscoSans Thin"/>
                <a:cs typeface="CiscoSans Thin"/>
              </a:rPr>
              <a:t>Agile</a:t>
            </a:r>
            <a:r>
              <a:rPr lang="en-US" dirty="0" smtClean="0">
                <a:latin typeface="CiscoSans Thin"/>
                <a:cs typeface="CiscoSans Thin"/>
              </a:rPr>
              <a:t> teams</a:t>
            </a:r>
            <a:endParaRPr lang="en-US" dirty="0">
              <a:latin typeface="CiscoSans Thin"/>
              <a:cs typeface="CiscoSans Thin"/>
            </a:endParaRPr>
          </a:p>
          <a:p>
            <a:pPr>
              <a:lnSpc>
                <a:spcPct val="90000"/>
              </a:lnSpc>
              <a:spcBef>
                <a:spcPts val="600"/>
              </a:spcBef>
              <a:spcAft>
                <a:spcPts val="0"/>
              </a:spcAft>
            </a:pPr>
            <a:r>
              <a:rPr lang="en-US" dirty="0" smtClean="0">
                <a:latin typeface="CiscoSans Thin"/>
                <a:cs typeface="CiscoSans Thin"/>
              </a:rPr>
              <a:t>Team from </a:t>
            </a:r>
            <a:r>
              <a:rPr lang="en-US" b="1" dirty="0" smtClean="0">
                <a:solidFill>
                  <a:schemeClr val="accent4"/>
                </a:solidFill>
                <a:latin typeface="CiscoSans Thin"/>
                <a:cs typeface="CiscoSans Thin"/>
              </a:rPr>
              <a:t>anywhere</a:t>
            </a:r>
          </a:p>
          <a:p>
            <a:pPr>
              <a:lnSpc>
                <a:spcPct val="90000"/>
              </a:lnSpc>
              <a:spcBef>
                <a:spcPts val="600"/>
              </a:spcBef>
              <a:spcAft>
                <a:spcPts val="0"/>
              </a:spcAft>
            </a:pPr>
            <a:r>
              <a:rPr lang="en-US" dirty="0" smtClean="0">
                <a:latin typeface="CiscoSans Thin"/>
                <a:cs typeface="CiscoSans Thin"/>
              </a:rPr>
              <a:t>Work with colleagues, </a:t>
            </a:r>
            <a:br>
              <a:rPr lang="en-US" dirty="0" smtClean="0">
                <a:latin typeface="CiscoSans Thin"/>
                <a:cs typeface="CiscoSans Thin"/>
              </a:rPr>
            </a:br>
            <a:r>
              <a:rPr lang="en-US" dirty="0" smtClean="0">
                <a:latin typeface="CiscoSans Thin"/>
                <a:cs typeface="CiscoSans Thin"/>
              </a:rPr>
              <a:t>partners, consultants, subject matter experts, etc.</a:t>
            </a:r>
            <a:endParaRPr lang="en-US" dirty="0">
              <a:latin typeface="CiscoSans Thin"/>
              <a:cs typeface="CiscoSans Thin"/>
            </a:endParaRPr>
          </a:p>
        </p:txBody>
      </p:sp>
      <p:sp>
        <p:nvSpPr>
          <p:cNvPr id="9" name="TextBox 8"/>
          <p:cNvSpPr txBox="1"/>
          <p:nvPr/>
        </p:nvSpPr>
        <p:spPr>
          <a:xfrm>
            <a:off x="685834" y="1560885"/>
            <a:ext cx="3225821" cy="2104432"/>
          </a:xfrm>
          <a:prstGeom prst="rect">
            <a:avLst/>
          </a:prstGeom>
          <a:noFill/>
        </p:spPr>
        <p:txBody>
          <a:bodyPr wrap="square" lIns="68588" tIns="34295" rIns="68588" bIns="34295" rtlCol="0" anchor="t">
            <a:noAutofit/>
          </a:bodyPr>
          <a:lstStyle/>
          <a:p>
            <a:pPr algn="r">
              <a:lnSpc>
                <a:spcPct val="90000"/>
              </a:lnSpc>
              <a:spcBef>
                <a:spcPts val="600"/>
              </a:spcBef>
              <a:spcAft>
                <a:spcPts val="0"/>
              </a:spcAft>
            </a:pPr>
            <a:r>
              <a:rPr lang="en-US" sz="2100" dirty="0">
                <a:solidFill>
                  <a:schemeClr val="accent1"/>
                </a:solidFill>
                <a:latin typeface="CiscoSans"/>
                <a:cs typeface="CiscoSans"/>
              </a:rPr>
              <a:t>Past</a:t>
            </a:r>
            <a:endParaRPr lang="en-US" sz="1400" dirty="0">
              <a:solidFill>
                <a:schemeClr val="accent1"/>
              </a:solidFill>
              <a:latin typeface="CiscoSans"/>
              <a:cs typeface="CiscoSans"/>
            </a:endParaRPr>
          </a:p>
          <a:p>
            <a:pPr algn="r">
              <a:lnSpc>
                <a:spcPct val="90000"/>
              </a:lnSpc>
              <a:spcBef>
                <a:spcPts val="600"/>
              </a:spcBef>
              <a:spcAft>
                <a:spcPts val="0"/>
              </a:spcAft>
            </a:pPr>
            <a:r>
              <a:rPr lang="en-US" dirty="0">
                <a:latin typeface="CiscoSans Thin"/>
                <a:cs typeface="CiscoSans Thin"/>
              </a:rPr>
              <a:t>Individual work</a:t>
            </a:r>
          </a:p>
          <a:p>
            <a:pPr algn="r">
              <a:lnSpc>
                <a:spcPct val="90000"/>
              </a:lnSpc>
              <a:spcBef>
                <a:spcPts val="600"/>
              </a:spcBef>
              <a:spcAft>
                <a:spcPts val="0"/>
              </a:spcAft>
            </a:pPr>
            <a:r>
              <a:rPr lang="en-US" dirty="0">
                <a:latin typeface="CiscoSans Thin"/>
                <a:cs typeface="CiscoSans Thin"/>
              </a:rPr>
              <a:t>Fixed, long-term teams</a:t>
            </a:r>
          </a:p>
          <a:p>
            <a:pPr algn="r">
              <a:lnSpc>
                <a:spcPct val="90000"/>
              </a:lnSpc>
              <a:spcBef>
                <a:spcPts val="600"/>
              </a:spcBef>
              <a:spcAft>
                <a:spcPts val="0"/>
              </a:spcAft>
            </a:pPr>
            <a:r>
              <a:rPr lang="en-US" dirty="0" smtClean="0">
                <a:latin typeface="CiscoSans Thin"/>
                <a:cs typeface="CiscoSans Thin"/>
              </a:rPr>
              <a:t>Teams in office</a:t>
            </a:r>
            <a:endParaRPr lang="en-US" dirty="0">
              <a:latin typeface="CiscoSans Thin"/>
              <a:cs typeface="CiscoSans Thin"/>
            </a:endParaRPr>
          </a:p>
          <a:p>
            <a:pPr algn="r">
              <a:lnSpc>
                <a:spcPct val="90000"/>
              </a:lnSpc>
              <a:spcBef>
                <a:spcPts val="600"/>
              </a:spcBef>
              <a:spcAft>
                <a:spcPts val="0"/>
              </a:spcAft>
            </a:pPr>
            <a:r>
              <a:rPr lang="en-US" dirty="0" smtClean="0">
                <a:latin typeface="CiscoSans Thin"/>
                <a:cs typeface="CiscoSans Thin"/>
              </a:rPr>
              <a:t>Work mostly with </a:t>
            </a:r>
            <a:br>
              <a:rPr lang="en-US" dirty="0" smtClean="0">
                <a:latin typeface="CiscoSans Thin"/>
                <a:cs typeface="CiscoSans Thin"/>
              </a:rPr>
            </a:br>
            <a:r>
              <a:rPr lang="en-US" dirty="0" smtClean="0">
                <a:latin typeface="CiscoSans Thin"/>
                <a:cs typeface="CiscoSans Thin"/>
              </a:rPr>
              <a:t>colleagues</a:t>
            </a:r>
            <a:endParaRPr lang="en-US" dirty="0">
              <a:latin typeface="CiscoSans Thin"/>
              <a:cs typeface="CiscoSans Thin"/>
            </a:endParaRPr>
          </a:p>
        </p:txBody>
      </p:sp>
      <p:cxnSp>
        <p:nvCxnSpPr>
          <p:cNvPr id="12" name="Straight Connector 11"/>
          <p:cNvCxnSpPr/>
          <p:nvPr/>
        </p:nvCxnSpPr>
        <p:spPr>
          <a:xfrm>
            <a:off x="4304640" y="1406172"/>
            <a:ext cx="0" cy="2311924"/>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438912" y="341316"/>
            <a:ext cx="8108740" cy="731837"/>
          </a:xfrm>
        </p:spPr>
        <p:txBody>
          <a:bodyPr/>
          <a:lstStyle/>
          <a:p>
            <a:r>
              <a:rPr lang="en-US" dirty="0" smtClean="0">
                <a:solidFill>
                  <a:schemeClr val="accent1"/>
                </a:solidFill>
                <a:latin typeface="CiscoSans Thin"/>
                <a:cs typeface="CiscoSans Thin"/>
              </a:rPr>
              <a:t>How Has Collaboration Changed?</a:t>
            </a:r>
            <a:endParaRPr lang="en-US" dirty="0">
              <a:solidFill>
                <a:schemeClr val="accent1"/>
              </a:solidFill>
              <a:latin typeface="CiscoSans Thin"/>
              <a:cs typeface="CiscoSans Thin"/>
            </a:endParaRPr>
          </a:p>
        </p:txBody>
      </p:sp>
      <p:pic>
        <p:nvPicPr>
          <p:cNvPr id="2" name="Picture 1" descr="NO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4938" y="1961925"/>
            <a:ext cx="1246366" cy="1246366"/>
          </a:xfrm>
          <a:prstGeom prst="rect">
            <a:avLst/>
          </a:prstGeom>
        </p:spPr>
      </p:pic>
      <p:pic>
        <p:nvPicPr>
          <p:cNvPr id="6" name="Picture 5" descr="PAS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345" y="1961925"/>
            <a:ext cx="1246366" cy="1246366"/>
          </a:xfrm>
          <a:prstGeom prst="rect">
            <a:avLst/>
          </a:prstGeom>
        </p:spPr>
      </p:pic>
    </p:spTree>
    <p:extLst>
      <p:ext uri="{BB962C8B-B14F-4D97-AF65-F5344CB8AC3E}">
        <p14:creationId xmlns:p14="http://schemas.microsoft.com/office/powerpoint/2010/main" val="159031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53"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Production\Cisco Projects\C97 Presentation (PPT-PDF)\C97-736082-00\Images\AN4995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724400"/>
          </a:xfrm>
          <a:prstGeom prst="rect">
            <a:avLst/>
          </a:prstGeom>
          <a:noFill/>
        </p:spPr>
      </p:pic>
      <p:sp>
        <p:nvSpPr>
          <p:cNvPr id="7" name="Rounded Rectangle 6"/>
          <p:cNvSpPr/>
          <p:nvPr/>
        </p:nvSpPr>
        <p:spPr>
          <a:xfrm>
            <a:off x="1038741" y="2063920"/>
            <a:ext cx="7104925" cy="1007901"/>
          </a:xfrm>
          <a:prstGeom prst="roundRect">
            <a:avLst>
              <a:gd name="adj" fmla="val 50000"/>
            </a:avLst>
          </a:prstGeom>
          <a:solidFill>
            <a:srgbClr val="FFFFFF"/>
          </a:solidFill>
        </p:spPr>
        <p:txBody>
          <a:bodyPr wrap="square" lIns="91438" tIns="45719" rIns="91438" bIns="45719" spcCol="0" rtlCol="0" anchor="ctr">
            <a:noAutofit/>
          </a:bodyPr>
          <a:lstStyle/>
          <a:p>
            <a:pPr algn="ctr"/>
            <a:r>
              <a:rPr lang="en-US" sz="2400" dirty="0" smtClean="0">
                <a:latin typeface="+mn-lt"/>
              </a:rPr>
              <a:t>work is shifting from being done by individuals to being done by </a:t>
            </a:r>
            <a:r>
              <a:rPr lang="en-US" sz="2400" b="1" dirty="0" smtClean="0">
                <a:solidFill>
                  <a:schemeClr val="accent4"/>
                </a:solidFill>
                <a:latin typeface="+mn-lt"/>
              </a:rPr>
              <a:t>teams</a:t>
            </a:r>
          </a:p>
        </p:txBody>
      </p:sp>
    </p:spTree>
    <p:extLst>
      <p:ext uri="{BB962C8B-B14F-4D97-AF65-F5344CB8AC3E}">
        <p14:creationId xmlns:p14="http://schemas.microsoft.com/office/powerpoint/2010/main" val="1126934707"/>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4" y="1385"/>
            <a:ext cx="9142195" cy="5143500"/>
          </a:xfrm>
          <a:prstGeom prst="rect">
            <a:avLst/>
          </a:prstGeom>
          <a:ln w="38100" cmpd="sng">
            <a:noFill/>
          </a:ln>
        </p:spPr>
      </p:pic>
      <p:sp>
        <p:nvSpPr>
          <p:cNvPr id="29" name="Rounded Rectangle 28"/>
          <p:cNvSpPr/>
          <p:nvPr/>
        </p:nvSpPr>
        <p:spPr>
          <a:xfrm>
            <a:off x="1038741" y="2063920"/>
            <a:ext cx="7104925" cy="1007901"/>
          </a:xfrm>
          <a:prstGeom prst="roundRect">
            <a:avLst>
              <a:gd name="adj" fmla="val 50000"/>
            </a:avLst>
          </a:prstGeom>
          <a:solidFill>
            <a:srgbClr val="FFFFFF"/>
          </a:solidFill>
        </p:spPr>
        <p:txBody>
          <a:bodyPr wrap="square" lIns="91438" tIns="45719" rIns="91438" bIns="45719" spcCol="0" rtlCol="0" anchor="ctr">
            <a:noAutofit/>
          </a:bodyPr>
          <a:lstStyle/>
          <a:p>
            <a:pPr algn="ctr"/>
            <a:r>
              <a:rPr lang="en-US" sz="2400" dirty="0" smtClean="0">
                <a:latin typeface="+mn-lt"/>
              </a:rPr>
              <a:t>teams need to work together or </a:t>
            </a:r>
            <a:r>
              <a:rPr lang="en-US" sz="2400" b="1" dirty="0" smtClean="0">
                <a:solidFill>
                  <a:schemeClr val="accent4"/>
                </a:solidFill>
                <a:latin typeface="+mn-lt"/>
              </a:rPr>
              <a:t>apart</a:t>
            </a:r>
          </a:p>
        </p:txBody>
      </p:sp>
      <p:sp>
        <p:nvSpPr>
          <p:cNvPr id="2" name="Rectangle 1"/>
          <p:cNvSpPr/>
          <p:nvPr/>
        </p:nvSpPr>
        <p:spPr>
          <a:xfrm>
            <a:off x="0" y="0"/>
            <a:ext cx="9143999" cy="5144885"/>
          </a:xfrm>
          <a:prstGeom prst="rect">
            <a:avLst/>
          </a:prstGeom>
          <a:noFill/>
          <a:ln w="57150" cmpd="sng">
            <a:solidFill>
              <a:schemeClr val="tx2"/>
            </a:solidFill>
          </a:ln>
        </p:spPr>
        <p:txBody>
          <a:bodyPr wrap="square" rtlCol="0" anchor="ctr">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08136497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419" y="-1"/>
            <a:ext cx="10115880" cy="4741819"/>
          </a:xfrm>
          <a:prstGeom prst="rect">
            <a:avLst/>
          </a:prstGeom>
        </p:spPr>
      </p:pic>
      <p:sp>
        <p:nvSpPr>
          <p:cNvPr id="7" name="Rounded Rectangle 6"/>
          <p:cNvSpPr/>
          <p:nvPr/>
        </p:nvSpPr>
        <p:spPr>
          <a:xfrm>
            <a:off x="1041495" y="2080861"/>
            <a:ext cx="7104925" cy="1007901"/>
          </a:xfrm>
          <a:prstGeom prst="roundRect">
            <a:avLst>
              <a:gd name="adj" fmla="val 50000"/>
            </a:avLst>
          </a:prstGeom>
          <a:solidFill>
            <a:srgbClr val="FFFFFF"/>
          </a:solidFill>
        </p:spPr>
        <p:txBody>
          <a:bodyPr wrap="square" lIns="91438" tIns="45719" rIns="91438" bIns="45719" spcCol="0" rtlCol="0" anchor="ctr">
            <a:noAutofit/>
          </a:bodyPr>
          <a:lstStyle/>
          <a:p>
            <a:pPr algn="ctr"/>
            <a:r>
              <a:rPr lang="en-US" sz="2000" dirty="0" smtClean="0">
                <a:latin typeface="+mn-lt"/>
              </a:rPr>
              <a:t>expectation that video experience is consistent, high quality, pervasive, secure, and </a:t>
            </a:r>
            <a:r>
              <a:rPr lang="en-US" sz="2000" b="1" dirty="0" smtClean="0">
                <a:solidFill>
                  <a:schemeClr val="accent4"/>
                </a:solidFill>
                <a:latin typeface="+mn-lt"/>
              </a:rPr>
              <a:t>interoperable</a:t>
            </a:r>
          </a:p>
        </p:txBody>
      </p:sp>
    </p:spTree>
    <p:extLst>
      <p:ext uri="{BB962C8B-B14F-4D97-AF65-F5344CB8AC3E}">
        <p14:creationId xmlns:p14="http://schemas.microsoft.com/office/powerpoint/2010/main" val="74439662"/>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Day in the Life of a Team</a:t>
            </a:r>
            <a:endParaRPr lang="en-US" dirty="0"/>
          </a:p>
        </p:txBody>
      </p:sp>
    </p:spTree>
    <p:extLst>
      <p:ext uri="{BB962C8B-B14F-4D97-AF65-F5344CB8AC3E}">
        <p14:creationId xmlns:p14="http://schemas.microsoft.com/office/powerpoint/2010/main" val="407752327"/>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5b8564053617a2afc733bcbbbdc2bb16ce14090"/>
</p:tagLst>
</file>

<file path=ppt/theme/theme1.xml><?xml version="1.0" encoding="utf-8"?>
<a:theme xmlns:a="http://schemas.openxmlformats.org/drawingml/2006/main" name="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50000"/>
          </a:schemeClr>
        </a:solidFill>
        <a:ln>
          <a:noFill/>
        </a:ln>
        <a:effectLst/>
      </a:spPr>
      <a:bodyPr rtlCol="0" anchor="ctr" anchorCtr="1"/>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ollabSummit20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spPr>
      <a:bodyPr wrap="square" rtlCol="0" anchor="ctr">
        <a:noAutofit/>
      </a:bodyPr>
      <a:lstStyle>
        <a:defPPr algn="ctr">
          <a:defRPr dirty="0">
            <a:solidFill>
              <a:schemeClr val="bg1"/>
            </a:solidFill>
            <a:latin typeface="+mj-lt"/>
          </a:defRPr>
        </a:defPPr>
      </a:lstStyle>
    </a:spDef>
  </a:objectDefaults>
  <a:extraClrSchemeLst/>
</a:theme>
</file>

<file path=ppt/theme/theme3.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ollabSummit20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spPr>
      <a:bodyPr wrap="square">
        <a:spAutoFit/>
      </a:bodyPr>
      <a:lstStyle>
        <a:defPPr>
          <a:defRPr dirty="0">
            <a:solidFill>
              <a:schemeClr val="bg1"/>
            </a:solidFill>
            <a:latin typeface="+mj-lt"/>
          </a:defRPr>
        </a:defPPr>
      </a:lstStyle>
    </a:spDef>
  </a:objectDefaults>
  <a:extraClrSchemeLst/>
</a:theme>
</file>

<file path=ppt/theme/theme4.xml><?xml version="1.0" encoding="utf-8"?>
<a:theme xmlns:a="http://schemas.openxmlformats.org/drawingml/2006/main" name="1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50000"/>
          </a:schemeClr>
        </a:solidFill>
        <a:ln>
          <a:noFill/>
        </a:ln>
        <a:effectLst/>
      </a:spPr>
      <a:bodyPr rtlCol="0" anchor="ctr" anchorCtr="1"/>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6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ollabSummit20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spPr>
      <a:bodyPr wrap="square">
        <a:spAutoFit/>
      </a:bodyPr>
      <a:lstStyle>
        <a:defPPr>
          <a:defRPr dirty="0">
            <a:solidFill>
              <a:schemeClr val="bg1"/>
            </a:solidFill>
            <a:latin typeface="+mj-lt"/>
          </a:defRPr>
        </a:defPPr>
      </a:lstStyle>
    </a:spDef>
  </a:objectDefaults>
  <a:extraClrSchemeLst/>
</a:theme>
</file>

<file path=ppt/theme/theme6.xml><?xml version="1.0" encoding="utf-8"?>
<a:theme xmlns:a="http://schemas.openxmlformats.org/drawingml/2006/main" name="8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abMarketingEBC_2015_x.potx" id="{E35F0965-A80A-4B9C-903C-4ED091687072}" vid="{F1A90BE4-F31B-485A-9578-4D38058D829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2014 16x9</Template>
  <TotalTime>34521</TotalTime>
  <Words>1691</Words>
  <Application>Microsoft Macintosh PowerPoint</Application>
  <PresentationFormat>On-screen Show (16:9)</PresentationFormat>
  <Paragraphs>325</Paragraphs>
  <Slides>49</Slides>
  <Notes>47</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49</vt:i4>
      </vt:variant>
    </vt:vector>
  </HeadingPairs>
  <TitlesOfParts>
    <vt:vector size="72" baseType="lpstr">
      <vt:lpstr>Arial MT Std Light</vt:lpstr>
      <vt:lpstr>Avenir Book</vt:lpstr>
      <vt:lpstr>Broadway</vt:lpstr>
      <vt:lpstr>Calibri</vt:lpstr>
      <vt:lpstr>Ciscolight</vt:lpstr>
      <vt:lpstr>CiscoSans</vt:lpstr>
      <vt:lpstr>CiscoSans ExtraLight</vt:lpstr>
      <vt:lpstr>CiscoSans Light</vt:lpstr>
      <vt:lpstr>CiscoSans Thin</vt:lpstr>
      <vt:lpstr>CiscoSans UltraLight</vt:lpstr>
      <vt:lpstr>CiscoSansTT</vt:lpstr>
      <vt:lpstr>CiscoSansTT ExtraLight</vt:lpstr>
      <vt:lpstr>CiscoSansTT Light</vt:lpstr>
      <vt:lpstr>Helvetica Light</vt:lpstr>
      <vt:lpstr>Helvetica Neue UltraLight</vt:lpstr>
      <vt:lpstr>ＭＳ Ｐゴシック</vt:lpstr>
      <vt:lpstr>Arial</vt:lpstr>
      <vt:lpstr>Blue theme 2015 16x9</vt:lpstr>
      <vt:lpstr>1_Blue theme 2014 16x9</vt:lpstr>
      <vt:lpstr>Blue theme 2014 16x9</vt:lpstr>
      <vt:lpstr>1_Blue theme 2015 16x9</vt:lpstr>
      <vt:lpstr>6_Blue theme 2014 16x9</vt:lpstr>
      <vt:lpstr>8_Blue theme 2014 16x9</vt:lpstr>
      <vt:lpstr> Modern Experiences  for the Agile and  Mobile-First Enterprise</vt:lpstr>
      <vt:lpstr>Agenda</vt:lpstr>
      <vt:lpstr>PowerPoint Presentation</vt:lpstr>
      <vt:lpstr>PowerPoint Presentation</vt:lpstr>
      <vt:lpstr>How Has Collaboration Changed?</vt:lpstr>
      <vt:lpstr>PowerPoint Presentation</vt:lpstr>
      <vt:lpstr>PowerPoint Presentation</vt:lpstr>
      <vt:lpstr>PowerPoint Presentation</vt:lpstr>
      <vt:lpstr>Day in the Life of a Team</vt:lpstr>
      <vt:lpstr>PowerPoint Presentation</vt:lpstr>
      <vt:lpstr>PowerPoint Presentation</vt:lpstr>
      <vt:lpstr>Meetings Tool</vt:lpstr>
      <vt:lpstr>Chat Tool</vt:lpstr>
      <vt:lpstr>Email Tool</vt:lpstr>
      <vt:lpstr>Pain in the Transitions</vt:lpstr>
      <vt:lpstr>Work is a continuous flow</vt:lpstr>
      <vt:lpstr>Transforming the  Collaboration Experience</vt:lpstr>
      <vt:lpstr>Video and Meetings</vt:lpstr>
      <vt:lpstr>Meet Your Way</vt:lpstr>
      <vt:lpstr>PowerPoint Presentation</vt:lpstr>
      <vt:lpstr>Enable “No-Compromise” Collaboration in:</vt:lpstr>
      <vt:lpstr>PowerPoint Presentation</vt:lpstr>
      <vt:lpstr>PowerPoint Presentation</vt:lpstr>
      <vt:lpstr>Enable Every Room with Video, Touch and Wireless Sharing</vt:lpstr>
      <vt:lpstr>Invest in video endpoints with an innovative roadmap that incorporates analytics, AI, voice recognition, and beyond.</vt:lpstr>
      <vt:lpstr>PowerPoint Presentation</vt:lpstr>
      <vt:lpstr>PowerPoint Presentation</vt:lpstr>
      <vt:lpstr>PowerPoint Presentation</vt:lpstr>
      <vt:lpstr>Business Messaging &amp; Team Collaboration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Enable this</vt:lpstr>
      <vt:lpstr>Digitize your Business</vt:lpstr>
      <vt:lpstr>PowerPoint Presentation</vt:lpstr>
      <vt:lpstr>PowerPoint Presentation</vt:lpstr>
      <vt:lpstr>Extend and Connect From Simple Native Integrations to Custom Development</vt:lpstr>
      <vt:lpstr>Example Integrations</vt:lpstr>
      <vt:lpstr>How it All Comes Together</vt:lpstr>
      <vt:lpstr>Demo</vt:lpstr>
      <vt:lpstr>PowerPoint Presentation</vt:lpstr>
    </vt:vector>
  </TitlesOfParts>
  <Company>Cisco Systems</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Ravikumar Dilli</dc:creator>
  <cp:lastModifiedBy>Microsoft Office User</cp:lastModifiedBy>
  <cp:revision>4992</cp:revision>
  <cp:lastPrinted>2017-04-14T15:11:43Z</cp:lastPrinted>
  <dcterms:created xsi:type="dcterms:W3CDTF">2014-11-19T00:28:01Z</dcterms:created>
  <dcterms:modified xsi:type="dcterms:W3CDTF">2017-04-14T15:19:26Z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ServerID">
    <vt:lpwstr>07841bbc-cd3c-4a76-827f-75a2226890f4</vt:lpwstr>
  </property>
  <property fmtid="{D5CDD505-2E9C-101B-9397-08002B2CF9AE}" pid="4" name="Offisync_UniqueId">
    <vt:lpwstr>291398</vt:lpwstr>
  </property>
  <property fmtid="{D5CDD505-2E9C-101B-9397-08002B2CF9AE}" pid="5" name="Jive_LatestUserAccountName">
    <vt:lpwstr>cacandel</vt:lpwstr>
  </property>
  <property fmtid="{D5CDD505-2E9C-101B-9397-08002B2CF9AE}" pid="6" name="Jive_VersionGuid">
    <vt:lpwstr>1bce6377-21e0-4bc0-9bcf-6b3be0ae2d66</vt:lpwstr>
  </property>
  <property fmtid="{D5CDD505-2E9C-101B-9397-08002B2CF9AE}" pid="7" name="Offisync_UpdateToken">
    <vt:lpwstr>10</vt:lpwstr>
  </property>
</Properties>
</file>