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4"/>
  </p:sldMasterIdLst>
  <p:notesMasterIdLst>
    <p:notesMasterId r:id="rId30"/>
  </p:notesMasterIdLst>
  <p:handoutMasterIdLst>
    <p:handoutMasterId r:id="rId31"/>
  </p:handoutMasterIdLst>
  <p:sldIdLst>
    <p:sldId id="269" r:id="rId5"/>
    <p:sldId id="561" r:id="rId6"/>
    <p:sldId id="533" r:id="rId7"/>
    <p:sldId id="746" r:id="rId8"/>
    <p:sldId id="551" r:id="rId9"/>
    <p:sldId id="552" r:id="rId10"/>
    <p:sldId id="554" r:id="rId11"/>
    <p:sldId id="553" r:id="rId12"/>
    <p:sldId id="534" r:id="rId13"/>
    <p:sldId id="747" r:id="rId14"/>
    <p:sldId id="343" r:id="rId15"/>
    <p:sldId id="347" r:id="rId16"/>
    <p:sldId id="535" r:id="rId17"/>
    <p:sldId id="536" r:id="rId18"/>
    <p:sldId id="537" r:id="rId19"/>
    <p:sldId id="538" r:id="rId20"/>
    <p:sldId id="597" r:id="rId21"/>
    <p:sldId id="539" r:id="rId22"/>
    <p:sldId id="540" r:id="rId23"/>
    <p:sldId id="541" r:id="rId24"/>
    <p:sldId id="542" r:id="rId25"/>
    <p:sldId id="543" r:id="rId26"/>
    <p:sldId id="544" r:id="rId27"/>
    <p:sldId id="724" r:id="rId28"/>
    <p:sldId id="545" r:id="rId29"/>
  </p:sldIdLst>
  <p:sldSz cx="12192000" cy="6858000"/>
  <p:notesSz cx="92964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1"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4223"/>
    <a:srgbClr val="EAEAEA"/>
    <a:srgbClr val="FCE0C8"/>
    <a:srgbClr val="FEF2E8"/>
    <a:srgbClr val="ECAC84"/>
    <a:srgbClr val="FAC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76" autoAdjust="0"/>
    <p:restoredTop sz="96185" autoAdjust="0"/>
  </p:normalViewPr>
  <p:slideViewPr>
    <p:cSldViewPr>
      <p:cViewPr>
        <p:scale>
          <a:sx n="120" d="100"/>
          <a:sy n="120" d="100"/>
        </p:scale>
        <p:origin x="1472" y="704"/>
      </p:cViewPr>
      <p:guideLst>
        <p:guide orient="horz" pos="2160"/>
        <p:guide pos="3840"/>
      </p:guideLst>
    </p:cSldViewPr>
  </p:slideViewPr>
  <p:notesTextViewPr>
    <p:cViewPr>
      <p:scale>
        <a:sx n="75" d="100"/>
        <a:sy n="75" d="100"/>
      </p:scale>
      <p:origin x="0" y="0"/>
    </p:cViewPr>
  </p:notesTextViewPr>
  <p:sorterViewPr>
    <p:cViewPr>
      <p:scale>
        <a:sx n="66" d="100"/>
        <a:sy n="66" d="100"/>
      </p:scale>
      <p:origin x="0" y="-3512"/>
    </p:cViewPr>
  </p:sorterViewPr>
  <p:notesViewPr>
    <p:cSldViewPr>
      <p:cViewPr varScale="1">
        <p:scale>
          <a:sx n="119" d="100"/>
          <a:sy n="119" d="100"/>
        </p:scale>
        <p:origin x="5120" y="192"/>
      </p:cViewPr>
      <p:guideLst>
        <p:guide orient="horz" pos="2161"/>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0330FE-01B0-4A2C-BD2D-5C883B133C87}" type="doc">
      <dgm:prSet loTypeId="urn:microsoft.com/office/officeart/2005/8/layout/cycle2" loCatId="cycle" qsTypeId="urn:microsoft.com/office/officeart/2005/8/quickstyle/3d2" qsCatId="3D" csTypeId="urn:microsoft.com/office/officeart/2005/8/colors/accent0_1" csCatId="mainScheme" phldr="1"/>
      <dgm:spPr/>
      <dgm:t>
        <a:bodyPr/>
        <a:lstStyle/>
        <a:p>
          <a:endParaRPr lang="en-US"/>
        </a:p>
      </dgm:t>
    </dgm:pt>
    <dgm:pt modelId="{61860518-6A85-4094-9DB1-435FF271CD35}">
      <dgm:prSet phldrT="[Text]"/>
      <dgm:spPr/>
      <dgm:t>
        <a:bodyPr/>
        <a:lstStyle/>
        <a:p>
          <a:r>
            <a:rPr lang="en-US" b="1" dirty="0"/>
            <a:t>Service Portfolio Management</a:t>
          </a:r>
        </a:p>
      </dgm:t>
    </dgm:pt>
    <dgm:pt modelId="{E88CAE04-0F02-42D3-A7A6-F4F0DA51E01C}" type="parTrans" cxnId="{031FA18E-EDBE-41B4-9CE1-62F6787B1652}">
      <dgm:prSet/>
      <dgm:spPr/>
      <dgm:t>
        <a:bodyPr/>
        <a:lstStyle/>
        <a:p>
          <a:endParaRPr lang="en-US" b="1"/>
        </a:p>
      </dgm:t>
    </dgm:pt>
    <dgm:pt modelId="{F2235D68-1636-48E7-8EF9-2F76998EC97B}" type="sibTrans" cxnId="{031FA18E-EDBE-41B4-9CE1-62F6787B1652}">
      <dgm:prSet/>
      <dgm:spPr/>
      <dgm:t>
        <a:bodyPr/>
        <a:lstStyle/>
        <a:p>
          <a:endParaRPr lang="en-US" b="1"/>
        </a:p>
      </dgm:t>
    </dgm:pt>
    <dgm:pt modelId="{9DBFD176-184B-4CF5-9FC1-FB45876E4407}">
      <dgm:prSet phldrT="[Text]"/>
      <dgm:spPr/>
      <dgm:t>
        <a:bodyPr/>
        <a:lstStyle/>
        <a:p>
          <a:r>
            <a:rPr lang="en-US" b="1" dirty="0"/>
            <a:t>Financial Management</a:t>
          </a:r>
        </a:p>
      </dgm:t>
    </dgm:pt>
    <dgm:pt modelId="{A307091E-7477-4013-BB86-8268C6FA479D}" type="parTrans" cxnId="{5A35FAD0-B00D-4100-8243-D8526351BE44}">
      <dgm:prSet/>
      <dgm:spPr/>
      <dgm:t>
        <a:bodyPr/>
        <a:lstStyle/>
        <a:p>
          <a:endParaRPr lang="en-US" b="1"/>
        </a:p>
      </dgm:t>
    </dgm:pt>
    <dgm:pt modelId="{CC8E0D4B-57DB-4B09-923A-54758DDFA656}" type="sibTrans" cxnId="{5A35FAD0-B00D-4100-8243-D8526351BE44}">
      <dgm:prSet/>
      <dgm:spPr/>
      <dgm:t>
        <a:bodyPr/>
        <a:lstStyle/>
        <a:p>
          <a:endParaRPr lang="en-US" b="1"/>
        </a:p>
      </dgm:t>
    </dgm:pt>
    <dgm:pt modelId="{C0966C49-2774-47C9-86A8-9949BDCE864B}">
      <dgm:prSet phldrT="[Text]"/>
      <dgm:spPr/>
      <dgm:t>
        <a:bodyPr/>
        <a:lstStyle/>
        <a:p>
          <a:r>
            <a:rPr lang="en-US" b="1" dirty="0"/>
            <a:t>Demand Management</a:t>
          </a:r>
        </a:p>
      </dgm:t>
    </dgm:pt>
    <dgm:pt modelId="{EA064C09-F9B0-42C4-B285-220A3C5A907B}" type="parTrans" cxnId="{70158D71-3DBD-4E67-87B1-26D494F09833}">
      <dgm:prSet/>
      <dgm:spPr/>
      <dgm:t>
        <a:bodyPr/>
        <a:lstStyle/>
        <a:p>
          <a:endParaRPr lang="en-US" b="1"/>
        </a:p>
      </dgm:t>
    </dgm:pt>
    <dgm:pt modelId="{2DC93715-70BF-4318-8BD2-498DF2E3A14C}" type="sibTrans" cxnId="{70158D71-3DBD-4E67-87B1-26D494F09833}">
      <dgm:prSet/>
      <dgm:spPr/>
      <dgm:t>
        <a:bodyPr/>
        <a:lstStyle/>
        <a:p>
          <a:endParaRPr lang="en-US" b="1"/>
        </a:p>
      </dgm:t>
    </dgm:pt>
    <dgm:pt modelId="{E1935269-2B05-4900-A38D-FB1CA4568ECE}">
      <dgm:prSet phldrT="[Text]"/>
      <dgm:spPr/>
      <dgm:t>
        <a:bodyPr/>
        <a:lstStyle/>
        <a:p>
          <a:r>
            <a:rPr lang="en-US" b="1" dirty="0"/>
            <a:t>Business Relationship Management</a:t>
          </a:r>
        </a:p>
      </dgm:t>
    </dgm:pt>
    <dgm:pt modelId="{B304D3DC-0F27-4DCA-9545-EC00CE1142B0}" type="parTrans" cxnId="{FC360B98-E38E-4CF5-8DA0-42B2CBF7E305}">
      <dgm:prSet/>
      <dgm:spPr/>
      <dgm:t>
        <a:bodyPr/>
        <a:lstStyle/>
        <a:p>
          <a:endParaRPr lang="en-US"/>
        </a:p>
      </dgm:t>
    </dgm:pt>
    <dgm:pt modelId="{29B059F7-C0D9-40EA-AB60-B84DBF8CAF64}" type="sibTrans" cxnId="{FC360B98-E38E-4CF5-8DA0-42B2CBF7E305}">
      <dgm:prSet/>
      <dgm:spPr/>
      <dgm:t>
        <a:bodyPr/>
        <a:lstStyle/>
        <a:p>
          <a:endParaRPr lang="en-US"/>
        </a:p>
      </dgm:t>
    </dgm:pt>
    <dgm:pt modelId="{313209F9-1B9D-4662-BDB4-3D32EDFCFBCE}" type="pres">
      <dgm:prSet presAssocID="{DC0330FE-01B0-4A2C-BD2D-5C883B133C87}" presName="cycle" presStyleCnt="0">
        <dgm:presLayoutVars>
          <dgm:dir/>
          <dgm:resizeHandles val="exact"/>
        </dgm:presLayoutVars>
      </dgm:prSet>
      <dgm:spPr/>
    </dgm:pt>
    <dgm:pt modelId="{1B325BD3-325F-473F-98D7-BFED738C21CF}" type="pres">
      <dgm:prSet presAssocID="{61860518-6A85-4094-9DB1-435FF271CD35}" presName="node" presStyleLbl="node1" presStyleIdx="0" presStyleCnt="4" custRadScaleRad="125450" custRadScaleInc="-82468">
        <dgm:presLayoutVars>
          <dgm:bulletEnabled val="1"/>
        </dgm:presLayoutVars>
      </dgm:prSet>
      <dgm:spPr/>
    </dgm:pt>
    <dgm:pt modelId="{8487CB77-75AD-48A4-B40B-49D3EDB884A0}" type="pres">
      <dgm:prSet presAssocID="{F2235D68-1636-48E7-8EF9-2F76998EC97B}" presName="sibTrans" presStyleLbl="sibTrans2D1" presStyleIdx="0" presStyleCnt="4" custLinFactNeighborX="38503" custLinFactNeighborY="-31031"/>
      <dgm:spPr/>
    </dgm:pt>
    <dgm:pt modelId="{25CB61FB-A13A-4EF0-B70F-1219671926A2}" type="pres">
      <dgm:prSet presAssocID="{F2235D68-1636-48E7-8EF9-2F76998EC97B}" presName="connectorText" presStyleLbl="sibTrans2D1" presStyleIdx="0" presStyleCnt="4"/>
      <dgm:spPr/>
    </dgm:pt>
    <dgm:pt modelId="{895739E2-BAA7-46C6-97C4-5233E5EEB2E4}" type="pres">
      <dgm:prSet presAssocID="{9DBFD176-184B-4CF5-9FC1-FB45876E4407}" presName="node" presStyleLbl="node1" presStyleIdx="1" presStyleCnt="4" custRadScaleRad="137389" custRadScaleInc="-27336">
        <dgm:presLayoutVars>
          <dgm:bulletEnabled val="1"/>
        </dgm:presLayoutVars>
      </dgm:prSet>
      <dgm:spPr/>
    </dgm:pt>
    <dgm:pt modelId="{523D9366-F801-4E8C-8EFD-B4DE5C9C16BB}" type="pres">
      <dgm:prSet presAssocID="{CC8E0D4B-57DB-4B09-923A-54758DDFA656}" presName="sibTrans" presStyleLbl="sibTrans2D1" presStyleIdx="1" presStyleCnt="4" custLinFactY="7853" custLinFactNeighborY="100000"/>
      <dgm:spPr/>
    </dgm:pt>
    <dgm:pt modelId="{F2639F38-3EAC-4279-8502-BFCC68E98644}" type="pres">
      <dgm:prSet presAssocID="{CC8E0D4B-57DB-4B09-923A-54758DDFA656}" presName="connectorText" presStyleLbl="sibTrans2D1" presStyleIdx="1" presStyleCnt="4"/>
      <dgm:spPr/>
    </dgm:pt>
    <dgm:pt modelId="{846CFB25-5826-437E-83BE-84BDF75E734A}" type="pres">
      <dgm:prSet presAssocID="{C0966C49-2774-47C9-86A8-9949BDCE864B}" presName="node" presStyleLbl="node1" presStyleIdx="2" presStyleCnt="4" custRadScaleRad="101030" custRadScaleInc="-17782">
        <dgm:presLayoutVars>
          <dgm:bulletEnabled val="1"/>
        </dgm:presLayoutVars>
      </dgm:prSet>
      <dgm:spPr/>
    </dgm:pt>
    <dgm:pt modelId="{3A52F55C-9494-4B38-9965-CC9E7E279FA3}" type="pres">
      <dgm:prSet presAssocID="{2DC93715-70BF-4318-8BD2-498DF2E3A14C}" presName="sibTrans" presStyleLbl="sibTrans2D1" presStyleIdx="2" presStyleCnt="4" custLinFactNeighborX="-33235" custLinFactNeighborY="-37414"/>
      <dgm:spPr/>
    </dgm:pt>
    <dgm:pt modelId="{8D4D31F2-C053-4DE3-8C51-C00C8F2B4045}" type="pres">
      <dgm:prSet presAssocID="{2DC93715-70BF-4318-8BD2-498DF2E3A14C}" presName="connectorText" presStyleLbl="sibTrans2D1" presStyleIdx="2" presStyleCnt="4"/>
      <dgm:spPr/>
    </dgm:pt>
    <dgm:pt modelId="{A2796A76-33D4-4923-A892-D4345D35D6CA}" type="pres">
      <dgm:prSet presAssocID="{E1935269-2B05-4900-A38D-FB1CA4568ECE}" presName="node" presStyleLbl="node1" presStyleIdx="3" presStyleCnt="4" custRadScaleRad="152570" custRadScaleInc="-28749">
        <dgm:presLayoutVars>
          <dgm:bulletEnabled val="1"/>
        </dgm:presLayoutVars>
      </dgm:prSet>
      <dgm:spPr/>
    </dgm:pt>
    <dgm:pt modelId="{5319CC2D-ED06-4D12-9277-741A0025E45C}" type="pres">
      <dgm:prSet presAssocID="{29B059F7-C0D9-40EA-AB60-B84DBF8CAF64}" presName="sibTrans" presStyleLbl="sibTrans2D1" presStyleIdx="3" presStyleCnt="4"/>
      <dgm:spPr/>
    </dgm:pt>
    <dgm:pt modelId="{13077373-D6D4-4B00-B6D4-F3AA587CAB2E}" type="pres">
      <dgm:prSet presAssocID="{29B059F7-C0D9-40EA-AB60-B84DBF8CAF64}" presName="connectorText" presStyleLbl="sibTrans2D1" presStyleIdx="3" presStyleCnt="4"/>
      <dgm:spPr/>
    </dgm:pt>
  </dgm:ptLst>
  <dgm:cxnLst>
    <dgm:cxn modelId="{E69B190B-EF66-4DB0-92C5-30F3CC35C57C}" type="presOf" srcId="{CC8E0D4B-57DB-4B09-923A-54758DDFA656}" destId="{F2639F38-3EAC-4279-8502-BFCC68E98644}" srcOrd="1" destOrd="0" presId="urn:microsoft.com/office/officeart/2005/8/layout/cycle2"/>
    <dgm:cxn modelId="{AC80C832-88ED-4FEC-A42D-ADE22B2B208E}" type="presOf" srcId="{E1935269-2B05-4900-A38D-FB1CA4568ECE}" destId="{A2796A76-33D4-4923-A892-D4345D35D6CA}" srcOrd="0" destOrd="0" presId="urn:microsoft.com/office/officeart/2005/8/layout/cycle2"/>
    <dgm:cxn modelId="{C0D5FF41-7B84-45B0-8390-189C1E891487}" type="presOf" srcId="{29B059F7-C0D9-40EA-AB60-B84DBF8CAF64}" destId="{5319CC2D-ED06-4D12-9277-741A0025E45C}" srcOrd="0" destOrd="0" presId="urn:microsoft.com/office/officeart/2005/8/layout/cycle2"/>
    <dgm:cxn modelId="{3FEFF950-B550-4D3C-9E16-4745441A5B1D}" type="presOf" srcId="{C0966C49-2774-47C9-86A8-9949BDCE864B}" destId="{846CFB25-5826-437E-83BE-84BDF75E734A}" srcOrd="0" destOrd="0" presId="urn:microsoft.com/office/officeart/2005/8/layout/cycle2"/>
    <dgm:cxn modelId="{C567FD53-28F8-4693-B2FE-87E3CEADE783}" type="presOf" srcId="{F2235D68-1636-48E7-8EF9-2F76998EC97B}" destId="{25CB61FB-A13A-4EF0-B70F-1219671926A2}" srcOrd="1" destOrd="0" presId="urn:microsoft.com/office/officeart/2005/8/layout/cycle2"/>
    <dgm:cxn modelId="{DA92E955-4B6D-4434-AD16-66CF1944FEA9}" type="presOf" srcId="{F2235D68-1636-48E7-8EF9-2F76998EC97B}" destId="{8487CB77-75AD-48A4-B40B-49D3EDB884A0}" srcOrd="0" destOrd="0" presId="urn:microsoft.com/office/officeart/2005/8/layout/cycle2"/>
    <dgm:cxn modelId="{9BA9915C-1B33-48C8-80B0-827F57AF6084}" type="presOf" srcId="{DC0330FE-01B0-4A2C-BD2D-5C883B133C87}" destId="{313209F9-1B9D-4662-BDB4-3D32EDFCFBCE}" srcOrd="0" destOrd="0" presId="urn:microsoft.com/office/officeart/2005/8/layout/cycle2"/>
    <dgm:cxn modelId="{70158D71-3DBD-4E67-87B1-26D494F09833}" srcId="{DC0330FE-01B0-4A2C-BD2D-5C883B133C87}" destId="{C0966C49-2774-47C9-86A8-9949BDCE864B}" srcOrd="2" destOrd="0" parTransId="{EA064C09-F9B0-42C4-B285-220A3C5A907B}" sibTransId="{2DC93715-70BF-4318-8BD2-498DF2E3A14C}"/>
    <dgm:cxn modelId="{E20EEB77-E801-4F67-AFE4-F7B4A2904595}" type="presOf" srcId="{2DC93715-70BF-4318-8BD2-498DF2E3A14C}" destId="{3A52F55C-9494-4B38-9965-CC9E7E279FA3}" srcOrd="0" destOrd="0" presId="urn:microsoft.com/office/officeart/2005/8/layout/cycle2"/>
    <dgm:cxn modelId="{031FA18E-EDBE-41B4-9CE1-62F6787B1652}" srcId="{DC0330FE-01B0-4A2C-BD2D-5C883B133C87}" destId="{61860518-6A85-4094-9DB1-435FF271CD35}" srcOrd="0" destOrd="0" parTransId="{E88CAE04-0F02-42D3-A7A6-F4F0DA51E01C}" sibTransId="{F2235D68-1636-48E7-8EF9-2F76998EC97B}"/>
    <dgm:cxn modelId="{FC360B98-E38E-4CF5-8DA0-42B2CBF7E305}" srcId="{DC0330FE-01B0-4A2C-BD2D-5C883B133C87}" destId="{E1935269-2B05-4900-A38D-FB1CA4568ECE}" srcOrd="3" destOrd="0" parTransId="{B304D3DC-0F27-4DCA-9545-EC00CE1142B0}" sibTransId="{29B059F7-C0D9-40EA-AB60-B84DBF8CAF64}"/>
    <dgm:cxn modelId="{1A4C6898-AE7E-4C9E-BD0A-504F8F050D55}" type="presOf" srcId="{61860518-6A85-4094-9DB1-435FF271CD35}" destId="{1B325BD3-325F-473F-98D7-BFED738C21CF}" srcOrd="0" destOrd="0" presId="urn:microsoft.com/office/officeart/2005/8/layout/cycle2"/>
    <dgm:cxn modelId="{5A35FAD0-B00D-4100-8243-D8526351BE44}" srcId="{DC0330FE-01B0-4A2C-BD2D-5C883B133C87}" destId="{9DBFD176-184B-4CF5-9FC1-FB45876E4407}" srcOrd="1" destOrd="0" parTransId="{A307091E-7477-4013-BB86-8268C6FA479D}" sibTransId="{CC8E0D4B-57DB-4B09-923A-54758DDFA656}"/>
    <dgm:cxn modelId="{DD9392D6-2B3A-470B-B751-3C88DBDC4437}" type="presOf" srcId="{9DBFD176-184B-4CF5-9FC1-FB45876E4407}" destId="{895739E2-BAA7-46C6-97C4-5233E5EEB2E4}" srcOrd="0" destOrd="0" presId="urn:microsoft.com/office/officeart/2005/8/layout/cycle2"/>
    <dgm:cxn modelId="{CE1AD6DD-BEC9-43F2-A1C6-FDAF80EF25DE}" type="presOf" srcId="{29B059F7-C0D9-40EA-AB60-B84DBF8CAF64}" destId="{13077373-D6D4-4B00-B6D4-F3AA587CAB2E}" srcOrd="1" destOrd="0" presId="urn:microsoft.com/office/officeart/2005/8/layout/cycle2"/>
    <dgm:cxn modelId="{AD6F7BE1-C2B2-4B4C-A41F-70DB1246EF6C}" type="presOf" srcId="{2DC93715-70BF-4318-8BD2-498DF2E3A14C}" destId="{8D4D31F2-C053-4DE3-8C51-C00C8F2B4045}" srcOrd="1" destOrd="0" presId="urn:microsoft.com/office/officeart/2005/8/layout/cycle2"/>
    <dgm:cxn modelId="{15C2CAEB-A40A-47B3-B0E4-3CC149246C9E}" type="presOf" srcId="{CC8E0D4B-57DB-4B09-923A-54758DDFA656}" destId="{523D9366-F801-4E8C-8EFD-B4DE5C9C16BB}" srcOrd="0" destOrd="0" presId="urn:microsoft.com/office/officeart/2005/8/layout/cycle2"/>
    <dgm:cxn modelId="{129A7450-51E0-4E74-B563-5C6B04298510}" type="presParOf" srcId="{313209F9-1B9D-4662-BDB4-3D32EDFCFBCE}" destId="{1B325BD3-325F-473F-98D7-BFED738C21CF}" srcOrd="0" destOrd="0" presId="urn:microsoft.com/office/officeart/2005/8/layout/cycle2"/>
    <dgm:cxn modelId="{323E47C1-1261-48BE-B040-4B255383B596}" type="presParOf" srcId="{313209F9-1B9D-4662-BDB4-3D32EDFCFBCE}" destId="{8487CB77-75AD-48A4-B40B-49D3EDB884A0}" srcOrd="1" destOrd="0" presId="urn:microsoft.com/office/officeart/2005/8/layout/cycle2"/>
    <dgm:cxn modelId="{CCB415CC-5363-40F0-A2F2-2279386A80B3}" type="presParOf" srcId="{8487CB77-75AD-48A4-B40B-49D3EDB884A0}" destId="{25CB61FB-A13A-4EF0-B70F-1219671926A2}" srcOrd="0" destOrd="0" presId="urn:microsoft.com/office/officeart/2005/8/layout/cycle2"/>
    <dgm:cxn modelId="{B4247CD5-B900-4681-9B83-B81014BCA3EB}" type="presParOf" srcId="{313209F9-1B9D-4662-BDB4-3D32EDFCFBCE}" destId="{895739E2-BAA7-46C6-97C4-5233E5EEB2E4}" srcOrd="2" destOrd="0" presId="urn:microsoft.com/office/officeart/2005/8/layout/cycle2"/>
    <dgm:cxn modelId="{ABFC69F5-F7B1-4791-AA11-A4A22025F888}" type="presParOf" srcId="{313209F9-1B9D-4662-BDB4-3D32EDFCFBCE}" destId="{523D9366-F801-4E8C-8EFD-B4DE5C9C16BB}" srcOrd="3" destOrd="0" presId="urn:microsoft.com/office/officeart/2005/8/layout/cycle2"/>
    <dgm:cxn modelId="{C9425DDD-E06B-400F-9C7B-674973536E5C}" type="presParOf" srcId="{523D9366-F801-4E8C-8EFD-B4DE5C9C16BB}" destId="{F2639F38-3EAC-4279-8502-BFCC68E98644}" srcOrd="0" destOrd="0" presId="urn:microsoft.com/office/officeart/2005/8/layout/cycle2"/>
    <dgm:cxn modelId="{599449C6-D84A-44FF-A187-4E577E626FA6}" type="presParOf" srcId="{313209F9-1B9D-4662-BDB4-3D32EDFCFBCE}" destId="{846CFB25-5826-437E-83BE-84BDF75E734A}" srcOrd="4" destOrd="0" presId="urn:microsoft.com/office/officeart/2005/8/layout/cycle2"/>
    <dgm:cxn modelId="{FEBA4CD1-1240-4896-8193-B5D1D25FACE3}" type="presParOf" srcId="{313209F9-1B9D-4662-BDB4-3D32EDFCFBCE}" destId="{3A52F55C-9494-4B38-9965-CC9E7E279FA3}" srcOrd="5" destOrd="0" presId="urn:microsoft.com/office/officeart/2005/8/layout/cycle2"/>
    <dgm:cxn modelId="{0F5F4758-4E8D-43BB-AC3F-6FB363CB133C}" type="presParOf" srcId="{3A52F55C-9494-4B38-9965-CC9E7E279FA3}" destId="{8D4D31F2-C053-4DE3-8C51-C00C8F2B4045}" srcOrd="0" destOrd="0" presId="urn:microsoft.com/office/officeart/2005/8/layout/cycle2"/>
    <dgm:cxn modelId="{67D579E9-B2DA-4A33-9083-7C3FCA83EED5}" type="presParOf" srcId="{313209F9-1B9D-4662-BDB4-3D32EDFCFBCE}" destId="{A2796A76-33D4-4923-A892-D4345D35D6CA}" srcOrd="6" destOrd="0" presId="urn:microsoft.com/office/officeart/2005/8/layout/cycle2"/>
    <dgm:cxn modelId="{A661AFA2-AB1E-40B4-8236-5125222E6F35}" type="presParOf" srcId="{313209F9-1B9D-4662-BDB4-3D32EDFCFBCE}" destId="{5319CC2D-ED06-4D12-9277-741A0025E45C}" srcOrd="7" destOrd="0" presId="urn:microsoft.com/office/officeart/2005/8/layout/cycle2"/>
    <dgm:cxn modelId="{FD0C3BD2-E2D7-471A-867B-442B2EE84394}" type="presParOf" srcId="{5319CC2D-ED06-4D12-9277-741A0025E45C}" destId="{13077373-D6D4-4B00-B6D4-F3AA587CAB2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0330FE-01B0-4A2C-BD2D-5C883B133C87}" type="doc">
      <dgm:prSet loTypeId="urn:microsoft.com/office/officeart/2005/8/layout/cycle2" loCatId="cycle" qsTypeId="urn:microsoft.com/office/officeart/2005/8/quickstyle/3d2" qsCatId="3D" csTypeId="urn:microsoft.com/office/officeart/2005/8/colors/accent0_1" csCatId="mainScheme" phldr="1"/>
      <dgm:spPr/>
      <dgm:t>
        <a:bodyPr/>
        <a:lstStyle/>
        <a:p>
          <a:endParaRPr lang="en-US"/>
        </a:p>
      </dgm:t>
    </dgm:pt>
    <dgm:pt modelId="{61860518-6A85-4094-9DB1-435FF271CD35}">
      <dgm:prSet phldrT="[Text]"/>
      <dgm:spPr/>
      <dgm:t>
        <a:bodyPr/>
        <a:lstStyle/>
        <a:p>
          <a:r>
            <a:rPr lang="en-US" b="1" dirty="0"/>
            <a:t>Service Level Management</a:t>
          </a:r>
        </a:p>
      </dgm:t>
    </dgm:pt>
    <dgm:pt modelId="{E88CAE04-0F02-42D3-A7A6-F4F0DA51E01C}" type="parTrans" cxnId="{031FA18E-EDBE-41B4-9CE1-62F6787B1652}">
      <dgm:prSet/>
      <dgm:spPr/>
      <dgm:t>
        <a:bodyPr/>
        <a:lstStyle/>
        <a:p>
          <a:endParaRPr lang="en-US" b="1"/>
        </a:p>
      </dgm:t>
    </dgm:pt>
    <dgm:pt modelId="{F2235D68-1636-48E7-8EF9-2F76998EC97B}" type="sibTrans" cxnId="{031FA18E-EDBE-41B4-9CE1-62F6787B1652}">
      <dgm:prSet/>
      <dgm:spPr/>
      <dgm:t>
        <a:bodyPr/>
        <a:lstStyle/>
        <a:p>
          <a:endParaRPr lang="en-US" b="1"/>
        </a:p>
      </dgm:t>
    </dgm:pt>
    <dgm:pt modelId="{9DBFD176-184B-4CF5-9FC1-FB45876E4407}">
      <dgm:prSet phldrT="[Text]"/>
      <dgm:spPr/>
      <dgm:t>
        <a:bodyPr/>
        <a:lstStyle/>
        <a:p>
          <a:r>
            <a:rPr lang="en-US" b="1" dirty="0"/>
            <a:t>Service Catalogue Management</a:t>
          </a:r>
        </a:p>
      </dgm:t>
    </dgm:pt>
    <dgm:pt modelId="{A307091E-7477-4013-BB86-8268C6FA479D}" type="parTrans" cxnId="{5A35FAD0-B00D-4100-8243-D8526351BE44}">
      <dgm:prSet/>
      <dgm:spPr/>
      <dgm:t>
        <a:bodyPr/>
        <a:lstStyle/>
        <a:p>
          <a:endParaRPr lang="en-US" b="1"/>
        </a:p>
      </dgm:t>
    </dgm:pt>
    <dgm:pt modelId="{CC8E0D4B-57DB-4B09-923A-54758DDFA656}" type="sibTrans" cxnId="{5A35FAD0-B00D-4100-8243-D8526351BE44}">
      <dgm:prSet/>
      <dgm:spPr/>
      <dgm:t>
        <a:bodyPr/>
        <a:lstStyle/>
        <a:p>
          <a:endParaRPr lang="en-US" b="1"/>
        </a:p>
      </dgm:t>
    </dgm:pt>
    <dgm:pt modelId="{C0966C49-2774-47C9-86A8-9949BDCE864B}">
      <dgm:prSet phldrT="[Text]"/>
      <dgm:spPr/>
      <dgm:t>
        <a:bodyPr/>
        <a:lstStyle/>
        <a:p>
          <a:r>
            <a:rPr lang="en-US" b="1" dirty="0"/>
            <a:t>Capacity Management</a:t>
          </a:r>
        </a:p>
      </dgm:t>
    </dgm:pt>
    <dgm:pt modelId="{EA064C09-F9B0-42C4-B285-220A3C5A907B}" type="parTrans" cxnId="{70158D71-3DBD-4E67-87B1-26D494F09833}">
      <dgm:prSet/>
      <dgm:spPr/>
      <dgm:t>
        <a:bodyPr/>
        <a:lstStyle/>
        <a:p>
          <a:endParaRPr lang="en-US" b="1"/>
        </a:p>
      </dgm:t>
    </dgm:pt>
    <dgm:pt modelId="{2DC93715-70BF-4318-8BD2-498DF2E3A14C}" type="sibTrans" cxnId="{70158D71-3DBD-4E67-87B1-26D494F09833}">
      <dgm:prSet/>
      <dgm:spPr/>
      <dgm:t>
        <a:bodyPr/>
        <a:lstStyle/>
        <a:p>
          <a:endParaRPr lang="en-US" b="1"/>
        </a:p>
      </dgm:t>
    </dgm:pt>
    <dgm:pt modelId="{22D4B3AB-7088-4167-8D23-CE9C003BC88A}">
      <dgm:prSet phldrT="[Text]"/>
      <dgm:spPr/>
      <dgm:t>
        <a:bodyPr/>
        <a:lstStyle/>
        <a:p>
          <a:r>
            <a:rPr lang="en-US" b="1" dirty="0"/>
            <a:t>Information Security Management</a:t>
          </a:r>
        </a:p>
      </dgm:t>
    </dgm:pt>
    <dgm:pt modelId="{2AF12662-0A95-4302-AC29-BA7C8C87AFE0}" type="parTrans" cxnId="{616CCE8A-17D0-43B6-B407-3893C0D8EC4E}">
      <dgm:prSet/>
      <dgm:spPr/>
      <dgm:t>
        <a:bodyPr/>
        <a:lstStyle/>
        <a:p>
          <a:endParaRPr lang="en-US" b="1"/>
        </a:p>
      </dgm:t>
    </dgm:pt>
    <dgm:pt modelId="{BF14DC57-1BA6-467C-8386-B26F13D57611}" type="sibTrans" cxnId="{616CCE8A-17D0-43B6-B407-3893C0D8EC4E}">
      <dgm:prSet/>
      <dgm:spPr/>
      <dgm:t>
        <a:bodyPr/>
        <a:lstStyle/>
        <a:p>
          <a:endParaRPr lang="en-US" b="1"/>
        </a:p>
      </dgm:t>
    </dgm:pt>
    <dgm:pt modelId="{27E2FE13-58AB-406F-8297-7483EF759139}">
      <dgm:prSet phldrT="[Text]"/>
      <dgm:spPr/>
      <dgm:t>
        <a:bodyPr/>
        <a:lstStyle/>
        <a:p>
          <a:r>
            <a:rPr lang="en-US" b="1" dirty="0"/>
            <a:t>Availability Management</a:t>
          </a:r>
        </a:p>
      </dgm:t>
    </dgm:pt>
    <dgm:pt modelId="{EFF22800-34AE-4903-9133-9F084C1CD444}" type="parTrans" cxnId="{B51F25FB-F34A-40CE-8183-CF5A87AFAC0A}">
      <dgm:prSet/>
      <dgm:spPr/>
      <dgm:t>
        <a:bodyPr/>
        <a:lstStyle/>
        <a:p>
          <a:endParaRPr lang="en-US" b="1"/>
        </a:p>
      </dgm:t>
    </dgm:pt>
    <dgm:pt modelId="{47C8B139-0C38-4A0D-8B0B-34C54574BCAD}" type="sibTrans" cxnId="{B51F25FB-F34A-40CE-8183-CF5A87AFAC0A}">
      <dgm:prSet/>
      <dgm:spPr/>
      <dgm:t>
        <a:bodyPr/>
        <a:lstStyle/>
        <a:p>
          <a:endParaRPr lang="en-US" b="1"/>
        </a:p>
      </dgm:t>
    </dgm:pt>
    <dgm:pt modelId="{97236437-40E7-409A-B032-C638BBD79EFB}">
      <dgm:prSet/>
      <dgm:spPr/>
      <dgm:t>
        <a:bodyPr/>
        <a:lstStyle/>
        <a:p>
          <a:r>
            <a:rPr lang="en-US" b="1" dirty="0"/>
            <a:t>IT Service Continuity Management</a:t>
          </a:r>
        </a:p>
      </dgm:t>
    </dgm:pt>
    <dgm:pt modelId="{804A1FF4-BB2A-407D-A1DC-21CA79B9F536}" type="parTrans" cxnId="{C4779E04-9D45-4DF4-91AD-24C3D582B091}">
      <dgm:prSet/>
      <dgm:spPr/>
      <dgm:t>
        <a:bodyPr/>
        <a:lstStyle/>
        <a:p>
          <a:endParaRPr lang="en-US" b="1"/>
        </a:p>
      </dgm:t>
    </dgm:pt>
    <dgm:pt modelId="{85AE8947-03CF-4ADE-8E28-37F764DAF626}" type="sibTrans" cxnId="{C4779E04-9D45-4DF4-91AD-24C3D582B091}">
      <dgm:prSet/>
      <dgm:spPr/>
      <dgm:t>
        <a:bodyPr/>
        <a:lstStyle/>
        <a:p>
          <a:endParaRPr lang="en-US" b="1"/>
        </a:p>
      </dgm:t>
    </dgm:pt>
    <dgm:pt modelId="{95FD7BDD-B326-4C2B-B244-12CFE775EB79}">
      <dgm:prSet/>
      <dgm:spPr/>
      <dgm:t>
        <a:bodyPr/>
        <a:lstStyle/>
        <a:p>
          <a:r>
            <a:rPr lang="en-US" b="1" dirty="0"/>
            <a:t>Supplier Management</a:t>
          </a:r>
        </a:p>
      </dgm:t>
    </dgm:pt>
    <dgm:pt modelId="{C830DA5E-4425-4527-A322-B1C3DF3B0946}" type="parTrans" cxnId="{58367918-1B49-4F29-B972-866A4FAABE7F}">
      <dgm:prSet/>
      <dgm:spPr/>
      <dgm:t>
        <a:bodyPr/>
        <a:lstStyle/>
        <a:p>
          <a:endParaRPr lang="en-US" b="1"/>
        </a:p>
      </dgm:t>
    </dgm:pt>
    <dgm:pt modelId="{DD619D2C-C950-464E-B1E4-F82F208D56AF}" type="sibTrans" cxnId="{58367918-1B49-4F29-B972-866A4FAABE7F}">
      <dgm:prSet/>
      <dgm:spPr/>
      <dgm:t>
        <a:bodyPr/>
        <a:lstStyle/>
        <a:p>
          <a:endParaRPr lang="en-US" b="1"/>
        </a:p>
      </dgm:t>
    </dgm:pt>
    <dgm:pt modelId="{313209F9-1B9D-4662-BDB4-3D32EDFCFBCE}" type="pres">
      <dgm:prSet presAssocID="{DC0330FE-01B0-4A2C-BD2D-5C883B133C87}" presName="cycle" presStyleCnt="0">
        <dgm:presLayoutVars>
          <dgm:dir/>
          <dgm:resizeHandles val="exact"/>
        </dgm:presLayoutVars>
      </dgm:prSet>
      <dgm:spPr/>
    </dgm:pt>
    <dgm:pt modelId="{1B325BD3-325F-473F-98D7-BFED738C21CF}" type="pres">
      <dgm:prSet presAssocID="{61860518-6A85-4094-9DB1-435FF271CD35}" presName="node" presStyleLbl="node1" presStyleIdx="0" presStyleCnt="7" custRadScaleRad="91631">
        <dgm:presLayoutVars>
          <dgm:bulletEnabled val="1"/>
        </dgm:presLayoutVars>
      </dgm:prSet>
      <dgm:spPr/>
    </dgm:pt>
    <dgm:pt modelId="{8487CB77-75AD-48A4-B40B-49D3EDB884A0}" type="pres">
      <dgm:prSet presAssocID="{F2235D68-1636-48E7-8EF9-2F76998EC97B}" presName="sibTrans" presStyleLbl="sibTrans2D1" presStyleIdx="0" presStyleCnt="7"/>
      <dgm:spPr/>
    </dgm:pt>
    <dgm:pt modelId="{25CB61FB-A13A-4EF0-B70F-1219671926A2}" type="pres">
      <dgm:prSet presAssocID="{F2235D68-1636-48E7-8EF9-2F76998EC97B}" presName="connectorText" presStyleLbl="sibTrans2D1" presStyleIdx="0" presStyleCnt="7"/>
      <dgm:spPr/>
    </dgm:pt>
    <dgm:pt modelId="{895739E2-BAA7-46C6-97C4-5233E5EEB2E4}" type="pres">
      <dgm:prSet presAssocID="{9DBFD176-184B-4CF5-9FC1-FB45876E4407}" presName="node" presStyleLbl="node1" presStyleIdx="1" presStyleCnt="7" custRadScaleRad="103693" custRadScaleInc="2949">
        <dgm:presLayoutVars>
          <dgm:bulletEnabled val="1"/>
        </dgm:presLayoutVars>
      </dgm:prSet>
      <dgm:spPr/>
    </dgm:pt>
    <dgm:pt modelId="{523D9366-F801-4E8C-8EFD-B4DE5C9C16BB}" type="pres">
      <dgm:prSet presAssocID="{CC8E0D4B-57DB-4B09-923A-54758DDFA656}" presName="sibTrans" presStyleLbl="sibTrans2D1" presStyleIdx="1" presStyleCnt="7"/>
      <dgm:spPr/>
    </dgm:pt>
    <dgm:pt modelId="{F2639F38-3EAC-4279-8502-BFCC68E98644}" type="pres">
      <dgm:prSet presAssocID="{CC8E0D4B-57DB-4B09-923A-54758DDFA656}" presName="connectorText" presStyleLbl="sibTrans2D1" presStyleIdx="1" presStyleCnt="7"/>
      <dgm:spPr/>
    </dgm:pt>
    <dgm:pt modelId="{846CFB25-5826-437E-83BE-84BDF75E734A}" type="pres">
      <dgm:prSet presAssocID="{C0966C49-2774-47C9-86A8-9949BDCE864B}" presName="node" presStyleLbl="node1" presStyleIdx="2" presStyleCnt="7" custRadScaleRad="93745" custRadScaleInc="-3787">
        <dgm:presLayoutVars>
          <dgm:bulletEnabled val="1"/>
        </dgm:presLayoutVars>
      </dgm:prSet>
      <dgm:spPr/>
    </dgm:pt>
    <dgm:pt modelId="{3A52F55C-9494-4B38-9965-CC9E7E279FA3}" type="pres">
      <dgm:prSet presAssocID="{2DC93715-70BF-4318-8BD2-498DF2E3A14C}" presName="sibTrans" presStyleLbl="sibTrans2D1" presStyleIdx="2" presStyleCnt="7"/>
      <dgm:spPr/>
    </dgm:pt>
    <dgm:pt modelId="{8D4D31F2-C053-4DE3-8C51-C00C8F2B4045}" type="pres">
      <dgm:prSet presAssocID="{2DC93715-70BF-4318-8BD2-498DF2E3A14C}" presName="connectorText" presStyleLbl="sibTrans2D1" presStyleIdx="2" presStyleCnt="7"/>
      <dgm:spPr/>
    </dgm:pt>
    <dgm:pt modelId="{C296B203-0304-446C-A63A-03BBD891244E}" type="pres">
      <dgm:prSet presAssocID="{22D4B3AB-7088-4167-8D23-CE9C003BC88A}" presName="node" presStyleLbl="node1" presStyleIdx="3" presStyleCnt="7" custRadScaleRad="91229" custRadScaleInc="-2106">
        <dgm:presLayoutVars>
          <dgm:bulletEnabled val="1"/>
        </dgm:presLayoutVars>
      </dgm:prSet>
      <dgm:spPr/>
    </dgm:pt>
    <dgm:pt modelId="{79E76327-8389-4E8A-A220-C003AC1EC7A2}" type="pres">
      <dgm:prSet presAssocID="{BF14DC57-1BA6-467C-8386-B26F13D57611}" presName="sibTrans" presStyleLbl="sibTrans2D1" presStyleIdx="3" presStyleCnt="7"/>
      <dgm:spPr/>
    </dgm:pt>
    <dgm:pt modelId="{C6EE45BA-45B0-4413-8FF2-60174826582F}" type="pres">
      <dgm:prSet presAssocID="{BF14DC57-1BA6-467C-8386-B26F13D57611}" presName="connectorText" presStyleLbl="sibTrans2D1" presStyleIdx="3" presStyleCnt="7"/>
      <dgm:spPr/>
    </dgm:pt>
    <dgm:pt modelId="{13FA56AE-BB58-4370-BBAD-4A2AA5B08CDE}" type="pres">
      <dgm:prSet presAssocID="{27E2FE13-58AB-406F-8297-7483EF759139}" presName="node" presStyleLbl="node1" presStyleIdx="4" presStyleCnt="7" custRadScaleRad="102942" custRadScaleInc="-6926">
        <dgm:presLayoutVars>
          <dgm:bulletEnabled val="1"/>
        </dgm:presLayoutVars>
      </dgm:prSet>
      <dgm:spPr/>
    </dgm:pt>
    <dgm:pt modelId="{DB5E86DE-A161-46A8-8EA9-1C59DB857192}" type="pres">
      <dgm:prSet presAssocID="{47C8B139-0C38-4A0D-8B0B-34C54574BCAD}" presName="sibTrans" presStyleLbl="sibTrans2D1" presStyleIdx="4" presStyleCnt="7"/>
      <dgm:spPr/>
    </dgm:pt>
    <dgm:pt modelId="{F41CB125-9F82-4132-A081-B54DD7778D22}" type="pres">
      <dgm:prSet presAssocID="{47C8B139-0C38-4A0D-8B0B-34C54574BCAD}" presName="connectorText" presStyleLbl="sibTrans2D1" presStyleIdx="4" presStyleCnt="7"/>
      <dgm:spPr/>
    </dgm:pt>
    <dgm:pt modelId="{51E86539-9473-43FB-BEC7-E43B7F72ADAC}" type="pres">
      <dgm:prSet presAssocID="{97236437-40E7-409A-B032-C638BBD79EFB}" presName="node" presStyleLbl="node1" presStyleIdx="5" presStyleCnt="7">
        <dgm:presLayoutVars>
          <dgm:bulletEnabled val="1"/>
        </dgm:presLayoutVars>
      </dgm:prSet>
      <dgm:spPr/>
    </dgm:pt>
    <dgm:pt modelId="{5AA53F09-E264-40FA-8EE1-E82E379839D4}" type="pres">
      <dgm:prSet presAssocID="{85AE8947-03CF-4ADE-8E28-37F764DAF626}" presName="sibTrans" presStyleLbl="sibTrans2D1" presStyleIdx="5" presStyleCnt="7"/>
      <dgm:spPr/>
    </dgm:pt>
    <dgm:pt modelId="{1D0DD94C-026A-4E2E-85FB-9C0E7565064F}" type="pres">
      <dgm:prSet presAssocID="{85AE8947-03CF-4ADE-8E28-37F764DAF626}" presName="connectorText" presStyleLbl="sibTrans2D1" presStyleIdx="5" presStyleCnt="7"/>
      <dgm:spPr/>
    </dgm:pt>
    <dgm:pt modelId="{67638AE8-F88E-48A5-8155-592F0E2EDC09}" type="pres">
      <dgm:prSet presAssocID="{95FD7BDD-B326-4C2B-B244-12CFE775EB79}" presName="node" presStyleLbl="node1" presStyleIdx="6" presStyleCnt="7">
        <dgm:presLayoutVars>
          <dgm:bulletEnabled val="1"/>
        </dgm:presLayoutVars>
      </dgm:prSet>
      <dgm:spPr/>
    </dgm:pt>
    <dgm:pt modelId="{2CBED1DA-B179-4922-AD56-52BFCA8946F8}" type="pres">
      <dgm:prSet presAssocID="{DD619D2C-C950-464E-B1E4-F82F208D56AF}" presName="sibTrans" presStyleLbl="sibTrans2D1" presStyleIdx="6" presStyleCnt="7"/>
      <dgm:spPr/>
    </dgm:pt>
    <dgm:pt modelId="{374B967A-BD3E-4916-A1E5-9342390C6C74}" type="pres">
      <dgm:prSet presAssocID="{DD619D2C-C950-464E-B1E4-F82F208D56AF}" presName="connectorText" presStyleLbl="sibTrans2D1" presStyleIdx="6" presStyleCnt="7"/>
      <dgm:spPr/>
    </dgm:pt>
  </dgm:ptLst>
  <dgm:cxnLst>
    <dgm:cxn modelId="{C4779E04-9D45-4DF4-91AD-24C3D582B091}" srcId="{DC0330FE-01B0-4A2C-BD2D-5C883B133C87}" destId="{97236437-40E7-409A-B032-C638BBD79EFB}" srcOrd="5" destOrd="0" parTransId="{804A1FF4-BB2A-407D-A1DC-21CA79B9F536}" sibTransId="{85AE8947-03CF-4ADE-8E28-37F764DAF626}"/>
    <dgm:cxn modelId="{E92CEA04-E91D-43BB-B255-44D43977034E}" type="presOf" srcId="{F2235D68-1636-48E7-8EF9-2F76998EC97B}" destId="{8487CB77-75AD-48A4-B40B-49D3EDB884A0}" srcOrd="0" destOrd="0" presId="urn:microsoft.com/office/officeart/2005/8/layout/cycle2"/>
    <dgm:cxn modelId="{D8764406-FD66-4705-9078-A75C7126C8F3}" type="presOf" srcId="{F2235D68-1636-48E7-8EF9-2F76998EC97B}" destId="{25CB61FB-A13A-4EF0-B70F-1219671926A2}" srcOrd="1" destOrd="0" presId="urn:microsoft.com/office/officeart/2005/8/layout/cycle2"/>
    <dgm:cxn modelId="{3D96890D-5C46-46D6-BE0D-5234F70FCE36}" type="presOf" srcId="{85AE8947-03CF-4ADE-8E28-37F764DAF626}" destId="{1D0DD94C-026A-4E2E-85FB-9C0E7565064F}" srcOrd="1" destOrd="0" presId="urn:microsoft.com/office/officeart/2005/8/layout/cycle2"/>
    <dgm:cxn modelId="{D1FCEB16-1830-422C-B734-019E2340B095}" type="presOf" srcId="{CC8E0D4B-57DB-4B09-923A-54758DDFA656}" destId="{F2639F38-3EAC-4279-8502-BFCC68E98644}" srcOrd="1" destOrd="0" presId="urn:microsoft.com/office/officeart/2005/8/layout/cycle2"/>
    <dgm:cxn modelId="{58367918-1B49-4F29-B972-866A4FAABE7F}" srcId="{DC0330FE-01B0-4A2C-BD2D-5C883B133C87}" destId="{95FD7BDD-B326-4C2B-B244-12CFE775EB79}" srcOrd="6" destOrd="0" parTransId="{C830DA5E-4425-4527-A322-B1C3DF3B0946}" sibTransId="{DD619D2C-C950-464E-B1E4-F82F208D56AF}"/>
    <dgm:cxn modelId="{82457330-6F0E-47AD-9CA0-D1913BA43C39}" type="presOf" srcId="{22D4B3AB-7088-4167-8D23-CE9C003BC88A}" destId="{C296B203-0304-446C-A63A-03BBD891244E}" srcOrd="0" destOrd="0" presId="urn:microsoft.com/office/officeart/2005/8/layout/cycle2"/>
    <dgm:cxn modelId="{D2F3A740-EC73-45D2-806B-DBF363C0FB07}" type="presOf" srcId="{47C8B139-0C38-4A0D-8B0B-34C54574BCAD}" destId="{F41CB125-9F82-4132-A081-B54DD7778D22}" srcOrd="1" destOrd="0" presId="urn:microsoft.com/office/officeart/2005/8/layout/cycle2"/>
    <dgm:cxn modelId="{485F7242-78B1-4B09-824F-16D6F8603E93}" type="presOf" srcId="{47C8B139-0C38-4A0D-8B0B-34C54574BCAD}" destId="{DB5E86DE-A161-46A8-8EA9-1C59DB857192}" srcOrd="0" destOrd="0" presId="urn:microsoft.com/office/officeart/2005/8/layout/cycle2"/>
    <dgm:cxn modelId="{FB981A45-924C-418D-8C86-E780DD0B0BA9}" type="presOf" srcId="{2DC93715-70BF-4318-8BD2-498DF2E3A14C}" destId="{8D4D31F2-C053-4DE3-8C51-C00C8F2B4045}" srcOrd="1" destOrd="0" presId="urn:microsoft.com/office/officeart/2005/8/layout/cycle2"/>
    <dgm:cxn modelId="{CABB7253-3971-4B35-942C-BA2CE5818FC8}" type="presOf" srcId="{95FD7BDD-B326-4C2B-B244-12CFE775EB79}" destId="{67638AE8-F88E-48A5-8155-592F0E2EDC09}" srcOrd="0" destOrd="0" presId="urn:microsoft.com/office/officeart/2005/8/layout/cycle2"/>
    <dgm:cxn modelId="{1C99D959-48A5-48DB-A66F-011652DBDB53}" type="presOf" srcId="{CC8E0D4B-57DB-4B09-923A-54758DDFA656}" destId="{523D9366-F801-4E8C-8EFD-B4DE5C9C16BB}" srcOrd="0" destOrd="0" presId="urn:microsoft.com/office/officeart/2005/8/layout/cycle2"/>
    <dgm:cxn modelId="{EA6C3E5E-AC1B-462D-8F1F-CEB003E54104}" type="presOf" srcId="{DC0330FE-01B0-4A2C-BD2D-5C883B133C87}" destId="{313209F9-1B9D-4662-BDB4-3D32EDFCFBCE}" srcOrd="0" destOrd="0" presId="urn:microsoft.com/office/officeart/2005/8/layout/cycle2"/>
    <dgm:cxn modelId="{36EB526E-8667-4C4F-ABEA-F0E8BF0F9AEF}" type="presOf" srcId="{BF14DC57-1BA6-467C-8386-B26F13D57611}" destId="{79E76327-8389-4E8A-A220-C003AC1EC7A2}" srcOrd="0" destOrd="0" presId="urn:microsoft.com/office/officeart/2005/8/layout/cycle2"/>
    <dgm:cxn modelId="{70158D71-3DBD-4E67-87B1-26D494F09833}" srcId="{DC0330FE-01B0-4A2C-BD2D-5C883B133C87}" destId="{C0966C49-2774-47C9-86A8-9949BDCE864B}" srcOrd="2" destOrd="0" parTransId="{EA064C09-F9B0-42C4-B285-220A3C5A907B}" sibTransId="{2DC93715-70BF-4318-8BD2-498DF2E3A14C}"/>
    <dgm:cxn modelId="{17B11A76-0843-4E9F-B933-7FD4A746E178}" type="presOf" srcId="{97236437-40E7-409A-B032-C638BBD79EFB}" destId="{51E86539-9473-43FB-BEC7-E43B7F72ADAC}" srcOrd="0" destOrd="0" presId="urn:microsoft.com/office/officeart/2005/8/layout/cycle2"/>
    <dgm:cxn modelId="{616CCE8A-17D0-43B6-B407-3893C0D8EC4E}" srcId="{DC0330FE-01B0-4A2C-BD2D-5C883B133C87}" destId="{22D4B3AB-7088-4167-8D23-CE9C003BC88A}" srcOrd="3" destOrd="0" parTransId="{2AF12662-0A95-4302-AC29-BA7C8C87AFE0}" sibTransId="{BF14DC57-1BA6-467C-8386-B26F13D57611}"/>
    <dgm:cxn modelId="{031FA18E-EDBE-41B4-9CE1-62F6787B1652}" srcId="{DC0330FE-01B0-4A2C-BD2D-5C883B133C87}" destId="{61860518-6A85-4094-9DB1-435FF271CD35}" srcOrd="0" destOrd="0" parTransId="{E88CAE04-0F02-42D3-A7A6-F4F0DA51E01C}" sibTransId="{F2235D68-1636-48E7-8EF9-2F76998EC97B}"/>
    <dgm:cxn modelId="{57807393-EF17-467B-A004-C84198CFA92D}" type="presOf" srcId="{C0966C49-2774-47C9-86A8-9949BDCE864B}" destId="{846CFB25-5826-437E-83BE-84BDF75E734A}" srcOrd="0" destOrd="0" presId="urn:microsoft.com/office/officeart/2005/8/layout/cycle2"/>
    <dgm:cxn modelId="{DA9B70A4-440A-4588-8BD5-3B847546A295}" type="presOf" srcId="{DD619D2C-C950-464E-B1E4-F82F208D56AF}" destId="{374B967A-BD3E-4916-A1E5-9342390C6C74}" srcOrd="1" destOrd="0" presId="urn:microsoft.com/office/officeart/2005/8/layout/cycle2"/>
    <dgm:cxn modelId="{D2EAA2AC-F897-4C0D-964A-B8537FBAD5C2}" type="presOf" srcId="{BF14DC57-1BA6-467C-8386-B26F13D57611}" destId="{C6EE45BA-45B0-4413-8FF2-60174826582F}" srcOrd="1" destOrd="0" presId="urn:microsoft.com/office/officeart/2005/8/layout/cycle2"/>
    <dgm:cxn modelId="{6146B5B7-735B-467F-B3B1-3351BCC2AC16}" type="presOf" srcId="{2DC93715-70BF-4318-8BD2-498DF2E3A14C}" destId="{3A52F55C-9494-4B38-9965-CC9E7E279FA3}" srcOrd="0" destOrd="0" presId="urn:microsoft.com/office/officeart/2005/8/layout/cycle2"/>
    <dgm:cxn modelId="{6ACE39B8-6190-4D45-9803-00BF6F25D49F}" type="presOf" srcId="{27E2FE13-58AB-406F-8297-7483EF759139}" destId="{13FA56AE-BB58-4370-BBAD-4A2AA5B08CDE}" srcOrd="0" destOrd="0" presId="urn:microsoft.com/office/officeart/2005/8/layout/cycle2"/>
    <dgm:cxn modelId="{218DFBC9-F8F2-4E4E-B17E-AB9458B66C1C}" type="presOf" srcId="{61860518-6A85-4094-9DB1-435FF271CD35}" destId="{1B325BD3-325F-473F-98D7-BFED738C21CF}" srcOrd="0" destOrd="0" presId="urn:microsoft.com/office/officeart/2005/8/layout/cycle2"/>
    <dgm:cxn modelId="{CA9800CE-2484-4169-BD7D-03B849DAD90A}" type="presOf" srcId="{85AE8947-03CF-4ADE-8E28-37F764DAF626}" destId="{5AA53F09-E264-40FA-8EE1-E82E379839D4}" srcOrd="0" destOrd="0" presId="urn:microsoft.com/office/officeart/2005/8/layout/cycle2"/>
    <dgm:cxn modelId="{5A35FAD0-B00D-4100-8243-D8526351BE44}" srcId="{DC0330FE-01B0-4A2C-BD2D-5C883B133C87}" destId="{9DBFD176-184B-4CF5-9FC1-FB45876E4407}" srcOrd="1" destOrd="0" parTransId="{A307091E-7477-4013-BB86-8268C6FA479D}" sibTransId="{CC8E0D4B-57DB-4B09-923A-54758DDFA656}"/>
    <dgm:cxn modelId="{8905AEE8-2560-41AE-BD53-0FB9590EB5E6}" type="presOf" srcId="{9DBFD176-184B-4CF5-9FC1-FB45876E4407}" destId="{895739E2-BAA7-46C6-97C4-5233E5EEB2E4}" srcOrd="0" destOrd="0" presId="urn:microsoft.com/office/officeart/2005/8/layout/cycle2"/>
    <dgm:cxn modelId="{B51F25FB-F34A-40CE-8183-CF5A87AFAC0A}" srcId="{DC0330FE-01B0-4A2C-BD2D-5C883B133C87}" destId="{27E2FE13-58AB-406F-8297-7483EF759139}" srcOrd="4" destOrd="0" parTransId="{EFF22800-34AE-4903-9133-9F084C1CD444}" sibTransId="{47C8B139-0C38-4A0D-8B0B-34C54574BCAD}"/>
    <dgm:cxn modelId="{06A936FB-B677-4C26-8BEE-2A4C92B6C911}" type="presOf" srcId="{DD619D2C-C950-464E-B1E4-F82F208D56AF}" destId="{2CBED1DA-B179-4922-AD56-52BFCA8946F8}" srcOrd="0" destOrd="0" presId="urn:microsoft.com/office/officeart/2005/8/layout/cycle2"/>
    <dgm:cxn modelId="{894B1E73-F332-47CA-840F-AE4AF67F4765}" type="presParOf" srcId="{313209F9-1B9D-4662-BDB4-3D32EDFCFBCE}" destId="{1B325BD3-325F-473F-98D7-BFED738C21CF}" srcOrd="0" destOrd="0" presId="urn:microsoft.com/office/officeart/2005/8/layout/cycle2"/>
    <dgm:cxn modelId="{85C38945-BF87-4C22-822C-BCEA65F0136D}" type="presParOf" srcId="{313209F9-1B9D-4662-BDB4-3D32EDFCFBCE}" destId="{8487CB77-75AD-48A4-B40B-49D3EDB884A0}" srcOrd="1" destOrd="0" presId="urn:microsoft.com/office/officeart/2005/8/layout/cycle2"/>
    <dgm:cxn modelId="{34993975-38D8-4FAF-9058-3FFDDC61B0D6}" type="presParOf" srcId="{8487CB77-75AD-48A4-B40B-49D3EDB884A0}" destId="{25CB61FB-A13A-4EF0-B70F-1219671926A2}" srcOrd="0" destOrd="0" presId="urn:microsoft.com/office/officeart/2005/8/layout/cycle2"/>
    <dgm:cxn modelId="{FB4A8D2E-0978-417E-9F1C-1EB76C4C9652}" type="presParOf" srcId="{313209F9-1B9D-4662-BDB4-3D32EDFCFBCE}" destId="{895739E2-BAA7-46C6-97C4-5233E5EEB2E4}" srcOrd="2" destOrd="0" presId="urn:microsoft.com/office/officeart/2005/8/layout/cycle2"/>
    <dgm:cxn modelId="{D6F67020-F2C2-4BAA-B62E-5065294ABFFC}" type="presParOf" srcId="{313209F9-1B9D-4662-BDB4-3D32EDFCFBCE}" destId="{523D9366-F801-4E8C-8EFD-B4DE5C9C16BB}" srcOrd="3" destOrd="0" presId="urn:microsoft.com/office/officeart/2005/8/layout/cycle2"/>
    <dgm:cxn modelId="{2D47C973-B21E-45EE-9EE8-5B95FCEB86EB}" type="presParOf" srcId="{523D9366-F801-4E8C-8EFD-B4DE5C9C16BB}" destId="{F2639F38-3EAC-4279-8502-BFCC68E98644}" srcOrd="0" destOrd="0" presId="urn:microsoft.com/office/officeart/2005/8/layout/cycle2"/>
    <dgm:cxn modelId="{30B62115-6522-4A79-937B-345139CC3C17}" type="presParOf" srcId="{313209F9-1B9D-4662-BDB4-3D32EDFCFBCE}" destId="{846CFB25-5826-437E-83BE-84BDF75E734A}" srcOrd="4" destOrd="0" presId="urn:microsoft.com/office/officeart/2005/8/layout/cycle2"/>
    <dgm:cxn modelId="{6ED27304-B621-4841-B18C-4EC2CB37C757}" type="presParOf" srcId="{313209F9-1B9D-4662-BDB4-3D32EDFCFBCE}" destId="{3A52F55C-9494-4B38-9965-CC9E7E279FA3}" srcOrd="5" destOrd="0" presId="urn:microsoft.com/office/officeart/2005/8/layout/cycle2"/>
    <dgm:cxn modelId="{118AD442-7277-4865-AC17-18013506747F}" type="presParOf" srcId="{3A52F55C-9494-4B38-9965-CC9E7E279FA3}" destId="{8D4D31F2-C053-4DE3-8C51-C00C8F2B4045}" srcOrd="0" destOrd="0" presId="urn:microsoft.com/office/officeart/2005/8/layout/cycle2"/>
    <dgm:cxn modelId="{B833F477-209B-499A-85A8-FE7588D2DB15}" type="presParOf" srcId="{313209F9-1B9D-4662-BDB4-3D32EDFCFBCE}" destId="{C296B203-0304-446C-A63A-03BBD891244E}" srcOrd="6" destOrd="0" presId="urn:microsoft.com/office/officeart/2005/8/layout/cycle2"/>
    <dgm:cxn modelId="{96B5D203-F675-4943-A937-EF72188A43F4}" type="presParOf" srcId="{313209F9-1B9D-4662-BDB4-3D32EDFCFBCE}" destId="{79E76327-8389-4E8A-A220-C003AC1EC7A2}" srcOrd="7" destOrd="0" presId="urn:microsoft.com/office/officeart/2005/8/layout/cycle2"/>
    <dgm:cxn modelId="{A272A70A-7487-4C7F-8196-4BDE7CE54A51}" type="presParOf" srcId="{79E76327-8389-4E8A-A220-C003AC1EC7A2}" destId="{C6EE45BA-45B0-4413-8FF2-60174826582F}" srcOrd="0" destOrd="0" presId="urn:microsoft.com/office/officeart/2005/8/layout/cycle2"/>
    <dgm:cxn modelId="{0F372F20-598A-41DD-BF63-9737A47A7498}" type="presParOf" srcId="{313209F9-1B9D-4662-BDB4-3D32EDFCFBCE}" destId="{13FA56AE-BB58-4370-BBAD-4A2AA5B08CDE}" srcOrd="8" destOrd="0" presId="urn:microsoft.com/office/officeart/2005/8/layout/cycle2"/>
    <dgm:cxn modelId="{F93C7FD9-F8F6-4E20-A25A-D469509F81DF}" type="presParOf" srcId="{313209F9-1B9D-4662-BDB4-3D32EDFCFBCE}" destId="{DB5E86DE-A161-46A8-8EA9-1C59DB857192}" srcOrd="9" destOrd="0" presId="urn:microsoft.com/office/officeart/2005/8/layout/cycle2"/>
    <dgm:cxn modelId="{9C680979-C796-4613-8298-45208A79A0DB}" type="presParOf" srcId="{DB5E86DE-A161-46A8-8EA9-1C59DB857192}" destId="{F41CB125-9F82-4132-A081-B54DD7778D22}" srcOrd="0" destOrd="0" presId="urn:microsoft.com/office/officeart/2005/8/layout/cycle2"/>
    <dgm:cxn modelId="{42B3164F-7237-4067-B05C-E0E42A88C171}" type="presParOf" srcId="{313209F9-1B9D-4662-BDB4-3D32EDFCFBCE}" destId="{51E86539-9473-43FB-BEC7-E43B7F72ADAC}" srcOrd="10" destOrd="0" presId="urn:microsoft.com/office/officeart/2005/8/layout/cycle2"/>
    <dgm:cxn modelId="{2B866A93-3BDC-4C13-BD87-C8329BAAF099}" type="presParOf" srcId="{313209F9-1B9D-4662-BDB4-3D32EDFCFBCE}" destId="{5AA53F09-E264-40FA-8EE1-E82E379839D4}" srcOrd="11" destOrd="0" presId="urn:microsoft.com/office/officeart/2005/8/layout/cycle2"/>
    <dgm:cxn modelId="{9306A52F-6BAB-4715-8F1F-562062CBCF60}" type="presParOf" srcId="{5AA53F09-E264-40FA-8EE1-E82E379839D4}" destId="{1D0DD94C-026A-4E2E-85FB-9C0E7565064F}" srcOrd="0" destOrd="0" presId="urn:microsoft.com/office/officeart/2005/8/layout/cycle2"/>
    <dgm:cxn modelId="{23B67833-12E3-4783-AE91-DF24F00E832A}" type="presParOf" srcId="{313209F9-1B9D-4662-BDB4-3D32EDFCFBCE}" destId="{67638AE8-F88E-48A5-8155-592F0E2EDC09}" srcOrd="12" destOrd="0" presId="urn:microsoft.com/office/officeart/2005/8/layout/cycle2"/>
    <dgm:cxn modelId="{58E3F0E1-DB95-4F15-9C0F-EC71832DCA50}" type="presParOf" srcId="{313209F9-1B9D-4662-BDB4-3D32EDFCFBCE}" destId="{2CBED1DA-B179-4922-AD56-52BFCA8946F8}" srcOrd="13" destOrd="0" presId="urn:microsoft.com/office/officeart/2005/8/layout/cycle2"/>
    <dgm:cxn modelId="{4FFC3392-10BC-48FB-986B-0018A0ED3A3D}" type="presParOf" srcId="{2CBED1DA-B179-4922-AD56-52BFCA8946F8}" destId="{374B967A-BD3E-4916-A1E5-9342390C6C7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0330FE-01B0-4A2C-BD2D-5C883B133C87}" type="doc">
      <dgm:prSet loTypeId="urn:microsoft.com/office/officeart/2005/8/layout/cycle2" loCatId="cycle" qsTypeId="urn:microsoft.com/office/officeart/2005/8/quickstyle/3d2" qsCatId="3D" csTypeId="urn:microsoft.com/office/officeart/2005/8/colors/accent0_1" csCatId="mainScheme" phldr="1"/>
      <dgm:spPr/>
      <dgm:t>
        <a:bodyPr/>
        <a:lstStyle/>
        <a:p>
          <a:endParaRPr lang="en-US"/>
        </a:p>
      </dgm:t>
    </dgm:pt>
    <dgm:pt modelId="{61860518-6A85-4094-9DB1-435FF271CD35}">
      <dgm:prSet phldrT="[Text]"/>
      <dgm:spPr/>
      <dgm:t>
        <a:bodyPr/>
        <a:lstStyle/>
        <a:p>
          <a:r>
            <a:rPr lang="en-US" b="1" dirty="0"/>
            <a:t>Change Management</a:t>
          </a:r>
        </a:p>
      </dgm:t>
    </dgm:pt>
    <dgm:pt modelId="{E88CAE04-0F02-42D3-A7A6-F4F0DA51E01C}" type="parTrans" cxnId="{031FA18E-EDBE-41B4-9CE1-62F6787B1652}">
      <dgm:prSet/>
      <dgm:spPr/>
      <dgm:t>
        <a:bodyPr/>
        <a:lstStyle/>
        <a:p>
          <a:endParaRPr lang="en-US" b="1"/>
        </a:p>
      </dgm:t>
    </dgm:pt>
    <dgm:pt modelId="{F2235D68-1636-48E7-8EF9-2F76998EC97B}" type="sibTrans" cxnId="{031FA18E-EDBE-41B4-9CE1-62F6787B1652}">
      <dgm:prSet/>
      <dgm:spPr/>
      <dgm:t>
        <a:bodyPr/>
        <a:lstStyle/>
        <a:p>
          <a:endParaRPr lang="en-US" b="1"/>
        </a:p>
      </dgm:t>
    </dgm:pt>
    <dgm:pt modelId="{9DBFD176-184B-4CF5-9FC1-FB45876E4407}">
      <dgm:prSet phldrT="[Text]"/>
      <dgm:spPr/>
      <dgm:t>
        <a:bodyPr/>
        <a:lstStyle/>
        <a:p>
          <a:r>
            <a:rPr lang="en-US" b="1" dirty="0"/>
            <a:t>Service Asset &amp; Configuration Management</a:t>
          </a:r>
        </a:p>
      </dgm:t>
    </dgm:pt>
    <dgm:pt modelId="{A307091E-7477-4013-BB86-8268C6FA479D}" type="parTrans" cxnId="{5A35FAD0-B00D-4100-8243-D8526351BE44}">
      <dgm:prSet/>
      <dgm:spPr/>
      <dgm:t>
        <a:bodyPr/>
        <a:lstStyle/>
        <a:p>
          <a:endParaRPr lang="en-US" b="1"/>
        </a:p>
      </dgm:t>
    </dgm:pt>
    <dgm:pt modelId="{CC8E0D4B-57DB-4B09-923A-54758DDFA656}" type="sibTrans" cxnId="{5A35FAD0-B00D-4100-8243-D8526351BE44}">
      <dgm:prSet/>
      <dgm:spPr/>
      <dgm:t>
        <a:bodyPr/>
        <a:lstStyle/>
        <a:p>
          <a:endParaRPr lang="en-US" b="1"/>
        </a:p>
      </dgm:t>
    </dgm:pt>
    <dgm:pt modelId="{C0966C49-2774-47C9-86A8-9949BDCE864B}">
      <dgm:prSet phldrT="[Text]"/>
      <dgm:spPr/>
      <dgm:t>
        <a:bodyPr/>
        <a:lstStyle/>
        <a:p>
          <a:r>
            <a:rPr lang="en-US" b="1" dirty="0"/>
            <a:t>Release &amp; Deployment Management</a:t>
          </a:r>
        </a:p>
      </dgm:t>
    </dgm:pt>
    <dgm:pt modelId="{EA064C09-F9B0-42C4-B285-220A3C5A907B}" type="parTrans" cxnId="{70158D71-3DBD-4E67-87B1-26D494F09833}">
      <dgm:prSet/>
      <dgm:spPr/>
      <dgm:t>
        <a:bodyPr/>
        <a:lstStyle/>
        <a:p>
          <a:endParaRPr lang="en-US" b="1"/>
        </a:p>
      </dgm:t>
    </dgm:pt>
    <dgm:pt modelId="{2DC93715-70BF-4318-8BD2-498DF2E3A14C}" type="sibTrans" cxnId="{70158D71-3DBD-4E67-87B1-26D494F09833}">
      <dgm:prSet/>
      <dgm:spPr/>
      <dgm:t>
        <a:bodyPr/>
        <a:lstStyle/>
        <a:p>
          <a:endParaRPr lang="en-US" b="1"/>
        </a:p>
      </dgm:t>
    </dgm:pt>
    <dgm:pt modelId="{22D4B3AB-7088-4167-8D23-CE9C003BC88A}">
      <dgm:prSet phldrT="[Text]"/>
      <dgm:spPr/>
      <dgm:t>
        <a:bodyPr/>
        <a:lstStyle/>
        <a:p>
          <a:r>
            <a:rPr lang="en-US" b="1" dirty="0"/>
            <a:t>Knowledge Management</a:t>
          </a:r>
        </a:p>
      </dgm:t>
    </dgm:pt>
    <dgm:pt modelId="{2AF12662-0A95-4302-AC29-BA7C8C87AFE0}" type="parTrans" cxnId="{616CCE8A-17D0-43B6-B407-3893C0D8EC4E}">
      <dgm:prSet/>
      <dgm:spPr/>
      <dgm:t>
        <a:bodyPr/>
        <a:lstStyle/>
        <a:p>
          <a:endParaRPr lang="en-US" b="1"/>
        </a:p>
      </dgm:t>
    </dgm:pt>
    <dgm:pt modelId="{BF14DC57-1BA6-467C-8386-B26F13D57611}" type="sibTrans" cxnId="{616CCE8A-17D0-43B6-B407-3893C0D8EC4E}">
      <dgm:prSet/>
      <dgm:spPr/>
      <dgm:t>
        <a:bodyPr/>
        <a:lstStyle/>
        <a:p>
          <a:endParaRPr lang="en-US" b="1"/>
        </a:p>
      </dgm:t>
    </dgm:pt>
    <dgm:pt modelId="{313209F9-1B9D-4662-BDB4-3D32EDFCFBCE}" type="pres">
      <dgm:prSet presAssocID="{DC0330FE-01B0-4A2C-BD2D-5C883B133C87}" presName="cycle" presStyleCnt="0">
        <dgm:presLayoutVars>
          <dgm:dir/>
          <dgm:resizeHandles val="exact"/>
        </dgm:presLayoutVars>
      </dgm:prSet>
      <dgm:spPr/>
    </dgm:pt>
    <dgm:pt modelId="{1B325BD3-325F-473F-98D7-BFED738C21CF}" type="pres">
      <dgm:prSet presAssocID="{61860518-6A85-4094-9DB1-435FF271CD35}" presName="node" presStyleLbl="node1" presStyleIdx="0" presStyleCnt="4" custRadScaleRad="92985" custRadScaleInc="3672">
        <dgm:presLayoutVars>
          <dgm:bulletEnabled val="1"/>
        </dgm:presLayoutVars>
      </dgm:prSet>
      <dgm:spPr/>
    </dgm:pt>
    <dgm:pt modelId="{8487CB77-75AD-48A4-B40B-49D3EDB884A0}" type="pres">
      <dgm:prSet presAssocID="{F2235D68-1636-48E7-8EF9-2F76998EC97B}" presName="sibTrans" presStyleLbl="sibTrans2D1" presStyleIdx="0" presStyleCnt="4"/>
      <dgm:spPr/>
    </dgm:pt>
    <dgm:pt modelId="{25CB61FB-A13A-4EF0-B70F-1219671926A2}" type="pres">
      <dgm:prSet presAssocID="{F2235D68-1636-48E7-8EF9-2F76998EC97B}" presName="connectorText" presStyleLbl="sibTrans2D1" presStyleIdx="0" presStyleCnt="4"/>
      <dgm:spPr/>
    </dgm:pt>
    <dgm:pt modelId="{895739E2-BAA7-46C6-97C4-5233E5EEB2E4}" type="pres">
      <dgm:prSet presAssocID="{9DBFD176-184B-4CF5-9FC1-FB45876E4407}" presName="node" presStyleLbl="node1" presStyleIdx="1" presStyleCnt="4" custRadScaleRad="136712" custRadScaleInc="2237">
        <dgm:presLayoutVars>
          <dgm:bulletEnabled val="1"/>
        </dgm:presLayoutVars>
      </dgm:prSet>
      <dgm:spPr/>
    </dgm:pt>
    <dgm:pt modelId="{523D9366-F801-4E8C-8EFD-B4DE5C9C16BB}" type="pres">
      <dgm:prSet presAssocID="{CC8E0D4B-57DB-4B09-923A-54758DDFA656}" presName="sibTrans" presStyleLbl="sibTrans2D1" presStyleIdx="1" presStyleCnt="4"/>
      <dgm:spPr/>
    </dgm:pt>
    <dgm:pt modelId="{F2639F38-3EAC-4279-8502-BFCC68E98644}" type="pres">
      <dgm:prSet presAssocID="{CC8E0D4B-57DB-4B09-923A-54758DDFA656}" presName="connectorText" presStyleLbl="sibTrans2D1" presStyleIdx="1" presStyleCnt="4"/>
      <dgm:spPr/>
    </dgm:pt>
    <dgm:pt modelId="{846CFB25-5826-437E-83BE-84BDF75E734A}" type="pres">
      <dgm:prSet presAssocID="{C0966C49-2774-47C9-86A8-9949BDCE864B}" presName="node" presStyleLbl="node1" presStyleIdx="2" presStyleCnt="4" custRadScaleRad="103321" custRadScaleInc="-3436">
        <dgm:presLayoutVars>
          <dgm:bulletEnabled val="1"/>
        </dgm:presLayoutVars>
      </dgm:prSet>
      <dgm:spPr/>
    </dgm:pt>
    <dgm:pt modelId="{3A52F55C-9494-4B38-9965-CC9E7E279FA3}" type="pres">
      <dgm:prSet presAssocID="{2DC93715-70BF-4318-8BD2-498DF2E3A14C}" presName="sibTrans" presStyleLbl="sibTrans2D1" presStyleIdx="2" presStyleCnt="4"/>
      <dgm:spPr/>
    </dgm:pt>
    <dgm:pt modelId="{8D4D31F2-C053-4DE3-8C51-C00C8F2B4045}" type="pres">
      <dgm:prSet presAssocID="{2DC93715-70BF-4318-8BD2-498DF2E3A14C}" presName="connectorText" presStyleLbl="sibTrans2D1" presStyleIdx="2" presStyleCnt="4"/>
      <dgm:spPr/>
    </dgm:pt>
    <dgm:pt modelId="{C296B203-0304-446C-A63A-03BBD891244E}" type="pres">
      <dgm:prSet presAssocID="{22D4B3AB-7088-4167-8D23-CE9C003BC88A}" presName="node" presStyleLbl="node1" presStyleIdx="3" presStyleCnt="4" custRadScaleRad="125213" custRadScaleInc="-1534">
        <dgm:presLayoutVars>
          <dgm:bulletEnabled val="1"/>
        </dgm:presLayoutVars>
      </dgm:prSet>
      <dgm:spPr/>
    </dgm:pt>
    <dgm:pt modelId="{79E76327-8389-4E8A-A220-C003AC1EC7A2}" type="pres">
      <dgm:prSet presAssocID="{BF14DC57-1BA6-467C-8386-B26F13D57611}" presName="sibTrans" presStyleLbl="sibTrans2D1" presStyleIdx="3" presStyleCnt="4"/>
      <dgm:spPr/>
    </dgm:pt>
    <dgm:pt modelId="{C6EE45BA-45B0-4413-8FF2-60174826582F}" type="pres">
      <dgm:prSet presAssocID="{BF14DC57-1BA6-467C-8386-B26F13D57611}" presName="connectorText" presStyleLbl="sibTrans2D1" presStyleIdx="3" presStyleCnt="4"/>
      <dgm:spPr/>
    </dgm:pt>
  </dgm:ptLst>
  <dgm:cxnLst>
    <dgm:cxn modelId="{E9A79200-91FE-4EBF-A753-B42D90342C84}" type="presOf" srcId="{9DBFD176-184B-4CF5-9FC1-FB45876E4407}" destId="{895739E2-BAA7-46C6-97C4-5233E5EEB2E4}" srcOrd="0" destOrd="0" presId="urn:microsoft.com/office/officeart/2005/8/layout/cycle2"/>
    <dgm:cxn modelId="{33515A03-4B26-4B3F-A8FF-919263C2DD72}" type="presOf" srcId="{22D4B3AB-7088-4167-8D23-CE9C003BC88A}" destId="{C296B203-0304-446C-A63A-03BBD891244E}" srcOrd="0" destOrd="0" presId="urn:microsoft.com/office/officeart/2005/8/layout/cycle2"/>
    <dgm:cxn modelId="{CDEBB542-9F6D-42C6-B04E-728362F68723}" type="presOf" srcId="{2DC93715-70BF-4318-8BD2-498DF2E3A14C}" destId="{3A52F55C-9494-4B38-9965-CC9E7E279FA3}" srcOrd="0" destOrd="0" presId="urn:microsoft.com/office/officeart/2005/8/layout/cycle2"/>
    <dgm:cxn modelId="{8F95C547-BC16-4475-93AB-FBC81E09ED35}" type="presOf" srcId="{61860518-6A85-4094-9DB1-435FF271CD35}" destId="{1B325BD3-325F-473F-98D7-BFED738C21CF}" srcOrd="0" destOrd="0" presId="urn:microsoft.com/office/officeart/2005/8/layout/cycle2"/>
    <dgm:cxn modelId="{12D78F56-BE68-4AA8-B5F4-CE3911B9ADAE}" type="presOf" srcId="{CC8E0D4B-57DB-4B09-923A-54758DDFA656}" destId="{F2639F38-3EAC-4279-8502-BFCC68E98644}" srcOrd="1" destOrd="0" presId="urn:microsoft.com/office/officeart/2005/8/layout/cycle2"/>
    <dgm:cxn modelId="{E8673C5F-4EFE-4DC1-AE47-4A9E5467A208}" type="presOf" srcId="{CC8E0D4B-57DB-4B09-923A-54758DDFA656}" destId="{523D9366-F801-4E8C-8EFD-B4DE5C9C16BB}" srcOrd="0" destOrd="0" presId="urn:microsoft.com/office/officeart/2005/8/layout/cycle2"/>
    <dgm:cxn modelId="{9FE1A769-7C1E-40A8-BA85-E626EDE9DF6A}" type="presOf" srcId="{DC0330FE-01B0-4A2C-BD2D-5C883B133C87}" destId="{313209F9-1B9D-4662-BDB4-3D32EDFCFBCE}" srcOrd="0" destOrd="0" presId="urn:microsoft.com/office/officeart/2005/8/layout/cycle2"/>
    <dgm:cxn modelId="{70158D71-3DBD-4E67-87B1-26D494F09833}" srcId="{DC0330FE-01B0-4A2C-BD2D-5C883B133C87}" destId="{C0966C49-2774-47C9-86A8-9949BDCE864B}" srcOrd="2" destOrd="0" parTransId="{EA064C09-F9B0-42C4-B285-220A3C5A907B}" sibTransId="{2DC93715-70BF-4318-8BD2-498DF2E3A14C}"/>
    <dgm:cxn modelId="{616CCE8A-17D0-43B6-B407-3893C0D8EC4E}" srcId="{DC0330FE-01B0-4A2C-BD2D-5C883B133C87}" destId="{22D4B3AB-7088-4167-8D23-CE9C003BC88A}" srcOrd="3" destOrd="0" parTransId="{2AF12662-0A95-4302-AC29-BA7C8C87AFE0}" sibTransId="{BF14DC57-1BA6-467C-8386-B26F13D57611}"/>
    <dgm:cxn modelId="{031FA18E-EDBE-41B4-9CE1-62F6787B1652}" srcId="{DC0330FE-01B0-4A2C-BD2D-5C883B133C87}" destId="{61860518-6A85-4094-9DB1-435FF271CD35}" srcOrd="0" destOrd="0" parTransId="{E88CAE04-0F02-42D3-A7A6-F4F0DA51E01C}" sibTransId="{F2235D68-1636-48E7-8EF9-2F76998EC97B}"/>
    <dgm:cxn modelId="{1F7BE094-12F6-472C-B572-900AB2944D54}" type="presOf" srcId="{F2235D68-1636-48E7-8EF9-2F76998EC97B}" destId="{25CB61FB-A13A-4EF0-B70F-1219671926A2}" srcOrd="1" destOrd="0" presId="urn:microsoft.com/office/officeart/2005/8/layout/cycle2"/>
    <dgm:cxn modelId="{29BB92C6-B689-4939-A2BA-B2404740C2CE}" type="presOf" srcId="{F2235D68-1636-48E7-8EF9-2F76998EC97B}" destId="{8487CB77-75AD-48A4-B40B-49D3EDB884A0}" srcOrd="0" destOrd="0" presId="urn:microsoft.com/office/officeart/2005/8/layout/cycle2"/>
    <dgm:cxn modelId="{CA7815CD-AB92-48DF-8527-40099CD18BE0}" type="presOf" srcId="{BF14DC57-1BA6-467C-8386-B26F13D57611}" destId="{C6EE45BA-45B0-4413-8FF2-60174826582F}" srcOrd="1" destOrd="0" presId="urn:microsoft.com/office/officeart/2005/8/layout/cycle2"/>
    <dgm:cxn modelId="{113663CE-ABE9-4446-BE77-D03919DC1A06}" type="presOf" srcId="{BF14DC57-1BA6-467C-8386-B26F13D57611}" destId="{79E76327-8389-4E8A-A220-C003AC1EC7A2}" srcOrd="0" destOrd="0" presId="urn:microsoft.com/office/officeart/2005/8/layout/cycle2"/>
    <dgm:cxn modelId="{5A35FAD0-B00D-4100-8243-D8526351BE44}" srcId="{DC0330FE-01B0-4A2C-BD2D-5C883B133C87}" destId="{9DBFD176-184B-4CF5-9FC1-FB45876E4407}" srcOrd="1" destOrd="0" parTransId="{A307091E-7477-4013-BB86-8268C6FA479D}" sibTransId="{CC8E0D4B-57DB-4B09-923A-54758DDFA656}"/>
    <dgm:cxn modelId="{E7E47AD4-2952-4E51-BAC3-B63D7CD127B0}" type="presOf" srcId="{C0966C49-2774-47C9-86A8-9949BDCE864B}" destId="{846CFB25-5826-437E-83BE-84BDF75E734A}" srcOrd="0" destOrd="0" presId="urn:microsoft.com/office/officeart/2005/8/layout/cycle2"/>
    <dgm:cxn modelId="{BE2C6ADE-305D-4DDD-8F73-01BBCEB72E0A}" type="presOf" srcId="{2DC93715-70BF-4318-8BD2-498DF2E3A14C}" destId="{8D4D31F2-C053-4DE3-8C51-C00C8F2B4045}" srcOrd="1" destOrd="0" presId="urn:microsoft.com/office/officeart/2005/8/layout/cycle2"/>
    <dgm:cxn modelId="{A211A8FC-2A11-4775-B3CF-D521E4EADB4C}" type="presParOf" srcId="{313209F9-1B9D-4662-BDB4-3D32EDFCFBCE}" destId="{1B325BD3-325F-473F-98D7-BFED738C21CF}" srcOrd="0" destOrd="0" presId="urn:microsoft.com/office/officeart/2005/8/layout/cycle2"/>
    <dgm:cxn modelId="{81FA74A5-0923-420D-A8E8-3B05F08C4E2C}" type="presParOf" srcId="{313209F9-1B9D-4662-BDB4-3D32EDFCFBCE}" destId="{8487CB77-75AD-48A4-B40B-49D3EDB884A0}" srcOrd="1" destOrd="0" presId="urn:microsoft.com/office/officeart/2005/8/layout/cycle2"/>
    <dgm:cxn modelId="{DED0A3CF-3D3B-464F-9677-781854EE8224}" type="presParOf" srcId="{8487CB77-75AD-48A4-B40B-49D3EDB884A0}" destId="{25CB61FB-A13A-4EF0-B70F-1219671926A2}" srcOrd="0" destOrd="0" presId="urn:microsoft.com/office/officeart/2005/8/layout/cycle2"/>
    <dgm:cxn modelId="{7C56C9E9-6183-4403-A357-E047EBA63F6B}" type="presParOf" srcId="{313209F9-1B9D-4662-BDB4-3D32EDFCFBCE}" destId="{895739E2-BAA7-46C6-97C4-5233E5EEB2E4}" srcOrd="2" destOrd="0" presId="urn:microsoft.com/office/officeart/2005/8/layout/cycle2"/>
    <dgm:cxn modelId="{E7CA6673-E2F9-4716-B568-3BD8D80A6941}" type="presParOf" srcId="{313209F9-1B9D-4662-BDB4-3D32EDFCFBCE}" destId="{523D9366-F801-4E8C-8EFD-B4DE5C9C16BB}" srcOrd="3" destOrd="0" presId="urn:microsoft.com/office/officeart/2005/8/layout/cycle2"/>
    <dgm:cxn modelId="{6A537F6C-51CE-4DB0-8AB8-7E25F3DA99B1}" type="presParOf" srcId="{523D9366-F801-4E8C-8EFD-B4DE5C9C16BB}" destId="{F2639F38-3EAC-4279-8502-BFCC68E98644}" srcOrd="0" destOrd="0" presId="urn:microsoft.com/office/officeart/2005/8/layout/cycle2"/>
    <dgm:cxn modelId="{0918518A-27D3-4EF4-87DB-7E1F2D8ACAFE}" type="presParOf" srcId="{313209F9-1B9D-4662-BDB4-3D32EDFCFBCE}" destId="{846CFB25-5826-437E-83BE-84BDF75E734A}" srcOrd="4" destOrd="0" presId="urn:microsoft.com/office/officeart/2005/8/layout/cycle2"/>
    <dgm:cxn modelId="{984DD84D-4A5D-4E95-9065-3794C19112AD}" type="presParOf" srcId="{313209F9-1B9D-4662-BDB4-3D32EDFCFBCE}" destId="{3A52F55C-9494-4B38-9965-CC9E7E279FA3}" srcOrd="5" destOrd="0" presId="urn:microsoft.com/office/officeart/2005/8/layout/cycle2"/>
    <dgm:cxn modelId="{9C06601A-2A5B-4566-B19D-8E2889DA39FC}" type="presParOf" srcId="{3A52F55C-9494-4B38-9965-CC9E7E279FA3}" destId="{8D4D31F2-C053-4DE3-8C51-C00C8F2B4045}" srcOrd="0" destOrd="0" presId="urn:microsoft.com/office/officeart/2005/8/layout/cycle2"/>
    <dgm:cxn modelId="{9FA4CF7D-27BE-454B-8521-45E0A4C3C62F}" type="presParOf" srcId="{313209F9-1B9D-4662-BDB4-3D32EDFCFBCE}" destId="{C296B203-0304-446C-A63A-03BBD891244E}" srcOrd="6" destOrd="0" presId="urn:microsoft.com/office/officeart/2005/8/layout/cycle2"/>
    <dgm:cxn modelId="{55346871-52E8-4D9D-B13B-6F8907B56781}" type="presParOf" srcId="{313209F9-1B9D-4662-BDB4-3D32EDFCFBCE}" destId="{79E76327-8389-4E8A-A220-C003AC1EC7A2}" srcOrd="7" destOrd="0" presId="urn:microsoft.com/office/officeart/2005/8/layout/cycle2"/>
    <dgm:cxn modelId="{03516462-1940-4EF5-88C2-D93F349DB22D}" type="presParOf" srcId="{79E76327-8389-4E8A-A220-C003AC1EC7A2}" destId="{C6EE45BA-45B0-4413-8FF2-60174826582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0330FE-01B0-4A2C-BD2D-5C883B133C87}" type="doc">
      <dgm:prSet loTypeId="urn:microsoft.com/office/officeart/2005/8/layout/cycle2" loCatId="cycle" qsTypeId="urn:microsoft.com/office/officeart/2005/8/quickstyle/3d2" qsCatId="3D" csTypeId="urn:microsoft.com/office/officeart/2005/8/colors/accent0_1" csCatId="mainScheme" phldr="1"/>
      <dgm:spPr/>
      <dgm:t>
        <a:bodyPr/>
        <a:lstStyle/>
        <a:p>
          <a:endParaRPr lang="en-US"/>
        </a:p>
      </dgm:t>
    </dgm:pt>
    <dgm:pt modelId="{61860518-6A85-4094-9DB1-435FF271CD35}">
      <dgm:prSet phldrT="[Text]"/>
      <dgm:spPr/>
      <dgm:t>
        <a:bodyPr/>
        <a:lstStyle/>
        <a:p>
          <a:r>
            <a:rPr lang="en-US" b="1" dirty="0"/>
            <a:t>Incident Management</a:t>
          </a:r>
        </a:p>
      </dgm:t>
    </dgm:pt>
    <dgm:pt modelId="{E88CAE04-0F02-42D3-A7A6-F4F0DA51E01C}" type="parTrans" cxnId="{031FA18E-EDBE-41B4-9CE1-62F6787B1652}">
      <dgm:prSet/>
      <dgm:spPr/>
      <dgm:t>
        <a:bodyPr/>
        <a:lstStyle/>
        <a:p>
          <a:endParaRPr lang="en-US" b="1"/>
        </a:p>
      </dgm:t>
    </dgm:pt>
    <dgm:pt modelId="{F2235D68-1636-48E7-8EF9-2F76998EC97B}" type="sibTrans" cxnId="{031FA18E-EDBE-41B4-9CE1-62F6787B1652}">
      <dgm:prSet/>
      <dgm:spPr/>
      <dgm:t>
        <a:bodyPr/>
        <a:lstStyle/>
        <a:p>
          <a:endParaRPr lang="en-US" b="1"/>
        </a:p>
      </dgm:t>
    </dgm:pt>
    <dgm:pt modelId="{9DBFD176-184B-4CF5-9FC1-FB45876E4407}">
      <dgm:prSet phldrT="[Text]"/>
      <dgm:spPr/>
      <dgm:t>
        <a:bodyPr/>
        <a:lstStyle/>
        <a:p>
          <a:r>
            <a:rPr lang="en-US" b="1" dirty="0"/>
            <a:t>Request Fulfillment</a:t>
          </a:r>
        </a:p>
      </dgm:t>
    </dgm:pt>
    <dgm:pt modelId="{A307091E-7477-4013-BB86-8268C6FA479D}" type="parTrans" cxnId="{5A35FAD0-B00D-4100-8243-D8526351BE44}">
      <dgm:prSet/>
      <dgm:spPr/>
      <dgm:t>
        <a:bodyPr/>
        <a:lstStyle/>
        <a:p>
          <a:endParaRPr lang="en-US" b="1"/>
        </a:p>
      </dgm:t>
    </dgm:pt>
    <dgm:pt modelId="{CC8E0D4B-57DB-4B09-923A-54758DDFA656}" type="sibTrans" cxnId="{5A35FAD0-B00D-4100-8243-D8526351BE44}">
      <dgm:prSet/>
      <dgm:spPr/>
      <dgm:t>
        <a:bodyPr/>
        <a:lstStyle/>
        <a:p>
          <a:endParaRPr lang="en-US" b="1"/>
        </a:p>
      </dgm:t>
    </dgm:pt>
    <dgm:pt modelId="{C0966C49-2774-47C9-86A8-9949BDCE864B}">
      <dgm:prSet phldrT="[Text]"/>
      <dgm:spPr/>
      <dgm:t>
        <a:bodyPr/>
        <a:lstStyle/>
        <a:p>
          <a:r>
            <a:rPr lang="en-US" b="1" dirty="0"/>
            <a:t>Problem Management</a:t>
          </a:r>
        </a:p>
      </dgm:t>
    </dgm:pt>
    <dgm:pt modelId="{EA064C09-F9B0-42C4-B285-220A3C5A907B}" type="parTrans" cxnId="{70158D71-3DBD-4E67-87B1-26D494F09833}">
      <dgm:prSet/>
      <dgm:spPr/>
      <dgm:t>
        <a:bodyPr/>
        <a:lstStyle/>
        <a:p>
          <a:endParaRPr lang="en-US" b="1"/>
        </a:p>
      </dgm:t>
    </dgm:pt>
    <dgm:pt modelId="{2DC93715-70BF-4318-8BD2-498DF2E3A14C}" type="sibTrans" cxnId="{70158D71-3DBD-4E67-87B1-26D494F09833}">
      <dgm:prSet/>
      <dgm:spPr/>
      <dgm:t>
        <a:bodyPr/>
        <a:lstStyle/>
        <a:p>
          <a:endParaRPr lang="en-US" b="1"/>
        </a:p>
      </dgm:t>
    </dgm:pt>
    <dgm:pt modelId="{22D4B3AB-7088-4167-8D23-CE9C003BC88A}">
      <dgm:prSet phldrT="[Text]"/>
      <dgm:spPr/>
      <dgm:t>
        <a:bodyPr/>
        <a:lstStyle/>
        <a:p>
          <a:r>
            <a:rPr lang="en-US" b="1" dirty="0"/>
            <a:t>Event Management</a:t>
          </a:r>
        </a:p>
      </dgm:t>
    </dgm:pt>
    <dgm:pt modelId="{2AF12662-0A95-4302-AC29-BA7C8C87AFE0}" type="parTrans" cxnId="{616CCE8A-17D0-43B6-B407-3893C0D8EC4E}">
      <dgm:prSet/>
      <dgm:spPr/>
      <dgm:t>
        <a:bodyPr/>
        <a:lstStyle/>
        <a:p>
          <a:endParaRPr lang="en-US" b="1"/>
        </a:p>
      </dgm:t>
    </dgm:pt>
    <dgm:pt modelId="{BF14DC57-1BA6-467C-8386-B26F13D57611}" type="sibTrans" cxnId="{616CCE8A-17D0-43B6-B407-3893C0D8EC4E}">
      <dgm:prSet/>
      <dgm:spPr/>
      <dgm:t>
        <a:bodyPr/>
        <a:lstStyle/>
        <a:p>
          <a:endParaRPr lang="en-US" b="1"/>
        </a:p>
      </dgm:t>
    </dgm:pt>
    <dgm:pt modelId="{27E2FE13-58AB-406F-8297-7483EF759139}">
      <dgm:prSet phldrT="[Text]"/>
      <dgm:spPr/>
      <dgm:t>
        <a:bodyPr/>
        <a:lstStyle/>
        <a:p>
          <a:r>
            <a:rPr lang="en-US" b="1" dirty="0"/>
            <a:t>Access Management</a:t>
          </a:r>
        </a:p>
      </dgm:t>
    </dgm:pt>
    <dgm:pt modelId="{EFF22800-34AE-4903-9133-9F084C1CD444}" type="parTrans" cxnId="{B51F25FB-F34A-40CE-8183-CF5A87AFAC0A}">
      <dgm:prSet/>
      <dgm:spPr/>
      <dgm:t>
        <a:bodyPr/>
        <a:lstStyle/>
        <a:p>
          <a:endParaRPr lang="en-US" b="1"/>
        </a:p>
      </dgm:t>
    </dgm:pt>
    <dgm:pt modelId="{47C8B139-0C38-4A0D-8B0B-34C54574BCAD}" type="sibTrans" cxnId="{B51F25FB-F34A-40CE-8183-CF5A87AFAC0A}">
      <dgm:prSet/>
      <dgm:spPr/>
      <dgm:t>
        <a:bodyPr/>
        <a:lstStyle/>
        <a:p>
          <a:endParaRPr lang="en-US" b="1"/>
        </a:p>
      </dgm:t>
    </dgm:pt>
    <dgm:pt modelId="{313209F9-1B9D-4662-BDB4-3D32EDFCFBCE}" type="pres">
      <dgm:prSet presAssocID="{DC0330FE-01B0-4A2C-BD2D-5C883B133C87}" presName="cycle" presStyleCnt="0">
        <dgm:presLayoutVars>
          <dgm:dir/>
          <dgm:resizeHandles val="exact"/>
        </dgm:presLayoutVars>
      </dgm:prSet>
      <dgm:spPr/>
    </dgm:pt>
    <dgm:pt modelId="{1B325BD3-325F-473F-98D7-BFED738C21CF}" type="pres">
      <dgm:prSet presAssocID="{61860518-6A85-4094-9DB1-435FF271CD35}" presName="node" presStyleLbl="node1" presStyleIdx="0" presStyleCnt="5" custRadScaleRad="91631">
        <dgm:presLayoutVars>
          <dgm:bulletEnabled val="1"/>
        </dgm:presLayoutVars>
      </dgm:prSet>
      <dgm:spPr/>
    </dgm:pt>
    <dgm:pt modelId="{8487CB77-75AD-48A4-B40B-49D3EDB884A0}" type="pres">
      <dgm:prSet presAssocID="{F2235D68-1636-48E7-8EF9-2F76998EC97B}" presName="sibTrans" presStyleLbl="sibTrans2D1" presStyleIdx="0" presStyleCnt="5"/>
      <dgm:spPr/>
    </dgm:pt>
    <dgm:pt modelId="{25CB61FB-A13A-4EF0-B70F-1219671926A2}" type="pres">
      <dgm:prSet presAssocID="{F2235D68-1636-48E7-8EF9-2F76998EC97B}" presName="connectorText" presStyleLbl="sibTrans2D1" presStyleIdx="0" presStyleCnt="5"/>
      <dgm:spPr/>
    </dgm:pt>
    <dgm:pt modelId="{895739E2-BAA7-46C6-97C4-5233E5EEB2E4}" type="pres">
      <dgm:prSet presAssocID="{9DBFD176-184B-4CF5-9FC1-FB45876E4407}" presName="node" presStyleLbl="node1" presStyleIdx="1" presStyleCnt="5" custRadScaleRad="103693" custRadScaleInc="2949">
        <dgm:presLayoutVars>
          <dgm:bulletEnabled val="1"/>
        </dgm:presLayoutVars>
      </dgm:prSet>
      <dgm:spPr/>
    </dgm:pt>
    <dgm:pt modelId="{523D9366-F801-4E8C-8EFD-B4DE5C9C16BB}" type="pres">
      <dgm:prSet presAssocID="{CC8E0D4B-57DB-4B09-923A-54758DDFA656}" presName="sibTrans" presStyleLbl="sibTrans2D1" presStyleIdx="1" presStyleCnt="5"/>
      <dgm:spPr/>
    </dgm:pt>
    <dgm:pt modelId="{F2639F38-3EAC-4279-8502-BFCC68E98644}" type="pres">
      <dgm:prSet presAssocID="{CC8E0D4B-57DB-4B09-923A-54758DDFA656}" presName="connectorText" presStyleLbl="sibTrans2D1" presStyleIdx="1" presStyleCnt="5"/>
      <dgm:spPr/>
    </dgm:pt>
    <dgm:pt modelId="{846CFB25-5826-437E-83BE-84BDF75E734A}" type="pres">
      <dgm:prSet presAssocID="{C0966C49-2774-47C9-86A8-9949BDCE864B}" presName="node" presStyleLbl="node1" presStyleIdx="2" presStyleCnt="5" custRadScaleRad="93745" custRadScaleInc="-3787">
        <dgm:presLayoutVars>
          <dgm:bulletEnabled val="1"/>
        </dgm:presLayoutVars>
      </dgm:prSet>
      <dgm:spPr/>
    </dgm:pt>
    <dgm:pt modelId="{3A52F55C-9494-4B38-9965-CC9E7E279FA3}" type="pres">
      <dgm:prSet presAssocID="{2DC93715-70BF-4318-8BD2-498DF2E3A14C}" presName="sibTrans" presStyleLbl="sibTrans2D1" presStyleIdx="2" presStyleCnt="5"/>
      <dgm:spPr/>
    </dgm:pt>
    <dgm:pt modelId="{8D4D31F2-C053-4DE3-8C51-C00C8F2B4045}" type="pres">
      <dgm:prSet presAssocID="{2DC93715-70BF-4318-8BD2-498DF2E3A14C}" presName="connectorText" presStyleLbl="sibTrans2D1" presStyleIdx="2" presStyleCnt="5"/>
      <dgm:spPr/>
    </dgm:pt>
    <dgm:pt modelId="{C296B203-0304-446C-A63A-03BBD891244E}" type="pres">
      <dgm:prSet presAssocID="{22D4B3AB-7088-4167-8D23-CE9C003BC88A}" presName="node" presStyleLbl="node1" presStyleIdx="3" presStyleCnt="5" custRadScaleRad="91229" custRadScaleInc="-2106">
        <dgm:presLayoutVars>
          <dgm:bulletEnabled val="1"/>
        </dgm:presLayoutVars>
      </dgm:prSet>
      <dgm:spPr/>
    </dgm:pt>
    <dgm:pt modelId="{79E76327-8389-4E8A-A220-C003AC1EC7A2}" type="pres">
      <dgm:prSet presAssocID="{BF14DC57-1BA6-467C-8386-B26F13D57611}" presName="sibTrans" presStyleLbl="sibTrans2D1" presStyleIdx="3" presStyleCnt="5"/>
      <dgm:spPr/>
    </dgm:pt>
    <dgm:pt modelId="{C6EE45BA-45B0-4413-8FF2-60174826582F}" type="pres">
      <dgm:prSet presAssocID="{BF14DC57-1BA6-467C-8386-B26F13D57611}" presName="connectorText" presStyleLbl="sibTrans2D1" presStyleIdx="3" presStyleCnt="5"/>
      <dgm:spPr/>
    </dgm:pt>
    <dgm:pt modelId="{13FA56AE-BB58-4370-BBAD-4A2AA5B08CDE}" type="pres">
      <dgm:prSet presAssocID="{27E2FE13-58AB-406F-8297-7483EF759139}" presName="node" presStyleLbl="node1" presStyleIdx="4" presStyleCnt="5" custRadScaleRad="102942" custRadScaleInc="-6926">
        <dgm:presLayoutVars>
          <dgm:bulletEnabled val="1"/>
        </dgm:presLayoutVars>
      </dgm:prSet>
      <dgm:spPr/>
    </dgm:pt>
    <dgm:pt modelId="{DB5E86DE-A161-46A8-8EA9-1C59DB857192}" type="pres">
      <dgm:prSet presAssocID="{47C8B139-0C38-4A0D-8B0B-34C54574BCAD}" presName="sibTrans" presStyleLbl="sibTrans2D1" presStyleIdx="4" presStyleCnt="5"/>
      <dgm:spPr/>
    </dgm:pt>
    <dgm:pt modelId="{F41CB125-9F82-4132-A081-B54DD7778D22}" type="pres">
      <dgm:prSet presAssocID="{47C8B139-0C38-4A0D-8B0B-34C54574BCAD}" presName="connectorText" presStyleLbl="sibTrans2D1" presStyleIdx="4" presStyleCnt="5"/>
      <dgm:spPr/>
    </dgm:pt>
  </dgm:ptLst>
  <dgm:cxnLst>
    <dgm:cxn modelId="{A30C2E0D-3B82-4F37-B10D-7E8D8E610EC5}" type="presOf" srcId="{2DC93715-70BF-4318-8BD2-498DF2E3A14C}" destId="{3A52F55C-9494-4B38-9965-CC9E7E279FA3}" srcOrd="0" destOrd="0" presId="urn:microsoft.com/office/officeart/2005/8/layout/cycle2"/>
    <dgm:cxn modelId="{FCD84B0F-8C28-44B4-8FEE-A1A891197BB6}" type="presOf" srcId="{C0966C49-2774-47C9-86A8-9949BDCE864B}" destId="{846CFB25-5826-437E-83BE-84BDF75E734A}" srcOrd="0" destOrd="0" presId="urn:microsoft.com/office/officeart/2005/8/layout/cycle2"/>
    <dgm:cxn modelId="{39EE3810-58B5-46CC-981E-26F5651AB6F4}" type="presOf" srcId="{9DBFD176-184B-4CF5-9FC1-FB45876E4407}" destId="{895739E2-BAA7-46C6-97C4-5233E5EEB2E4}" srcOrd="0" destOrd="0" presId="urn:microsoft.com/office/officeart/2005/8/layout/cycle2"/>
    <dgm:cxn modelId="{32A80022-EFEA-4B1B-AA0A-A2ACE14399D4}" type="presOf" srcId="{27E2FE13-58AB-406F-8297-7483EF759139}" destId="{13FA56AE-BB58-4370-BBAD-4A2AA5B08CDE}" srcOrd="0" destOrd="0" presId="urn:microsoft.com/office/officeart/2005/8/layout/cycle2"/>
    <dgm:cxn modelId="{EF26A229-6DAD-4449-82B7-1C1CA520FBD3}" type="presOf" srcId="{DC0330FE-01B0-4A2C-BD2D-5C883B133C87}" destId="{313209F9-1B9D-4662-BDB4-3D32EDFCFBCE}" srcOrd="0" destOrd="0" presId="urn:microsoft.com/office/officeart/2005/8/layout/cycle2"/>
    <dgm:cxn modelId="{E3841837-99AE-42F2-B8CA-F31E0C7717A7}" type="presOf" srcId="{F2235D68-1636-48E7-8EF9-2F76998EC97B}" destId="{25CB61FB-A13A-4EF0-B70F-1219671926A2}" srcOrd="1" destOrd="0" presId="urn:microsoft.com/office/officeart/2005/8/layout/cycle2"/>
    <dgm:cxn modelId="{3315D744-7B5F-4E9D-9A4F-2074BF756734}" type="presOf" srcId="{BF14DC57-1BA6-467C-8386-B26F13D57611}" destId="{79E76327-8389-4E8A-A220-C003AC1EC7A2}" srcOrd="0" destOrd="0" presId="urn:microsoft.com/office/officeart/2005/8/layout/cycle2"/>
    <dgm:cxn modelId="{3650035D-7E83-4C20-97DD-A33420C43BDB}" type="presOf" srcId="{47C8B139-0C38-4A0D-8B0B-34C54574BCAD}" destId="{DB5E86DE-A161-46A8-8EA9-1C59DB857192}" srcOrd="0" destOrd="0" presId="urn:microsoft.com/office/officeart/2005/8/layout/cycle2"/>
    <dgm:cxn modelId="{9A7FFD6E-D421-49C5-9CF9-A1E8EDC64A7D}" type="presOf" srcId="{22D4B3AB-7088-4167-8D23-CE9C003BC88A}" destId="{C296B203-0304-446C-A63A-03BBD891244E}" srcOrd="0" destOrd="0" presId="urn:microsoft.com/office/officeart/2005/8/layout/cycle2"/>
    <dgm:cxn modelId="{70158D71-3DBD-4E67-87B1-26D494F09833}" srcId="{DC0330FE-01B0-4A2C-BD2D-5C883B133C87}" destId="{C0966C49-2774-47C9-86A8-9949BDCE864B}" srcOrd="2" destOrd="0" parTransId="{EA064C09-F9B0-42C4-B285-220A3C5A907B}" sibTransId="{2DC93715-70BF-4318-8BD2-498DF2E3A14C}"/>
    <dgm:cxn modelId="{616CCE8A-17D0-43B6-B407-3893C0D8EC4E}" srcId="{DC0330FE-01B0-4A2C-BD2D-5C883B133C87}" destId="{22D4B3AB-7088-4167-8D23-CE9C003BC88A}" srcOrd="3" destOrd="0" parTransId="{2AF12662-0A95-4302-AC29-BA7C8C87AFE0}" sibTransId="{BF14DC57-1BA6-467C-8386-B26F13D57611}"/>
    <dgm:cxn modelId="{5E63238D-CE15-495D-AEEE-2276AE3C40CB}" type="presOf" srcId="{CC8E0D4B-57DB-4B09-923A-54758DDFA656}" destId="{F2639F38-3EAC-4279-8502-BFCC68E98644}" srcOrd="1" destOrd="0" presId="urn:microsoft.com/office/officeart/2005/8/layout/cycle2"/>
    <dgm:cxn modelId="{031FA18E-EDBE-41B4-9CE1-62F6787B1652}" srcId="{DC0330FE-01B0-4A2C-BD2D-5C883B133C87}" destId="{61860518-6A85-4094-9DB1-435FF271CD35}" srcOrd="0" destOrd="0" parTransId="{E88CAE04-0F02-42D3-A7A6-F4F0DA51E01C}" sibTransId="{F2235D68-1636-48E7-8EF9-2F76998EC97B}"/>
    <dgm:cxn modelId="{FB96EF95-1C14-4CF7-A5ED-D7BB0D5E7B37}" type="presOf" srcId="{61860518-6A85-4094-9DB1-435FF271CD35}" destId="{1B325BD3-325F-473F-98D7-BFED738C21CF}" srcOrd="0" destOrd="0" presId="urn:microsoft.com/office/officeart/2005/8/layout/cycle2"/>
    <dgm:cxn modelId="{203FDEB4-5B94-4F18-A823-8C9521A40C6A}" type="presOf" srcId="{2DC93715-70BF-4318-8BD2-498DF2E3A14C}" destId="{8D4D31F2-C053-4DE3-8C51-C00C8F2B4045}" srcOrd="1" destOrd="0" presId="urn:microsoft.com/office/officeart/2005/8/layout/cycle2"/>
    <dgm:cxn modelId="{93F58CC1-87C6-43D8-9A1C-CD301957F7F9}" type="presOf" srcId="{47C8B139-0C38-4A0D-8B0B-34C54574BCAD}" destId="{F41CB125-9F82-4132-A081-B54DD7778D22}" srcOrd="1" destOrd="0" presId="urn:microsoft.com/office/officeart/2005/8/layout/cycle2"/>
    <dgm:cxn modelId="{7BAF93C3-06F5-418F-862C-B04ACCF45520}" type="presOf" srcId="{F2235D68-1636-48E7-8EF9-2F76998EC97B}" destId="{8487CB77-75AD-48A4-B40B-49D3EDB884A0}" srcOrd="0" destOrd="0" presId="urn:microsoft.com/office/officeart/2005/8/layout/cycle2"/>
    <dgm:cxn modelId="{5A35FAD0-B00D-4100-8243-D8526351BE44}" srcId="{DC0330FE-01B0-4A2C-BD2D-5C883B133C87}" destId="{9DBFD176-184B-4CF5-9FC1-FB45876E4407}" srcOrd="1" destOrd="0" parTransId="{A307091E-7477-4013-BB86-8268C6FA479D}" sibTransId="{CC8E0D4B-57DB-4B09-923A-54758DDFA656}"/>
    <dgm:cxn modelId="{513E8BD4-8D81-444E-8668-A9612D135068}" type="presOf" srcId="{CC8E0D4B-57DB-4B09-923A-54758DDFA656}" destId="{523D9366-F801-4E8C-8EFD-B4DE5C9C16BB}" srcOrd="0" destOrd="0" presId="urn:microsoft.com/office/officeart/2005/8/layout/cycle2"/>
    <dgm:cxn modelId="{C4A35DD6-A85D-4A17-B417-5AFBAE7878C2}" type="presOf" srcId="{BF14DC57-1BA6-467C-8386-B26F13D57611}" destId="{C6EE45BA-45B0-4413-8FF2-60174826582F}" srcOrd="1" destOrd="0" presId="urn:microsoft.com/office/officeart/2005/8/layout/cycle2"/>
    <dgm:cxn modelId="{B51F25FB-F34A-40CE-8183-CF5A87AFAC0A}" srcId="{DC0330FE-01B0-4A2C-BD2D-5C883B133C87}" destId="{27E2FE13-58AB-406F-8297-7483EF759139}" srcOrd="4" destOrd="0" parTransId="{EFF22800-34AE-4903-9133-9F084C1CD444}" sibTransId="{47C8B139-0C38-4A0D-8B0B-34C54574BCAD}"/>
    <dgm:cxn modelId="{144A1F1E-49BC-48E8-B17A-5FE3051F619F}" type="presParOf" srcId="{313209F9-1B9D-4662-BDB4-3D32EDFCFBCE}" destId="{1B325BD3-325F-473F-98D7-BFED738C21CF}" srcOrd="0" destOrd="0" presId="urn:microsoft.com/office/officeart/2005/8/layout/cycle2"/>
    <dgm:cxn modelId="{F5F3FCED-5FE6-4F35-A79A-D3D261B74A00}" type="presParOf" srcId="{313209F9-1B9D-4662-BDB4-3D32EDFCFBCE}" destId="{8487CB77-75AD-48A4-B40B-49D3EDB884A0}" srcOrd="1" destOrd="0" presId="urn:microsoft.com/office/officeart/2005/8/layout/cycle2"/>
    <dgm:cxn modelId="{4FBFA886-0526-41E9-ACE0-FB163FAFE8D7}" type="presParOf" srcId="{8487CB77-75AD-48A4-B40B-49D3EDB884A0}" destId="{25CB61FB-A13A-4EF0-B70F-1219671926A2}" srcOrd="0" destOrd="0" presId="urn:microsoft.com/office/officeart/2005/8/layout/cycle2"/>
    <dgm:cxn modelId="{3BCF90BA-6E6D-4652-BDB3-7A8C911D16DA}" type="presParOf" srcId="{313209F9-1B9D-4662-BDB4-3D32EDFCFBCE}" destId="{895739E2-BAA7-46C6-97C4-5233E5EEB2E4}" srcOrd="2" destOrd="0" presId="urn:microsoft.com/office/officeart/2005/8/layout/cycle2"/>
    <dgm:cxn modelId="{05D38871-0B84-45E8-9CD2-7B20A02170DE}" type="presParOf" srcId="{313209F9-1B9D-4662-BDB4-3D32EDFCFBCE}" destId="{523D9366-F801-4E8C-8EFD-B4DE5C9C16BB}" srcOrd="3" destOrd="0" presId="urn:microsoft.com/office/officeart/2005/8/layout/cycle2"/>
    <dgm:cxn modelId="{59D0D8DA-64BD-4993-B5C3-E10D8958A26D}" type="presParOf" srcId="{523D9366-F801-4E8C-8EFD-B4DE5C9C16BB}" destId="{F2639F38-3EAC-4279-8502-BFCC68E98644}" srcOrd="0" destOrd="0" presId="urn:microsoft.com/office/officeart/2005/8/layout/cycle2"/>
    <dgm:cxn modelId="{54B0ED43-96AC-4048-9A7F-F9A8400A6A53}" type="presParOf" srcId="{313209F9-1B9D-4662-BDB4-3D32EDFCFBCE}" destId="{846CFB25-5826-437E-83BE-84BDF75E734A}" srcOrd="4" destOrd="0" presId="urn:microsoft.com/office/officeart/2005/8/layout/cycle2"/>
    <dgm:cxn modelId="{4903FE02-AD18-4110-BA3A-4F33A33B8166}" type="presParOf" srcId="{313209F9-1B9D-4662-BDB4-3D32EDFCFBCE}" destId="{3A52F55C-9494-4B38-9965-CC9E7E279FA3}" srcOrd="5" destOrd="0" presId="urn:microsoft.com/office/officeart/2005/8/layout/cycle2"/>
    <dgm:cxn modelId="{058CA32D-1864-4AD0-95A1-D9F51BA5768D}" type="presParOf" srcId="{3A52F55C-9494-4B38-9965-CC9E7E279FA3}" destId="{8D4D31F2-C053-4DE3-8C51-C00C8F2B4045}" srcOrd="0" destOrd="0" presId="urn:microsoft.com/office/officeart/2005/8/layout/cycle2"/>
    <dgm:cxn modelId="{73EFADCC-3FAF-475E-A337-B85AC58D4419}" type="presParOf" srcId="{313209F9-1B9D-4662-BDB4-3D32EDFCFBCE}" destId="{C296B203-0304-446C-A63A-03BBD891244E}" srcOrd="6" destOrd="0" presId="urn:microsoft.com/office/officeart/2005/8/layout/cycle2"/>
    <dgm:cxn modelId="{C490A43A-8AE9-4C52-AF74-C1A72484FD5E}" type="presParOf" srcId="{313209F9-1B9D-4662-BDB4-3D32EDFCFBCE}" destId="{79E76327-8389-4E8A-A220-C003AC1EC7A2}" srcOrd="7" destOrd="0" presId="urn:microsoft.com/office/officeart/2005/8/layout/cycle2"/>
    <dgm:cxn modelId="{7BA45E10-2561-416F-AE30-919AE1F126A5}" type="presParOf" srcId="{79E76327-8389-4E8A-A220-C003AC1EC7A2}" destId="{C6EE45BA-45B0-4413-8FF2-60174826582F}" srcOrd="0" destOrd="0" presId="urn:microsoft.com/office/officeart/2005/8/layout/cycle2"/>
    <dgm:cxn modelId="{C9541B3A-95CA-4F0F-92DD-BBB6B596D127}" type="presParOf" srcId="{313209F9-1B9D-4662-BDB4-3D32EDFCFBCE}" destId="{13FA56AE-BB58-4370-BBAD-4A2AA5B08CDE}" srcOrd="8" destOrd="0" presId="urn:microsoft.com/office/officeart/2005/8/layout/cycle2"/>
    <dgm:cxn modelId="{0C7F3031-61D6-4F26-873E-B0AE75AD745C}" type="presParOf" srcId="{313209F9-1B9D-4662-BDB4-3D32EDFCFBCE}" destId="{DB5E86DE-A161-46A8-8EA9-1C59DB857192}" srcOrd="9" destOrd="0" presId="urn:microsoft.com/office/officeart/2005/8/layout/cycle2"/>
    <dgm:cxn modelId="{1562B326-2E77-4714-8577-09A7D8A99107}" type="presParOf" srcId="{DB5E86DE-A161-46A8-8EA9-1C59DB857192}" destId="{F41CB125-9F82-4132-A081-B54DD7778D2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25BD3-325F-473F-98D7-BFED738C21CF}">
      <dsp:nvSpPr>
        <dsp:cNvPr id="0" name=""/>
        <dsp:cNvSpPr/>
      </dsp:nvSpPr>
      <dsp:spPr>
        <a:xfrm>
          <a:off x="1668371" y="55"/>
          <a:ext cx="1760636" cy="176063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Service Portfolio Management</a:t>
          </a:r>
        </a:p>
      </dsp:txBody>
      <dsp:txXfrm>
        <a:off x="1926210" y="257894"/>
        <a:ext cx="1244958" cy="1244958"/>
      </dsp:txXfrm>
    </dsp:sp>
    <dsp:sp modelId="{8487CB77-75AD-48A4-B40B-49D3EDB884A0}">
      <dsp:nvSpPr>
        <dsp:cNvPr id="0" name=""/>
        <dsp:cNvSpPr/>
      </dsp:nvSpPr>
      <dsp:spPr>
        <a:xfrm rot="1117828">
          <a:off x="4330491" y="1048404"/>
          <a:ext cx="1259835" cy="594214"/>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4335162" y="1138773"/>
        <a:ext cx="1081571" cy="356528"/>
      </dsp:txXfrm>
    </dsp:sp>
    <dsp:sp modelId="{895739E2-BAA7-46C6-97C4-5233E5EEB2E4}">
      <dsp:nvSpPr>
        <dsp:cNvPr id="0" name=""/>
        <dsp:cNvSpPr/>
      </dsp:nvSpPr>
      <dsp:spPr>
        <a:xfrm>
          <a:off x="5589236" y="1321893"/>
          <a:ext cx="1760636" cy="176063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Financial Management</a:t>
          </a:r>
        </a:p>
      </dsp:txBody>
      <dsp:txXfrm>
        <a:off x="5847075" y="1579732"/>
        <a:ext cx="1244958" cy="1244958"/>
      </dsp:txXfrm>
    </dsp:sp>
    <dsp:sp modelId="{523D9366-F801-4E8C-8EFD-B4DE5C9C16BB}">
      <dsp:nvSpPr>
        <dsp:cNvPr id="0" name=""/>
        <dsp:cNvSpPr/>
      </dsp:nvSpPr>
      <dsp:spPr>
        <a:xfrm rot="7974031">
          <a:off x="4955823" y="3736749"/>
          <a:ext cx="814363" cy="594214"/>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5105630" y="3790300"/>
        <a:ext cx="636099" cy="356528"/>
      </dsp:txXfrm>
    </dsp:sp>
    <dsp:sp modelId="{846CFB25-5826-437E-83BE-84BDF75E734A}">
      <dsp:nvSpPr>
        <dsp:cNvPr id="0" name=""/>
        <dsp:cNvSpPr/>
      </dsp:nvSpPr>
      <dsp:spPr>
        <a:xfrm>
          <a:off x="3344760" y="3737193"/>
          <a:ext cx="1760636" cy="176063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Demand Management</a:t>
          </a:r>
        </a:p>
      </dsp:txBody>
      <dsp:txXfrm>
        <a:off x="3602599" y="3995032"/>
        <a:ext cx="1244958" cy="1244958"/>
      </dsp:txXfrm>
    </dsp:sp>
    <dsp:sp modelId="{3A52F55C-9494-4B38-9965-CC9E7E279FA3}">
      <dsp:nvSpPr>
        <dsp:cNvPr id="0" name=""/>
        <dsp:cNvSpPr/>
      </dsp:nvSpPr>
      <dsp:spPr>
        <a:xfrm rot="12122335">
          <a:off x="2056136" y="3491321"/>
          <a:ext cx="805049" cy="594214"/>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2227887" y="3643610"/>
        <a:ext cx="626785" cy="356528"/>
      </dsp:txXfrm>
    </dsp:sp>
    <dsp:sp modelId="{A2796A76-33D4-4923-A892-D4345D35D6CA}">
      <dsp:nvSpPr>
        <dsp:cNvPr id="0" name=""/>
        <dsp:cNvSpPr/>
      </dsp:nvSpPr>
      <dsp:spPr>
        <a:xfrm>
          <a:off x="304804" y="2506568"/>
          <a:ext cx="1760636" cy="1760636"/>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Business Relationship Management</a:t>
          </a:r>
        </a:p>
      </dsp:txBody>
      <dsp:txXfrm>
        <a:off x="562643" y="2764407"/>
        <a:ext cx="1244958" cy="1244958"/>
      </dsp:txXfrm>
    </dsp:sp>
    <dsp:sp modelId="{5319CC2D-ED06-4D12-9277-741A0025E45C}">
      <dsp:nvSpPr>
        <dsp:cNvPr id="0" name=""/>
        <dsp:cNvSpPr/>
      </dsp:nvSpPr>
      <dsp:spPr>
        <a:xfrm rot="17912798">
          <a:off x="1569489" y="1850921"/>
          <a:ext cx="579167" cy="594214"/>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614849" y="2046077"/>
        <a:ext cx="405417" cy="356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25BD3-325F-473F-98D7-BFED738C21CF}">
      <dsp:nvSpPr>
        <dsp:cNvPr id="0" name=""/>
        <dsp:cNvSpPr/>
      </dsp:nvSpPr>
      <dsp:spPr>
        <a:xfrm>
          <a:off x="3509553" y="199577"/>
          <a:ext cx="1362893" cy="13628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Service Level Management</a:t>
          </a:r>
        </a:p>
      </dsp:txBody>
      <dsp:txXfrm>
        <a:off x="3709144" y="399168"/>
        <a:ext cx="963711" cy="963711"/>
      </dsp:txXfrm>
    </dsp:sp>
    <dsp:sp modelId="{8487CB77-75AD-48A4-B40B-49D3EDB884A0}">
      <dsp:nvSpPr>
        <dsp:cNvPr id="0" name=""/>
        <dsp:cNvSpPr/>
      </dsp:nvSpPr>
      <dsp:spPr>
        <a:xfrm rot="1134411">
          <a:off x="4967869" y="979020"/>
          <a:ext cx="361447" cy="45997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a:off x="4970794" y="1053447"/>
        <a:ext cx="253013" cy="275986"/>
      </dsp:txXfrm>
    </dsp:sp>
    <dsp:sp modelId="{895739E2-BAA7-46C6-97C4-5233E5EEB2E4}">
      <dsp:nvSpPr>
        <dsp:cNvPr id="0" name=""/>
        <dsp:cNvSpPr/>
      </dsp:nvSpPr>
      <dsp:spPr>
        <a:xfrm>
          <a:off x="5444094" y="862177"/>
          <a:ext cx="1362893" cy="13628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Service Catalogue Management</a:t>
          </a:r>
        </a:p>
      </dsp:txBody>
      <dsp:txXfrm>
        <a:off x="5643685" y="1061768"/>
        <a:ext cx="963711" cy="963711"/>
      </dsp:txXfrm>
    </dsp:sp>
    <dsp:sp modelId="{523D9366-F801-4E8C-8EFD-B4DE5C9C16BB}">
      <dsp:nvSpPr>
        <dsp:cNvPr id="0" name=""/>
        <dsp:cNvSpPr/>
      </dsp:nvSpPr>
      <dsp:spPr>
        <a:xfrm rot="4994680">
          <a:off x="6079276" y="2283160"/>
          <a:ext cx="322214" cy="45997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a:off x="6121923" y="2327159"/>
        <a:ext cx="225550" cy="275986"/>
      </dsp:txXfrm>
    </dsp:sp>
    <dsp:sp modelId="{846CFB25-5826-437E-83BE-84BDF75E734A}">
      <dsp:nvSpPr>
        <dsp:cNvPr id="0" name=""/>
        <dsp:cNvSpPr/>
      </dsp:nvSpPr>
      <dsp:spPr>
        <a:xfrm>
          <a:off x="5675924" y="2819339"/>
          <a:ext cx="1362893" cy="13628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Capacity Management</a:t>
          </a:r>
        </a:p>
      </dsp:txBody>
      <dsp:txXfrm>
        <a:off x="5875515" y="3018930"/>
        <a:ext cx="963711" cy="963711"/>
      </dsp:txXfrm>
    </dsp:sp>
    <dsp:sp modelId="{3A52F55C-9494-4B38-9965-CC9E7E279FA3}">
      <dsp:nvSpPr>
        <dsp:cNvPr id="0" name=""/>
        <dsp:cNvSpPr/>
      </dsp:nvSpPr>
      <dsp:spPr>
        <a:xfrm rot="7764969">
          <a:off x="5610720" y="4002576"/>
          <a:ext cx="290431" cy="45997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rot="10800000">
        <a:off x="5681946" y="4060915"/>
        <a:ext cx="203302" cy="275986"/>
      </dsp:txXfrm>
    </dsp:sp>
    <dsp:sp modelId="{C296B203-0304-446C-A63A-03BBD891244E}">
      <dsp:nvSpPr>
        <dsp:cNvPr id="0" name=""/>
        <dsp:cNvSpPr/>
      </dsp:nvSpPr>
      <dsp:spPr>
        <a:xfrm>
          <a:off x="4462616" y="4295596"/>
          <a:ext cx="1362893" cy="13628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Information Security Management</a:t>
          </a:r>
        </a:p>
      </dsp:txBody>
      <dsp:txXfrm>
        <a:off x="4662207" y="4495187"/>
        <a:ext cx="963711" cy="963711"/>
      </dsp:txXfrm>
    </dsp:sp>
    <dsp:sp modelId="{79E76327-8389-4E8A-A220-C003AC1EC7A2}">
      <dsp:nvSpPr>
        <dsp:cNvPr id="0" name=""/>
        <dsp:cNvSpPr/>
      </dsp:nvSpPr>
      <dsp:spPr>
        <a:xfrm rot="10451127">
          <a:off x="4027791" y="4844903"/>
          <a:ext cx="310788" cy="45997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rot="10800000">
        <a:off x="4120787" y="4932175"/>
        <a:ext cx="217552" cy="275986"/>
      </dsp:txXfrm>
    </dsp:sp>
    <dsp:sp modelId="{13FA56AE-BB58-4370-BBAD-4A2AA5B08CDE}">
      <dsp:nvSpPr>
        <dsp:cNvPr id="0" name=""/>
        <dsp:cNvSpPr/>
      </dsp:nvSpPr>
      <dsp:spPr>
        <a:xfrm>
          <a:off x="2523359" y="4493076"/>
          <a:ext cx="1362893" cy="13628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Availability Management</a:t>
          </a:r>
        </a:p>
      </dsp:txBody>
      <dsp:txXfrm>
        <a:off x="2722950" y="4692667"/>
        <a:ext cx="963711" cy="963711"/>
      </dsp:txXfrm>
    </dsp:sp>
    <dsp:sp modelId="{DB5E86DE-A161-46A8-8EA9-1C59DB857192}">
      <dsp:nvSpPr>
        <dsp:cNvPr id="0" name=""/>
        <dsp:cNvSpPr/>
      </dsp:nvSpPr>
      <dsp:spPr>
        <a:xfrm rot="13837931">
          <a:off x="2364824" y="4150734"/>
          <a:ext cx="377385" cy="45997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rot="10800000">
        <a:off x="2457337" y="4286492"/>
        <a:ext cx="264170" cy="275986"/>
      </dsp:txXfrm>
    </dsp:sp>
    <dsp:sp modelId="{51E86539-9473-43FB-BEC7-E43B7F72ADAC}">
      <dsp:nvSpPr>
        <dsp:cNvPr id="0" name=""/>
        <dsp:cNvSpPr/>
      </dsp:nvSpPr>
      <dsp:spPr>
        <a:xfrm>
          <a:off x="1207231" y="2888960"/>
          <a:ext cx="1362893" cy="13628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IT Service Continuity Management</a:t>
          </a:r>
        </a:p>
      </dsp:txBody>
      <dsp:txXfrm>
        <a:off x="1406822" y="3088551"/>
        <a:ext cx="963711" cy="963711"/>
      </dsp:txXfrm>
    </dsp:sp>
    <dsp:sp modelId="{5AA53F09-E264-40FA-8EE1-E82E379839D4}">
      <dsp:nvSpPr>
        <dsp:cNvPr id="0" name=""/>
        <dsp:cNvSpPr/>
      </dsp:nvSpPr>
      <dsp:spPr>
        <a:xfrm rot="16971429">
          <a:off x="1932502" y="2351516"/>
          <a:ext cx="363773" cy="45997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a:off x="1974926" y="2496709"/>
        <a:ext cx="254641" cy="275986"/>
      </dsp:txXfrm>
    </dsp:sp>
    <dsp:sp modelId="{67638AE8-F88E-48A5-8155-592F0E2EDC09}">
      <dsp:nvSpPr>
        <dsp:cNvPr id="0" name=""/>
        <dsp:cNvSpPr/>
      </dsp:nvSpPr>
      <dsp:spPr>
        <a:xfrm>
          <a:off x="1663234" y="891080"/>
          <a:ext cx="1362893" cy="13628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Supplier Management</a:t>
          </a:r>
        </a:p>
      </dsp:txBody>
      <dsp:txXfrm>
        <a:off x="1862825" y="1090671"/>
        <a:ext cx="963711" cy="963711"/>
      </dsp:txXfrm>
    </dsp:sp>
    <dsp:sp modelId="{2CBED1DA-B179-4922-AD56-52BFCA8946F8}">
      <dsp:nvSpPr>
        <dsp:cNvPr id="0" name=""/>
        <dsp:cNvSpPr/>
      </dsp:nvSpPr>
      <dsp:spPr>
        <a:xfrm rot="20368051">
          <a:off x="3097992" y="999989"/>
          <a:ext cx="322595" cy="45997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a:off x="3101066" y="1108956"/>
        <a:ext cx="225817" cy="275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25BD3-325F-473F-98D7-BFED738C21CF}">
      <dsp:nvSpPr>
        <dsp:cNvPr id="0" name=""/>
        <dsp:cNvSpPr/>
      </dsp:nvSpPr>
      <dsp:spPr>
        <a:xfrm>
          <a:off x="3307116" y="140962"/>
          <a:ext cx="1874490" cy="1874490"/>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Change Management</a:t>
          </a:r>
        </a:p>
      </dsp:txBody>
      <dsp:txXfrm>
        <a:off x="3581629" y="415475"/>
        <a:ext cx="1325464" cy="1325464"/>
      </dsp:txXfrm>
    </dsp:sp>
    <dsp:sp modelId="{8487CB77-75AD-48A4-B40B-49D3EDB884A0}">
      <dsp:nvSpPr>
        <dsp:cNvPr id="0" name=""/>
        <dsp:cNvSpPr/>
      </dsp:nvSpPr>
      <dsp:spPr>
        <a:xfrm rot="2125917">
          <a:off x="5190115" y="1698513"/>
          <a:ext cx="741304" cy="632640"/>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5207689" y="1770026"/>
        <a:ext cx="551512" cy="379584"/>
      </dsp:txXfrm>
    </dsp:sp>
    <dsp:sp modelId="{895739E2-BAA7-46C6-97C4-5233E5EEB2E4}">
      <dsp:nvSpPr>
        <dsp:cNvPr id="0" name=""/>
        <dsp:cNvSpPr/>
      </dsp:nvSpPr>
      <dsp:spPr>
        <a:xfrm>
          <a:off x="5974117" y="2038539"/>
          <a:ext cx="1874490" cy="1874490"/>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Service Asset &amp; Configuration Management</a:t>
          </a:r>
        </a:p>
      </dsp:txBody>
      <dsp:txXfrm>
        <a:off x="6248630" y="2313052"/>
        <a:ext cx="1325464" cy="1325464"/>
      </dsp:txXfrm>
    </dsp:sp>
    <dsp:sp modelId="{523D9366-F801-4E8C-8EFD-B4DE5C9C16BB}">
      <dsp:nvSpPr>
        <dsp:cNvPr id="0" name=""/>
        <dsp:cNvSpPr/>
      </dsp:nvSpPr>
      <dsp:spPr>
        <a:xfrm rot="8634272">
          <a:off x="5218954" y="3618355"/>
          <a:ext cx="754443" cy="632640"/>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5390529" y="3688977"/>
        <a:ext cx="564651" cy="379584"/>
      </dsp:txXfrm>
    </dsp:sp>
    <dsp:sp modelId="{846CFB25-5826-437E-83BE-84BDF75E734A}">
      <dsp:nvSpPr>
        <dsp:cNvPr id="0" name=""/>
        <dsp:cNvSpPr/>
      </dsp:nvSpPr>
      <dsp:spPr>
        <a:xfrm>
          <a:off x="3309238" y="3981479"/>
          <a:ext cx="1874490" cy="1874490"/>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Release &amp; Deployment Management</a:t>
          </a:r>
        </a:p>
      </dsp:txBody>
      <dsp:txXfrm>
        <a:off x="3583751" y="4255992"/>
        <a:ext cx="1325464" cy="1325464"/>
      </dsp:txXfrm>
    </dsp:sp>
    <dsp:sp modelId="{3A52F55C-9494-4B38-9965-CC9E7E279FA3}">
      <dsp:nvSpPr>
        <dsp:cNvPr id="0" name=""/>
        <dsp:cNvSpPr/>
      </dsp:nvSpPr>
      <dsp:spPr>
        <a:xfrm rot="13055222">
          <a:off x="2633697" y="3634305"/>
          <a:ext cx="710190" cy="632640"/>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2803791" y="3818716"/>
        <a:ext cx="520398" cy="379584"/>
      </dsp:txXfrm>
    </dsp:sp>
    <dsp:sp modelId="{C296B203-0304-446C-A63A-03BBD891244E}">
      <dsp:nvSpPr>
        <dsp:cNvPr id="0" name=""/>
        <dsp:cNvSpPr/>
      </dsp:nvSpPr>
      <dsp:spPr>
        <a:xfrm>
          <a:off x="762001" y="2020761"/>
          <a:ext cx="1874490" cy="1874490"/>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Knowledge Management</a:t>
          </a:r>
        </a:p>
      </dsp:txBody>
      <dsp:txXfrm>
        <a:off x="1036514" y="2295274"/>
        <a:ext cx="1325464" cy="1325464"/>
      </dsp:txXfrm>
    </dsp:sp>
    <dsp:sp modelId="{79E76327-8389-4E8A-A220-C003AC1EC7A2}">
      <dsp:nvSpPr>
        <dsp:cNvPr id="0" name=""/>
        <dsp:cNvSpPr/>
      </dsp:nvSpPr>
      <dsp:spPr>
        <a:xfrm rot="19413046">
          <a:off x="2614509" y="1713279"/>
          <a:ext cx="683470" cy="632640"/>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2633072" y="1896186"/>
        <a:ext cx="493678" cy="3795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25BD3-325F-473F-98D7-BFED738C21CF}">
      <dsp:nvSpPr>
        <dsp:cNvPr id="0" name=""/>
        <dsp:cNvSpPr/>
      </dsp:nvSpPr>
      <dsp:spPr>
        <a:xfrm>
          <a:off x="3306960" y="190258"/>
          <a:ext cx="1768078" cy="176807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Incident Management</a:t>
          </a:r>
        </a:p>
      </dsp:txBody>
      <dsp:txXfrm>
        <a:off x="3565889" y="449187"/>
        <a:ext cx="1250220" cy="1250220"/>
      </dsp:txXfrm>
    </dsp:sp>
    <dsp:sp modelId="{8487CB77-75AD-48A4-B40B-49D3EDB884A0}">
      <dsp:nvSpPr>
        <dsp:cNvPr id="0" name=""/>
        <dsp:cNvSpPr/>
      </dsp:nvSpPr>
      <dsp:spPr>
        <a:xfrm rot="1905934">
          <a:off x="5070334" y="1462635"/>
          <a:ext cx="459376" cy="59672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5080656" y="1545705"/>
        <a:ext cx="321563" cy="358036"/>
      </dsp:txXfrm>
    </dsp:sp>
    <dsp:sp modelId="{895739E2-BAA7-46C6-97C4-5233E5EEB2E4}">
      <dsp:nvSpPr>
        <dsp:cNvPr id="0" name=""/>
        <dsp:cNvSpPr/>
      </dsp:nvSpPr>
      <dsp:spPr>
        <a:xfrm>
          <a:off x="5547113" y="1577349"/>
          <a:ext cx="1768078" cy="176807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Request Fulfillment</a:t>
          </a:r>
        </a:p>
      </dsp:txBody>
      <dsp:txXfrm>
        <a:off x="5806042" y="1836278"/>
        <a:ext cx="1250220" cy="1250220"/>
      </dsp:txXfrm>
    </dsp:sp>
    <dsp:sp modelId="{523D9366-F801-4E8C-8EFD-B4DE5C9C16BB}">
      <dsp:nvSpPr>
        <dsp:cNvPr id="0" name=""/>
        <dsp:cNvSpPr/>
      </dsp:nvSpPr>
      <dsp:spPr>
        <a:xfrm rot="6719850">
          <a:off x="5750499" y="3334597"/>
          <a:ext cx="414733" cy="59672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5836011" y="3396261"/>
        <a:ext cx="290313" cy="358036"/>
      </dsp:txXfrm>
    </dsp:sp>
    <dsp:sp modelId="{846CFB25-5826-437E-83BE-84BDF75E734A}">
      <dsp:nvSpPr>
        <dsp:cNvPr id="0" name=""/>
        <dsp:cNvSpPr/>
      </dsp:nvSpPr>
      <dsp:spPr>
        <a:xfrm>
          <a:off x="4591747" y="3942261"/>
          <a:ext cx="1768078" cy="176807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Problem Management</a:t>
          </a:r>
        </a:p>
      </dsp:txBody>
      <dsp:txXfrm>
        <a:off x="4850676" y="4201190"/>
        <a:ext cx="1250220" cy="1250220"/>
      </dsp:txXfrm>
    </dsp:sp>
    <dsp:sp modelId="{3A52F55C-9494-4B38-9965-CC9E7E279FA3}">
      <dsp:nvSpPr>
        <dsp:cNvPr id="0" name=""/>
        <dsp:cNvSpPr/>
      </dsp:nvSpPr>
      <dsp:spPr>
        <a:xfrm rot="10799998">
          <a:off x="4062593" y="4527937"/>
          <a:ext cx="373935" cy="59672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4174773" y="4647282"/>
        <a:ext cx="261755" cy="358036"/>
      </dsp:txXfrm>
    </dsp:sp>
    <dsp:sp modelId="{C296B203-0304-446C-A63A-03BBD891244E}">
      <dsp:nvSpPr>
        <dsp:cNvPr id="0" name=""/>
        <dsp:cNvSpPr/>
      </dsp:nvSpPr>
      <dsp:spPr>
        <a:xfrm>
          <a:off x="2118130" y="3942262"/>
          <a:ext cx="1768078" cy="176807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Event Management</a:t>
          </a:r>
        </a:p>
      </dsp:txBody>
      <dsp:txXfrm>
        <a:off x="2377059" y="4201191"/>
        <a:ext cx="1250220" cy="1250220"/>
      </dsp:txXfrm>
    </dsp:sp>
    <dsp:sp modelId="{79E76327-8389-4E8A-A220-C003AC1EC7A2}">
      <dsp:nvSpPr>
        <dsp:cNvPr id="0" name=""/>
        <dsp:cNvSpPr/>
      </dsp:nvSpPr>
      <dsp:spPr>
        <a:xfrm rot="14728462">
          <a:off x="2278640" y="3386275"/>
          <a:ext cx="405252" cy="59672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rot="10800000">
        <a:off x="2364661" y="3560923"/>
        <a:ext cx="283676" cy="358036"/>
      </dsp:txXfrm>
    </dsp:sp>
    <dsp:sp modelId="{13FA56AE-BB58-4370-BBAD-4A2AA5B08CDE}">
      <dsp:nvSpPr>
        <dsp:cNvPr id="0" name=""/>
        <dsp:cNvSpPr/>
      </dsp:nvSpPr>
      <dsp:spPr>
        <a:xfrm>
          <a:off x="1066803" y="1638068"/>
          <a:ext cx="1768078" cy="1768078"/>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Access Management</a:t>
          </a:r>
        </a:p>
      </dsp:txBody>
      <dsp:txXfrm>
        <a:off x="1325732" y="1896997"/>
        <a:ext cx="1250220" cy="1250220"/>
      </dsp:txXfrm>
    </dsp:sp>
    <dsp:sp modelId="{DB5E86DE-A161-46A8-8EA9-1C59DB857192}">
      <dsp:nvSpPr>
        <dsp:cNvPr id="0" name=""/>
        <dsp:cNvSpPr/>
      </dsp:nvSpPr>
      <dsp:spPr>
        <a:xfrm rot="19627529">
          <a:off x="2821300" y="1507160"/>
          <a:ext cx="476584" cy="596726"/>
        </a:xfrm>
        <a:prstGeom prst="rightArrow">
          <a:avLst>
            <a:gd name="adj1" fmla="val 60000"/>
            <a:gd name="adj2" fmla="val 50000"/>
          </a:avLst>
        </a:prstGeom>
        <a:solidFill>
          <a:schemeClr val="dk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a:p>
      </dsp:txBody>
      <dsp:txXfrm>
        <a:off x="2832748" y="1665308"/>
        <a:ext cx="333609" cy="35803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4029282" cy="343135"/>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sz="quarter" idx="1"/>
          </p:nvPr>
        </p:nvSpPr>
        <p:spPr>
          <a:xfrm>
            <a:off x="5265018" y="0"/>
            <a:ext cx="4029282" cy="343135"/>
          </a:xfrm>
          <a:prstGeom prst="rect">
            <a:avLst/>
          </a:prstGeom>
        </p:spPr>
        <p:txBody>
          <a:bodyPr vert="horz" lIns="91429" tIns="45714" rIns="91429" bIns="45714" rtlCol="0"/>
          <a:lstStyle>
            <a:lvl1pPr algn="r">
              <a:defRPr sz="1200"/>
            </a:lvl1pPr>
          </a:lstStyle>
          <a:p>
            <a:fld id="{1A6390E4-8852-7342-A75E-895890C3527C}" type="datetime1">
              <a:rPr lang="en-US" smtClean="0"/>
              <a:t>4/13/18</a:t>
            </a:fld>
            <a:endParaRPr lang="en-US" dirty="0"/>
          </a:p>
        </p:txBody>
      </p:sp>
      <p:sp>
        <p:nvSpPr>
          <p:cNvPr id="4" name="Footer Placeholder 3"/>
          <p:cNvSpPr>
            <a:spLocks noGrp="1"/>
          </p:cNvSpPr>
          <p:nvPr>
            <p:ph type="ftr" sz="quarter" idx="2"/>
          </p:nvPr>
        </p:nvSpPr>
        <p:spPr>
          <a:xfrm>
            <a:off x="5" y="6513694"/>
            <a:ext cx="4029282" cy="343135"/>
          </a:xfrm>
          <a:prstGeom prst="rect">
            <a:avLst/>
          </a:prstGeom>
        </p:spPr>
        <p:txBody>
          <a:bodyPr vert="horz" lIns="91429" tIns="45714" rIns="91429" bIns="45714" rtlCol="0" anchor="b"/>
          <a:lstStyle>
            <a:lvl1pPr algn="l">
              <a:defRPr sz="1200"/>
            </a:lvl1pPr>
          </a:lstStyle>
          <a:p>
            <a:r>
              <a:rPr lang="en-US" dirty="0"/>
              <a:t>101 ITILF v5.5.14.12</a:t>
            </a:r>
          </a:p>
        </p:txBody>
      </p:sp>
      <p:sp>
        <p:nvSpPr>
          <p:cNvPr id="5" name="Slide Number Placeholder 4"/>
          <p:cNvSpPr>
            <a:spLocks noGrp="1"/>
          </p:cNvSpPr>
          <p:nvPr>
            <p:ph type="sldNum" sz="quarter" idx="3"/>
          </p:nvPr>
        </p:nvSpPr>
        <p:spPr>
          <a:xfrm>
            <a:off x="5265018" y="6513694"/>
            <a:ext cx="4029282" cy="343135"/>
          </a:xfrm>
          <a:prstGeom prst="rect">
            <a:avLst/>
          </a:prstGeom>
        </p:spPr>
        <p:txBody>
          <a:bodyPr vert="horz" lIns="91429" tIns="45714" rIns="91429" bIns="45714" rtlCol="0" anchor="b"/>
          <a:lstStyle>
            <a:lvl1pPr algn="r">
              <a:defRPr sz="1200"/>
            </a:lvl1pPr>
          </a:lstStyle>
          <a:p>
            <a:fld id="{E19ADCC2-A516-4952-B036-39B943A873B2}" type="slidenum">
              <a:rPr lang="en-US" smtClean="0"/>
              <a:t>‹#›</a:t>
            </a:fld>
            <a:endParaRPr lang="en-US" dirty="0"/>
          </a:p>
        </p:txBody>
      </p:sp>
    </p:spTree>
    <p:extLst>
      <p:ext uri="{BB962C8B-B14F-4D97-AF65-F5344CB8AC3E}">
        <p14:creationId xmlns:p14="http://schemas.microsoft.com/office/powerpoint/2010/main" val="17597955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3125" tIns="46561" rIns="93125" bIns="46561" rtlCol="0"/>
          <a:lstStyle>
            <a:lvl1pPr algn="l">
              <a:defRPr sz="1300"/>
            </a:lvl1pPr>
          </a:lstStyle>
          <a:p>
            <a:endParaRPr lang="en-US" dirty="0"/>
          </a:p>
        </p:txBody>
      </p:sp>
      <p:sp>
        <p:nvSpPr>
          <p:cNvPr id="3" name="Date Placeholder 2"/>
          <p:cNvSpPr>
            <a:spLocks noGrp="1"/>
          </p:cNvSpPr>
          <p:nvPr>
            <p:ph type="dt" idx="1"/>
          </p:nvPr>
        </p:nvSpPr>
        <p:spPr>
          <a:xfrm>
            <a:off x="5265809" y="0"/>
            <a:ext cx="4028440" cy="342900"/>
          </a:xfrm>
          <a:prstGeom prst="rect">
            <a:avLst/>
          </a:prstGeom>
        </p:spPr>
        <p:txBody>
          <a:bodyPr vert="horz" lIns="93125" tIns="46561" rIns="93125" bIns="46561" rtlCol="0"/>
          <a:lstStyle>
            <a:lvl1pPr algn="r">
              <a:defRPr sz="1300"/>
            </a:lvl1pPr>
          </a:lstStyle>
          <a:p>
            <a:fld id="{AFF2B8E2-AF9B-C644-98BB-341B0A88988D}" type="datetime1">
              <a:rPr lang="en-US" smtClean="0"/>
              <a:t>4/13/18</a:t>
            </a:fld>
            <a:endParaRPr lang="en-US" dirty="0"/>
          </a:p>
        </p:txBody>
      </p:sp>
      <p:sp>
        <p:nvSpPr>
          <p:cNvPr id="4" name="Slide Image Placeholder 3"/>
          <p:cNvSpPr>
            <a:spLocks noGrp="1" noRot="1" noChangeAspect="1"/>
          </p:cNvSpPr>
          <p:nvPr>
            <p:ph type="sldImg" idx="2"/>
          </p:nvPr>
        </p:nvSpPr>
        <p:spPr>
          <a:xfrm>
            <a:off x="1660525" y="176213"/>
            <a:ext cx="5878513" cy="3306762"/>
          </a:xfrm>
          <a:prstGeom prst="rect">
            <a:avLst/>
          </a:prstGeom>
          <a:noFill/>
          <a:ln w="12700">
            <a:solidFill>
              <a:prstClr val="black"/>
            </a:solidFill>
          </a:ln>
        </p:spPr>
        <p:txBody>
          <a:bodyPr vert="horz" lIns="93125" tIns="46561" rIns="93125" bIns="46561" rtlCol="0" anchor="ctr"/>
          <a:lstStyle/>
          <a:p>
            <a:endParaRPr lang="en-US" dirty="0"/>
          </a:p>
        </p:txBody>
      </p:sp>
      <p:sp>
        <p:nvSpPr>
          <p:cNvPr id="5" name="Notes Placeholder 4"/>
          <p:cNvSpPr>
            <a:spLocks noGrp="1"/>
          </p:cNvSpPr>
          <p:nvPr>
            <p:ph type="body" sz="quarter" idx="3"/>
          </p:nvPr>
        </p:nvSpPr>
        <p:spPr>
          <a:xfrm>
            <a:off x="618920" y="3537857"/>
            <a:ext cx="7869100" cy="1521323"/>
          </a:xfrm>
          <a:prstGeom prst="rect">
            <a:avLst/>
          </a:prstGeom>
        </p:spPr>
        <p:txBody>
          <a:bodyPr vert="horz" lIns="93125" tIns="46561" rIns="93125" bIns="4656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4028440" cy="342900"/>
          </a:xfrm>
          <a:prstGeom prst="rect">
            <a:avLst/>
          </a:prstGeom>
        </p:spPr>
        <p:txBody>
          <a:bodyPr vert="horz" lIns="93125" tIns="46561" rIns="93125" bIns="46561" rtlCol="0" anchor="b"/>
          <a:lstStyle>
            <a:lvl1pPr algn="l">
              <a:defRPr sz="1300"/>
            </a:lvl1pPr>
          </a:lstStyle>
          <a:p>
            <a:r>
              <a:rPr lang="en-US" dirty="0"/>
              <a:t>101 ITILF v5.5.13.10</a:t>
            </a:r>
          </a:p>
        </p:txBody>
      </p:sp>
      <p:sp>
        <p:nvSpPr>
          <p:cNvPr id="7" name="Slide Number Placeholder 6"/>
          <p:cNvSpPr>
            <a:spLocks noGrp="1"/>
          </p:cNvSpPr>
          <p:nvPr>
            <p:ph type="sldNum" sz="quarter" idx="5"/>
          </p:nvPr>
        </p:nvSpPr>
        <p:spPr>
          <a:xfrm>
            <a:off x="5265809" y="6513910"/>
            <a:ext cx="4028440" cy="342900"/>
          </a:xfrm>
          <a:prstGeom prst="rect">
            <a:avLst/>
          </a:prstGeom>
        </p:spPr>
        <p:txBody>
          <a:bodyPr vert="horz" lIns="93125" tIns="46561" rIns="93125" bIns="46561" rtlCol="0" anchor="b"/>
          <a:lstStyle>
            <a:lvl1pPr algn="r">
              <a:defRPr sz="1300"/>
            </a:lvl1pPr>
          </a:lstStyle>
          <a:p>
            <a:fld id="{7EE38F45-11B1-4D09-8A08-449CE2B38EB5}" type="slidenum">
              <a:rPr lang="en-US" smtClean="0"/>
              <a:pPr/>
              <a:t>‹#›</a:t>
            </a:fld>
            <a:endParaRPr lang="en-US" dirty="0"/>
          </a:p>
        </p:txBody>
      </p:sp>
      <p:sp>
        <p:nvSpPr>
          <p:cNvPr id="8" name="TextBox 7"/>
          <p:cNvSpPr txBox="1"/>
          <p:nvPr/>
        </p:nvSpPr>
        <p:spPr>
          <a:xfrm>
            <a:off x="707337" y="4944099"/>
            <a:ext cx="7780683" cy="2289593"/>
          </a:xfrm>
          <a:prstGeom prst="rect">
            <a:avLst/>
          </a:prstGeom>
          <a:noFill/>
        </p:spPr>
        <p:txBody>
          <a:bodyPr wrap="square" lIns="88128" tIns="44065" rIns="88128" bIns="44065" rtlCol="0">
            <a:spAutoFit/>
          </a:bodyPr>
          <a:lstStyle/>
          <a:p>
            <a:r>
              <a:rPr lang="en-US" sz="1300" b="1" dirty="0"/>
              <a:t>Student- Go ahead and take some notes:</a:t>
            </a:r>
          </a:p>
          <a:p>
            <a:endParaRPr lang="en-US" sz="1300" dirty="0"/>
          </a:p>
          <a:p>
            <a:r>
              <a:rPr lang="en-US" sz="1300" u="sng" dirty="0"/>
              <a:t>						</a:t>
            </a:r>
          </a:p>
          <a:p>
            <a:endParaRPr lang="en-US" sz="1300" u="sng" dirty="0"/>
          </a:p>
          <a:p>
            <a:r>
              <a:rPr lang="en-US" sz="1300" u="sng" dirty="0"/>
              <a:t>						</a:t>
            </a:r>
          </a:p>
          <a:p>
            <a:endParaRPr lang="en-US" sz="1300" u="sng" dirty="0"/>
          </a:p>
          <a:p>
            <a:r>
              <a:rPr lang="en-US" sz="1300" u="sng" dirty="0"/>
              <a:t>						</a:t>
            </a:r>
          </a:p>
          <a:p>
            <a:endParaRPr lang="en-US" sz="1300" u="sng" dirty="0"/>
          </a:p>
          <a:p>
            <a:r>
              <a:rPr lang="en-US" sz="1300" u="sng" dirty="0"/>
              <a:t>						</a:t>
            </a:r>
          </a:p>
          <a:p>
            <a:endParaRPr lang="en-US" sz="1300" u="sng" dirty="0"/>
          </a:p>
          <a:p>
            <a:r>
              <a:rPr lang="en-US" sz="1300" u="sng" dirty="0"/>
              <a:t>						</a:t>
            </a:r>
          </a:p>
        </p:txBody>
      </p:sp>
    </p:spTree>
    <p:extLst>
      <p:ext uri="{BB962C8B-B14F-4D97-AF65-F5344CB8AC3E}">
        <p14:creationId xmlns:p14="http://schemas.microsoft.com/office/powerpoint/2010/main" val="2329007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defTabSz="881280"/>
            <a:r>
              <a:rPr lang="en-US" dirty="0"/>
              <a:t>Chapter 0 - Introduction</a:t>
            </a:r>
          </a:p>
        </p:txBody>
      </p:sp>
      <p:sp>
        <p:nvSpPr>
          <p:cNvPr id="7" name="Slide Image Placeholder 6"/>
          <p:cNvSpPr>
            <a:spLocks noGrp="1" noRot="1" noChangeAspect="1"/>
          </p:cNvSpPr>
          <p:nvPr>
            <p:ph type="sldImg"/>
          </p:nvPr>
        </p:nvSpPr>
        <p:spPr>
          <a:xfrm>
            <a:off x="1660525" y="176213"/>
            <a:ext cx="5878513" cy="3306762"/>
          </a:xfrm>
        </p:spPr>
      </p:sp>
    </p:spTree>
    <p:extLst>
      <p:ext uri="{BB962C8B-B14F-4D97-AF65-F5344CB8AC3E}">
        <p14:creationId xmlns:p14="http://schemas.microsoft.com/office/powerpoint/2010/main" val="395093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0525" y="176213"/>
            <a:ext cx="5878513" cy="3306762"/>
          </a:xfrm>
        </p:spPr>
      </p:sp>
      <p:sp>
        <p:nvSpPr>
          <p:cNvPr id="3" name="Notes Placeholder 2"/>
          <p:cNvSpPr>
            <a:spLocks noGrp="1"/>
          </p:cNvSpPr>
          <p:nvPr>
            <p:ph type="body" idx="1"/>
          </p:nvPr>
        </p:nvSpPr>
        <p:spPr/>
        <p:txBody>
          <a:bodyPr>
            <a:normAutofit fontScale="92500" lnSpcReduction="20000"/>
          </a:bodyPr>
          <a:lstStyle/>
          <a:p>
            <a:r>
              <a:rPr lang="en-US" dirty="0"/>
              <a:t>Chapter 1 - The Big Picture</a:t>
            </a:r>
          </a:p>
          <a:p>
            <a:endParaRPr lang="en-US" b="1" dirty="0"/>
          </a:p>
          <a:p>
            <a:r>
              <a:rPr lang="en-US" b="1" dirty="0"/>
              <a:t>Where in the lifecycle are we?- </a:t>
            </a:r>
            <a:r>
              <a:rPr lang="en-US" dirty="0"/>
              <a:t>Big Picture</a:t>
            </a:r>
          </a:p>
          <a:p>
            <a:endParaRPr lang="en-US" dirty="0"/>
          </a:p>
          <a:p>
            <a:r>
              <a:rPr lang="en-US" b="1" dirty="0"/>
              <a:t>Where in the syllabus are we?-</a:t>
            </a:r>
          </a:p>
          <a:p>
            <a:r>
              <a:rPr lang="en-US" dirty="0"/>
              <a:t>01-6. Define and explain the concept of Service Management</a:t>
            </a:r>
          </a:p>
          <a:p>
            <a:r>
              <a:rPr lang="en-US" dirty="0"/>
              <a:t>01-7. Define and explain the concept of IT Service Management</a:t>
            </a:r>
          </a:p>
          <a:p>
            <a:endParaRPr lang="en-US" dirty="0"/>
          </a:p>
          <a:p>
            <a:r>
              <a:rPr lang="en-US" b="1" dirty="0"/>
              <a:t>Where can you find more info?-</a:t>
            </a:r>
          </a:p>
          <a:p>
            <a:r>
              <a:rPr lang="en-US" dirty="0"/>
              <a:t>Any of the Core ITIL Books- Chapter 2.1.2,</a:t>
            </a:r>
            <a:r>
              <a:rPr lang="en-US" baseline="0" dirty="0"/>
              <a:t> 2.1.3</a:t>
            </a:r>
            <a:endParaRPr lang="en-US" dirty="0"/>
          </a:p>
        </p:txBody>
      </p:sp>
    </p:spTree>
    <p:extLst>
      <p:ext uri="{BB962C8B-B14F-4D97-AF65-F5344CB8AC3E}">
        <p14:creationId xmlns:p14="http://schemas.microsoft.com/office/powerpoint/2010/main" val="400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a:t>Chapter 3 - </a:t>
            </a:r>
            <a:r>
              <a:rPr lang="en-US" dirty="0"/>
              <a:t>Service Design</a:t>
            </a:r>
            <a:endParaRPr lang="en-US" sz="1200" dirty="0"/>
          </a:p>
          <a:p>
            <a:endParaRPr lang="en-US" sz="1200" b="1" dirty="0"/>
          </a:p>
          <a:p>
            <a:r>
              <a:rPr lang="en-US" sz="1200" b="1" dirty="0"/>
              <a:t>Where in the lifecycle are we?- </a:t>
            </a:r>
            <a:r>
              <a:rPr lang="en-US" dirty="0"/>
              <a:t>Service Design</a:t>
            </a:r>
            <a:endParaRPr lang="en-US" sz="1200" dirty="0"/>
          </a:p>
          <a:p>
            <a:endParaRPr lang="en-US" sz="1200" b="1" dirty="0"/>
          </a:p>
          <a:p>
            <a:r>
              <a:rPr lang="en-US" sz="1200" b="1" dirty="0"/>
              <a:t>Where in the syllabus are we?-</a:t>
            </a:r>
          </a:p>
          <a:p>
            <a:r>
              <a:rPr lang="en-US" sz="1200" b="1" dirty="0"/>
              <a:t>04-3. Understand the importance of people, processes, products and partners for Service Mgmt. </a:t>
            </a:r>
          </a:p>
          <a:p>
            <a:endParaRPr lang="en-US" sz="1200" b="1" dirty="0"/>
          </a:p>
          <a:p>
            <a:r>
              <a:rPr lang="en-US" sz="1200" b="1" dirty="0"/>
              <a:t>Where can you find more info?-</a:t>
            </a:r>
          </a:p>
          <a:p>
            <a:r>
              <a:rPr lang="en-US" dirty="0"/>
              <a:t>The Service Design</a:t>
            </a:r>
            <a:r>
              <a:rPr lang="en-US" baseline="0" dirty="0"/>
              <a:t> </a:t>
            </a:r>
            <a:r>
              <a:rPr lang="en-US" dirty="0"/>
              <a:t>Book- Chapter </a:t>
            </a:r>
            <a:r>
              <a:rPr lang="en-US" sz="1200" dirty="0"/>
              <a:t>3.1.5</a:t>
            </a:r>
            <a:r>
              <a:rPr lang="en-US" sz="1200" baseline="0" dirty="0"/>
              <a:t>  -</a:t>
            </a:r>
            <a:r>
              <a:rPr lang="en-US" sz="1200" dirty="0"/>
              <a:t> Figure 3.3</a:t>
            </a:r>
            <a:endParaRPr lang="en-US" dirty="0"/>
          </a:p>
        </p:txBody>
      </p:sp>
      <p:sp>
        <p:nvSpPr>
          <p:cNvPr id="4" name="Slide Number Placeholder 3"/>
          <p:cNvSpPr>
            <a:spLocks noGrp="1"/>
          </p:cNvSpPr>
          <p:nvPr>
            <p:ph type="sldNum" sz="quarter" idx="10"/>
          </p:nvPr>
        </p:nvSpPr>
        <p:spPr/>
        <p:txBody>
          <a:bodyPr/>
          <a:lstStyle/>
          <a:p>
            <a:fld id="{7EE38F45-11B1-4D09-8A08-449CE2B38EB5}" type="slidenum">
              <a:rPr lang="en-US" smtClean="0"/>
              <a:pPr/>
              <a:t>16</a:t>
            </a:fld>
            <a:endParaRPr lang="en-US"/>
          </a:p>
        </p:txBody>
      </p:sp>
      <p:sp>
        <p:nvSpPr>
          <p:cNvPr id="5" name="Footer Placeholder 4"/>
          <p:cNvSpPr>
            <a:spLocks noGrp="1"/>
          </p:cNvSpPr>
          <p:nvPr>
            <p:ph type="ftr" sz="quarter" idx="11"/>
          </p:nvPr>
        </p:nvSpPr>
        <p:spPr/>
        <p:txBody>
          <a:bodyPr/>
          <a:lstStyle/>
          <a:p>
            <a:r>
              <a:rPr lang="en-US" dirty="0"/>
              <a:t>101 ITILF v5.5.14.12</a:t>
            </a:r>
          </a:p>
        </p:txBody>
      </p:sp>
    </p:spTree>
    <p:extLst>
      <p:ext uri="{BB962C8B-B14F-4D97-AF65-F5344CB8AC3E}">
        <p14:creationId xmlns:p14="http://schemas.microsoft.com/office/powerpoint/2010/main" val="44065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Chapter 6 - </a:t>
            </a:r>
            <a:r>
              <a:rPr lang="en-US" sz="1200" dirty="0"/>
              <a:t>Continual Service Improvement </a:t>
            </a:r>
            <a:r>
              <a:rPr lang="en-US" dirty="0"/>
              <a:t>(CSI)</a:t>
            </a:r>
          </a:p>
          <a:p>
            <a:endParaRPr lang="en-US" b="1" dirty="0"/>
          </a:p>
          <a:p>
            <a:r>
              <a:rPr lang="en-US" b="1" dirty="0"/>
              <a:t>Where in the lifecycle are we?- </a:t>
            </a:r>
            <a:r>
              <a:rPr lang="en-US" sz="1200" dirty="0"/>
              <a:t>Continual Service Improvement </a:t>
            </a:r>
            <a:endParaRPr lang="en-US" dirty="0"/>
          </a:p>
          <a:p>
            <a:endParaRPr lang="en-US" dirty="0"/>
          </a:p>
          <a:p>
            <a:r>
              <a:rPr lang="en-US" b="1" dirty="0"/>
              <a:t>Where in the syllabus are we?-</a:t>
            </a:r>
          </a:p>
          <a:p>
            <a:r>
              <a:rPr lang="en-US" sz="1200" dirty="0"/>
              <a:t>04-9. Explain The Continual Service Improvement Approach </a:t>
            </a:r>
          </a:p>
          <a:p>
            <a:endParaRPr lang="en-US" dirty="0"/>
          </a:p>
          <a:p>
            <a:r>
              <a:rPr lang="en-US" b="1" dirty="0"/>
              <a:t>Where can you find more info?-</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sz="1200" dirty="0"/>
              <a:t>Continual Service Improvement </a:t>
            </a:r>
            <a:r>
              <a:rPr lang="en-US" dirty="0"/>
              <a:t>Book-  Chapter </a:t>
            </a:r>
            <a:r>
              <a:rPr lang="en-US" sz="1200" dirty="0"/>
              <a:t>3.1.1</a:t>
            </a:r>
            <a:r>
              <a:rPr lang="en-US" sz="1200" baseline="0" dirty="0"/>
              <a:t>- </a:t>
            </a:r>
            <a:r>
              <a:rPr lang="en-US" sz="1200" dirty="0"/>
              <a:t> Figure 3.1</a:t>
            </a:r>
          </a:p>
          <a:p>
            <a:endParaRPr lang="en-US" dirty="0"/>
          </a:p>
          <a:p>
            <a:endParaRPr lang="en-US" dirty="0"/>
          </a:p>
        </p:txBody>
      </p:sp>
      <p:sp>
        <p:nvSpPr>
          <p:cNvPr id="4" name="Slide Number Placeholder 3"/>
          <p:cNvSpPr>
            <a:spLocks noGrp="1"/>
          </p:cNvSpPr>
          <p:nvPr>
            <p:ph type="sldNum" sz="quarter" idx="10"/>
          </p:nvPr>
        </p:nvSpPr>
        <p:spPr/>
        <p:txBody>
          <a:bodyPr/>
          <a:lstStyle/>
          <a:p>
            <a:fld id="{7EE38F45-11B1-4D09-8A08-449CE2B38EB5}" type="slidenum">
              <a:rPr lang="en-US" smtClean="0"/>
              <a:pPr/>
              <a:t>23</a:t>
            </a:fld>
            <a:endParaRPr lang="en-US" dirty="0"/>
          </a:p>
        </p:txBody>
      </p:sp>
      <p:sp>
        <p:nvSpPr>
          <p:cNvPr id="5" name="Footer Placeholder 4"/>
          <p:cNvSpPr>
            <a:spLocks noGrp="1"/>
          </p:cNvSpPr>
          <p:nvPr>
            <p:ph type="ftr" sz="quarter" idx="11"/>
          </p:nvPr>
        </p:nvSpPr>
        <p:spPr/>
        <p:txBody>
          <a:bodyPr/>
          <a:lstStyle/>
          <a:p>
            <a:r>
              <a:rPr lang="en-US" dirty="0"/>
              <a:t>101 ITILF v5.5.14.12</a:t>
            </a:r>
          </a:p>
        </p:txBody>
      </p:sp>
    </p:spTree>
    <p:extLst>
      <p:ext uri="{BB962C8B-B14F-4D97-AF65-F5344CB8AC3E}">
        <p14:creationId xmlns:p14="http://schemas.microsoft.com/office/powerpoint/2010/main" val="377023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113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Chapter 1 - The Big Picture</a:t>
            </a:r>
          </a:p>
          <a:p>
            <a:endParaRPr lang="en-US" b="1" dirty="0"/>
          </a:p>
          <a:p>
            <a:r>
              <a:rPr lang="en-US" b="1" dirty="0"/>
              <a:t>Where in the lifecycle are we?- </a:t>
            </a:r>
            <a:r>
              <a:rPr lang="en-US" dirty="0"/>
              <a:t>Big Picture</a:t>
            </a:r>
          </a:p>
          <a:p>
            <a:endParaRPr lang="en-US" dirty="0"/>
          </a:p>
          <a:p>
            <a:r>
              <a:rPr lang="en-US" b="1" dirty="0"/>
              <a:t>Where in the syllabus are we?- </a:t>
            </a:r>
            <a:r>
              <a:rPr lang="en-US" dirty="0"/>
              <a:t>Additional Supporting Information</a:t>
            </a:r>
            <a:r>
              <a:rPr lang="en-US" baseline="0" dirty="0"/>
              <a:t> </a:t>
            </a:r>
            <a:endParaRPr lang="en-US" dirty="0"/>
          </a:p>
          <a:p>
            <a:endParaRPr lang="en-US" dirty="0"/>
          </a:p>
          <a:p>
            <a:r>
              <a:rPr lang="en-US" b="1" dirty="0"/>
              <a:t>Where can you find more info?-</a:t>
            </a:r>
          </a:p>
          <a:p>
            <a:r>
              <a:rPr lang="en-US" dirty="0"/>
              <a:t>Any of the Core ITIL Books- Chapter 1</a:t>
            </a:r>
            <a:endParaRPr lang="en-US" u="sng" dirty="0"/>
          </a:p>
          <a:p>
            <a:endParaRPr lang="en-US" dirty="0"/>
          </a:p>
          <a:p>
            <a:endParaRPr lang="en-US" dirty="0"/>
          </a:p>
        </p:txBody>
      </p:sp>
      <p:sp>
        <p:nvSpPr>
          <p:cNvPr id="4" name="Slide Number Placeholder 3"/>
          <p:cNvSpPr>
            <a:spLocks noGrp="1"/>
          </p:cNvSpPr>
          <p:nvPr>
            <p:ph type="sldNum" sz="quarter" idx="10"/>
          </p:nvPr>
        </p:nvSpPr>
        <p:spPr/>
        <p:txBody>
          <a:bodyPr/>
          <a:lstStyle/>
          <a:p>
            <a:fld id="{7EE38F45-11B1-4D09-8A08-449CE2B38EB5}" type="slidenum">
              <a:rPr lang="en-US" smtClean="0"/>
              <a:pPr/>
              <a:t>3</a:t>
            </a:fld>
            <a:endParaRPr lang="en-US" dirty="0"/>
          </a:p>
        </p:txBody>
      </p:sp>
    </p:spTree>
    <p:extLst>
      <p:ext uri="{BB962C8B-B14F-4D97-AF65-F5344CB8AC3E}">
        <p14:creationId xmlns:p14="http://schemas.microsoft.com/office/powerpoint/2010/main" val="75767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924285">
              <a:defRPr/>
            </a:pPr>
            <a:r>
              <a:rPr lang="en-US" dirty="0"/>
              <a:t>Chapter 4  – Service Design Technology Related Activities</a:t>
            </a:r>
          </a:p>
          <a:p>
            <a:endParaRPr lang="en-US" b="1" dirty="0"/>
          </a:p>
          <a:p>
            <a:r>
              <a:rPr lang="en-US" b="1" dirty="0"/>
              <a:t>Where in the syllabus are we?-</a:t>
            </a:r>
            <a:r>
              <a:rPr lang="en-US" dirty="0"/>
              <a:t>	</a:t>
            </a:r>
          </a:p>
          <a:p>
            <a:r>
              <a:rPr lang="en-US" dirty="0"/>
              <a:t>ITIL SL: SD04 Service Design Technology related activities - The Service Design activities and techniques associated with Application Mgmt.  </a:t>
            </a:r>
            <a:endParaRPr lang="en-US" b="1" dirty="0"/>
          </a:p>
          <a:p>
            <a:r>
              <a:rPr lang="en-US" dirty="0"/>
              <a:t>			</a:t>
            </a:r>
          </a:p>
          <a:p>
            <a:r>
              <a:rPr lang="en-US" b="1" dirty="0"/>
              <a:t>Where can you find more info?-	</a:t>
            </a:r>
          </a:p>
          <a:p>
            <a:r>
              <a:rPr lang="en-US" dirty="0"/>
              <a:t>The Service Design Book- Chapter 5.3.12</a:t>
            </a:r>
            <a:endParaRPr lang="en-US" u="sng" dirty="0"/>
          </a:p>
        </p:txBody>
      </p:sp>
      <p:sp>
        <p:nvSpPr>
          <p:cNvPr id="4" name="Slide Number Placeholder 3"/>
          <p:cNvSpPr>
            <a:spLocks noGrp="1"/>
          </p:cNvSpPr>
          <p:nvPr>
            <p:ph type="sldNum" sz="quarter" idx="10"/>
          </p:nvPr>
        </p:nvSpPr>
        <p:spPr/>
        <p:txBody>
          <a:bodyPr/>
          <a:lstStyle/>
          <a:p>
            <a:fld id="{66DB3679-0927-43AC-92EA-FA2F896A75DA}"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69234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924285">
              <a:defRPr/>
            </a:pPr>
            <a:r>
              <a:rPr lang="en-US" dirty="0"/>
              <a:t>Chapter 4  – Service Design Technology Related Activities</a:t>
            </a:r>
          </a:p>
          <a:p>
            <a:endParaRPr lang="en-US" b="1" dirty="0"/>
          </a:p>
          <a:p>
            <a:r>
              <a:rPr lang="en-US" b="1" dirty="0"/>
              <a:t>Where in the syllabus are we?-</a:t>
            </a:r>
            <a:r>
              <a:rPr lang="en-US" dirty="0"/>
              <a:t>	</a:t>
            </a:r>
          </a:p>
          <a:p>
            <a:r>
              <a:rPr lang="en-US" dirty="0"/>
              <a:t>ITIL SL: SD04 Service Design Technology related activities - The Service Design activities and techniques associated with Application Mgmt.  </a:t>
            </a:r>
            <a:endParaRPr lang="en-US" b="1" dirty="0"/>
          </a:p>
          <a:p>
            <a:r>
              <a:rPr lang="en-US" dirty="0"/>
              <a:t>			</a:t>
            </a:r>
          </a:p>
          <a:p>
            <a:r>
              <a:rPr lang="en-US" b="1" dirty="0"/>
              <a:t>Where can you find more info?-	</a:t>
            </a:r>
          </a:p>
          <a:p>
            <a:r>
              <a:rPr lang="en-US" dirty="0"/>
              <a:t>The Service Design Book- Chapter 5.3.12</a:t>
            </a:r>
            <a:endParaRPr lang="en-US" u="sng" dirty="0"/>
          </a:p>
        </p:txBody>
      </p:sp>
      <p:sp>
        <p:nvSpPr>
          <p:cNvPr id="4" name="Slide Number Placeholder 3"/>
          <p:cNvSpPr>
            <a:spLocks noGrp="1"/>
          </p:cNvSpPr>
          <p:nvPr>
            <p:ph type="sldNum" sz="quarter" idx="10"/>
          </p:nvPr>
        </p:nvSpPr>
        <p:spPr/>
        <p:txBody>
          <a:bodyPr/>
          <a:lstStyle/>
          <a:p>
            <a:fld id="{66DB3679-0927-43AC-92EA-FA2F896A75D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14480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924285">
              <a:defRPr/>
            </a:pPr>
            <a:r>
              <a:rPr lang="en-US" dirty="0"/>
              <a:t>Chapter 4  – Service Design Technology Related Activities</a:t>
            </a:r>
          </a:p>
          <a:p>
            <a:endParaRPr lang="en-US" b="1" dirty="0"/>
          </a:p>
          <a:p>
            <a:r>
              <a:rPr lang="en-US" b="1" dirty="0"/>
              <a:t>Where in the syllabus are we?-</a:t>
            </a:r>
            <a:r>
              <a:rPr lang="en-US" dirty="0"/>
              <a:t>	</a:t>
            </a:r>
          </a:p>
          <a:p>
            <a:r>
              <a:rPr lang="en-US" dirty="0"/>
              <a:t>ITIL SL: SD04 Service Design Technology related activities - The Service Design activities and techniques associated with Application Mgmt.  </a:t>
            </a:r>
            <a:endParaRPr lang="en-US" b="1" dirty="0"/>
          </a:p>
          <a:p>
            <a:r>
              <a:rPr lang="en-US" dirty="0"/>
              <a:t>			</a:t>
            </a:r>
          </a:p>
          <a:p>
            <a:r>
              <a:rPr lang="en-US" b="1" dirty="0"/>
              <a:t>Where can you find more info?-	</a:t>
            </a:r>
          </a:p>
          <a:p>
            <a:r>
              <a:rPr lang="en-US" dirty="0"/>
              <a:t>The Service Design Book- Chapter 5.3.12</a:t>
            </a:r>
            <a:endParaRPr lang="en-US" u="sng" dirty="0"/>
          </a:p>
        </p:txBody>
      </p:sp>
      <p:sp>
        <p:nvSpPr>
          <p:cNvPr id="4" name="Slide Number Placeholder 3"/>
          <p:cNvSpPr>
            <a:spLocks noGrp="1"/>
          </p:cNvSpPr>
          <p:nvPr>
            <p:ph type="sldNum" sz="quarter" idx="10"/>
          </p:nvPr>
        </p:nvSpPr>
        <p:spPr/>
        <p:txBody>
          <a:bodyPr/>
          <a:lstStyle/>
          <a:p>
            <a:fld id="{66DB3679-0927-43AC-92EA-FA2F896A75D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3109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72997BE-1F28-45C5-B987-648E398A6F1B}" type="slidenum">
              <a:rPr lang="en-US" smtClean="0"/>
              <a:pPr/>
              <a:t>8</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1017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Chapter 1 - The Big Picture</a:t>
            </a:r>
          </a:p>
          <a:p>
            <a:endParaRPr lang="en-US" b="1" dirty="0"/>
          </a:p>
          <a:p>
            <a:r>
              <a:rPr lang="en-US" b="1" dirty="0"/>
              <a:t>Where in the lifecycle are we?- </a:t>
            </a:r>
            <a:r>
              <a:rPr lang="en-US" dirty="0"/>
              <a:t>Big Picture</a:t>
            </a:r>
          </a:p>
          <a:p>
            <a:endParaRPr lang="en-US" dirty="0"/>
          </a:p>
          <a:p>
            <a:r>
              <a:rPr lang="en-US" b="1" dirty="0"/>
              <a:t>Where in the syllabus are we?-</a:t>
            </a:r>
          </a:p>
          <a:p>
            <a:pPr defTabSz="948368">
              <a:defRPr/>
            </a:pPr>
            <a:r>
              <a:rPr lang="en-US" dirty="0"/>
              <a:t>01-2. Describe and explain why ITIL is successful</a:t>
            </a:r>
          </a:p>
          <a:p>
            <a:endParaRPr lang="en-US" dirty="0"/>
          </a:p>
          <a:p>
            <a:r>
              <a:rPr lang="en-US" b="1" dirty="0"/>
              <a:t>Where can you find more info?-</a:t>
            </a:r>
          </a:p>
          <a:p>
            <a:r>
              <a:rPr lang="en-US" dirty="0"/>
              <a:t>Any of the Core ITIL Books- Chapter 1.4</a:t>
            </a:r>
            <a:endParaRPr lang="en-US" u="sng" dirty="0"/>
          </a:p>
          <a:p>
            <a:endParaRPr lang="en-US" dirty="0"/>
          </a:p>
          <a:p>
            <a:endParaRPr lang="en-US" dirty="0"/>
          </a:p>
        </p:txBody>
      </p:sp>
      <p:sp>
        <p:nvSpPr>
          <p:cNvPr id="4" name="Slide Number Placeholder 3"/>
          <p:cNvSpPr>
            <a:spLocks noGrp="1"/>
          </p:cNvSpPr>
          <p:nvPr>
            <p:ph type="sldNum" sz="quarter" idx="10"/>
          </p:nvPr>
        </p:nvSpPr>
        <p:spPr/>
        <p:txBody>
          <a:bodyPr/>
          <a:lstStyle/>
          <a:p>
            <a:fld id="{7EE38F45-11B1-4D09-8A08-449CE2B38EB5}" type="slidenum">
              <a:rPr lang="en-US" smtClean="0"/>
              <a:pPr/>
              <a:t>9</a:t>
            </a:fld>
            <a:endParaRPr lang="en-US" dirty="0"/>
          </a:p>
        </p:txBody>
      </p:sp>
    </p:spTree>
    <p:extLst>
      <p:ext uri="{BB962C8B-B14F-4D97-AF65-F5344CB8AC3E}">
        <p14:creationId xmlns:p14="http://schemas.microsoft.com/office/powerpoint/2010/main" val="1295262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0525" y="176213"/>
            <a:ext cx="5878513" cy="3306762"/>
          </a:xfrm>
        </p:spPr>
      </p:sp>
      <p:sp>
        <p:nvSpPr>
          <p:cNvPr id="3" name="Notes Placeholder 2"/>
          <p:cNvSpPr>
            <a:spLocks noGrp="1"/>
          </p:cNvSpPr>
          <p:nvPr>
            <p:ph type="body" idx="1"/>
          </p:nvPr>
        </p:nvSpPr>
        <p:spPr/>
        <p:txBody>
          <a:bodyPr>
            <a:normAutofit fontScale="92500" lnSpcReduction="10000"/>
          </a:bodyPr>
          <a:lstStyle/>
          <a:p>
            <a:r>
              <a:rPr lang="en-US" dirty="0"/>
              <a:t>Chapter 1 - The Big Picture</a:t>
            </a:r>
          </a:p>
          <a:p>
            <a:endParaRPr lang="en-US" b="1" dirty="0"/>
          </a:p>
          <a:p>
            <a:r>
              <a:rPr lang="en-US" b="1" dirty="0"/>
              <a:t>Where in the lifecycle are we?- </a:t>
            </a:r>
            <a:r>
              <a:rPr lang="en-US" dirty="0"/>
              <a:t>Big Picture</a:t>
            </a:r>
          </a:p>
          <a:p>
            <a:endParaRPr lang="en-US" dirty="0"/>
          </a:p>
          <a:p>
            <a:r>
              <a:rPr lang="en-US" b="1" dirty="0"/>
              <a:t>Where in the syllabus are we?-</a:t>
            </a:r>
          </a:p>
          <a:p>
            <a:pPr defTabSz="914286">
              <a:defRPr/>
            </a:pPr>
            <a:r>
              <a:rPr lang="en-US" dirty="0"/>
              <a:t>01-3. Define and explain the concept of a Service </a:t>
            </a:r>
          </a:p>
          <a:p>
            <a:pPr defTabSz="914286">
              <a:defRPr/>
            </a:pPr>
            <a:endParaRPr lang="en-US" dirty="0"/>
          </a:p>
          <a:p>
            <a:r>
              <a:rPr lang="en-US" b="1" dirty="0"/>
              <a:t>Where can you find more info?-</a:t>
            </a:r>
          </a:p>
          <a:p>
            <a:r>
              <a:rPr lang="en-US" dirty="0"/>
              <a:t>Any of the Core ITIL Books- Chapter 2.1.1</a:t>
            </a:r>
            <a:endParaRPr lang="en-US" u="sng" dirty="0"/>
          </a:p>
        </p:txBody>
      </p:sp>
    </p:spTree>
    <p:extLst>
      <p:ext uri="{BB962C8B-B14F-4D97-AF65-F5344CB8AC3E}">
        <p14:creationId xmlns:p14="http://schemas.microsoft.com/office/powerpoint/2010/main" val="400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a:prstGeom prst="rect">
            <a:avLst/>
          </a:prstGeom>
        </p:spPr>
        <p:txBody>
          <a:bodyPr/>
          <a:lstStyle/>
          <a:p>
            <a:r>
              <a:rPr lang="en-US" dirty="0"/>
              <a:t>Click to edit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4165600" y="6387486"/>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65600" y="6387486"/>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0" y="274639"/>
            <a:ext cx="2743200" cy="5851525"/>
          </a:xfrm>
          <a:prstGeom prst="rect">
            <a:avLst/>
          </a:prstGeom>
        </p:spPr>
        <p:txBody>
          <a:bodyPr vert="eaVert"/>
          <a:lstStyle/>
          <a:p>
            <a:r>
              <a:rPr lang="en-US" dirty="0"/>
              <a:t>Click to edit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43000"/>
          </a:xfrm>
          <a:prstGeom prst="rect">
            <a:avLst/>
          </a:prstGeom>
        </p:spPr>
        <p:txBody>
          <a:bodyPr>
            <a:normAutofit/>
          </a:bodyPr>
          <a:lstStyle>
            <a:lvl1pPr>
              <a:defRPr sz="6000" cap="none"/>
            </a:lvl1pPr>
          </a:lstStyle>
          <a:p>
            <a:r>
              <a:rPr lang="en-US" dirty="0"/>
              <a:t>Click To Edit Title Style</a:t>
            </a:r>
          </a:p>
        </p:txBody>
      </p:sp>
      <p:sp>
        <p:nvSpPr>
          <p:cNvPr id="3" name="Content Placeholder 2"/>
          <p:cNvSpPr>
            <a:spLocks noGrp="1"/>
          </p:cNvSpPr>
          <p:nvPr>
            <p:ph idx="1"/>
          </p:nvPr>
        </p:nvSpPr>
        <p:spPr/>
        <p:txBody>
          <a:bodyPr/>
          <a:lstStyle>
            <a:lvl1pPr>
              <a:buClr>
                <a:srgbClr val="AA4223"/>
              </a:buClr>
              <a:buFont typeface="Wingdings" pitchFamily="2" charset="2"/>
              <a:buChar char="ü"/>
              <a:defRPr sz="2400"/>
            </a:lvl1pPr>
            <a:lvl2pPr marL="804863" indent="-347663">
              <a:buClr>
                <a:srgbClr val="AA4223"/>
              </a:buClr>
              <a:buFont typeface="Arial" pitchFamily="34" charset="0"/>
              <a:buChar char="•"/>
              <a:defRPr sz="2000"/>
            </a:lvl2pPr>
            <a:lvl3pPr marL="1255713" indent="-341313">
              <a:buClr>
                <a:srgbClr val="AA4223"/>
              </a:buClr>
              <a:buFont typeface="Calibri" pitchFamily="34" charset="0"/>
              <a:buChar char="—"/>
              <a:defRPr sz="2000"/>
            </a:lvl3pPr>
            <a:lvl4pPr>
              <a:buClr>
                <a:schemeClr val="accent6"/>
              </a:buClr>
              <a:buFont typeface="Wingdings" pitchFamily="2" charset="2"/>
              <a:buChar char="ü"/>
              <a:defRPr sz="2000"/>
            </a:lvl4pPr>
            <a:lvl5pPr>
              <a:buClr>
                <a:schemeClr val="accent6"/>
              </a:buClr>
              <a:buFont typeface="Wingdings" pitchFamily="2" charset="2"/>
              <a:buChar char="ü"/>
              <a:defRPr sz="2000"/>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a:xfrm>
            <a:off x="4165600" y="6387486"/>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800" baseline="0"/>
            </a:lvl1p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defRPr sz="4000" b="1" cap="all"/>
            </a:lvl1pPr>
          </a:lstStyle>
          <a:p>
            <a:r>
              <a:rPr lang="en-US" dirty="0"/>
              <a:t>Click to edit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165600" y="6387486"/>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12192000" cy="1143000"/>
          </a:xfrm>
          <a:prstGeom prst="rect">
            <a:avLst/>
          </a:prstGeom>
        </p:spPr>
        <p:txBody>
          <a:bodyPr/>
          <a:lstStyle>
            <a:lvl1pPr>
              <a:defRPr cap="none"/>
            </a:lvl1pPr>
          </a:lstStyle>
          <a:p>
            <a:r>
              <a:rPr lang="en-US" dirty="0"/>
              <a:t>Click To Edit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165600" y="6387486"/>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cap="none"/>
            </a:lvl1pPr>
          </a:lstStyle>
          <a:p>
            <a:r>
              <a:rPr lang="en-US" dirty="0"/>
              <a:t>Click To Edit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165600" y="6387485"/>
            <a:ext cx="3860800" cy="365125"/>
          </a:xfrm>
          <a:prstGeom prst="rect">
            <a:avLst/>
          </a:prstGeo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p>
            <a:r>
              <a:rPr lang="en-US" dirty="0"/>
              <a:t>Click to edit title style</a:t>
            </a:r>
          </a:p>
        </p:txBody>
      </p:sp>
      <p:sp>
        <p:nvSpPr>
          <p:cNvPr id="4" name="Footer Placeholder 3"/>
          <p:cNvSpPr>
            <a:spLocks noGrp="1"/>
          </p:cNvSpPr>
          <p:nvPr>
            <p:ph type="ftr" sz="quarter" idx="11"/>
          </p:nvPr>
        </p:nvSpPr>
        <p:spPr>
          <a:xfrm>
            <a:off x="4165600" y="6387485"/>
            <a:ext cx="38608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387486"/>
            <a:ext cx="38608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a:prstGeom prst="rect">
            <a:avLst/>
          </a:prstGeom>
        </p:spPr>
        <p:txBody>
          <a:bodyPr anchor="b"/>
          <a:lstStyle>
            <a:lvl1pPr algn="l">
              <a:defRPr sz="2000" b="1"/>
            </a:lvl1pPr>
          </a:lstStyle>
          <a:p>
            <a:r>
              <a:rPr lang="en-US" dirty="0"/>
              <a:t>Click to edit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165600" y="6387486"/>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a:lvl1pPr>
          </a:lstStyle>
          <a:p>
            <a:r>
              <a:rPr lang="en-US" dirty="0"/>
              <a:t>Click to edit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165600" y="6387486"/>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80000"/>
                <a:satMod val="300000"/>
                <a:lumMod val="80000"/>
                <a:lumOff val="20000"/>
              </a:schemeClr>
            </a:gs>
            <a:gs pos="100000">
              <a:schemeClr val="bg1">
                <a:shade val="30000"/>
                <a:satMod val="200000"/>
                <a:lumMod val="60000"/>
                <a:lumOff val="40000"/>
                <a:alpha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87486"/>
            <a:ext cx="28448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D6337467-061C-4736-8DBD-BED8A0D8F96E}" type="slidenum">
              <a:rPr lang="en-US" smtClean="0">
                <a:solidFill>
                  <a:prstClr val="black">
                    <a:tint val="75000"/>
                  </a:prstClr>
                </a:solidFill>
              </a:rPr>
              <a:pPr/>
              <a:t>‹#›</a:t>
            </a:fld>
            <a:endParaRPr lang="en-US" dirty="0">
              <a:solidFill>
                <a:prstClr val="black">
                  <a:tint val="75000"/>
                </a:prstClr>
              </a:solidFill>
            </a:endParaRPr>
          </a:p>
        </p:txBody>
      </p:sp>
      <p:sp>
        <p:nvSpPr>
          <p:cNvPr id="8" name="Title Placeholder 7"/>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dirty="0"/>
              <a:t>Click to edit title style</a:t>
            </a:r>
          </a:p>
        </p:txBody>
      </p:sp>
      <p:sp>
        <p:nvSpPr>
          <p:cNvPr id="9" name="Footer Placeholder 8"/>
          <p:cNvSpPr>
            <a:spLocks noGrp="1"/>
          </p:cNvSpPr>
          <p:nvPr>
            <p:ph type="ftr" sz="quarter" idx="3"/>
          </p:nvPr>
        </p:nvSpPr>
        <p:spPr>
          <a:xfrm>
            <a:off x="4038600" y="63874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marL="0" indent="0" algn="ctr" defTabSz="914400" rtl="0" eaLnBrk="1" latinLnBrk="0" hangingPunct="1">
        <a:lnSpc>
          <a:spcPts val="5000"/>
        </a:lnSpc>
        <a:spcBef>
          <a:spcPct val="0"/>
        </a:spcBef>
        <a:buFont typeface="Wingdings" pitchFamily="2" charset="2"/>
        <a:buNone/>
        <a:defRPr sz="6000" b="1" kern="1200" cap="all" baseline="0">
          <a:solidFill>
            <a:srgbClr val="AA4223"/>
          </a:solidFill>
          <a:latin typeface="Calibri" charset="0"/>
          <a:ea typeface="+mj-ea"/>
          <a:cs typeface="+mj-cs"/>
        </a:defRPr>
      </a:lvl1pPr>
    </p:titleStyle>
    <p:bodyStyle>
      <a:lvl1pPr marL="342900" indent="-342900" algn="l" defTabSz="914400" rtl="0" eaLnBrk="1" latinLnBrk="0" hangingPunct="1">
        <a:spcBef>
          <a:spcPct val="20000"/>
        </a:spcBef>
        <a:buClr>
          <a:srgbClr val="AA4223"/>
        </a:buClr>
        <a:buFont typeface="Wingdings" charset="2"/>
        <a:buChar char="ü"/>
        <a:defRPr sz="3200" kern="1200" baseline="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AA4223"/>
        </a:buClr>
        <a:buFont typeface="Arial" charset="0"/>
        <a:buChar char="•"/>
        <a:defRPr sz="2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AA4223"/>
        </a:buClr>
        <a:buFont typeface="Courier New" charset="0"/>
        <a:buChar char="o"/>
        <a:defRPr sz="24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AA4223"/>
        </a:buClr>
        <a:buFont typeface="Arial" pitchFamily="34" charset="0"/>
        <a:buChar char="–"/>
        <a:defRPr sz="2000" kern="1200" baseline="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AA4223"/>
        </a:buClr>
        <a:buFont typeface="Arial" pitchFamily="34" charset="0"/>
        <a:buChar char="»"/>
        <a:defRPr sz="2000" kern="1200" baseline="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918" y="0"/>
            <a:ext cx="12192000" cy="6858000"/>
          </a:xfrm>
          <a:prstGeom prst="rect">
            <a:avLst/>
          </a:prstGeom>
          <a:solidFill>
            <a:srgbClr val="AA4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3"/>
          <a:stretch>
            <a:fillRect/>
          </a:stretch>
        </p:blipFill>
        <p:spPr>
          <a:xfrm>
            <a:off x="3352800" y="2133600"/>
            <a:ext cx="5486400" cy="1928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458200" cy="1143000"/>
          </a:xfrm>
        </p:spPr>
        <p:txBody>
          <a:bodyPr>
            <a:normAutofit/>
          </a:bodyPr>
          <a:lstStyle/>
          <a:p>
            <a:pPr lvl="2" algn="ctr" rtl="0">
              <a:spcBef>
                <a:spcPct val="0"/>
              </a:spcBef>
            </a:pPr>
            <a:r>
              <a:rPr lang="en-US" sz="6000" b="1" kern="1200" dirty="0">
                <a:solidFill>
                  <a:srgbClr val="AA4223"/>
                </a:solidFill>
                <a:latin typeface="Calibri" charset="0"/>
                <a:ea typeface="+mj-ea"/>
                <a:cs typeface="+mj-cs"/>
              </a:rPr>
              <a:t>Why ITIL is Successful</a:t>
            </a:r>
          </a:p>
        </p:txBody>
      </p:sp>
      <p:sp>
        <p:nvSpPr>
          <p:cNvPr id="3" name="Content Placeholder 2"/>
          <p:cNvSpPr>
            <a:spLocks noGrp="1"/>
          </p:cNvSpPr>
          <p:nvPr>
            <p:ph idx="1"/>
          </p:nvPr>
        </p:nvSpPr>
        <p:spPr>
          <a:xfrm>
            <a:off x="2057400" y="1219201"/>
            <a:ext cx="8229600" cy="4525963"/>
          </a:xfrm>
        </p:spPr>
        <p:txBody>
          <a:bodyPr>
            <a:normAutofit/>
          </a:bodyPr>
          <a:lstStyle/>
          <a:p>
            <a:pPr marL="0" indent="0">
              <a:buNone/>
            </a:pPr>
            <a:r>
              <a:rPr lang="en-US" sz="2000" dirty="0"/>
              <a:t>ITIL embraces a practical approach to Service Management – do what                  works. And what works is adapting a common framework of practices                     that unite all areas of IT Service provision towards a single aim, that of delivering value to the business. </a:t>
            </a:r>
          </a:p>
          <a:p>
            <a:pPr marL="0" indent="0">
              <a:buNone/>
            </a:pPr>
            <a:r>
              <a:rPr lang="en-US" sz="2000" dirty="0"/>
              <a:t>Characteristics of ITIL that contribute to its global success: </a:t>
            </a:r>
          </a:p>
          <a:p>
            <a:r>
              <a:rPr lang="en-US" sz="1800" dirty="0"/>
              <a:t>Vendor-neutral </a:t>
            </a:r>
          </a:p>
          <a:p>
            <a:pPr lvl="1"/>
            <a:r>
              <a:rPr lang="en-US" sz="1600" dirty="0"/>
              <a:t>ITIL Service Management practices are applicable in any IT organization because they are not based on any particular technology platform or industry type</a:t>
            </a:r>
          </a:p>
          <a:p>
            <a:r>
              <a:rPr lang="en-US" sz="1800" dirty="0"/>
              <a:t>Non-prescriptive </a:t>
            </a:r>
          </a:p>
          <a:p>
            <a:pPr lvl="1"/>
            <a:r>
              <a:rPr lang="en-US" sz="1600" dirty="0"/>
              <a:t>ITIL offers robust, mature and time-tested practices that have applicability to all types of Service organizations</a:t>
            </a:r>
          </a:p>
          <a:p>
            <a:r>
              <a:rPr lang="en-US" sz="1800" dirty="0"/>
              <a:t>Best Practice </a:t>
            </a:r>
          </a:p>
          <a:p>
            <a:pPr lvl="1"/>
            <a:r>
              <a:rPr lang="en-US" sz="1600" dirty="0"/>
              <a:t>ITIL represents the learning experiences and thought leadership of the world’s best-in-class Service Providers</a:t>
            </a:r>
          </a:p>
        </p:txBody>
      </p:sp>
      <p:sp>
        <p:nvSpPr>
          <p:cNvPr id="5" name="Rectangle 4"/>
          <p:cNvSpPr/>
          <p:nvPr/>
        </p:nvSpPr>
        <p:spPr>
          <a:xfrm rot="21250346">
            <a:off x="3961136" y="5644652"/>
            <a:ext cx="5060990" cy="923330"/>
          </a:xfrm>
          <a:prstGeom prst="rect">
            <a:avLst/>
          </a:prstGeom>
          <a:ln>
            <a:solidFill>
              <a:schemeClr val="accent6"/>
            </a:solidFill>
          </a:ln>
          <a:effectLst>
            <a:glow rad="139700">
              <a:schemeClr val="accent6">
                <a:satMod val="175000"/>
                <a:alpha val="40000"/>
              </a:schemeClr>
            </a:glow>
          </a:effectLst>
        </p:spPr>
        <p:txBody>
          <a:bodyPr wrap="square">
            <a:spAutoFit/>
          </a:bodyPr>
          <a:lstStyle/>
          <a:p>
            <a:pPr algn="ctr"/>
            <a:r>
              <a:rPr lang="en-US" dirty="0"/>
              <a:t>ITIL is successful because it describes practices that enable organizations to deliver benefits, return on investment and sustained success</a:t>
            </a:r>
          </a:p>
        </p:txBody>
      </p:sp>
      <p:sp>
        <p:nvSpPr>
          <p:cNvPr id="6" name="Slide Number Placeholder 5"/>
          <p:cNvSpPr>
            <a:spLocks noGrp="1"/>
          </p:cNvSpPr>
          <p:nvPr>
            <p:ph type="sldNum" sz="quarter" idx="12"/>
          </p:nvPr>
        </p:nvSpPr>
        <p:spPr/>
        <p:txBody>
          <a:bodyPr/>
          <a:lstStyle/>
          <a:p>
            <a:fld id="{D6337467-061C-4736-8DBD-BED8A0D8F96E}"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4446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10</a:t>
            </a:fld>
            <a:endParaRPr lang="en-US" dirty="0">
              <a:solidFill>
                <a:prstClr val="black">
                  <a:tint val="75000"/>
                </a:prstClr>
              </a:solidFill>
            </a:endParaRPr>
          </a:p>
        </p:txBody>
      </p:sp>
      <p:sp>
        <p:nvSpPr>
          <p:cNvPr id="6" name="Rectangle 3"/>
          <p:cNvSpPr txBox="1">
            <a:spLocks noChangeArrowheads="1"/>
          </p:cNvSpPr>
          <p:nvPr/>
        </p:nvSpPr>
        <p:spPr>
          <a:xfrm>
            <a:off x="1322832" y="2286000"/>
            <a:ext cx="9546336" cy="3429000"/>
          </a:xfrm>
          <a:prstGeom prst="rect">
            <a:avLst/>
          </a:prstGeom>
          <a:solidFill>
            <a:srgbClr val="EAEAEA"/>
          </a:solidFill>
          <a:ln w="38100">
            <a:solidFill>
              <a:srgbClr val="AA4223"/>
            </a:solidFill>
          </a:ln>
          <a:effectLst>
            <a:outerShdw blurRad="635000" dist="317500" dir="2700000" algn="ctr">
              <a:srgbClr val="000000">
                <a:alpha val="20000"/>
              </a:srgbClr>
            </a:outerShdw>
          </a:effectLst>
        </p:spPr>
        <p:txBody>
          <a:bodyPr vert="horz" lIns="457200" tIns="45720" rIns="457200" bIns="45720" rtlCol="0" anchor="ctr">
            <a:noAutofit/>
          </a:bodyPr>
          <a:lstStyle>
            <a:lvl1pPr marL="342900" indent="-342900" algn="l" defTabSz="914400" rtl="0" eaLnBrk="1" latinLnBrk="0" hangingPunct="1">
              <a:spcBef>
                <a:spcPct val="20000"/>
              </a:spcBef>
              <a:buClr>
                <a:schemeClr val="accent6"/>
              </a:buClr>
              <a:buFont typeface="Wingdings" pitchFamily="2" charset="2"/>
              <a:buChar char="ü"/>
              <a:defRPr sz="2400" kern="1200">
                <a:solidFill>
                  <a:schemeClr val="tx1"/>
                </a:solidFill>
                <a:latin typeface="+mn-lt"/>
                <a:ea typeface="+mn-ea"/>
                <a:cs typeface="+mn-cs"/>
              </a:defRPr>
            </a:lvl1pPr>
            <a:lvl2pPr marL="804863" indent="-347663"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2pPr>
            <a:lvl3pPr marL="1255713" indent="-341313" algn="l" defTabSz="914400" rtl="0" eaLnBrk="1" latinLnBrk="0" hangingPunct="1">
              <a:spcBef>
                <a:spcPct val="20000"/>
              </a:spcBef>
              <a:buClr>
                <a:schemeClr val="accent6"/>
              </a:buClr>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800" dirty="0"/>
              <a:t>A means of delivering value to customers by facilitating outcomes customers want to achieve without the ownership of specific costs and risks.</a:t>
            </a:r>
          </a:p>
          <a:p>
            <a:pPr marL="0" lvl="1" indent="0">
              <a:buNone/>
            </a:pPr>
            <a:endParaRPr lang="en-US" sz="800" dirty="0"/>
          </a:p>
          <a:p>
            <a:pPr marL="790575" lvl="3" indent="-342900">
              <a:buClr>
                <a:srgbClr val="AA4223"/>
              </a:buClr>
              <a:buFont typeface="Wingdings" charset="2"/>
              <a:buChar char="ü"/>
            </a:pPr>
            <a:r>
              <a:rPr lang="en-GB" sz="2400" dirty="0"/>
              <a:t>Focus on what the customer is able to do with the output, rather than the output itself</a:t>
            </a:r>
          </a:p>
          <a:p>
            <a:pPr marL="790575" lvl="3" indent="-342900">
              <a:buClr>
                <a:srgbClr val="AA4223"/>
              </a:buClr>
              <a:buFont typeface="Wingdings" charset="2"/>
              <a:buChar char="ü"/>
            </a:pPr>
            <a:r>
              <a:rPr lang="en-US" sz="2400" dirty="0"/>
              <a:t>Increase in the probability of desired outcomes</a:t>
            </a:r>
          </a:p>
        </p:txBody>
      </p:sp>
      <p:sp>
        <p:nvSpPr>
          <p:cNvPr id="8" name="Curved Left Arrow 7"/>
          <p:cNvSpPr/>
          <p:nvPr/>
        </p:nvSpPr>
        <p:spPr>
          <a:xfrm rot="20055897">
            <a:off x="3669675" y="1672908"/>
            <a:ext cx="427632" cy="855264"/>
          </a:xfrm>
          <a:prstGeom prst="curvedLeftArrow">
            <a:avLst>
              <a:gd name="adj1" fmla="val 25000"/>
              <a:gd name="adj2" fmla="val 75533"/>
              <a:gd name="adj3" fmla="val 76286"/>
            </a:avLst>
          </a:prstGeom>
          <a:solidFill>
            <a:schemeClr val="bg1">
              <a:lumMod val="50000"/>
            </a:schemeClr>
          </a:solidFill>
          <a:ln>
            <a:solidFill>
              <a:schemeClr val="bg1">
                <a:lumMod val="85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rot="21114754">
            <a:off x="1027410" y="1702758"/>
            <a:ext cx="2611172" cy="707886"/>
          </a:xfrm>
          <a:prstGeom prst="rect">
            <a:avLst/>
          </a:prstGeom>
          <a:solidFill>
            <a:srgbClr val="AA4223"/>
          </a:solidFill>
          <a:ln>
            <a:noFill/>
          </a:ln>
          <a:effectLst>
            <a:outerShdw blurRad="50800" dist="76200" dir="5400000" algn="t" rotWithShape="0">
              <a:prstClr val="black">
                <a:alpha val="40000"/>
              </a:prstClr>
            </a:outerShdw>
          </a:effectLst>
          <a:scene3d>
            <a:camera prst="orthographicFront">
              <a:rot lat="0" lon="0" rev="0"/>
            </a:camera>
            <a:lightRig rig="brightRoom" dir="t"/>
          </a:scene3d>
          <a:sp3d extrusionH="38100" prstMaterial="matte">
            <a:bevelB w="38100" h="25400"/>
          </a:sp3d>
        </p:spPr>
        <p:txBody>
          <a:bodyPr wrap="square">
            <a:spAutoFit/>
          </a:bodyPr>
          <a:lstStyle/>
          <a:p>
            <a:pPr algn="ctr"/>
            <a:r>
              <a:rPr lang="en-US" sz="4000" b="1" dirty="0">
                <a:solidFill>
                  <a:schemeClr val="bg1"/>
                </a:solidFill>
              </a:rPr>
              <a:t>Service</a:t>
            </a:r>
            <a:endParaRPr lang="en-US" sz="4000" b="1" dirty="0"/>
          </a:p>
        </p:txBody>
      </p:sp>
      <p:sp>
        <p:nvSpPr>
          <p:cNvPr id="9" name="Content Placeholder 2"/>
          <p:cNvSpPr txBox="1">
            <a:spLocks/>
          </p:cNvSpPr>
          <p:nvPr/>
        </p:nvSpPr>
        <p:spPr>
          <a:xfrm>
            <a:off x="0" y="380999"/>
            <a:ext cx="12192000" cy="11543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6"/>
              </a:buClr>
              <a:buFont typeface="Wingdings" pitchFamily="2" charset="2"/>
              <a:buChar char="ü"/>
              <a:defRPr sz="2400" kern="1200">
                <a:solidFill>
                  <a:schemeClr val="tx1"/>
                </a:solidFill>
                <a:latin typeface="+mn-lt"/>
                <a:ea typeface="+mn-ea"/>
                <a:cs typeface="+mn-cs"/>
              </a:defRPr>
            </a:lvl1pPr>
            <a:lvl2pPr marL="804863" indent="-347663"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2pPr>
            <a:lvl3pPr marL="1255713" indent="-341313" algn="l" defTabSz="914400" rtl="0" eaLnBrk="1" latinLnBrk="0" hangingPunct="1">
              <a:spcBef>
                <a:spcPct val="20000"/>
              </a:spcBef>
              <a:buClr>
                <a:schemeClr val="accent6"/>
              </a:buClr>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000" b="1" dirty="0">
                <a:solidFill>
                  <a:srgbClr val="AA4223"/>
                </a:solidFill>
              </a:rPr>
              <a:t>Service Mgmt.</a:t>
            </a:r>
            <a:r>
              <a:rPr lang="en-US" b="1" dirty="0">
                <a:solidFill>
                  <a:srgbClr val="AA4223"/>
                </a:solidFill>
              </a:rPr>
              <a:t> AS A </a:t>
            </a:r>
            <a:r>
              <a:rPr lang="en-US" sz="6000" b="1" dirty="0">
                <a:solidFill>
                  <a:srgbClr val="AA4223"/>
                </a:solidFill>
              </a:rPr>
              <a:t>Practice</a:t>
            </a:r>
            <a:endParaRPr lang="en-US" sz="6000" dirty="0">
              <a:solidFill>
                <a:srgbClr val="AA4223"/>
              </a:solidFill>
            </a:endParaRPr>
          </a:p>
        </p:txBody>
      </p:sp>
    </p:spTree>
    <p:extLst>
      <p:ext uri="{BB962C8B-B14F-4D97-AF65-F5344CB8AC3E}">
        <p14:creationId xmlns:p14="http://schemas.microsoft.com/office/powerpoint/2010/main" val="1707333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11</a:t>
            </a:fld>
            <a:endParaRPr lang="en-US" dirty="0">
              <a:solidFill>
                <a:prstClr val="black">
                  <a:tint val="75000"/>
                </a:prstClr>
              </a:solidFill>
            </a:endParaRPr>
          </a:p>
        </p:txBody>
      </p:sp>
      <p:sp>
        <p:nvSpPr>
          <p:cNvPr id="13" name="Rectangle 3"/>
          <p:cNvSpPr txBox="1">
            <a:spLocks noChangeArrowheads="1"/>
          </p:cNvSpPr>
          <p:nvPr/>
        </p:nvSpPr>
        <p:spPr>
          <a:xfrm>
            <a:off x="1143000" y="2286000"/>
            <a:ext cx="9906000" cy="3733800"/>
          </a:xfrm>
          <a:prstGeom prst="rect">
            <a:avLst/>
          </a:prstGeom>
          <a:solidFill>
            <a:srgbClr val="EAEAEA"/>
          </a:solidFill>
          <a:ln w="38100">
            <a:solidFill>
              <a:srgbClr val="AA4223"/>
            </a:solidFill>
          </a:ln>
          <a:effectLst>
            <a:outerShdw blurRad="635000" dist="317500" dir="2700000" algn="ctr">
              <a:srgbClr val="000000">
                <a:alpha val="20000"/>
              </a:srgbClr>
            </a:outerShdw>
          </a:effectLst>
        </p:spPr>
        <p:txBody>
          <a:bodyPr vert="horz" lIns="457200" tIns="45720" rIns="457200" bIns="45720" rtlCol="0" anchor="ctr">
            <a:noAutofit/>
          </a:bodyPr>
          <a:lstStyle>
            <a:lvl1pPr marL="342900" indent="-342900" algn="l" defTabSz="914400" rtl="0" eaLnBrk="1" latinLnBrk="0" hangingPunct="1">
              <a:spcBef>
                <a:spcPct val="20000"/>
              </a:spcBef>
              <a:buClr>
                <a:schemeClr val="accent6"/>
              </a:buClr>
              <a:buFont typeface="Wingdings" pitchFamily="2" charset="2"/>
              <a:buChar char="ü"/>
              <a:defRPr sz="2400" kern="1200">
                <a:solidFill>
                  <a:schemeClr val="tx1"/>
                </a:solidFill>
                <a:latin typeface="+mn-lt"/>
                <a:ea typeface="+mn-ea"/>
                <a:cs typeface="+mn-cs"/>
              </a:defRPr>
            </a:lvl1pPr>
            <a:lvl2pPr marL="804863" indent="-347663"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2pPr>
            <a:lvl3pPr marL="1255713" indent="-341313" algn="l" defTabSz="914400" rtl="0" eaLnBrk="1" latinLnBrk="0" hangingPunct="1">
              <a:spcBef>
                <a:spcPct val="20000"/>
              </a:spcBef>
              <a:buClr>
                <a:schemeClr val="accent6"/>
              </a:buClr>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sz="2800" dirty="0"/>
              <a:t>Is a set of specialized, organizational capabilities for providing value to customers in the form of Services</a:t>
            </a:r>
          </a:p>
          <a:p>
            <a:pPr marL="798513" lvl="1">
              <a:lnSpc>
                <a:spcPct val="110000"/>
              </a:lnSpc>
              <a:buClr>
                <a:srgbClr val="AA4223"/>
              </a:buClr>
              <a:buFont typeface="Wingdings" charset="2"/>
              <a:buChar char="ü"/>
            </a:pPr>
            <a:r>
              <a:rPr lang="en-GB" sz="2400" dirty="0"/>
              <a:t>Capabilities are functions and processes</a:t>
            </a:r>
          </a:p>
          <a:p>
            <a:pPr marL="0" indent="0">
              <a:buNone/>
            </a:pPr>
            <a:r>
              <a:rPr lang="en-US" sz="2600" dirty="0"/>
              <a:t>ITSM </a:t>
            </a:r>
          </a:p>
          <a:p>
            <a:pPr marL="798513" lvl="1">
              <a:buClr>
                <a:srgbClr val="AA4223"/>
              </a:buClr>
              <a:buFont typeface="Wingdings" charset="2"/>
              <a:buChar char="ü"/>
            </a:pPr>
            <a:r>
              <a:rPr lang="en-US" sz="2400" dirty="0"/>
              <a:t>The implementation and management of quality IT Services that meet the needs of the business. ITSM is performed by IT Service Providers through an appropriate mix of people, process and  Information technology</a:t>
            </a:r>
            <a:endParaRPr lang="en-GB" sz="2400" dirty="0"/>
          </a:p>
        </p:txBody>
      </p:sp>
      <p:sp>
        <p:nvSpPr>
          <p:cNvPr id="14" name="Curved Left Arrow 13"/>
          <p:cNvSpPr/>
          <p:nvPr/>
        </p:nvSpPr>
        <p:spPr>
          <a:xfrm rot="20055897">
            <a:off x="3974474" y="1672907"/>
            <a:ext cx="427632" cy="855264"/>
          </a:xfrm>
          <a:prstGeom prst="curvedLeftArrow">
            <a:avLst>
              <a:gd name="adj1" fmla="val 25000"/>
              <a:gd name="adj2" fmla="val 75533"/>
              <a:gd name="adj3" fmla="val 76286"/>
            </a:avLst>
          </a:prstGeom>
          <a:solidFill>
            <a:schemeClr val="bg1">
              <a:lumMod val="50000"/>
            </a:schemeClr>
          </a:solidFill>
          <a:ln>
            <a:solidFill>
              <a:schemeClr val="bg1">
                <a:lumMod val="85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p:cNvSpPr/>
          <p:nvPr/>
        </p:nvSpPr>
        <p:spPr>
          <a:xfrm rot="21114754">
            <a:off x="680430" y="1702758"/>
            <a:ext cx="3305132" cy="707886"/>
          </a:xfrm>
          <a:prstGeom prst="rect">
            <a:avLst/>
          </a:prstGeom>
          <a:solidFill>
            <a:srgbClr val="AA4223"/>
          </a:solidFill>
          <a:ln>
            <a:noFill/>
          </a:ln>
          <a:effectLst>
            <a:outerShdw blurRad="50800" dist="76200" dir="5400000" algn="t" rotWithShape="0">
              <a:prstClr val="black">
                <a:alpha val="40000"/>
              </a:prstClr>
            </a:outerShdw>
          </a:effectLst>
          <a:scene3d>
            <a:camera prst="orthographicFront">
              <a:rot lat="0" lon="0" rev="0"/>
            </a:camera>
            <a:lightRig rig="brightRoom" dir="t"/>
          </a:scene3d>
          <a:sp3d extrusionH="38100" prstMaterial="matte">
            <a:bevelB w="38100" h="25400"/>
          </a:sp3d>
        </p:spPr>
        <p:txBody>
          <a:bodyPr wrap="square">
            <a:spAutoFit/>
          </a:bodyPr>
          <a:lstStyle/>
          <a:p>
            <a:pPr algn="ctr"/>
            <a:r>
              <a:rPr lang="en-US" sz="4000" b="1" dirty="0">
                <a:solidFill>
                  <a:schemeClr val="bg1"/>
                </a:solidFill>
              </a:rPr>
              <a:t>Service Mgmt.</a:t>
            </a:r>
            <a:endParaRPr lang="en-US" sz="4000" b="1" dirty="0"/>
          </a:p>
        </p:txBody>
      </p:sp>
      <p:sp>
        <p:nvSpPr>
          <p:cNvPr id="7" name="Content Placeholder 2"/>
          <p:cNvSpPr txBox="1">
            <a:spLocks/>
          </p:cNvSpPr>
          <p:nvPr/>
        </p:nvSpPr>
        <p:spPr>
          <a:xfrm>
            <a:off x="0" y="380999"/>
            <a:ext cx="12192000" cy="11543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6"/>
              </a:buClr>
              <a:buFont typeface="Wingdings" pitchFamily="2" charset="2"/>
              <a:buChar char="ü"/>
              <a:defRPr sz="2400" kern="1200">
                <a:solidFill>
                  <a:schemeClr val="tx1"/>
                </a:solidFill>
                <a:latin typeface="+mn-lt"/>
                <a:ea typeface="+mn-ea"/>
                <a:cs typeface="+mn-cs"/>
              </a:defRPr>
            </a:lvl1pPr>
            <a:lvl2pPr marL="804863" indent="-347663"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2pPr>
            <a:lvl3pPr marL="1255713" indent="-341313" algn="l" defTabSz="914400" rtl="0" eaLnBrk="1" latinLnBrk="0" hangingPunct="1">
              <a:spcBef>
                <a:spcPct val="20000"/>
              </a:spcBef>
              <a:buClr>
                <a:schemeClr val="accent6"/>
              </a:buClr>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6000" b="1" dirty="0">
                <a:solidFill>
                  <a:srgbClr val="AA4223"/>
                </a:solidFill>
              </a:rPr>
              <a:t>Service Mgmt.</a:t>
            </a:r>
            <a:r>
              <a:rPr lang="en-US" b="1" dirty="0">
                <a:solidFill>
                  <a:srgbClr val="AA4223"/>
                </a:solidFill>
              </a:rPr>
              <a:t> AS A </a:t>
            </a:r>
            <a:r>
              <a:rPr lang="en-US" sz="6000" b="1" dirty="0">
                <a:solidFill>
                  <a:srgbClr val="AA4223"/>
                </a:solidFill>
              </a:rPr>
              <a:t>Practice</a:t>
            </a:r>
            <a:endParaRPr lang="en-US" sz="6000" dirty="0">
              <a:solidFill>
                <a:srgbClr val="AA4223"/>
              </a:solidFill>
            </a:endParaRPr>
          </a:p>
        </p:txBody>
      </p:sp>
    </p:spTree>
    <p:extLst>
      <p:ext uri="{BB962C8B-B14F-4D97-AF65-F5344CB8AC3E}">
        <p14:creationId xmlns:p14="http://schemas.microsoft.com/office/powerpoint/2010/main" val="1893008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CC3403-7EF5-B040-B39C-77583FA360AD}"/>
              </a:ext>
            </a:extLst>
          </p:cNvPr>
          <p:cNvPicPr>
            <a:picLocks noChangeAspect="1"/>
          </p:cNvPicPr>
          <p:nvPr/>
        </p:nvPicPr>
        <p:blipFill>
          <a:blip r:embed="rId2"/>
          <a:stretch>
            <a:fillRect/>
          </a:stretch>
        </p:blipFill>
        <p:spPr>
          <a:xfrm>
            <a:off x="1752600" y="1219200"/>
            <a:ext cx="4984745" cy="4984745"/>
          </a:xfrm>
          <a:prstGeom prst="rect">
            <a:avLst/>
          </a:prstGeom>
        </p:spPr>
      </p:pic>
      <p:pic>
        <p:nvPicPr>
          <p:cNvPr id="18" name="Picture 3" descr="\\STORA\FamilyLibrary\Library- Courseware\Templates\graphics for courseware\7188-ITIL-SS-AN-Cover-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1246633"/>
            <a:ext cx="1221997" cy="1582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2"/>
          <p:cNvSpPr>
            <a:spLocks noGrp="1" noChangeArrowheads="1"/>
          </p:cNvSpPr>
          <p:nvPr>
            <p:ph type="title"/>
          </p:nvPr>
        </p:nvSpPr>
        <p:spPr>
          <a:xfrm>
            <a:off x="1524000" y="0"/>
            <a:ext cx="8458200" cy="1143000"/>
          </a:xfrm>
        </p:spPr>
        <p:txBody>
          <a:bodyPr/>
          <a:lstStyle/>
          <a:p>
            <a:pPr eaLnBrk="1" hangingPunct="1"/>
            <a:r>
              <a:rPr lang="en-US" dirty="0"/>
              <a:t>The Service Lifecycle</a:t>
            </a:r>
          </a:p>
        </p:txBody>
      </p:sp>
      <p:sp>
        <p:nvSpPr>
          <p:cNvPr id="13" name="Rectangle 12"/>
          <p:cNvSpPr>
            <a:spLocks noChangeArrowheads="1"/>
          </p:cNvSpPr>
          <p:nvPr/>
        </p:nvSpPr>
        <p:spPr bwMode="auto">
          <a:xfrm>
            <a:off x="1524000" y="6553201"/>
            <a:ext cx="4786888" cy="307777"/>
          </a:xfrm>
          <a:prstGeom prst="rect">
            <a:avLst/>
          </a:prstGeom>
          <a:noFill/>
          <a:ln w="12700">
            <a:noFill/>
            <a:miter lim="800000"/>
            <a:headEnd/>
            <a:tailEnd/>
          </a:ln>
        </p:spPr>
        <p:txBody>
          <a:bodyPr wrap="none">
            <a:spAutoFit/>
          </a:bodyPr>
          <a:lstStyle/>
          <a:p>
            <a:pPr>
              <a:defRPr/>
            </a:pPr>
            <a:r>
              <a:rPr lang="en-US" sz="1400" kern="0" dirty="0">
                <a:solidFill>
                  <a:srgbClr val="000000"/>
                </a:solidFill>
              </a:rPr>
              <a:t>© Crown copyright 2007. Reproduced under license from OGC.</a:t>
            </a:r>
          </a:p>
        </p:txBody>
      </p:sp>
      <p:pic>
        <p:nvPicPr>
          <p:cNvPr id="15" name="Picture 5" descr="\\STORA\FamilyLibrary\Library- Courseware\Templates\graphics for courseware\7188-ITIL-SD-AN-Cover-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916987"/>
            <a:ext cx="1205236" cy="1560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6" descr="\\STORA\FamilyLibrary\Library- Courseware\Templates\graphics for courseware\7188-ITIL-CSI-AN-Cover-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648200"/>
            <a:ext cx="1199302"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4" descr="\\STORA\FamilyLibrary\Library- Courseware\Templates\graphics for courseware\7188-ITIL-SO-AN-Cover-WE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1" y="3946954"/>
            <a:ext cx="1205237" cy="1560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STORA\FamilyLibrary\Library- Courseware\Templates\graphics for courseware\7188-ITIL-ST-AN-Cover-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1" y="2893726"/>
            <a:ext cx="1197863" cy="1551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9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1710690" y="1798637"/>
            <a:ext cx="7924800" cy="4525963"/>
          </a:xfrm>
        </p:spPr>
        <p:txBody>
          <a:bodyPr/>
          <a:lstStyle/>
          <a:p>
            <a:pPr eaLnBrk="1" hangingPunct="1"/>
            <a:r>
              <a:rPr lang="en-US" sz="2800" dirty="0"/>
              <a:t>To operate and grow successfully in the long-term, service providers must have the ability to think and act in a strategic manner. The purpose of this publication is to help organizations develop such abilities</a:t>
            </a:r>
          </a:p>
          <a:p>
            <a:pPr lvl="1" eaLnBrk="1" hangingPunct="1"/>
            <a:r>
              <a:rPr lang="en-US" sz="2400" dirty="0"/>
              <a:t>The achievement of strategic goals or objectives requires the use of strategic assets</a:t>
            </a:r>
          </a:p>
          <a:p>
            <a:pPr lvl="1" eaLnBrk="1" hangingPunct="1"/>
            <a:r>
              <a:rPr lang="en-US" sz="2400" dirty="0"/>
              <a:t>The guidance shows how to transform service management into a strategic asset</a:t>
            </a:r>
          </a:p>
        </p:txBody>
      </p:sp>
      <p:sp>
        <p:nvSpPr>
          <p:cNvPr id="7" name="Rectangle 6"/>
          <p:cNvSpPr>
            <a:spLocks noChangeArrowheads="1"/>
          </p:cNvSpPr>
          <p:nvPr/>
        </p:nvSpPr>
        <p:spPr bwMode="auto">
          <a:xfrm>
            <a:off x="1524000" y="6553201"/>
            <a:ext cx="4786888" cy="307777"/>
          </a:xfrm>
          <a:prstGeom prst="rect">
            <a:avLst/>
          </a:prstGeom>
          <a:noFill/>
          <a:ln w="12700">
            <a:noFill/>
            <a:miter lim="800000"/>
            <a:headEnd/>
            <a:tailEnd/>
          </a:ln>
        </p:spPr>
        <p:txBody>
          <a:bodyPr wrap="none">
            <a:spAutoFit/>
          </a:bodyPr>
          <a:lstStyle/>
          <a:p>
            <a:pPr>
              <a:defRPr/>
            </a:pPr>
            <a:r>
              <a:rPr lang="en-US" sz="1400" kern="0" dirty="0">
                <a:solidFill>
                  <a:srgbClr val="000000"/>
                </a:solidFill>
              </a:rPr>
              <a:t>© Crown copyright 2007. Reproduced under license from OGC.</a:t>
            </a:r>
          </a:p>
        </p:txBody>
      </p:sp>
      <p:pic>
        <p:nvPicPr>
          <p:cNvPr id="8" name="Picture 3" descr="\\STORA\FamilyLibrary\Library- Courseware\Templates\graphics for courseware\7188-ITIL-SS-AN-Cove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1" y="3703637"/>
            <a:ext cx="1813919" cy="2349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382EF3D0-86C4-EA41-A4B7-5964774EAB71}"/>
              </a:ext>
            </a:extLst>
          </p:cNvPr>
          <p:cNvSpPr txBox="1">
            <a:spLocks noChangeArrowheads="1"/>
          </p:cNvSpPr>
          <p:nvPr/>
        </p:nvSpPr>
        <p:spPr>
          <a:xfrm>
            <a:off x="1524000" y="445770"/>
            <a:ext cx="8458200" cy="1143000"/>
          </a:xfrm>
          <a:prstGeom prst="rect">
            <a:avLst/>
          </a:prstGeom>
        </p:spPr>
        <p:txBody>
          <a:bodyPr vert="horz" lIns="91440" tIns="45720" rIns="91440" bIns="45720" rtlCol="0" anchor="ctr">
            <a:noAutofit/>
          </a:bodyPr>
          <a:lstStyle>
            <a:lvl1pPr marL="0" indent="0" algn="ctr" defTabSz="914400" rtl="0" eaLnBrk="1" latinLnBrk="0" hangingPunct="1">
              <a:lnSpc>
                <a:spcPts val="5000"/>
              </a:lnSpc>
              <a:spcBef>
                <a:spcPct val="0"/>
              </a:spcBef>
              <a:buFont typeface="Wingdings" pitchFamily="2" charset="2"/>
              <a:buNone/>
              <a:defRPr sz="6000" b="1" kern="1200" cap="none" baseline="0">
                <a:solidFill>
                  <a:srgbClr val="AA4223"/>
                </a:solidFill>
                <a:latin typeface="Calibri" charset="0"/>
                <a:ea typeface="+mj-ea"/>
                <a:cs typeface="+mj-cs"/>
              </a:defRPr>
            </a:lvl1pPr>
          </a:lstStyle>
          <a:p>
            <a:r>
              <a:rPr lang="en-US" dirty="0"/>
              <a:t>The Service Lifecycle- </a:t>
            </a:r>
            <a:br>
              <a:rPr lang="en-US" dirty="0"/>
            </a:br>
            <a:r>
              <a:rPr lang="en-US" dirty="0"/>
              <a:t> Service Strategy Purpose</a:t>
            </a:r>
          </a:p>
        </p:txBody>
      </p:sp>
    </p:spTree>
    <p:extLst>
      <p:ext uri="{BB962C8B-B14F-4D97-AF65-F5344CB8AC3E}">
        <p14:creationId xmlns:p14="http://schemas.microsoft.com/office/powerpoint/2010/main" val="1012444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347727264"/>
              </p:ext>
            </p:extLst>
          </p:nvPr>
        </p:nvGraphicFramePr>
        <p:xfrm>
          <a:off x="1981200" y="1741170"/>
          <a:ext cx="7924800" cy="5497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a:spLocks noGrp="1" noChangeArrowheads="1"/>
          </p:cNvSpPr>
          <p:nvPr>
            <p:ph type="title"/>
          </p:nvPr>
        </p:nvSpPr>
        <p:spPr>
          <a:xfrm>
            <a:off x="1524000" y="445770"/>
            <a:ext cx="8458200" cy="1143000"/>
          </a:xfrm>
        </p:spPr>
        <p:txBody>
          <a:bodyPr>
            <a:noAutofit/>
          </a:bodyPr>
          <a:lstStyle/>
          <a:p>
            <a:r>
              <a:rPr lang="en-US" dirty="0"/>
              <a:t>The Service Lifecycle- </a:t>
            </a:r>
            <a:br>
              <a:rPr lang="en-US" dirty="0"/>
            </a:br>
            <a:r>
              <a:rPr lang="en-US" dirty="0"/>
              <a:t> Service Strategy Process</a:t>
            </a:r>
          </a:p>
        </p:txBody>
      </p:sp>
      <p:sp>
        <p:nvSpPr>
          <p:cNvPr id="8" name="Rectangle 7"/>
          <p:cNvSpPr>
            <a:spLocks noChangeArrowheads="1"/>
          </p:cNvSpPr>
          <p:nvPr/>
        </p:nvSpPr>
        <p:spPr bwMode="auto">
          <a:xfrm>
            <a:off x="1524000" y="6627168"/>
            <a:ext cx="3733800" cy="230832"/>
          </a:xfrm>
          <a:prstGeom prst="rect">
            <a:avLst/>
          </a:prstGeom>
          <a:noFill/>
          <a:ln w="12700">
            <a:noFill/>
            <a:miter lim="800000"/>
            <a:headEnd/>
            <a:tailEnd/>
          </a:ln>
        </p:spPr>
        <p:txBody>
          <a:bodyPr wrap="square">
            <a:spAutoFit/>
          </a:bodyPr>
          <a:lstStyle/>
          <a:p>
            <a:pPr>
              <a:defRPr/>
            </a:pPr>
            <a:r>
              <a:rPr lang="en-US" sz="900" kern="0" dirty="0">
                <a:solidFill>
                  <a:srgbClr val="000000"/>
                </a:solidFill>
              </a:rPr>
              <a:t>© Crown copyright 2007. Reproduced under license from OGC.</a:t>
            </a:r>
          </a:p>
        </p:txBody>
      </p:sp>
      <p:pic>
        <p:nvPicPr>
          <p:cNvPr id="7" name="Picture 3" descr="\\STORA\FamilyLibrary\Library- Courseware\Templates\graphics for courseware\7188-ITIL-SS-AN-Cover-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32980">
            <a:off x="4846140" y="3232542"/>
            <a:ext cx="1813919" cy="2349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969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1752600" y="1798637"/>
            <a:ext cx="6629400" cy="4525963"/>
          </a:xfrm>
        </p:spPr>
        <p:txBody>
          <a:bodyPr>
            <a:normAutofit/>
          </a:bodyPr>
          <a:lstStyle/>
          <a:p>
            <a:pPr eaLnBrk="1" hangingPunct="1"/>
            <a:r>
              <a:rPr lang="en-US" sz="2800" dirty="0"/>
              <a:t>This is the design of new or changed services for introduction into the live environment. It is important that a holistic approach to all aspects of design is adopted, and that when changing or amending any of the individual elements of design all other aspects are considered</a:t>
            </a:r>
          </a:p>
        </p:txBody>
      </p:sp>
      <p:sp>
        <p:nvSpPr>
          <p:cNvPr id="7" name="Rectangle 6"/>
          <p:cNvSpPr>
            <a:spLocks noChangeArrowheads="1"/>
          </p:cNvSpPr>
          <p:nvPr/>
        </p:nvSpPr>
        <p:spPr bwMode="auto">
          <a:xfrm>
            <a:off x="1524000" y="6553201"/>
            <a:ext cx="4786888" cy="307777"/>
          </a:xfrm>
          <a:prstGeom prst="rect">
            <a:avLst/>
          </a:prstGeom>
          <a:noFill/>
          <a:ln w="12700">
            <a:noFill/>
            <a:miter lim="800000"/>
            <a:headEnd/>
            <a:tailEnd/>
          </a:ln>
        </p:spPr>
        <p:txBody>
          <a:bodyPr wrap="none">
            <a:spAutoFit/>
          </a:bodyPr>
          <a:lstStyle/>
          <a:p>
            <a:pPr>
              <a:defRPr/>
            </a:pPr>
            <a:r>
              <a:rPr lang="en-US" sz="1400" kern="0" dirty="0">
                <a:solidFill>
                  <a:srgbClr val="000000"/>
                </a:solidFill>
              </a:rPr>
              <a:t>© Crown copyright 2007. Reproduced under license from OGC.</a:t>
            </a:r>
          </a:p>
        </p:txBody>
      </p:sp>
      <p:pic>
        <p:nvPicPr>
          <p:cNvPr id="8" name="Picture 5" descr="\\STORA\FamilyLibrary\Library- Courseware\Templates\graphics for courseware\7188-ITIL-SD-AN-Cove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722" y="3352800"/>
            <a:ext cx="1814678" cy="2350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6DEECC05-8C23-E84F-986F-E1E1A0D921C4}"/>
              </a:ext>
            </a:extLst>
          </p:cNvPr>
          <p:cNvSpPr txBox="1">
            <a:spLocks noChangeArrowheads="1"/>
          </p:cNvSpPr>
          <p:nvPr/>
        </p:nvSpPr>
        <p:spPr>
          <a:xfrm>
            <a:off x="1524000" y="445770"/>
            <a:ext cx="8458200" cy="1143000"/>
          </a:xfrm>
          <a:prstGeom prst="rect">
            <a:avLst/>
          </a:prstGeom>
        </p:spPr>
        <p:txBody>
          <a:bodyPr vert="horz" lIns="91440" tIns="45720" rIns="91440" bIns="45720" rtlCol="0" anchor="ctr">
            <a:noAutofit/>
          </a:bodyPr>
          <a:lstStyle>
            <a:lvl1pPr marL="0" indent="0" algn="ctr" defTabSz="914400" rtl="0" eaLnBrk="1" latinLnBrk="0" hangingPunct="1">
              <a:lnSpc>
                <a:spcPts val="5000"/>
              </a:lnSpc>
              <a:spcBef>
                <a:spcPct val="0"/>
              </a:spcBef>
              <a:buFont typeface="Wingdings" pitchFamily="2" charset="2"/>
              <a:buNone/>
              <a:defRPr sz="6000" b="1" kern="1200" cap="none" baseline="0">
                <a:solidFill>
                  <a:srgbClr val="AA4223"/>
                </a:solidFill>
                <a:latin typeface="Calibri" charset="0"/>
                <a:ea typeface="+mj-ea"/>
                <a:cs typeface="+mj-cs"/>
              </a:defRPr>
            </a:lvl1pPr>
          </a:lstStyle>
          <a:p>
            <a:r>
              <a:rPr lang="en-US" dirty="0"/>
              <a:t>The Service Lifecycle- </a:t>
            </a:r>
            <a:br>
              <a:rPr lang="en-US" dirty="0"/>
            </a:br>
            <a:r>
              <a:rPr lang="en-US" dirty="0"/>
              <a:t> Service Design Purpose</a:t>
            </a:r>
          </a:p>
        </p:txBody>
      </p:sp>
    </p:spTree>
    <p:extLst>
      <p:ext uri="{BB962C8B-B14F-4D97-AF65-F5344CB8AC3E}">
        <p14:creationId xmlns:p14="http://schemas.microsoft.com/office/powerpoint/2010/main" val="814800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458200" cy="1143000"/>
          </a:xfrm>
        </p:spPr>
        <p:txBody>
          <a:bodyPr/>
          <a:lstStyle/>
          <a:p>
            <a:r>
              <a:rPr lang="en-US" dirty="0"/>
              <a:t>4 Ps of Service Design</a:t>
            </a:r>
          </a:p>
        </p:txBody>
      </p:sp>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16</a:t>
            </a:fld>
            <a:endParaRPr lang="en-US" dirty="0">
              <a:solidFill>
                <a:prstClr val="black">
                  <a:tint val="75000"/>
                </a:prstClr>
              </a:solidFill>
            </a:endParaRPr>
          </a:p>
        </p:txBody>
      </p:sp>
      <p:grpSp>
        <p:nvGrpSpPr>
          <p:cNvPr id="7" name="Group 11"/>
          <p:cNvGrpSpPr/>
          <p:nvPr/>
        </p:nvGrpSpPr>
        <p:grpSpPr>
          <a:xfrm>
            <a:off x="2209800" y="1447800"/>
            <a:ext cx="7543800" cy="4953000"/>
            <a:chOff x="414338" y="927100"/>
            <a:chExt cx="7989887" cy="4518025"/>
          </a:xfrm>
          <a:scene3d>
            <a:camera prst="orthographicFront">
              <a:rot lat="0" lon="0" rev="0"/>
            </a:camera>
            <a:lightRig rig="glow" dir="t">
              <a:rot lat="0" lon="0" rev="14100000"/>
            </a:lightRig>
          </a:scene3d>
        </p:grpSpPr>
        <p:sp>
          <p:nvSpPr>
            <p:cNvPr id="8" name="Freeform 2"/>
            <p:cNvSpPr>
              <a:spLocks/>
            </p:cNvSpPr>
            <p:nvPr/>
          </p:nvSpPr>
          <p:spPr bwMode="auto">
            <a:xfrm>
              <a:off x="2373313" y="927100"/>
              <a:ext cx="4071937" cy="2219325"/>
            </a:xfrm>
            <a:custGeom>
              <a:avLst/>
              <a:gdLst>
                <a:gd name="T0" fmla="*/ 4071937 w 2565"/>
                <a:gd name="T1" fmla="*/ 1109663 h 1398"/>
                <a:gd name="T2" fmla="*/ 4059237 w 2565"/>
                <a:gd name="T3" fmla="*/ 1227137 h 1398"/>
                <a:gd name="T4" fmla="*/ 4025900 w 2565"/>
                <a:gd name="T5" fmla="*/ 1338262 h 1398"/>
                <a:gd name="T6" fmla="*/ 3981450 w 2565"/>
                <a:gd name="T7" fmla="*/ 1443037 h 1398"/>
                <a:gd name="T8" fmla="*/ 3908425 w 2565"/>
                <a:gd name="T9" fmla="*/ 1541462 h 1398"/>
                <a:gd name="T10" fmla="*/ 3824287 w 2565"/>
                <a:gd name="T11" fmla="*/ 1638300 h 1398"/>
                <a:gd name="T12" fmla="*/ 3608387 w 2565"/>
                <a:gd name="T13" fmla="*/ 1814513 h 1398"/>
                <a:gd name="T14" fmla="*/ 3328987 w 2565"/>
                <a:gd name="T15" fmla="*/ 1965325 h 1398"/>
                <a:gd name="T16" fmla="*/ 3008312 w 2565"/>
                <a:gd name="T17" fmla="*/ 2089150 h 1398"/>
                <a:gd name="T18" fmla="*/ 2643187 w 2565"/>
                <a:gd name="T19" fmla="*/ 2174875 h 1398"/>
                <a:gd name="T20" fmla="*/ 2244725 w 2565"/>
                <a:gd name="T21" fmla="*/ 2212975 h 1398"/>
                <a:gd name="T22" fmla="*/ 2036762 w 2565"/>
                <a:gd name="T23" fmla="*/ 2219325 h 1398"/>
                <a:gd name="T24" fmla="*/ 1624012 w 2565"/>
                <a:gd name="T25" fmla="*/ 2200275 h 1398"/>
                <a:gd name="T26" fmla="*/ 1246187 w 2565"/>
                <a:gd name="T27" fmla="*/ 2135188 h 1398"/>
                <a:gd name="T28" fmla="*/ 900112 w 2565"/>
                <a:gd name="T29" fmla="*/ 2030413 h 1398"/>
                <a:gd name="T30" fmla="*/ 593725 w 2565"/>
                <a:gd name="T31" fmla="*/ 1900238 h 1398"/>
                <a:gd name="T32" fmla="*/ 346075 w 2565"/>
                <a:gd name="T33" fmla="*/ 1730375 h 1398"/>
                <a:gd name="T34" fmla="*/ 201612 w 2565"/>
                <a:gd name="T35" fmla="*/ 1593850 h 1398"/>
                <a:gd name="T36" fmla="*/ 123825 w 2565"/>
                <a:gd name="T37" fmla="*/ 1495425 h 1398"/>
                <a:gd name="T38" fmla="*/ 65087 w 2565"/>
                <a:gd name="T39" fmla="*/ 1390650 h 1398"/>
                <a:gd name="T40" fmla="*/ 25400 w 2565"/>
                <a:gd name="T41" fmla="*/ 1279525 h 1398"/>
                <a:gd name="T42" fmla="*/ 6350 w 2565"/>
                <a:gd name="T43" fmla="*/ 1168400 h 1398"/>
                <a:gd name="T44" fmla="*/ 0 w 2565"/>
                <a:gd name="T45" fmla="*/ 1109663 h 1398"/>
                <a:gd name="T46" fmla="*/ 12700 w 2565"/>
                <a:gd name="T47" fmla="*/ 998538 h 1398"/>
                <a:gd name="T48" fmla="*/ 38100 w 2565"/>
                <a:gd name="T49" fmla="*/ 889000 h 1398"/>
                <a:gd name="T50" fmla="*/ 90487 w 2565"/>
                <a:gd name="T51" fmla="*/ 784225 h 1398"/>
                <a:gd name="T52" fmla="*/ 163512 w 2565"/>
                <a:gd name="T53" fmla="*/ 679450 h 1398"/>
                <a:gd name="T54" fmla="*/ 247650 w 2565"/>
                <a:gd name="T55" fmla="*/ 581025 h 1398"/>
                <a:gd name="T56" fmla="*/ 463550 w 2565"/>
                <a:gd name="T57" fmla="*/ 404812 h 1398"/>
                <a:gd name="T58" fmla="*/ 742950 w 2565"/>
                <a:gd name="T59" fmla="*/ 255588 h 1398"/>
                <a:gd name="T60" fmla="*/ 1063625 w 2565"/>
                <a:gd name="T61" fmla="*/ 138113 h 1398"/>
                <a:gd name="T62" fmla="*/ 1428750 w 2565"/>
                <a:gd name="T63" fmla="*/ 52388 h 1398"/>
                <a:gd name="T64" fmla="*/ 1827212 w 2565"/>
                <a:gd name="T65" fmla="*/ 6350 h 1398"/>
                <a:gd name="T66" fmla="*/ 2036762 w 2565"/>
                <a:gd name="T67" fmla="*/ 0 h 1398"/>
                <a:gd name="T68" fmla="*/ 2447925 w 2565"/>
                <a:gd name="T69" fmla="*/ 26988 h 1398"/>
                <a:gd name="T70" fmla="*/ 2825749 w 2565"/>
                <a:gd name="T71" fmla="*/ 92075 h 1398"/>
                <a:gd name="T72" fmla="*/ 3171824 w 2565"/>
                <a:gd name="T73" fmla="*/ 190500 h 1398"/>
                <a:gd name="T74" fmla="*/ 3471862 w 2565"/>
                <a:gd name="T75" fmla="*/ 327025 h 1398"/>
                <a:gd name="T76" fmla="*/ 3719512 w 2565"/>
                <a:gd name="T77" fmla="*/ 490538 h 1398"/>
                <a:gd name="T78" fmla="*/ 3870325 w 2565"/>
                <a:gd name="T79" fmla="*/ 633412 h 1398"/>
                <a:gd name="T80" fmla="*/ 3948112 w 2565"/>
                <a:gd name="T81" fmla="*/ 731837 h 1398"/>
                <a:gd name="T82" fmla="*/ 4006850 w 2565"/>
                <a:gd name="T83" fmla="*/ 836613 h 1398"/>
                <a:gd name="T84" fmla="*/ 4046537 w 2565"/>
                <a:gd name="T85" fmla="*/ 939800 h 1398"/>
                <a:gd name="T86" fmla="*/ 4065587 w 2565"/>
                <a:gd name="T87" fmla="*/ 1057275 h 1398"/>
                <a:gd name="T88" fmla="*/ 4071937 w 2565"/>
                <a:gd name="T89" fmla="*/ 1109663 h 13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65"/>
                <a:gd name="T136" fmla="*/ 0 h 1398"/>
                <a:gd name="T137" fmla="*/ 2565 w 2565"/>
                <a:gd name="T138" fmla="*/ 1398 h 13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65" h="1398">
                  <a:moveTo>
                    <a:pt x="2565" y="699"/>
                  </a:moveTo>
                  <a:lnTo>
                    <a:pt x="2565" y="699"/>
                  </a:lnTo>
                  <a:lnTo>
                    <a:pt x="2561" y="736"/>
                  </a:lnTo>
                  <a:lnTo>
                    <a:pt x="2557" y="773"/>
                  </a:lnTo>
                  <a:lnTo>
                    <a:pt x="2549" y="806"/>
                  </a:lnTo>
                  <a:lnTo>
                    <a:pt x="2536" y="843"/>
                  </a:lnTo>
                  <a:lnTo>
                    <a:pt x="2524" y="876"/>
                  </a:lnTo>
                  <a:lnTo>
                    <a:pt x="2508" y="909"/>
                  </a:lnTo>
                  <a:lnTo>
                    <a:pt x="2487" y="942"/>
                  </a:lnTo>
                  <a:lnTo>
                    <a:pt x="2462" y="971"/>
                  </a:lnTo>
                  <a:lnTo>
                    <a:pt x="2438" y="1004"/>
                  </a:lnTo>
                  <a:lnTo>
                    <a:pt x="2409" y="1032"/>
                  </a:lnTo>
                  <a:lnTo>
                    <a:pt x="2343" y="1090"/>
                  </a:lnTo>
                  <a:lnTo>
                    <a:pt x="2273" y="1143"/>
                  </a:lnTo>
                  <a:lnTo>
                    <a:pt x="2187" y="1197"/>
                  </a:lnTo>
                  <a:lnTo>
                    <a:pt x="2097" y="1238"/>
                  </a:lnTo>
                  <a:lnTo>
                    <a:pt x="1998" y="1279"/>
                  </a:lnTo>
                  <a:lnTo>
                    <a:pt x="1895" y="1316"/>
                  </a:lnTo>
                  <a:lnTo>
                    <a:pt x="1780" y="1345"/>
                  </a:lnTo>
                  <a:lnTo>
                    <a:pt x="1665" y="1370"/>
                  </a:lnTo>
                  <a:lnTo>
                    <a:pt x="1542" y="1386"/>
                  </a:lnTo>
                  <a:lnTo>
                    <a:pt x="1414" y="1394"/>
                  </a:lnTo>
                  <a:lnTo>
                    <a:pt x="1283" y="1398"/>
                  </a:lnTo>
                  <a:lnTo>
                    <a:pt x="1151" y="1394"/>
                  </a:lnTo>
                  <a:lnTo>
                    <a:pt x="1023" y="1386"/>
                  </a:lnTo>
                  <a:lnTo>
                    <a:pt x="900" y="1370"/>
                  </a:lnTo>
                  <a:lnTo>
                    <a:pt x="785" y="1345"/>
                  </a:lnTo>
                  <a:lnTo>
                    <a:pt x="670" y="1316"/>
                  </a:lnTo>
                  <a:lnTo>
                    <a:pt x="567" y="1279"/>
                  </a:lnTo>
                  <a:lnTo>
                    <a:pt x="468" y="1238"/>
                  </a:lnTo>
                  <a:lnTo>
                    <a:pt x="374" y="1197"/>
                  </a:lnTo>
                  <a:lnTo>
                    <a:pt x="292" y="1143"/>
                  </a:lnTo>
                  <a:lnTo>
                    <a:pt x="218" y="1090"/>
                  </a:lnTo>
                  <a:lnTo>
                    <a:pt x="156" y="1032"/>
                  </a:lnTo>
                  <a:lnTo>
                    <a:pt x="127" y="1004"/>
                  </a:lnTo>
                  <a:lnTo>
                    <a:pt x="103" y="971"/>
                  </a:lnTo>
                  <a:lnTo>
                    <a:pt x="78" y="942"/>
                  </a:lnTo>
                  <a:lnTo>
                    <a:pt x="57" y="909"/>
                  </a:lnTo>
                  <a:lnTo>
                    <a:pt x="41" y="876"/>
                  </a:lnTo>
                  <a:lnTo>
                    <a:pt x="24" y="843"/>
                  </a:lnTo>
                  <a:lnTo>
                    <a:pt x="16" y="806"/>
                  </a:lnTo>
                  <a:lnTo>
                    <a:pt x="8" y="773"/>
                  </a:lnTo>
                  <a:lnTo>
                    <a:pt x="4" y="736"/>
                  </a:lnTo>
                  <a:lnTo>
                    <a:pt x="0" y="699"/>
                  </a:lnTo>
                  <a:lnTo>
                    <a:pt x="4" y="666"/>
                  </a:lnTo>
                  <a:lnTo>
                    <a:pt x="8" y="629"/>
                  </a:lnTo>
                  <a:lnTo>
                    <a:pt x="16" y="592"/>
                  </a:lnTo>
                  <a:lnTo>
                    <a:pt x="24" y="560"/>
                  </a:lnTo>
                  <a:lnTo>
                    <a:pt x="41" y="527"/>
                  </a:lnTo>
                  <a:lnTo>
                    <a:pt x="57" y="494"/>
                  </a:lnTo>
                  <a:lnTo>
                    <a:pt x="78" y="461"/>
                  </a:lnTo>
                  <a:lnTo>
                    <a:pt x="103" y="428"/>
                  </a:lnTo>
                  <a:lnTo>
                    <a:pt x="127" y="399"/>
                  </a:lnTo>
                  <a:lnTo>
                    <a:pt x="156" y="366"/>
                  </a:lnTo>
                  <a:lnTo>
                    <a:pt x="218" y="309"/>
                  </a:lnTo>
                  <a:lnTo>
                    <a:pt x="292" y="255"/>
                  </a:lnTo>
                  <a:lnTo>
                    <a:pt x="374" y="206"/>
                  </a:lnTo>
                  <a:lnTo>
                    <a:pt x="468" y="161"/>
                  </a:lnTo>
                  <a:lnTo>
                    <a:pt x="567" y="120"/>
                  </a:lnTo>
                  <a:lnTo>
                    <a:pt x="670" y="87"/>
                  </a:lnTo>
                  <a:lnTo>
                    <a:pt x="785" y="58"/>
                  </a:lnTo>
                  <a:lnTo>
                    <a:pt x="900" y="33"/>
                  </a:lnTo>
                  <a:lnTo>
                    <a:pt x="1023" y="17"/>
                  </a:lnTo>
                  <a:lnTo>
                    <a:pt x="1151" y="4"/>
                  </a:lnTo>
                  <a:lnTo>
                    <a:pt x="1283" y="0"/>
                  </a:lnTo>
                  <a:lnTo>
                    <a:pt x="1414" y="4"/>
                  </a:lnTo>
                  <a:lnTo>
                    <a:pt x="1542" y="17"/>
                  </a:lnTo>
                  <a:lnTo>
                    <a:pt x="1665" y="33"/>
                  </a:lnTo>
                  <a:lnTo>
                    <a:pt x="1780" y="58"/>
                  </a:lnTo>
                  <a:lnTo>
                    <a:pt x="1895" y="87"/>
                  </a:lnTo>
                  <a:lnTo>
                    <a:pt x="1998" y="120"/>
                  </a:lnTo>
                  <a:lnTo>
                    <a:pt x="2097" y="161"/>
                  </a:lnTo>
                  <a:lnTo>
                    <a:pt x="2187" y="206"/>
                  </a:lnTo>
                  <a:lnTo>
                    <a:pt x="2273" y="255"/>
                  </a:lnTo>
                  <a:lnTo>
                    <a:pt x="2343" y="309"/>
                  </a:lnTo>
                  <a:lnTo>
                    <a:pt x="2409" y="366"/>
                  </a:lnTo>
                  <a:lnTo>
                    <a:pt x="2438" y="399"/>
                  </a:lnTo>
                  <a:lnTo>
                    <a:pt x="2462" y="428"/>
                  </a:lnTo>
                  <a:lnTo>
                    <a:pt x="2487" y="461"/>
                  </a:lnTo>
                  <a:lnTo>
                    <a:pt x="2508" y="494"/>
                  </a:lnTo>
                  <a:lnTo>
                    <a:pt x="2524" y="527"/>
                  </a:lnTo>
                  <a:lnTo>
                    <a:pt x="2536" y="560"/>
                  </a:lnTo>
                  <a:lnTo>
                    <a:pt x="2549" y="592"/>
                  </a:lnTo>
                  <a:lnTo>
                    <a:pt x="2557" y="629"/>
                  </a:lnTo>
                  <a:lnTo>
                    <a:pt x="2561" y="666"/>
                  </a:lnTo>
                  <a:lnTo>
                    <a:pt x="2565" y="699"/>
                  </a:lnTo>
                  <a:close/>
                </a:path>
              </a:pathLst>
            </a:custGeom>
            <a:solidFill>
              <a:schemeClr val="bg1">
                <a:lumMod val="65000"/>
              </a:schemeClr>
            </a:solidFill>
            <a:ln w="39688">
              <a:noFill/>
              <a:round/>
              <a:headEnd/>
              <a:tailEnd/>
            </a:ln>
            <a:effectLst/>
            <a:sp3d prstMaterial="softEdge">
              <a:bevelT w="127000" prst="artDeco"/>
            </a:sp3d>
          </p:spPr>
          <p:txBody>
            <a:bodyPr/>
            <a:lstStyle/>
            <a:p>
              <a:endParaRPr lang="en-US" sz="2400" b="1" dirty="0">
                <a:solidFill>
                  <a:prstClr val="black"/>
                </a:solidFill>
              </a:endParaRPr>
            </a:p>
          </p:txBody>
        </p:sp>
        <p:sp>
          <p:nvSpPr>
            <p:cNvPr id="9" name="Freeform 3"/>
            <p:cNvSpPr>
              <a:spLocks/>
            </p:cNvSpPr>
            <p:nvPr/>
          </p:nvSpPr>
          <p:spPr bwMode="auto">
            <a:xfrm>
              <a:off x="414338" y="1992313"/>
              <a:ext cx="4073525" cy="2219325"/>
            </a:xfrm>
            <a:custGeom>
              <a:avLst/>
              <a:gdLst>
                <a:gd name="T0" fmla="*/ 4073525 w 2566"/>
                <a:gd name="T1" fmla="*/ 1109663 h 1398"/>
                <a:gd name="T2" fmla="*/ 4060825 w 2566"/>
                <a:gd name="T3" fmla="*/ 1219200 h 1398"/>
                <a:gd name="T4" fmla="*/ 4027488 w 2566"/>
                <a:gd name="T5" fmla="*/ 1330325 h 1398"/>
                <a:gd name="T6" fmla="*/ 3981450 w 2566"/>
                <a:gd name="T7" fmla="*/ 1435100 h 1398"/>
                <a:gd name="T8" fmla="*/ 3910013 w 2566"/>
                <a:gd name="T9" fmla="*/ 1539875 h 1398"/>
                <a:gd name="T10" fmla="*/ 3825875 w 2566"/>
                <a:gd name="T11" fmla="*/ 1638300 h 1398"/>
                <a:gd name="T12" fmla="*/ 3609975 w 2566"/>
                <a:gd name="T13" fmla="*/ 1814513 h 1398"/>
                <a:gd name="T14" fmla="*/ 3328988 w 2566"/>
                <a:gd name="T15" fmla="*/ 1963738 h 1398"/>
                <a:gd name="T16" fmla="*/ 3009900 w 2566"/>
                <a:gd name="T17" fmla="*/ 2081213 h 1398"/>
                <a:gd name="T18" fmla="*/ 2643187 w 2566"/>
                <a:gd name="T19" fmla="*/ 2166938 h 1398"/>
                <a:gd name="T20" fmla="*/ 2246312 w 2566"/>
                <a:gd name="T21" fmla="*/ 2211388 h 1398"/>
                <a:gd name="T22" fmla="*/ 2036763 w 2566"/>
                <a:gd name="T23" fmla="*/ 2219325 h 1398"/>
                <a:gd name="T24" fmla="*/ 1625600 w 2566"/>
                <a:gd name="T25" fmla="*/ 2192338 h 1398"/>
                <a:gd name="T26" fmla="*/ 1247775 w 2566"/>
                <a:gd name="T27" fmla="*/ 2127250 h 1398"/>
                <a:gd name="T28" fmla="*/ 901700 w 2566"/>
                <a:gd name="T29" fmla="*/ 2028825 h 1398"/>
                <a:gd name="T30" fmla="*/ 593725 w 2566"/>
                <a:gd name="T31" fmla="*/ 1892300 h 1398"/>
                <a:gd name="T32" fmla="*/ 346075 w 2566"/>
                <a:gd name="T33" fmla="*/ 1728788 h 1398"/>
                <a:gd name="T34" fmla="*/ 203200 w 2566"/>
                <a:gd name="T35" fmla="*/ 1585912 h 1398"/>
                <a:gd name="T36" fmla="*/ 123825 w 2566"/>
                <a:gd name="T37" fmla="*/ 1487487 h 1398"/>
                <a:gd name="T38" fmla="*/ 65087 w 2566"/>
                <a:gd name="T39" fmla="*/ 1382712 h 1398"/>
                <a:gd name="T40" fmla="*/ 26988 w 2566"/>
                <a:gd name="T41" fmla="*/ 1277937 h 1398"/>
                <a:gd name="T42" fmla="*/ 6350 w 2566"/>
                <a:gd name="T43" fmla="*/ 1160462 h 1398"/>
                <a:gd name="T44" fmla="*/ 0 w 2566"/>
                <a:gd name="T45" fmla="*/ 1109663 h 1398"/>
                <a:gd name="T46" fmla="*/ 14288 w 2566"/>
                <a:gd name="T47" fmla="*/ 992188 h 1398"/>
                <a:gd name="T48" fmla="*/ 39687 w 2566"/>
                <a:gd name="T49" fmla="*/ 881063 h 1398"/>
                <a:gd name="T50" fmla="*/ 92075 w 2566"/>
                <a:gd name="T51" fmla="*/ 776287 h 1398"/>
                <a:gd name="T52" fmla="*/ 163512 w 2566"/>
                <a:gd name="T53" fmla="*/ 671512 h 1398"/>
                <a:gd name="T54" fmla="*/ 249238 w 2566"/>
                <a:gd name="T55" fmla="*/ 579437 h 1398"/>
                <a:gd name="T56" fmla="*/ 463550 w 2566"/>
                <a:gd name="T57" fmla="*/ 403225 h 1398"/>
                <a:gd name="T58" fmla="*/ 744537 w 2566"/>
                <a:gd name="T59" fmla="*/ 247650 h 1398"/>
                <a:gd name="T60" fmla="*/ 1063625 w 2566"/>
                <a:gd name="T61" fmla="*/ 130175 h 1398"/>
                <a:gd name="T62" fmla="*/ 1430337 w 2566"/>
                <a:gd name="T63" fmla="*/ 44450 h 1398"/>
                <a:gd name="T64" fmla="*/ 1828800 w 2566"/>
                <a:gd name="T65" fmla="*/ 0 h 1398"/>
                <a:gd name="T66" fmla="*/ 2036763 w 2566"/>
                <a:gd name="T67" fmla="*/ 0 h 1398"/>
                <a:gd name="T68" fmla="*/ 2447925 w 2566"/>
                <a:gd name="T69" fmla="*/ 19050 h 1398"/>
                <a:gd name="T70" fmla="*/ 2827337 w 2566"/>
                <a:gd name="T71" fmla="*/ 84137 h 1398"/>
                <a:gd name="T72" fmla="*/ 3171825 w 2566"/>
                <a:gd name="T73" fmla="*/ 188912 h 1398"/>
                <a:gd name="T74" fmla="*/ 3473450 w 2566"/>
                <a:gd name="T75" fmla="*/ 319087 h 1398"/>
                <a:gd name="T76" fmla="*/ 3721100 w 2566"/>
                <a:gd name="T77" fmla="*/ 488950 h 1398"/>
                <a:gd name="T78" fmla="*/ 3870325 w 2566"/>
                <a:gd name="T79" fmla="*/ 625475 h 1398"/>
                <a:gd name="T80" fmla="*/ 3949700 w 2566"/>
                <a:gd name="T81" fmla="*/ 723900 h 1398"/>
                <a:gd name="T82" fmla="*/ 4008438 w 2566"/>
                <a:gd name="T83" fmla="*/ 828675 h 1398"/>
                <a:gd name="T84" fmla="*/ 4046538 w 2566"/>
                <a:gd name="T85" fmla="*/ 939800 h 1398"/>
                <a:gd name="T86" fmla="*/ 4067175 w 2566"/>
                <a:gd name="T87" fmla="*/ 1050925 h 1398"/>
                <a:gd name="T88" fmla="*/ 4073525 w 2566"/>
                <a:gd name="T89" fmla="*/ 1109663 h 13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66"/>
                <a:gd name="T136" fmla="*/ 0 h 1398"/>
                <a:gd name="T137" fmla="*/ 2566 w 2566"/>
                <a:gd name="T138" fmla="*/ 1398 h 13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66" h="1398">
                  <a:moveTo>
                    <a:pt x="2566" y="699"/>
                  </a:moveTo>
                  <a:lnTo>
                    <a:pt x="2566" y="699"/>
                  </a:lnTo>
                  <a:lnTo>
                    <a:pt x="2562" y="731"/>
                  </a:lnTo>
                  <a:lnTo>
                    <a:pt x="2558" y="768"/>
                  </a:lnTo>
                  <a:lnTo>
                    <a:pt x="2549" y="805"/>
                  </a:lnTo>
                  <a:lnTo>
                    <a:pt x="2537" y="838"/>
                  </a:lnTo>
                  <a:lnTo>
                    <a:pt x="2525" y="871"/>
                  </a:lnTo>
                  <a:lnTo>
                    <a:pt x="2508" y="904"/>
                  </a:lnTo>
                  <a:lnTo>
                    <a:pt x="2488" y="937"/>
                  </a:lnTo>
                  <a:lnTo>
                    <a:pt x="2463" y="970"/>
                  </a:lnTo>
                  <a:lnTo>
                    <a:pt x="2438" y="999"/>
                  </a:lnTo>
                  <a:lnTo>
                    <a:pt x="2410" y="1032"/>
                  </a:lnTo>
                  <a:lnTo>
                    <a:pt x="2344" y="1089"/>
                  </a:lnTo>
                  <a:lnTo>
                    <a:pt x="2274" y="1143"/>
                  </a:lnTo>
                  <a:lnTo>
                    <a:pt x="2188" y="1192"/>
                  </a:lnTo>
                  <a:lnTo>
                    <a:pt x="2097" y="1237"/>
                  </a:lnTo>
                  <a:lnTo>
                    <a:pt x="1998" y="1278"/>
                  </a:lnTo>
                  <a:lnTo>
                    <a:pt x="1896" y="1311"/>
                  </a:lnTo>
                  <a:lnTo>
                    <a:pt x="1781" y="1340"/>
                  </a:lnTo>
                  <a:lnTo>
                    <a:pt x="1665" y="1365"/>
                  </a:lnTo>
                  <a:lnTo>
                    <a:pt x="1542" y="1381"/>
                  </a:lnTo>
                  <a:lnTo>
                    <a:pt x="1415" y="1393"/>
                  </a:lnTo>
                  <a:lnTo>
                    <a:pt x="1283" y="1398"/>
                  </a:lnTo>
                  <a:lnTo>
                    <a:pt x="1152" y="1393"/>
                  </a:lnTo>
                  <a:lnTo>
                    <a:pt x="1024" y="1381"/>
                  </a:lnTo>
                  <a:lnTo>
                    <a:pt x="901" y="1365"/>
                  </a:lnTo>
                  <a:lnTo>
                    <a:pt x="786" y="1340"/>
                  </a:lnTo>
                  <a:lnTo>
                    <a:pt x="670" y="1311"/>
                  </a:lnTo>
                  <a:lnTo>
                    <a:pt x="568" y="1278"/>
                  </a:lnTo>
                  <a:lnTo>
                    <a:pt x="469" y="1237"/>
                  </a:lnTo>
                  <a:lnTo>
                    <a:pt x="374" y="1192"/>
                  </a:lnTo>
                  <a:lnTo>
                    <a:pt x="292" y="1143"/>
                  </a:lnTo>
                  <a:lnTo>
                    <a:pt x="218" y="1089"/>
                  </a:lnTo>
                  <a:lnTo>
                    <a:pt x="157" y="1032"/>
                  </a:lnTo>
                  <a:lnTo>
                    <a:pt x="128" y="999"/>
                  </a:lnTo>
                  <a:lnTo>
                    <a:pt x="103" y="970"/>
                  </a:lnTo>
                  <a:lnTo>
                    <a:pt x="78" y="937"/>
                  </a:lnTo>
                  <a:lnTo>
                    <a:pt x="58" y="904"/>
                  </a:lnTo>
                  <a:lnTo>
                    <a:pt x="41" y="871"/>
                  </a:lnTo>
                  <a:lnTo>
                    <a:pt x="25" y="838"/>
                  </a:lnTo>
                  <a:lnTo>
                    <a:pt x="17" y="805"/>
                  </a:lnTo>
                  <a:lnTo>
                    <a:pt x="9" y="768"/>
                  </a:lnTo>
                  <a:lnTo>
                    <a:pt x="4" y="731"/>
                  </a:lnTo>
                  <a:lnTo>
                    <a:pt x="0" y="699"/>
                  </a:lnTo>
                  <a:lnTo>
                    <a:pt x="4" y="662"/>
                  </a:lnTo>
                  <a:lnTo>
                    <a:pt x="9" y="625"/>
                  </a:lnTo>
                  <a:lnTo>
                    <a:pt x="17" y="592"/>
                  </a:lnTo>
                  <a:lnTo>
                    <a:pt x="25" y="555"/>
                  </a:lnTo>
                  <a:lnTo>
                    <a:pt x="41" y="522"/>
                  </a:lnTo>
                  <a:lnTo>
                    <a:pt x="58" y="489"/>
                  </a:lnTo>
                  <a:lnTo>
                    <a:pt x="78" y="456"/>
                  </a:lnTo>
                  <a:lnTo>
                    <a:pt x="103" y="423"/>
                  </a:lnTo>
                  <a:lnTo>
                    <a:pt x="128" y="394"/>
                  </a:lnTo>
                  <a:lnTo>
                    <a:pt x="157" y="365"/>
                  </a:lnTo>
                  <a:lnTo>
                    <a:pt x="218" y="308"/>
                  </a:lnTo>
                  <a:lnTo>
                    <a:pt x="292" y="254"/>
                  </a:lnTo>
                  <a:lnTo>
                    <a:pt x="374" y="201"/>
                  </a:lnTo>
                  <a:lnTo>
                    <a:pt x="469" y="156"/>
                  </a:lnTo>
                  <a:lnTo>
                    <a:pt x="568" y="119"/>
                  </a:lnTo>
                  <a:lnTo>
                    <a:pt x="670" y="82"/>
                  </a:lnTo>
                  <a:lnTo>
                    <a:pt x="786" y="53"/>
                  </a:lnTo>
                  <a:lnTo>
                    <a:pt x="901" y="28"/>
                  </a:lnTo>
                  <a:lnTo>
                    <a:pt x="1024" y="12"/>
                  </a:lnTo>
                  <a:lnTo>
                    <a:pt x="1152" y="0"/>
                  </a:lnTo>
                  <a:lnTo>
                    <a:pt x="1283" y="0"/>
                  </a:lnTo>
                  <a:lnTo>
                    <a:pt x="1415" y="0"/>
                  </a:lnTo>
                  <a:lnTo>
                    <a:pt x="1542" y="12"/>
                  </a:lnTo>
                  <a:lnTo>
                    <a:pt x="1665" y="28"/>
                  </a:lnTo>
                  <a:lnTo>
                    <a:pt x="1781" y="53"/>
                  </a:lnTo>
                  <a:lnTo>
                    <a:pt x="1896" y="82"/>
                  </a:lnTo>
                  <a:lnTo>
                    <a:pt x="1998" y="119"/>
                  </a:lnTo>
                  <a:lnTo>
                    <a:pt x="2097" y="156"/>
                  </a:lnTo>
                  <a:lnTo>
                    <a:pt x="2188" y="201"/>
                  </a:lnTo>
                  <a:lnTo>
                    <a:pt x="2274" y="254"/>
                  </a:lnTo>
                  <a:lnTo>
                    <a:pt x="2344" y="308"/>
                  </a:lnTo>
                  <a:lnTo>
                    <a:pt x="2410" y="365"/>
                  </a:lnTo>
                  <a:lnTo>
                    <a:pt x="2438" y="394"/>
                  </a:lnTo>
                  <a:lnTo>
                    <a:pt x="2463" y="423"/>
                  </a:lnTo>
                  <a:lnTo>
                    <a:pt x="2488" y="456"/>
                  </a:lnTo>
                  <a:lnTo>
                    <a:pt x="2508" y="489"/>
                  </a:lnTo>
                  <a:lnTo>
                    <a:pt x="2525" y="522"/>
                  </a:lnTo>
                  <a:lnTo>
                    <a:pt x="2537" y="555"/>
                  </a:lnTo>
                  <a:lnTo>
                    <a:pt x="2549" y="592"/>
                  </a:lnTo>
                  <a:lnTo>
                    <a:pt x="2558" y="625"/>
                  </a:lnTo>
                  <a:lnTo>
                    <a:pt x="2562" y="662"/>
                  </a:lnTo>
                  <a:lnTo>
                    <a:pt x="2566" y="699"/>
                  </a:lnTo>
                  <a:close/>
                </a:path>
              </a:pathLst>
            </a:custGeom>
            <a:solidFill>
              <a:schemeClr val="bg1">
                <a:lumMod val="85000"/>
              </a:schemeClr>
            </a:solidFill>
            <a:ln w="39688">
              <a:noFill/>
              <a:round/>
              <a:headEnd/>
              <a:tailEnd/>
            </a:ln>
            <a:effectLst/>
            <a:sp3d prstMaterial="softEdge">
              <a:bevelT w="127000" prst="artDeco"/>
            </a:sp3d>
          </p:spPr>
          <p:txBody>
            <a:bodyPr/>
            <a:lstStyle/>
            <a:p>
              <a:endParaRPr lang="en-US" sz="2400" b="1" dirty="0">
                <a:solidFill>
                  <a:prstClr val="black"/>
                </a:solidFill>
              </a:endParaRPr>
            </a:p>
          </p:txBody>
        </p:sp>
        <p:sp>
          <p:nvSpPr>
            <p:cNvPr id="10" name="Freeform 4"/>
            <p:cNvSpPr>
              <a:spLocks/>
            </p:cNvSpPr>
            <p:nvPr/>
          </p:nvSpPr>
          <p:spPr bwMode="auto">
            <a:xfrm>
              <a:off x="4330700" y="1992313"/>
              <a:ext cx="4073525" cy="2219325"/>
            </a:xfrm>
            <a:custGeom>
              <a:avLst/>
              <a:gdLst>
                <a:gd name="T0" fmla="*/ 4073525 w 2566"/>
                <a:gd name="T1" fmla="*/ 1109663 h 1398"/>
                <a:gd name="T2" fmla="*/ 4059238 w 2566"/>
                <a:gd name="T3" fmla="*/ 1219200 h 1398"/>
                <a:gd name="T4" fmla="*/ 4027488 w 2566"/>
                <a:gd name="T5" fmla="*/ 1330325 h 1398"/>
                <a:gd name="T6" fmla="*/ 3981450 w 2566"/>
                <a:gd name="T7" fmla="*/ 1435100 h 1398"/>
                <a:gd name="T8" fmla="*/ 3910013 w 2566"/>
                <a:gd name="T9" fmla="*/ 1539875 h 1398"/>
                <a:gd name="T10" fmla="*/ 3824288 w 2566"/>
                <a:gd name="T11" fmla="*/ 1638300 h 1398"/>
                <a:gd name="T12" fmla="*/ 3609975 w 2566"/>
                <a:gd name="T13" fmla="*/ 1814513 h 1398"/>
                <a:gd name="T14" fmla="*/ 3328988 w 2566"/>
                <a:gd name="T15" fmla="*/ 1963738 h 1398"/>
                <a:gd name="T16" fmla="*/ 3009900 w 2566"/>
                <a:gd name="T17" fmla="*/ 2081213 h 1398"/>
                <a:gd name="T18" fmla="*/ 2643187 w 2566"/>
                <a:gd name="T19" fmla="*/ 2166938 h 1398"/>
                <a:gd name="T20" fmla="*/ 2244725 w 2566"/>
                <a:gd name="T21" fmla="*/ 2211388 h 1398"/>
                <a:gd name="T22" fmla="*/ 2036763 w 2566"/>
                <a:gd name="T23" fmla="*/ 2219325 h 1398"/>
                <a:gd name="T24" fmla="*/ 1625600 w 2566"/>
                <a:gd name="T25" fmla="*/ 2192338 h 1398"/>
                <a:gd name="T26" fmla="*/ 1246187 w 2566"/>
                <a:gd name="T27" fmla="*/ 2127250 h 1398"/>
                <a:gd name="T28" fmla="*/ 901700 w 2566"/>
                <a:gd name="T29" fmla="*/ 2028825 h 1398"/>
                <a:gd name="T30" fmla="*/ 593725 w 2566"/>
                <a:gd name="T31" fmla="*/ 1892300 h 1398"/>
                <a:gd name="T32" fmla="*/ 346075 w 2566"/>
                <a:gd name="T33" fmla="*/ 1728788 h 1398"/>
                <a:gd name="T34" fmla="*/ 203200 w 2566"/>
                <a:gd name="T35" fmla="*/ 1585912 h 1398"/>
                <a:gd name="T36" fmla="*/ 123825 w 2566"/>
                <a:gd name="T37" fmla="*/ 1487487 h 1398"/>
                <a:gd name="T38" fmla="*/ 65087 w 2566"/>
                <a:gd name="T39" fmla="*/ 1382712 h 1398"/>
                <a:gd name="T40" fmla="*/ 26988 w 2566"/>
                <a:gd name="T41" fmla="*/ 1277937 h 1398"/>
                <a:gd name="T42" fmla="*/ 6350 w 2566"/>
                <a:gd name="T43" fmla="*/ 1160462 h 1398"/>
                <a:gd name="T44" fmla="*/ 0 w 2566"/>
                <a:gd name="T45" fmla="*/ 1109663 h 1398"/>
                <a:gd name="T46" fmla="*/ 12700 w 2566"/>
                <a:gd name="T47" fmla="*/ 992188 h 1398"/>
                <a:gd name="T48" fmla="*/ 46037 w 2566"/>
                <a:gd name="T49" fmla="*/ 881063 h 1398"/>
                <a:gd name="T50" fmla="*/ 92075 w 2566"/>
                <a:gd name="T51" fmla="*/ 776287 h 1398"/>
                <a:gd name="T52" fmla="*/ 163512 w 2566"/>
                <a:gd name="T53" fmla="*/ 671512 h 1398"/>
                <a:gd name="T54" fmla="*/ 247650 w 2566"/>
                <a:gd name="T55" fmla="*/ 579437 h 1398"/>
                <a:gd name="T56" fmla="*/ 463550 w 2566"/>
                <a:gd name="T57" fmla="*/ 403225 h 1398"/>
                <a:gd name="T58" fmla="*/ 744537 w 2566"/>
                <a:gd name="T59" fmla="*/ 247650 h 1398"/>
                <a:gd name="T60" fmla="*/ 1063625 w 2566"/>
                <a:gd name="T61" fmla="*/ 130175 h 1398"/>
                <a:gd name="T62" fmla="*/ 1430337 w 2566"/>
                <a:gd name="T63" fmla="*/ 44450 h 1398"/>
                <a:gd name="T64" fmla="*/ 1827213 w 2566"/>
                <a:gd name="T65" fmla="*/ 0 h 1398"/>
                <a:gd name="T66" fmla="*/ 2036763 w 2566"/>
                <a:gd name="T67" fmla="*/ 0 h 1398"/>
                <a:gd name="T68" fmla="*/ 2447925 w 2566"/>
                <a:gd name="T69" fmla="*/ 19050 h 1398"/>
                <a:gd name="T70" fmla="*/ 2825750 w 2566"/>
                <a:gd name="T71" fmla="*/ 84137 h 1398"/>
                <a:gd name="T72" fmla="*/ 3171825 w 2566"/>
                <a:gd name="T73" fmla="*/ 188912 h 1398"/>
                <a:gd name="T74" fmla="*/ 3471863 w 2566"/>
                <a:gd name="T75" fmla="*/ 319087 h 1398"/>
                <a:gd name="T76" fmla="*/ 3727450 w 2566"/>
                <a:gd name="T77" fmla="*/ 488950 h 1398"/>
                <a:gd name="T78" fmla="*/ 3870325 w 2566"/>
                <a:gd name="T79" fmla="*/ 625475 h 1398"/>
                <a:gd name="T80" fmla="*/ 3949700 w 2566"/>
                <a:gd name="T81" fmla="*/ 723900 h 1398"/>
                <a:gd name="T82" fmla="*/ 4008438 w 2566"/>
                <a:gd name="T83" fmla="*/ 828675 h 1398"/>
                <a:gd name="T84" fmla="*/ 4046538 w 2566"/>
                <a:gd name="T85" fmla="*/ 939800 h 1398"/>
                <a:gd name="T86" fmla="*/ 4067175 w 2566"/>
                <a:gd name="T87" fmla="*/ 1050925 h 1398"/>
                <a:gd name="T88" fmla="*/ 4073525 w 2566"/>
                <a:gd name="T89" fmla="*/ 1109663 h 13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66"/>
                <a:gd name="T136" fmla="*/ 0 h 1398"/>
                <a:gd name="T137" fmla="*/ 2566 w 2566"/>
                <a:gd name="T138" fmla="*/ 1398 h 13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66" h="1398">
                  <a:moveTo>
                    <a:pt x="2566" y="699"/>
                  </a:moveTo>
                  <a:lnTo>
                    <a:pt x="2566" y="699"/>
                  </a:lnTo>
                  <a:lnTo>
                    <a:pt x="2562" y="731"/>
                  </a:lnTo>
                  <a:lnTo>
                    <a:pt x="2557" y="768"/>
                  </a:lnTo>
                  <a:lnTo>
                    <a:pt x="2549" y="805"/>
                  </a:lnTo>
                  <a:lnTo>
                    <a:pt x="2537" y="838"/>
                  </a:lnTo>
                  <a:lnTo>
                    <a:pt x="2525" y="871"/>
                  </a:lnTo>
                  <a:lnTo>
                    <a:pt x="2508" y="904"/>
                  </a:lnTo>
                  <a:lnTo>
                    <a:pt x="2488" y="937"/>
                  </a:lnTo>
                  <a:lnTo>
                    <a:pt x="2463" y="970"/>
                  </a:lnTo>
                  <a:lnTo>
                    <a:pt x="2438" y="999"/>
                  </a:lnTo>
                  <a:lnTo>
                    <a:pt x="2409" y="1032"/>
                  </a:lnTo>
                  <a:lnTo>
                    <a:pt x="2348" y="1089"/>
                  </a:lnTo>
                  <a:lnTo>
                    <a:pt x="2274" y="1143"/>
                  </a:lnTo>
                  <a:lnTo>
                    <a:pt x="2187" y="1192"/>
                  </a:lnTo>
                  <a:lnTo>
                    <a:pt x="2097" y="1237"/>
                  </a:lnTo>
                  <a:lnTo>
                    <a:pt x="1998" y="1278"/>
                  </a:lnTo>
                  <a:lnTo>
                    <a:pt x="1896" y="1311"/>
                  </a:lnTo>
                  <a:lnTo>
                    <a:pt x="1780" y="1340"/>
                  </a:lnTo>
                  <a:lnTo>
                    <a:pt x="1665" y="1365"/>
                  </a:lnTo>
                  <a:lnTo>
                    <a:pt x="1542" y="1381"/>
                  </a:lnTo>
                  <a:lnTo>
                    <a:pt x="1414" y="1393"/>
                  </a:lnTo>
                  <a:lnTo>
                    <a:pt x="1283" y="1398"/>
                  </a:lnTo>
                  <a:lnTo>
                    <a:pt x="1151" y="1393"/>
                  </a:lnTo>
                  <a:lnTo>
                    <a:pt x="1024" y="1381"/>
                  </a:lnTo>
                  <a:lnTo>
                    <a:pt x="901" y="1365"/>
                  </a:lnTo>
                  <a:lnTo>
                    <a:pt x="785" y="1340"/>
                  </a:lnTo>
                  <a:lnTo>
                    <a:pt x="670" y="1311"/>
                  </a:lnTo>
                  <a:lnTo>
                    <a:pt x="568" y="1278"/>
                  </a:lnTo>
                  <a:lnTo>
                    <a:pt x="469" y="1237"/>
                  </a:lnTo>
                  <a:lnTo>
                    <a:pt x="374" y="1192"/>
                  </a:lnTo>
                  <a:lnTo>
                    <a:pt x="292" y="1143"/>
                  </a:lnTo>
                  <a:lnTo>
                    <a:pt x="218" y="1089"/>
                  </a:lnTo>
                  <a:lnTo>
                    <a:pt x="156" y="1032"/>
                  </a:lnTo>
                  <a:lnTo>
                    <a:pt x="128" y="999"/>
                  </a:lnTo>
                  <a:lnTo>
                    <a:pt x="103" y="970"/>
                  </a:lnTo>
                  <a:lnTo>
                    <a:pt x="78" y="937"/>
                  </a:lnTo>
                  <a:lnTo>
                    <a:pt x="58" y="904"/>
                  </a:lnTo>
                  <a:lnTo>
                    <a:pt x="41" y="871"/>
                  </a:lnTo>
                  <a:lnTo>
                    <a:pt x="29" y="838"/>
                  </a:lnTo>
                  <a:lnTo>
                    <a:pt x="17" y="805"/>
                  </a:lnTo>
                  <a:lnTo>
                    <a:pt x="8" y="768"/>
                  </a:lnTo>
                  <a:lnTo>
                    <a:pt x="4" y="731"/>
                  </a:lnTo>
                  <a:lnTo>
                    <a:pt x="0" y="699"/>
                  </a:lnTo>
                  <a:lnTo>
                    <a:pt x="4" y="662"/>
                  </a:lnTo>
                  <a:lnTo>
                    <a:pt x="8" y="625"/>
                  </a:lnTo>
                  <a:lnTo>
                    <a:pt x="17" y="592"/>
                  </a:lnTo>
                  <a:lnTo>
                    <a:pt x="29" y="555"/>
                  </a:lnTo>
                  <a:lnTo>
                    <a:pt x="41" y="522"/>
                  </a:lnTo>
                  <a:lnTo>
                    <a:pt x="58" y="489"/>
                  </a:lnTo>
                  <a:lnTo>
                    <a:pt x="78" y="456"/>
                  </a:lnTo>
                  <a:lnTo>
                    <a:pt x="103" y="423"/>
                  </a:lnTo>
                  <a:lnTo>
                    <a:pt x="128" y="394"/>
                  </a:lnTo>
                  <a:lnTo>
                    <a:pt x="156" y="365"/>
                  </a:lnTo>
                  <a:lnTo>
                    <a:pt x="218" y="308"/>
                  </a:lnTo>
                  <a:lnTo>
                    <a:pt x="292" y="254"/>
                  </a:lnTo>
                  <a:lnTo>
                    <a:pt x="374" y="201"/>
                  </a:lnTo>
                  <a:lnTo>
                    <a:pt x="469" y="156"/>
                  </a:lnTo>
                  <a:lnTo>
                    <a:pt x="568" y="119"/>
                  </a:lnTo>
                  <a:lnTo>
                    <a:pt x="670" y="82"/>
                  </a:lnTo>
                  <a:lnTo>
                    <a:pt x="785" y="53"/>
                  </a:lnTo>
                  <a:lnTo>
                    <a:pt x="901" y="28"/>
                  </a:lnTo>
                  <a:lnTo>
                    <a:pt x="1024" y="12"/>
                  </a:lnTo>
                  <a:lnTo>
                    <a:pt x="1151" y="0"/>
                  </a:lnTo>
                  <a:lnTo>
                    <a:pt x="1283" y="0"/>
                  </a:lnTo>
                  <a:lnTo>
                    <a:pt x="1414" y="0"/>
                  </a:lnTo>
                  <a:lnTo>
                    <a:pt x="1542" y="12"/>
                  </a:lnTo>
                  <a:lnTo>
                    <a:pt x="1665" y="28"/>
                  </a:lnTo>
                  <a:lnTo>
                    <a:pt x="1780" y="53"/>
                  </a:lnTo>
                  <a:lnTo>
                    <a:pt x="1896" y="82"/>
                  </a:lnTo>
                  <a:lnTo>
                    <a:pt x="1998" y="119"/>
                  </a:lnTo>
                  <a:lnTo>
                    <a:pt x="2097" y="156"/>
                  </a:lnTo>
                  <a:lnTo>
                    <a:pt x="2187" y="201"/>
                  </a:lnTo>
                  <a:lnTo>
                    <a:pt x="2274" y="254"/>
                  </a:lnTo>
                  <a:lnTo>
                    <a:pt x="2348" y="308"/>
                  </a:lnTo>
                  <a:lnTo>
                    <a:pt x="2409" y="365"/>
                  </a:lnTo>
                  <a:lnTo>
                    <a:pt x="2438" y="394"/>
                  </a:lnTo>
                  <a:lnTo>
                    <a:pt x="2463" y="423"/>
                  </a:lnTo>
                  <a:lnTo>
                    <a:pt x="2488" y="456"/>
                  </a:lnTo>
                  <a:lnTo>
                    <a:pt x="2508" y="489"/>
                  </a:lnTo>
                  <a:lnTo>
                    <a:pt x="2525" y="522"/>
                  </a:lnTo>
                  <a:lnTo>
                    <a:pt x="2537" y="555"/>
                  </a:lnTo>
                  <a:lnTo>
                    <a:pt x="2549" y="592"/>
                  </a:lnTo>
                  <a:lnTo>
                    <a:pt x="2557" y="625"/>
                  </a:lnTo>
                  <a:lnTo>
                    <a:pt x="2562" y="662"/>
                  </a:lnTo>
                  <a:lnTo>
                    <a:pt x="2566" y="699"/>
                  </a:lnTo>
                  <a:close/>
                </a:path>
              </a:pathLst>
            </a:custGeom>
            <a:solidFill>
              <a:schemeClr val="accent6">
                <a:lumMod val="75000"/>
              </a:schemeClr>
            </a:solidFill>
            <a:ln w="39688">
              <a:noFill/>
              <a:round/>
              <a:headEnd/>
              <a:tailEnd/>
            </a:ln>
            <a:effectLst/>
            <a:sp3d prstMaterial="softEdge">
              <a:bevelT w="127000" prst="artDeco"/>
            </a:sp3d>
          </p:spPr>
          <p:txBody>
            <a:bodyPr/>
            <a:lstStyle/>
            <a:p>
              <a:endParaRPr lang="en-US" sz="2400" b="1" dirty="0">
                <a:solidFill>
                  <a:prstClr val="black"/>
                </a:solidFill>
              </a:endParaRPr>
            </a:p>
          </p:txBody>
        </p:sp>
        <p:sp>
          <p:nvSpPr>
            <p:cNvPr id="11" name="Freeform 5"/>
            <p:cNvSpPr>
              <a:spLocks/>
            </p:cNvSpPr>
            <p:nvPr/>
          </p:nvSpPr>
          <p:spPr bwMode="auto">
            <a:xfrm>
              <a:off x="2373313" y="3225800"/>
              <a:ext cx="4071937" cy="2219325"/>
            </a:xfrm>
            <a:custGeom>
              <a:avLst/>
              <a:gdLst>
                <a:gd name="T0" fmla="*/ 4071937 w 2565"/>
                <a:gd name="T1" fmla="*/ 1109663 h 1398"/>
                <a:gd name="T2" fmla="*/ 4059237 w 2565"/>
                <a:gd name="T3" fmla="*/ 1227137 h 1398"/>
                <a:gd name="T4" fmla="*/ 4025900 w 2565"/>
                <a:gd name="T5" fmla="*/ 1338262 h 1398"/>
                <a:gd name="T6" fmla="*/ 3981450 w 2565"/>
                <a:gd name="T7" fmla="*/ 1441450 h 1398"/>
                <a:gd name="T8" fmla="*/ 3908425 w 2565"/>
                <a:gd name="T9" fmla="*/ 1539875 h 1398"/>
                <a:gd name="T10" fmla="*/ 3824287 w 2565"/>
                <a:gd name="T11" fmla="*/ 1638300 h 1398"/>
                <a:gd name="T12" fmla="*/ 3608387 w 2565"/>
                <a:gd name="T13" fmla="*/ 1814513 h 1398"/>
                <a:gd name="T14" fmla="*/ 3328987 w 2565"/>
                <a:gd name="T15" fmla="*/ 1963738 h 1398"/>
                <a:gd name="T16" fmla="*/ 3008312 w 2565"/>
                <a:gd name="T17" fmla="*/ 2087563 h 1398"/>
                <a:gd name="T18" fmla="*/ 2643187 w 2565"/>
                <a:gd name="T19" fmla="*/ 2173288 h 1398"/>
                <a:gd name="T20" fmla="*/ 2244725 w 2565"/>
                <a:gd name="T21" fmla="*/ 2212975 h 1398"/>
                <a:gd name="T22" fmla="*/ 2036762 w 2565"/>
                <a:gd name="T23" fmla="*/ 2219325 h 1398"/>
                <a:gd name="T24" fmla="*/ 1624012 w 2565"/>
                <a:gd name="T25" fmla="*/ 2198688 h 1398"/>
                <a:gd name="T26" fmla="*/ 1246187 w 2565"/>
                <a:gd name="T27" fmla="*/ 2133600 h 1398"/>
                <a:gd name="T28" fmla="*/ 900112 w 2565"/>
                <a:gd name="T29" fmla="*/ 2028825 h 1398"/>
                <a:gd name="T30" fmla="*/ 593725 w 2565"/>
                <a:gd name="T31" fmla="*/ 1898650 h 1398"/>
                <a:gd name="T32" fmla="*/ 346075 w 2565"/>
                <a:gd name="T33" fmla="*/ 1728788 h 1398"/>
                <a:gd name="T34" fmla="*/ 201612 w 2565"/>
                <a:gd name="T35" fmla="*/ 1592262 h 1398"/>
                <a:gd name="T36" fmla="*/ 123825 w 2565"/>
                <a:gd name="T37" fmla="*/ 1493837 h 1398"/>
                <a:gd name="T38" fmla="*/ 65087 w 2565"/>
                <a:gd name="T39" fmla="*/ 1389062 h 1398"/>
                <a:gd name="T40" fmla="*/ 25400 w 2565"/>
                <a:gd name="T41" fmla="*/ 1279525 h 1398"/>
                <a:gd name="T42" fmla="*/ 6350 w 2565"/>
                <a:gd name="T43" fmla="*/ 1168400 h 1398"/>
                <a:gd name="T44" fmla="*/ 0 w 2565"/>
                <a:gd name="T45" fmla="*/ 1109663 h 1398"/>
                <a:gd name="T46" fmla="*/ 12700 w 2565"/>
                <a:gd name="T47" fmla="*/ 998538 h 1398"/>
                <a:gd name="T48" fmla="*/ 38100 w 2565"/>
                <a:gd name="T49" fmla="*/ 887413 h 1398"/>
                <a:gd name="T50" fmla="*/ 90487 w 2565"/>
                <a:gd name="T51" fmla="*/ 782637 h 1398"/>
                <a:gd name="T52" fmla="*/ 163512 w 2565"/>
                <a:gd name="T53" fmla="*/ 677862 h 1398"/>
                <a:gd name="T54" fmla="*/ 247650 w 2565"/>
                <a:gd name="T55" fmla="*/ 581025 h 1398"/>
                <a:gd name="T56" fmla="*/ 463550 w 2565"/>
                <a:gd name="T57" fmla="*/ 404812 h 1398"/>
                <a:gd name="T58" fmla="*/ 742950 w 2565"/>
                <a:gd name="T59" fmla="*/ 254000 h 1398"/>
                <a:gd name="T60" fmla="*/ 1063625 w 2565"/>
                <a:gd name="T61" fmla="*/ 136525 h 1398"/>
                <a:gd name="T62" fmla="*/ 1428750 w 2565"/>
                <a:gd name="T63" fmla="*/ 52388 h 1398"/>
                <a:gd name="T64" fmla="*/ 1827212 w 2565"/>
                <a:gd name="T65" fmla="*/ 6350 h 1398"/>
                <a:gd name="T66" fmla="*/ 2036762 w 2565"/>
                <a:gd name="T67" fmla="*/ 0 h 1398"/>
                <a:gd name="T68" fmla="*/ 2447925 w 2565"/>
                <a:gd name="T69" fmla="*/ 25400 h 1398"/>
                <a:gd name="T70" fmla="*/ 2825749 w 2565"/>
                <a:gd name="T71" fmla="*/ 90487 h 1398"/>
                <a:gd name="T72" fmla="*/ 3171824 w 2565"/>
                <a:gd name="T73" fmla="*/ 188912 h 1398"/>
                <a:gd name="T74" fmla="*/ 3471862 w 2565"/>
                <a:gd name="T75" fmla="*/ 325437 h 1398"/>
                <a:gd name="T76" fmla="*/ 3719512 w 2565"/>
                <a:gd name="T77" fmla="*/ 488950 h 1398"/>
                <a:gd name="T78" fmla="*/ 3870325 w 2565"/>
                <a:gd name="T79" fmla="*/ 633412 h 1398"/>
                <a:gd name="T80" fmla="*/ 3948112 w 2565"/>
                <a:gd name="T81" fmla="*/ 730250 h 1398"/>
                <a:gd name="T82" fmla="*/ 4006850 w 2565"/>
                <a:gd name="T83" fmla="*/ 835025 h 1398"/>
                <a:gd name="T84" fmla="*/ 4046537 w 2565"/>
                <a:gd name="T85" fmla="*/ 939800 h 1398"/>
                <a:gd name="T86" fmla="*/ 4065587 w 2565"/>
                <a:gd name="T87" fmla="*/ 1057275 h 1398"/>
                <a:gd name="T88" fmla="*/ 4071937 w 2565"/>
                <a:gd name="T89" fmla="*/ 1109663 h 13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65"/>
                <a:gd name="T136" fmla="*/ 0 h 1398"/>
                <a:gd name="T137" fmla="*/ 2565 w 2565"/>
                <a:gd name="T138" fmla="*/ 1398 h 13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65" h="1398">
                  <a:moveTo>
                    <a:pt x="2565" y="699"/>
                  </a:moveTo>
                  <a:lnTo>
                    <a:pt x="2565" y="699"/>
                  </a:lnTo>
                  <a:lnTo>
                    <a:pt x="2561" y="736"/>
                  </a:lnTo>
                  <a:lnTo>
                    <a:pt x="2557" y="773"/>
                  </a:lnTo>
                  <a:lnTo>
                    <a:pt x="2549" y="806"/>
                  </a:lnTo>
                  <a:lnTo>
                    <a:pt x="2536" y="843"/>
                  </a:lnTo>
                  <a:lnTo>
                    <a:pt x="2524" y="875"/>
                  </a:lnTo>
                  <a:lnTo>
                    <a:pt x="2508" y="908"/>
                  </a:lnTo>
                  <a:lnTo>
                    <a:pt x="2487" y="941"/>
                  </a:lnTo>
                  <a:lnTo>
                    <a:pt x="2462" y="970"/>
                  </a:lnTo>
                  <a:lnTo>
                    <a:pt x="2438" y="1003"/>
                  </a:lnTo>
                  <a:lnTo>
                    <a:pt x="2409" y="1032"/>
                  </a:lnTo>
                  <a:lnTo>
                    <a:pt x="2343" y="1089"/>
                  </a:lnTo>
                  <a:lnTo>
                    <a:pt x="2273" y="1143"/>
                  </a:lnTo>
                  <a:lnTo>
                    <a:pt x="2187" y="1196"/>
                  </a:lnTo>
                  <a:lnTo>
                    <a:pt x="2097" y="1237"/>
                  </a:lnTo>
                  <a:lnTo>
                    <a:pt x="1998" y="1278"/>
                  </a:lnTo>
                  <a:lnTo>
                    <a:pt x="1895" y="1315"/>
                  </a:lnTo>
                  <a:lnTo>
                    <a:pt x="1780" y="1344"/>
                  </a:lnTo>
                  <a:lnTo>
                    <a:pt x="1665" y="1369"/>
                  </a:lnTo>
                  <a:lnTo>
                    <a:pt x="1542" y="1385"/>
                  </a:lnTo>
                  <a:lnTo>
                    <a:pt x="1414" y="1394"/>
                  </a:lnTo>
                  <a:lnTo>
                    <a:pt x="1283" y="1398"/>
                  </a:lnTo>
                  <a:lnTo>
                    <a:pt x="1151" y="1394"/>
                  </a:lnTo>
                  <a:lnTo>
                    <a:pt x="1023" y="1385"/>
                  </a:lnTo>
                  <a:lnTo>
                    <a:pt x="900" y="1369"/>
                  </a:lnTo>
                  <a:lnTo>
                    <a:pt x="785" y="1344"/>
                  </a:lnTo>
                  <a:lnTo>
                    <a:pt x="670" y="1315"/>
                  </a:lnTo>
                  <a:lnTo>
                    <a:pt x="567" y="1278"/>
                  </a:lnTo>
                  <a:lnTo>
                    <a:pt x="468" y="1237"/>
                  </a:lnTo>
                  <a:lnTo>
                    <a:pt x="374" y="1196"/>
                  </a:lnTo>
                  <a:lnTo>
                    <a:pt x="292" y="1143"/>
                  </a:lnTo>
                  <a:lnTo>
                    <a:pt x="218" y="1089"/>
                  </a:lnTo>
                  <a:lnTo>
                    <a:pt x="156" y="1032"/>
                  </a:lnTo>
                  <a:lnTo>
                    <a:pt x="127" y="1003"/>
                  </a:lnTo>
                  <a:lnTo>
                    <a:pt x="103" y="970"/>
                  </a:lnTo>
                  <a:lnTo>
                    <a:pt x="78" y="941"/>
                  </a:lnTo>
                  <a:lnTo>
                    <a:pt x="57" y="908"/>
                  </a:lnTo>
                  <a:lnTo>
                    <a:pt x="41" y="875"/>
                  </a:lnTo>
                  <a:lnTo>
                    <a:pt x="24" y="843"/>
                  </a:lnTo>
                  <a:lnTo>
                    <a:pt x="16" y="806"/>
                  </a:lnTo>
                  <a:lnTo>
                    <a:pt x="8" y="773"/>
                  </a:lnTo>
                  <a:lnTo>
                    <a:pt x="4" y="736"/>
                  </a:lnTo>
                  <a:lnTo>
                    <a:pt x="0" y="699"/>
                  </a:lnTo>
                  <a:lnTo>
                    <a:pt x="4" y="666"/>
                  </a:lnTo>
                  <a:lnTo>
                    <a:pt x="8" y="629"/>
                  </a:lnTo>
                  <a:lnTo>
                    <a:pt x="16" y="592"/>
                  </a:lnTo>
                  <a:lnTo>
                    <a:pt x="24" y="559"/>
                  </a:lnTo>
                  <a:lnTo>
                    <a:pt x="41" y="526"/>
                  </a:lnTo>
                  <a:lnTo>
                    <a:pt x="57" y="493"/>
                  </a:lnTo>
                  <a:lnTo>
                    <a:pt x="78" y="460"/>
                  </a:lnTo>
                  <a:lnTo>
                    <a:pt x="103" y="427"/>
                  </a:lnTo>
                  <a:lnTo>
                    <a:pt x="127" y="399"/>
                  </a:lnTo>
                  <a:lnTo>
                    <a:pt x="156" y="366"/>
                  </a:lnTo>
                  <a:lnTo>
                    <a:pt x="218" y="308"/>
                  </a:lnTo>
                  <a:lnTo>
                    <a:pt x="292" y="255"/>
                  </a:lnTo>
                  <a:lnTo>
                    <a:pt x="374" y="205"/>
                  </a:lnTo>
                  <a:lnTo>
                    <a:pt x="468" y="160"/>
                  </a:lnTo>
                  <a:lnTo>
                    <a:pt x="567" y="119"/>
                  </a:lnTo>
                  <a:lnTo>
                    <a:pt x="670" y="86"/>
                  </a:lnTo>
                  <a:lnTo>
                    <a:pt x="785" y="57"/>
                  </a:lnTo>
                  <a:lnTo>
                    <a:pt x="900" y="33"/>
                  </a:lnTo>
                  <a:lnTo>
                    <a:pt x="1023" y="16"/>
                  </a:lnTo>
                  <a:lnTo>
                    <a:pt x="1151" y="4"/>
                  </a:lnTo>
                  <a:lnTo>
                    <a:pt x="1283" y="0"/>
                  </a:lnTo>
                  <a:lnTo>
                    <a:pt x="1414" y="4"/>
                  </a:lnTo>
                  <a:lnTo>
                    <a:pt x="1542" y="16"/>
                  </a:lnTo>
                  <a:lnTo>
                    <a:pt x="1665" y="33"/>
                  </a:lnTo>
                  <a:lnTo>
                    <a:pt x="1780" y="57"/>
                  </a:lnTo>
                  <a:lnTo>
                    <a:pt x="1895" y="86"/>
                  </a:lnTo>
                  <a:lnTo>
                    <a:pt x="1998" y="119"/>
                  </a:lnTo>
                  <a:lnTo>
                    <a:pt x="2097" y="160"/>
                  </a:lnTo>
                  <a:lnTo>
                    <a:pt x="2187" y="205"/>
                  </a:lnTo>
                  <a:lnTo>
                    <a:pt x="2273" y="255"/>
                  </a:lnTo>
                  <a:lnTo>
                    <a:pt x="2343" y="308"/>
                  </a:lnTo>
                  <a:lnTo>
                    <a:pt x="2409" y="366"/>
                  </a:lnTo>
                  <a:lnTo>
                    <a:pt x="2438" y="399"/>
                  </a:lnTo>
                  <a:lnTo>
                    <a:pt x="2462" y="427"/>
                  </a:lnTo>
                  <a:lnTo>
                    <a:pt x="2487" y="460"/>
                  </a:lnTo>
                  <a:lnTo>
                    <a:pt x="2508" y="493"/>
                  </a:lnTo>
                  <a:lnTo>
                    <a:pt x="2524" y="526"/>
                  </a:lnTo>
                  <a:lnTo>
                    <a:pt x="2536" y="559"/>
                  </a:lnTo>
                  <a:lnTo>
                    <a:pt x="2549" y="592"/>
                  </a:lnTo>
                  <a:lnTo>
                    <a:pt x="2557" y="629"/>
                  </a:lnTo>
                  <a:lnTo>
                    <a:pt x="2561" y="666"/>
                  </a:lnTo>
                  <a:lnTo>
                    <a:pt x="2565" y="699"/>
                  </a:lnTo>
                  <a:close/>
                </a:path>
              </a:pathLst>
            </a:custGeom>
            <a:solidFill>
              <a:schemeClr val="accent6">
                <a:lumMod val="40000"/>
                <a:lumOff val="60000"/>
              </a:schemeClr>
            </a:solidFill>
            <a:ln w="39688">
              <a:noFill/>
              <a:round/>
              <a:headEnd/>
              <a:tailEnd/>
            </a:ln>
            <a:effectLst/>
            <a:sp3d prstMaterial="softEdge">
              <a:bevelT w="127000" prst="artDeco"/>
            </a:sp3d>
          </p:spPr>
          <p:txBody>
            <a:bodyPr/>
            <a:lstStyle/>
            <a:p>
              <a:endParaRPr lang="en-US" sz="2400" b="1" dirty="0">
                <a:solidFill>
                  <a:prstClr val="black"/>
                </a:solidFill>
              </a:endParaRPr>
            </a:p>
          </p:txBody>
        </p:sp>
        <p:sp>
          <p:nvSpPr>
            <p:cNvPr id="12" name="Rectangle 6"/>
            <p:cNvSpPr>
              <a:spLocks noChangeArrowheads="1"/>
            </p:cNvSpPr>
            <p:nvPr/>
          </p:nvSpPr>
          <p:spPr bwMode="auto">
            <a:xfrm>
              <a:off x="3963461" y="1632824"/>
              <a:ext cx="926859" cy="336897"/>
            </a:xfrm>
            <a:prstGeom prst="rect">
              <a:avLst/>
            </a:prstGeom>
            <a:noFill/>
            <a:ln w="9525">
              <a:noFill/>
              <a:miter lim="800000"/>
              <a:headEnd/>
              <a:tailEnd/>
            </a:ln>
            <a:effectLst/>
            <a:sp3d prstMaterial="softEdge">
              <a:bevelT w="127000" prst="artDeco"/>
            </a:sp3d>
          </p:spPr>
          <p:txBody>
            <a:bodyPr wrap="none" lIns="0" tIns="0" rIns="0" bIns="0">
              <a:spAutoFit/>
            </a:bodyPr>
            <a:lstStyle/>
            <a:p>
              <a:r>
                <a:rPr lang="en-US" sz="2400" b="1" dirty="0">
                  <a:solidFill>
                    <a:schemeClr val="bg1"/>
                  </a:solidFill>
                </a:rPr>
                <a:t>People</a:t>
              </a:r>
            </a:p>
          </p:txBody>
        </p:sp>
        <p:sp>
          <p:nvSpPr>
            <p:cNvPr id="13" name="Rectangle 7"/>
            <p:cNvSpPr>
              <a:spLocks noChangeArrowheads="1"/>
            </p:cNvSpPr>
            <p:nvPr/>
          </p:nvSpPr>
          <p:spPr bwMode="auto">
            <a:xfrm>
              <a:off x="1680051" y="2814461"/>
              <a:ext cx="1316877" cy="336897"/>
            </a:xfrm>
            <a:prstGeom prst="rect">
              <a:avLst/>
            </a:prstGeom>
            <a:noFill/>
            <a:ln w="9525">
              <a:noFill/>
              <a:miter lim="800000"/>
              <a:headEnd/>
              <a:tailEnd/>
            </a:ln>
            <a:effectLst/>
            <a:sp3d prstMaterial="softEdge">
              <a:bevelT w="127000" prst="artDeco"/>
            </a:sp3d>
          </p:spPr>
          <p:txBody>
            <a:bodyPr wrap="none" lIns="0" tIns="0" rIns="0" bIns="0">
              <a:spAutoFit/>
            </a:bodyPr>
            <a:lstStyle/>
            <a:p>
              <a:r>
                <a:rPr lang="en-US" sz="2400" b="1" dirty="0">
                  <a:solidFill>
                    <a:srgbClr val="000000"/>
                  </a:solidFill>
                </a:rPr>
                <a:t>Processes</a:t>
              </a:r>
              <a:endParaRPr lang="en-US" sz="2400" b="1" dirty="0">
                <a:solidFill>
                  <a:prstClr val="black"/>
                </a:solidFill>
              </a:endParaRPr>
            </a:p>
          </p:txBody>
        </p:sp>
        <p:sp>
          <p:nvSpPr>
            <p:cNvPr id="14" name="Rectangle 8"/>
            <p:cNvSpPr>
              <a:spLocks noChangeArrowheads="1"/>
            </p:cNvSpPr>
            <p:nvPr/>
          </p:nvSpPr>
          <p:spPr bwMode="auto">
            <a:xfrm>
              <a:off x="5752440" y="2755597"/>
              <a:ext cx="1521902" cy="673794"/>
            </a:xfrm>
            <a:prstGeom prst="rect">
              <a:avLst/>
            </a:prstGeom>
            <a:noFill/>
            <a:ln w="9525">
              <a:noFill/>
              <a:miter lim="800000"/>
              <a:headEnd/>
              <a:tailEnd/>
            </a:ln>
            <a:effectLst/>
            <a:sp3d prstMaterial="softEdge">
              <a:bevelT w="127000" prst="artDeco"/>
            </a:sp3d>
          </p:spPr>
          <p:txBody>
            <a:bodyPr wrap="none" lIns="0" tIns="0" rIns="0" bIns="0">
              <a:spAutoFit/>
            </a:bodyPr>
            <a:lstStyle/>
            <a:p>
              <a:r>
                <a:rPr lang="en-US" sz="2400" b="1" dirty="0">
                  <a:solidFill>
                    <a:schemeClr val="bg1"/>
                  </a:solidFill>
                </a:rPr>
                <a:t>Products /</a:t>
              </a:r>
              <a:br>
                <a:rPr lang="en-US" sz="2400" b="1" dirty="0">
                  <a:solidFill>
                    <a:schemeClr val="bg1"/>
                  </a:solidFill>
                </a:rPr>
              </a:br>
              <a:r>
                <a:rPr lang="en-US" sz="2400" b="1" dirty="0">
                  <a:solidFill>
                    <a:schemeClr val="bg1"/>
                  </a:solidFill>
                </a:rPr>
                <a:t>Technology</a:t>
              </a:r>
            </a:p>
          </p:txBody>
        </p:sp>
        <p:sp>
          <p:nvSpPr>
            <p:cNvPr id="15" name="Rectangle 9"/>
            <p:cNvSpPr>
              <a:spLocks noChangeArrowheads="1"/>
            </p:cNvSpPr>
            <p:nvPr/>
          </p:nvSpPr>
          <p:spPr bwMode="auto">
            <a:xfrm>
              <a:off x="3757980" y="4006742"/>
              <a:ext cx="1352937" cy="673794"/>
            </a:xfrm>
            <a:prstGeom prst="rect">
              <a:avLst/>
            </a:prstGeom>
            <a:noFill/>
            <a:ln w="9525">
              <a:noFill/>
              <a:miter lim="800000"/>
              <a:headEnd/>
              <a:tailEnd/>
            </a:ln>
            <a:effectLst/>
            <a:sp3d prstMaterial="softEdge">
              <a:bevelT w="127000" prst="artDeco"/>
            </a:sp3d>
          </p:spPr>
          <p:txBody>
            <a:bodyPr wrap="none" lIns="0" tIns="0" rIns="0" bIns="0">
              <a:spAutoFit/>
            </a:bodyPr>
            <a:lstStyle/>
            <a:p>
              <a:r>
                <a:rPr lang="en-US" sz="2400" b="1" dirty="0">
                  <a:solidFill>
                    <a:srgbClr val="000000"/>
                  </a:solidFill>
                </a:rPr>
                <a:t>Partners /</a:t>
              </a:r>
              <a:br>
                <a:rPr lang="en-US" sz="2400" b="1" dirty="0">
                  <a:solidFill>
                    <a:srgbClr val="000000"/>
                  </a:solidFill>
                </a:rPr>
              </a:br>
              <a:r>
                <a:rPr lang="en-US" sz="2400" b="1" dirty="0">
                  <a:solidFill>
                    <a:srgbClr val="000000"/>
                  </a:solidFill>
                </a:rPr>
                <a:t>Suppliers</a:t>
              </a:r>
              <a:endParaRPr lang="en-US" sz="2400" b="1" dirty="0">
                <a:solidFill>
                  <a:prstClr val="black"/>
                </a:solidFill>
              </a:endParaRPr>
            </a:p>
          </p:txBody>
        </p:sp>
      </p:grpSp>
      <p:sp>
        <p:nvSpPr>
          <p:cNvPr id="16" name="Rectangle 15"/>
          <p:cNvSpPr>
            <a:spLocks noChangeArrowheads="1"/>
          </p:cNvSpPr>
          <p:nvPr/>
        </p:nvSpPr>
        <p:spPr bwMode="auto">
          <a:xfrm>
            <a:off x="1524001" y="6553206"/>
            <a:ext cx="5015347" cy="307777"/>
          </a:xfrm>
          <a:prstGeom prst="rect">
            <a:avLst/>
          </a:prstGeom>
          <a:noFill/>
          <a:ln w="12700">
            <a:noFill/>
            <a:miter lim="800000"/>
            <a:headEnd/>
            <a:tailEnd/>
          </a:ln>
        </p:spPr>
        <p:txBody>
          <a:bodyPr wrap="none">
            <a:spAutoFit/>
          </a:bodyPr>
          <a:lstStyle/>
          <a:p>
            <a:pPr lvl="0">
              <a:defRPr/>
            </a:pPr>
            <a:r>
              <a:rPr lang="en-US" sz="1400" kern="0" dirty="0">
                <a:solidFill>
                  <a:srgbClr val="000000"/>
                </a:solidFill>
              </a:rPr>
              <a:t>© Crown copyright 2011. Reproduced under license from </a:t>
            </a:r>
            <a:r>
              <a:rPr lang="en-US" sz="1400" dirty="0"/>
              <a:t>AXELOS.</a:t>
            </a:r>
            <a:endParaRPr lang="en-US" sz="1400" kern="0" dirty="0">
              <a:solidFill>
                <a:srgbClr val="000000"/>
              </a:solidFill>
            </a:endParaRPr>
          </a:p>
        </p:txBody>
      </p:sp>
    </p:spTree>
    <p:extLst>
      <p:ext uri="{BB962C8B-B14F-4D97-AF65-F5344CB8AC3E}">
        <p14:creationId xmlns:p14="http://schemas.microsoft.com/office/powerpoint/2010/main" val="1713673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753083815"/>
              </p:ext>
            </p:extLst>
          </p:nvPr>
        </p:nvGraphicFramePr>
        <p:xfrm>
          <a:off x="1981200" y="1459230"/>
          <a:ext cx="8382000" cy="5855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a:spLocks noGrp="1" noChangeArrowheads="1"/>
          </p:cNvSpPr>
          <p:nvPr>
            <p:ph type="title"/>
          </p:nvPr>
        </p:nvSpPr>
        <p:spPr>
          <a:xfrm>
            <a:off x="0" y="521970"/>
            <a:ext cx="12192000" cy="1143000"/>
          </a:xfrm>
        </p:spPr>
        <p:txBody>
          <a:bodyPr>
            <a:noAutofit/>
          </a:bodyPr>
          <a:lstStyle/>
          <a:p>
            <a:r>
              <a:rPr lang="en-US" dirty="0"/>
              <a:t>The Service Lifecycle- </a:t>
            </a:r>
            <a:br>
              <a:rPr lang="en-US" dirty="0"/>
            </a:br>
            <a:r>
              <a:rPr lang="en-US" dirty="0"/>
              <a:t>Service Design Process</a:t>
            </a:r>
          </a:p>
        </p:txBody>
      </p:sp>
      <p:sp>
        <p:nvSpPr>
          <p:cNvPr id="8" name="Rectangle 7"/>
          <p:cNvSpPr>
            <a:spLocks noChangeArrowheads="1"/>
          </p:cNvSpPr>
          <p:nvPr/>
        </p:nvSpPr>
        <p:spPr bwMode="auto">
          <a:xfrm>
            <a:off x="1524000" y="6627168"/>
            <a:ext cx="3733800" cy="230832"/>
          </a:xfrm>
          <a:prstGeom prst="rect">
            <a:avLst/>
          </a:prstGeom>
          <a:noFill/>
          <a:ln w="12700">
            <a:noFill/>
            <a:miter lim="800000"/>
            <a:headEnd/>
            <a:tailEnd/>
          </a:ln>
        </p:spPr>
        <p:txBody>
          <a:bodyPr wrap="square">
            <a:spAutoFit/>
          </a:bodyPr>
          <a:lstStyle/>
          <a:p>
            <a:pPr>
              <a:defRPr/>
            </a:pPr>
            <a:r>
              <a:rPr lang="en-US" sz="900" kern="0" dirty="0">
                <a:solidFill>
                  <a:srgbClr val="000000"/>
                </a:solidFill>
              </a:rPr>
              <a:t>© Crown copyright 2007. Reproduced under license from OGC.</a:t>
            </a:r>
          </a:p>
        </p:txBody>
      </p:sp>
      <p:pic>
        <p:nvPicPr>
          <p:cNvPr id="6" name="Picture 5" descr="\\STORA\FamilyLibrary\Library- Courseware\Templates\graphics for courseware\7188-ITIL-SD-AN-Cover-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67676">
            <a:off x="5210006" y="3248169"/>
            <a:ext cx="1814678" cy="2350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940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533400"/>
            <a:ext cx="12192000" cy="1143000"/>
          </a:xfrm>
        </p:spPr>
        <p:txBody>
          <a:bodyPr>
            <a:noAutofit/>
          </a:bodyPr>
          <a:lstStyle/>
          <a:p>
            <a:pPr eaLnBrk="1" hangingPunct="1"/>
            <a:r>
              <a:rPr lang="en-US" dirty="0"/>
              <a:t>The Service Lifecycle- </a:t>
            </a:r>
            <a:br>
              <a:rPr lang="en-US" dirty="0"/>
            </a:br>
            <a:r>
              <a:rPr lang="en-US" dirty="0"/>
              <a:t>Service Transition Purpose</a:t>
            </a:r>
          </a:p>
        </p:txBody>
      </p:sp>
      <p:sp>
        <p:nvSpPr>
          <p:cNvPr id="5" name="Rectangle 3"/>
          <p:cNvSpPr>
            <a:spLocks noGrp="1" noChangeArrowheads="1"/>
          </p:cNvSpPr>
          <p:nvPr>
            <p:ph idx="1"/>
          </p:nvPr>
        </p:nvSpPr>
        <p:spPr>
          <a:xfrm>
            <a:off x="1905000" y="1981201"/>
            <a:ext cx="7086600" cy="4525963"/>
          </a:xfrm>
        </p:spPr>
        <p:txBody>
          <a:bodyPr>
            <a:normAutofit/>
          </a:bodyPr>
          <a:lstStyle/>
          <a:p>
            <a:pPr eaLnBrk="1" hangingPunct="1"/>
            <a:r>
              <a:rPr lang="en-US" sz="3200" dirty="0"/>
              <a:t>Plan and manage the capacity and resources required to package, build, test and deploy a release into production and establish the service specified in the customer and stakeholder requirements</a:t>
            </a:r>
          </a:p>
        </p:txBody>
      </p:sp>
      <p:sp>
        <p:nvSpPr>
          <p:cNvPr id="7" name="Rectangle 6"/>
          <p:cNvSpPr>
            <a:spLocks noChangeArrowheads="1"/>
          </p:cNvSpPr>
          <p:nvPr/>
        </p:nvSpPr>
        <p:spPr bwMode="auto">
          <a:xfrm>
            <a:off x="1524000" y="6553201"/>
            <a:ext cx="4786888" cy="307777"/>
          </a:xfrm>
          <a:prstGeom prst="rect">
            <a:avLst/>
          </a:prstGeom>
          <a:noFill/>
          <a:ln w="12700">
            <a:noFill/>
            <a:miter lim="800000"/>
            <a:headEnd/>
            <a:tailEnd/>
          </a:ln>
        </p:spPr>
        <p:txBody>
          <a:bodyPr wrap="none">
            <a:spAutoFit/>
          </a:bodyPr>
          <a:lstStyle/>
          <a:p>
            <a:pPr>
              <a:defRPr/>
            </a:pPr>
            <a:r>
              <a:rPr lang="en-US" sz="1400" kern="0" dirty="0">
                <a:solidFill>
                  <a:srgbClr val="000000"/>
                </a:solidFill>
              </a:rPr>
              <a:t>© Crown copyright 2007. Reproduced under license from OGC.</a:t>
            </a:r>
          </a:p>
        </p:txBody>
      </p:sp>
      <p:pic>
        <p:nvPicPr>
          <p:cNvPr id="8" name="Picture 2" descr="\\STORA\FamilyLibrary\Library- Courseware\Templates\graphics for courseware\7188-ITIL-ST-AN-Cove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046" y="3729038"/>
            <a:ext cx="1818355" cy="2354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989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1</a:t>
            </a:fld>
            <a:endParaRPr lang="en-US" dirty="0">
              <a:solidFill>
                <a:prstClr val="black">
                  <a:tint val="75000"/>
                </a:prstClr>
              </a:solidFill>
            </a:endParaRPr>
          </a:p>
        </p:txBody>
      </p:sp>
      <p:sp>
        <p:nvSpPr>
          <p:cNvPr id="10" name="TextBox 9"/>
          <p:cNvSpPr txBox="1"/>
          <p:nvPr/>
        </p:nvSpPr>
        <p:spPr>
          <a:xfrm>
            <a:off x="0" y="6589881"/>
            <a:ext cx="12191999" cy="215444"/>
          </a:xfrm>
          <a:prstGeom prst="rect">
            <a:avLst/>
          </a:prstGeom>
          <a:noFill/>
        </p:spPr>
        <p:txBody>
          <a:bodyPr wrap="square" rtlCol="0">
            <a:spAutoFit/>
          </a:bodyPr>
          <a:lstStyle/>
          <a:p>
            <a:pPr algn="ctr"/>
            <a:r>
              <a:rPr lang="en-US" sz="800" dirty="0">
                <a:solidFill>
                  <a:schemeClr val="tx1">
                    <a:alpha val="30000"/>
                  </a:schemeClr>
                </a:solidFill>
              </a:rPr>
              <a:t>ITIL® is a registered trade mark of AXELOS Limited.</a:t>
            </a:r>
          </a:p>
        </p:txBody>
      </p:sp>
      <p:sp>
        <p:nvSpPr>
          <p:cNvPr id="11" name="Content Placeholder 2"/>
          <p:cNvSpPr>
            <a:spLocks noGrp="1"/>
          </p:cNvSpPr>
          <p:nvPr>
            <p:ph idx="1"/>
          </p:nvPr>
        </p:nvSpPr>
        <p:spPr>
          <a:xfrm>
            <a:off x="152400" y="1012686"/>
            <a:ext cx="12192000" cy="3733803"/>
          </a:xfrm>
        </p:spPr>
        <p:txBody>
          <a:bodyPr>
            <a:normAutofit lnSpcReduction="10000"/>
          </a:bodyPr>
          <a:lstStyle/>
          <a:p>
            <a:pPr marL="0" indent="0" algn="ctr">
              <a:buNone/>
            </a:pPr>
            <a:r>
              <a:rPr lang="en-US" sz="7200" b="1" dirty="0">
                <a:solidFill>
                  <a:srgbClr val="AA4223"/>
                </a:solidFill>
              </a:rPr>
              <a:t>Leveraging ITIL </a:t>
            </a:r>
          </a:p>
          <a:p>
            <a:pPr marL="0" indent="0" algn="ctr">
              <a:buNone/>
            </a:pPr>
            <a:r>
              <a:rPr lang="en-US" sz="7200" b="1" dirty="0">
                <a:solidFill>
                  <a:srgbClr val="AA4223"/>
                </a:solidFill>
              </a:rPr>
              <a:t>To Navigate the </a:t>
            </a:r>
          </a:p>
          <a:p>
            <a:pPr marL="0" indent="0" algn="ctr">
              <a:buNone/>
            </a:pPr>
            <a:r>
              <a:rPr lang="en-US" sz="7200" b="1" dirty="0">
                <a:solidFill>
                  <a:srgbClr val="AA4223"/>
                </a:solidFill>
              </a:rPr>
              <a:t>Evolving Role of Tech &amp; Ops</a:t>
            </a:r>
            <a:endParaRPr lang="en-US" sz="5400" dirty="0">
              <a:solidFill>
                <a:srgbClr val="AA4223"/>
              </a:solidFill>
            </a:endParaRPr>
          </a:p>
        </p:txBody>
      </p:sp>
      <p:sp>
        <p:nvSpPr>
          <p:cNvPr id="12" name="Rectangle 11"/>
          <p:cNvSpPr/>
          <p:nvPr/>
        </p:nvSpPr>
        <p:spPr>
          <a:xfrm>
            <a:off x="9067800" y="1043018"/>
            <a:ext cx="357790" cy="707886"/>
          </a:xfrm>
          <a:prstGeom prst="rect">
            <a:avLst/>
          </a:prstGeom>
        </p:spPr>
        <p:txBody>
          <a:bodyPr wrap="none">
            <a:spAutoFit/>
          </a:bodyPr>
          <a:lstStyle/>
          <a:p>
            <a:r>
              <a:rPr lang="en-US" sz="4000" baseline="30000" dirty="0">
                <a:solidFill>
                  <a:srgbClr val="AA4223"/>
                </a:solidFill>
              </a:rPr>
              <a:t>®</a:t>
            </a:r>
            <a:endParaRPr lang="en-US" sz="4000" dirty="0">
              <a:solidFill>
                <a:srgbClr val="AA4223"/>
              </a:solidFill>
            </a:endParaRPr>
          </a:p>
        </p:txBody>
      </p:sp>
    </p:spTree>
    <p:extLst>
      <p:ext uri="{BB962C8B-B14F-4D97-AF65-F5344CB8AC3E}">
        <p14:creationId xmlns:p14="http://schemas.microsoft.com/office/powerpoint/2010/main" val="1408430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482507400"/>
              </p:ext>
            </p:extLst>
          </p:nvPr>
        </p:nvGraphicFramePr>
        <p:xfrm>
          <a:off x="1981200" y="1470660"/>
          <a:ext cx="8382000" cy="5855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a:spLocks noGrp="1" noChangeArrowheads="1"/>
          </p:cNvSpPr>
          <p:nvPr>
            <p:ph type="title"/>
          </p:nvPr>
        </p:nvSpPr>
        <p:spPr>
          <a:xfrm>
            <a:off x="0" y="533400"/>
            <a:ext cx="12192000" cy="1143000"/>
          </a:xfrm>
        </p:spPr>
        <p:txBody>
          <a:bodyPr>
            <a:noAutofit/>
          </a:bodyPr>
          <a:lstStyle/>
          <a:p>
            <a:r>
              <a:rPr lang="en-US" dirty="0"/>
              <a:t>The Service Lifecycle- </a:t>
            </a:r>
            <a:br>
              <a:rPr lang="en-US" dirty="0"/>
            </a:br>
            <a:r>
              <a:rPr lang="en-US" dirty="0"/>
              <a:t> Service Transition Process</a:t>
            </a:r>
          </a:p>
        </p:txBody>
      </p:sp>
      <p:sp>
        <p:nvSpPr>
          <p:cNvPr id="8" name="Rectangle 7"/>
          <p:cNvSpPr>
            <a:spLocks noChangeArrowheads="1"/>
          </p:cNvSpPr>
          <p:nvPr/>
        </p:nvSpPr>
        <p:spPr bwMode="auto">
          <a:xfrm>
            <a:off x="1524000" y="6629400"/>
            <a:ext cx="3733800" cy="230832"/>
          </a:xfrm>
          <a:prstGeom prst="rect">
            <a:avLst/>
          </a:prstGeom>
          <a:noFill/>
          <a:ln w="12700">
            <a:noFill/>
            <a:miter lim="800000"/>
            <a:headEnd/>
            <a:tailEnd/>
          </a:ln>
        </p:spPr>
        <p:txBody>
          <a:bodyPr wrap="square">
            <a:spAutoFit/>
          </a:bodyPr>
          <a:lstStyle/>
          <a:p>
            <a:pPr>
              <a:defRPr/>
            </a:pPr>
            <a:r>
              <a:rPr lang="en-US" sz="900" kern="0" dirty="0">
                <a:solidFill>
                  <a:srgbClr val="000000"/>
                </a:solidFill>
              </a:rPr>
              <a:t>© Crown copyright 2007. Reproduced under license from OGC.</a:t>
            </a:r>
          </a:p>
        </p:txBody>
      </p:sp>
      <p:pic>
        <p:nvPicPr>
          <p:cNvPr id="6" name="Picture 2" descr="\\STORA\FamilyLibrary\Library- Courseware\Templates\graphics for courseware\7188-ITIL-ST-AN-Cover-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9868">
            <a:off x="5281317" y="3253867"/>
            <a:ext cx="1818355" cy="2354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058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533400"/>
            <a:ext cx="12192000" cy="1143000"/>
          </a:xfrm>
        </p:spPr>
        <p:txBody>
          <a:bodyPr>
            <a:noAutofit/>
          </a:bodyPr>
          <a:lstStyle/>
          <a:p>
            <a:pPr eaLnBrk="1" hangingPunct="1"/>
            <a:r>
              <a:rPr lang="en-US" dirty="0"/>
              <a:t>The Service Lifecycle- </a:t>
            </a:r>
            <a:br>
              <a:rPr lang="en-US" dirty="0"/>
            </a:br>
            <a:r>
              <a:rPr lang="en-US" dirty="0"/>
              <a:t>Service Operations Purpose</a:t>
            </a:r>
          </a:p>
        </p:txBody>
      </p:sp>
      <p:sp>
        <p:nvSpPr>
          <p:cNvPr id="5" name="Rectangle 3"/>
          <p:cNvSpPr>
            <a:spLocks noGrp="1" noChangeArrowheads="1"/>
          </p:cNvSpPr>
          <p:nvPr>
            <p:ph idx="1"/>
          </p:nvPr>
        </p:nvSpPr>
        <p:spPr>
          <a:xfrm>
            <a:off x="1752600" y="1874837"/>
            <a:ext cx="6934200" cy="4525963"/>
          </a:xfrm>
        </p:spPr>
        <p:txBody>
          <a:bodyPr>
            <a:normAutofit/>
          </a:bodyPr>
          <a:lstStyle/>
          <a:p>
            <a:pPr eaLnBrk="1" hangingPunct="1"/>
            <a:r>
              <a:rPr lang="en-US" sz="2800" dirty="0"/>
              <a:t>To coordinate and carry out the activities and processes required to deliver and manage services at agreed levels to business users and customers</a:t>
            </a:r>
          </a:p>
          <a:p>
            <a:pPr lvl="1" eaLnBrk="1" hangingPunct="1"/>
            <a:r>
              <a:rPr lang="en-US" sz="2400" dirty="0"/>
              <a:t>Improvements will not be possible if   day-to-day activities to monitor performance, assess metrics and gather data are not systematically conducted during Service Operation</a:t>
            </a:r>
          </a:p>
        </p:txBody>
      </p:sp>
      <p:sp>
        <p:nvSpPr>
          <p:cNvPr id="7" name="Rectangle 6"/>
          <p:cNvSpPr>
            <a:spLocks noChangeArrowheads="1"/>
          </p:cNvSpPr>
          <p:nvPr/>
        </p:nvSpPr>
        <p:spPr bwMode="auto">
          <a:xfrm>
            <a:off x="1524000" y="6553201"/>
            <a:ext cx="4786888" cy="307777"/>
          </a:xfrm>
          <a:prstGeom prst="rect">
            <a:avLst/>
          </a:prstGeom>
          <a:noFill/>
          <a:ln w="12700">
            <a:noFill/>
            <a:miter lim="800000"/>
            <a:headEnd/>
            <a:tailEnd/>
          </a:ln>
        </p:spPr>
        <p:txBody>
          <a:bodyPr wrap="none">
            <a:spAutoFit/>
          </a:bodyPr>
          <a:lstStyle/>
          <a:p>
            <a:pPr>
              <a:defRPr/>
            </a:pPr>
            <a:r>
              <a:rPr lang="en-US" sz="1400" kern="0" dirty="0">
                <a:solidFill>
                  <a:srgbClr val="000000"/>
                </a:solidFill>
              </a:rPr>
              <a:t>© Crown copyright 2007. Reproduced under license from OGC.</a:t>
            </a:r>
          </a:p>
        </p:txBody>
      </p:sp>
      <p:pic>
        <p:nvPicPr>
          <p:cNvPr id="8" name="Picture 4" descr="\\STORA\FamilyLibrary\Library- Courseware\Templates\graphics for courseware\7188-ITIL-SO-AN-Cove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348" y="3343454"/>
            <a:ext cx="1857052" cy="2404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202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424869112"/>
              </p:ext>
            </p:extLst>
          </p:nvPr>
        </p:nvGraphicFramePr>
        <p:xfrm>
          <a:off x="1981200" y="1470660"/>
          <a:ext cx="8382000" cy="5855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2"/>
          <p:cNvSpPr>
            <a:spLocks noGrp="1" noChangeArrowheads="1"/>
          </p:cNvSpPr>
          <p:nvPr>
            <p:ph type="title"/>
          </p:nvPr>
        </p:nvSpPr>
        <p:spPr>
          <a:xfrm>
            <a:off x="0" y="533400"/>
            <a:ext cx="12192000" cy="1143000"/>
          </a:xfrm>
        </p:spPr>
        <p:txBody>
          <a:bodyPr>
            <a:noAutofit/>
          </a:bodyPr>
          <a:lstStyle/>
          <a:p>
            <a:pPr eaLnBrk="1" hangingPunct="1"/>
            <a:r>
              <a:rPr lang="en-US" dirty="0"/>
              <a:t>The Service Lifecycle- </a:t>
            </a:r>
            <a:br>
              <a:rPr lang="en-US" dirty="0"/>
            </a:br>
            <a:r>
              <a:rPr lang="en-US" dirty="0"/>
              <a:t>Service Operations Process</a:t>
            </a:r>
          </a:p>
        </p:txBody>
      </p:sp>
      <p:sp>
        <p:nvSpPr>
          <p:cNvPr id="8" name="Rectangle 7"/>
          <p:cNvSpPr>
            <a:spLocks noChangeArrowheads="1"/>
          </p:cNvSpPr>
          <p:nvPr/>
        </p:nvSpPr>
        <p:spPr bwMode="auto">
          <a:xfrm>
            <a:off x="990600" y="6703368"/>
            <a:ext cx="3733800" cy="230832"/>
          </a:xfrm>
          <a:prstGeom prst="rect">
            <a:avLst/>
          </a:prstGeom>
          <a:noFill/>
          <a:ln w="12700">
            <a:noFill/>
            <a:miter lim="800000"/>
            <a:headEnd/>
            <a:tailEnd/>
          </a:ln>
        </p:spPr>
        <p:txBody>
          <a:bodyPr wrap="square">
            <a:spAutoFit/>
          </a:bodyPr>
          <a:lstStyle/>
          <a:p>
            <a:pPr>
              <a:defRPr/>
            </a:pPr>
            <a:r>
              <a:rPr lang="en-US" sz="900" kern="0" dirty="0">
                <a:solidFill>
                  <a:srgbClr val="000000"/>
                </a:solidFill>
              </a:rPr>
              <a:t>© Crown copyright 2007. Reproduced under license from OGC.</a:t>
            </a:r>
          </a:p>
        </p:txBody>
      </p:sp>
      <p:pic>
        <p:nvPicPr>
          <p:cNvPr id="6" name="Picture 4" descr="\\STORA\FamilyLibrary\Library- Courseware\Templates\graphics for courseware\7188-ITIL-SO-AN-Cover-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62906">
            <a:off x="5242425" y="3383063"/>
            <a:ext cx="1857052" cy="24048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61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445770"/>
            <a:ext cx="12192000" cy="1143000"/>
          </a:xfrm>
        </p:spPr>
        <p:txBody>
          <a:bodyPr>
            <a:noAutofit/>
          </a:bodyPr>
          <a:lstStyle/>
          <a:p>
            <a:pPr eaLnBrk="1" hangingPunct="1"/>
            <a:r>
              <a:rPr lang="en-US" dirty="0"/>
              <a:t>The Service Lifecycle- </a:t>
            </a:r>
            <a:br>
              <a:rPr lang="en-US" dirty="0"/>
            </a:br>
            <a:r>
              <a:rPr lang="en-US" dirty="0"/>
              <a:t>Continual Service Improvement</a:t>
            </a:r>
          </a:p>
        </p:txBody>
      </p:sp>
      <p:sp>
        <p:nvSpPr>
          <p:cNvPr id="5" name="Rectangle 3"/>
          <p:cNvSpPr>
            <a:spLocks noGrp="1" noChangeArrowheads="1"/>
          </p:cNvSpPr>
          <p:nvPr>
            <p:ph idx="1"/>
          </p:nvPr>
        </p:nvSpPr>
        <p:spPr>
          <a:xfrm>
            <a:off x="1828800" y="1524000"/>
            <a:ext cx="6781800" cy="5486400"/>
          </a:xfrm>
        </p:spPr>
        <p:txBody>
          <a:bodyPr>
            <a:normAutofit fontScale="92500" lnSpcReduction="10000"/>
          </a:bodyPr>
          <a:lstStyle/>
          <a:p>
            <a:pPr eaLnBrk="1" hangingPunct="1">
              <a:lnSpc>
                <a:spcPct val="110000"/>
              </a:lnSpc>
            </a:pPr>
            <a:r>
              <a:rPr lang="en-US" sz="3000" dirty="0"/>
              <a:t>This publication aims to provide practical guidance in evaluating and improving the quality of services, overall maturity of the ITSM service lifecycle and its underlying processes, at three levels within the organization: </a:t>
            </a:r>
            <a:endParaRPr lang="en-US" sz="2800" dirty="0"/>
          </a:p>
          <a:p>
            <a:pPr lvl="1" eaLnBrk="1" hangingPunct="1">
              <a:lnSpc>
                <a:spcPct val="110000"/>
              </a:lnSpc>
            </a:pPr>
            <a:r>
              <a:rPr lang="en-US" sz="2400" dirty="0"/>
              <a:t>The overall health of ITSM as a discipline</a:t>
            </a:r>
          </a:p>
          <a:p>
            <a:pPr lvl="1" eaLnBrk="1" hangingPunct="1">
              <a:lnSpc>
                <a:spcPct val="110000"/>
              </a:lnSpc>
            </a:pPr>
            <a:r>
              <a:rPr lang="en-US" sz="2400" dirty="0"/>
              <a:t>The continual alignment of the portfolio of IT services with the current and future business needs</a:t>
            </a:r>
          </a:p>
          <a:p>
            <a:pPr lvl="1" eaLnBrk="1" hangingPunct="1">
              <a:lnSpc>
                <a:spcPct val="110000"/>
              </a:lnSpc>
            </a:pPr>
            <a:r>
              <a:rPr lang="en-US" sz="2400" dirty="0"/>
              <a:t>The maturity of the enabling IT processes required to support business processes in a continual service lifecycle model</a:t>
            </a:r>
          </a:p>
        </p:txBody>
      </p:sp>
      <p:sp>
        <p:nvSpPr>
          <p:cNvPr id="7" name="Rectangle 6"/>
          <p:cNvSpPr>
            <a:spLocks noChangeArrowheads="1"/>
          </p:cNvSpPr>
          <p:nvPr/>
        </p:nvSpPr>
        <p:spPr bwMode="auto">
          <a:xfrm rot="16200000">
            <a:off x="-2239554" y="4344336"/>
            <a:ext cx="4786888" cy="307777"/>
          </a:xfrm>
          <a:prstGeom prst="rect">
            <a:avLst/>
          </a:prstGeom>
          <a:noFill/>
          <a:ln w="12700">
            <a:noFill/>
            <a:miter lim="800000"/>
            <a:headEnd/>
            <a:tailEnd/>
          </a:ln>
        </p:spPr>
        <p:txBody>
          <a:bodyPr wrap="none">
            <a:spAutoFit/>
          </a:bodyPr>
          <a:lstStyle/>
          <a:p>
            <a:pPr>
              <a:defRPr/>
            </a:pPr>
            <a:r>
              <a:rPr lang="en-US" sz="1400" kern="0" dirty="0">
                <a:solidFill>
                  <a:srgbClr val="000000"/>
                </a:solidFill>
              </a:rPr>
              <a:t>© Crown copyright 2007. Reproduced under license from OGC.</a:t>
            </a:r>
          </a:p>
        </p:txBody>
      </p:sp>
      <p:pic>
        <p:nvPicPr>
          <p:cNvPr id="8" name="Picture 6" descr="\\STORA\FamilyLibrary\Library- Courseware\Templates\graphics for courseware\7188-ITIL-CSI-AN-Cove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1" y="3174668"/>
            <a:ext cx="1782699" cy="2378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50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458200" cy="1143000"/>
          </a:xfrm>
        </p:spPr>
        <p:txBody>
          <a:bodyPr/>
          <a:lstStyle/>
          <a:p>
            <a:r>
              <a:rPr lang="en-US" dirty="0"/>
              <a:t>CSI Approach</a:t>
            </a:r>
          </a:p>
        </p:txBody>
      </p:sp>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23</a:t>
            </a:fld>
            <a:endParaRPr lang="en-US" dirty="0">
              <a:solidFill>
                <a:prstClr val="black">
                  <a:tint val="75000"/>
                </a:prstClr>
              </a:solidFill>
            </a:endParaRPr>
          </a:p>
        </p:txBody>
      </p:sp>
      <p:grpSp>
        <p:nvGrpSpPr>
          <p:cNvPr id="5" name="Group 4"/>
          <p:cNvGrpSpPr/>
          <p:nvPr/>
        </p:nvGrpSpPr>
        <p:grpSpPr>
          <a:xfrm>
            <a:off x="2133601" y="1371600"/>
            <a:ext cx="7551737" cy="4876800"/>
            <a:chOff x="609600" y="1371600"/>
            <a:chExt cx="7551737" cy="4876800"/>
          </a:xfrm>
        </p:grpSpPr>
        <p:sp>
          <p:nvSpPr>
            <p:cNvPr id="6" name="Freeform 3"/>
            <p:cNvSpPr>
              <a:spLocks/>
            </p:cNvSpPr>
            <p:nvPr/>
          </p:nvSpPr>
          <p:spPr bwMode="auto">
            <a:xfrm>
              <a:off x="609600" y="1371600"/>
              <a:ext cx="7551737" cy="4876800"/>
            </a:xfrm>
            <a:custGeom>
              <a:avLst/>
              <a:gdLst/>
              <a:ahLst/>
              <a:cxnLst>
                <a:cxn ang="0">
                  <a:pos x="4853" y="219"/>
                </a:cxn>
                <a:cxn ang="0">
                  <a:pos x="4853" y="3472"/>
                </a:cxn>
                <a:cxn ang="0">
                  <a:pos x="0" y="3472"/>
                </a:cxn>
                <a:cxn ang="0">
                  <a:pos x="0" y="2"/>
                </a:cxn>
                <a:cxn ang="0">
                  <a:pos x="4629" y="0"/>
                </a:cxn>
                <a:cxn ang="0">
                  <a:pos x="4629" y="0"/>
                </a:cxn>
                <a:cxn ang="0">
                  <a:pos x="4853" y="219"/>
                </a:cxn>
                <a:cxn ang="0">
                  <a:pos x="4853" y="219"/>
                </a:cxn>
              </a:cxnLst>
              <a:rect l="0" t="0" r="r" b="b"/>
              <a:pathLst>
                <a:path w="4853" h="3472">
                  <a:moveTo>
                    <a:pt x="4853" y="219"/>
                  </a:moveTo>
                  <a:lnTo>
                    <a:pt x="4853" y="3472"/>
                  </a:lnTo>
                  <a:lnTo>
                    <a:pt x="0" y="3472"/>
                  </a:lnTo>
                  <a:lnTo>
                    <a:pt x="0" y="2"/>
                  </a:lnTo>
                  <a:lnTo>
                    <a:pt x="4629" y="0"/>
                  </a:lnTo>
                  <a:lnTo>
                    <a:pt x="4629" y="0"/>
                  </a:lnTo>
                  <a:lnTo>
                    <a:pt x="4853" y="219"/>
                  </a:lnTo>
                  <a:lnTo>
                    <a:pt x="4853" y="219"/>
                  </a:lnTo>
                  <a:close/>
                </a:path>
              </a:pathLst>
            </a:custGeom>
            <a:solidFill>
              <a:schemeClr val="bg1">
                <a:lumMod val="8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7" name="Freeform 4"/>
            <p:cNvSpPr>
              <a:spLocks/>
            </p:cNvSpPr>
            <p:nvPr/>
          </p:nvSpPr>
          <p:spPr bwMode="auto">
            <a:xfrm>
              <a:off x="1649413" y="2678113"/>
              <a:ext cx="69850" cy="1011237"/>
            </a:xfrm>
            <a:custGeom>
              <a:avLst/>
              <a:gdLst/>
              <a:ahLst/>
              <a:cxnLst>
                <a:cxn ang="0">
                  <a:pos x="0" y="0"/>
                </a:cxn>
                <a:cxn ang="0">
                  <a:pos x="44" y="9"/>
                </a:cxn>
                <a:cxn ang="0">
                  <a:pos x="44" y="637"/>
                </a:cxn>
                <a:cxn ang="0">
                  <a:pos x="0" y="637"/>
                </a:cxn>
                <a:cxn ang="0">
                  <a:pos x="0" y="0"/>
                </a:cxn>
              </a:cxnLst>
              <a:rect l="0" t="0" r="r" b="b"/>
              <a:pathLst>
                <a:path w="44" h="637">
                  <a:moveTo>
                    <a:pt x="0" y="0"/>
                  </a:moveTo>
                  <a:lnTo>
                    <a:pt x="44" y="9"/>
                  </a:lnTo>
                  <a:lnTo>
                    <a:pt x="44" y="637"/>
                  </a:lnTo>
                  <a:lnTo>
                    <a:pt x="0" y="637"/>
                  </a:lnTo>
                  <a:lnTo>
                    <a:pt x="0" y="0"/>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8" name="Freeform 5"/>
            <p:cNvSpPr>
              <a:spLocks/>
            </p:cNvSpPr>
            <p:nvPr/>
          </p:nvSpPr>
          <p:spPr bwMode="auto">
            <a:xfrm>
              <a:off x="1660525" y="5232400"/>
              <a:ext cx="1169988" cy="69850"/>
            </a:xfrm>
            <a:custGeom>
              <a:avLst/>
              <a:gdLst/>
              <a:ahLst/>
              <a:cxnLst>
                <a:cxn ang="0">
                  <a:pos x="0" y="44"/>
                </a:cxn>
                <a:cxn ang="0">
                  <a:pos x="10" y="0"/>
                </a:cxn>
                <a:cxn ang="0">
                  <a:pos x="737" y="0"/>
                </a:cxn>
                <a:cxn ang="0">
                  <a:pos x="735" y="44"/>
                </a:cxn>
                <a:cxn ang="0">
                  <a:pos x="0" y="44"/>
                </a:cxn>
              </a:cxnLst>
              <a:rect l="0" t="0" r="r" b="b"/>
              <a:pathLst>
                <a:path w="737" h="44">
                  <a:moveTo>
                    <a:pt x="0" y="44"/>
                  </a:moveTo>
                  <a:lnTo>
                    <a:pt x="10" y="0"/>
                  </a:lnTo>
                  <a:lnTo>
                    <a:pt x="737" y="0"/>
                  </a:lnTo>
                  <a:lnTo>
                    <a:pt x="735" y="44"/>
                  </a:lnTo>
                  <a:lnTo>
                    <a:pt x="0" y="44"/>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9" name="Freeform 6"/>
            <p:cNvSpPr>
              <a:spLocks/>
            </p:cNvSpPr>
            <p:nvPr/>
          </p:nvSpPr>
          <p:spPr bwMode="auto">
            <a:xfrm>
              <a:off x="3632200" y="2743200"/>
              <a:ext cx="177800" cy="234950"/>
            </a:xfrm>
            <a:custGeom>
              <a:avLst/>
              <a:gdLst/>
              <a:ahLst/>
              <a:cxnLst>
                <a:cxn ang="0">
                  <a:pos x="56" y="148"/>
                </a:cxn>
                <a:cxn ang="0">
                  <a:pos x="0" y="92"/>
                </a:cxn>
                <a:cxn ang="0">
                  <a:pos x="34" y="92"/>
                </a:cxn>
                <a:cxn ang="0">
                  <a:pos x="34" y="0"/>
                </a:cxn>
                <a:cxn ang="0">
                  <a:pos x="78" y="0"/>
                </a:cxn>
                <a:cxn ang="0">
                  <a:pos x="78" y="92"/>
                </a:cxn>
                <a:cxn ang="0">
                  <a:pos x="112" y="92"/>
                </a:cxn>
                <a:cxn ang="0">
                  <a:pos x="56" y="148"/>
                </a:cxn>
              </a:cxnLst>
              <a:rect l="0" t="0" r="r" b="b"/>
              <a:pathLst>
                <a:path w="112" h="148">
                  <a:moveTo>
                    <a:pt x="56" y="148"/>
                  </a:moveTo>
                  <a:lnTo>
                    <a:pt x="0" y="92"/>
                  </a:lnTo>
                  <a:lnTo>
                    <a:pt x="34" y="92"/>
                  </a:lnTo>
                  <a:lnTo>
                    <a:pt x="34" y="0"/>
                  </a:lnTo>
                  <a:lnTo>
                    <a:pt x="78" y="0"/>
                  </a:lnTo>
                  <a:lnTo>
                    <a:pt x="78" y="92"/>
                  </a:lnTo>
                  <a:lnTo>
                    <a:pt x="112" y="92"/>
                  </a:lnTo>
                  <a:lnTo>
                    <a:pt x="56" y="148"/>
                  </a:lnTo>
                  <a:close/>
                </a:path>
              </a:pathLst>
            </a:custGeom>
            <a:solidFill>
              <a:schemeClr val="accent6">
                <a:lumMod val="75000"/>
              </a:schemeClr>
            </a:solidFill>
            <a:ln w="9525">
              <a:solidFill>
                <a:schemeClr val="accent6">
                  <a:lumMod val="75000"/>
                </a:schemeClr>
              </a:solidFill>
              <a:round/>
              <a:headEnd/>
              <a:tailEnd/>
            </a:ln>
          </p:spPr>
          <p:txBody>
            <a:bodyPr/>
            <a:lstStyle/>
            <a:p>
              <a:endParaRPr lang="en-US" dirty="0">
                <a:solidFill>
                  <a:prstClr val="black"/>
                </a:solidFill>
              </a:endParaRPr>
            </a:p>
          </p:txBody>
        </p:sp>
        <p:sp>
          <p:nvSpPr>
            <p:cNvPr id="10" name="Freeform 7"/>
            <p:cNvSpPr>
              <a:spLocks/>
            </p:cNvSpPr>
            <p:nvPr/>
          </p:nvSpPr>
          <p:spPr bwMode="auto">
            <a:xfrm>
              <a:off x="3632200" y="3398838"/>
              <a:ext cx="177800" cy="236537"/>
            </a:xfrm>
            <a:custGeom>
              <a:avLst/>
              <a:gdLst/>
              <a:ahLst/>
              <a:cxnLst>
                <a:cxn ang="0">
                  <a:pos x="56" y="149"/>
                </a:cxn>
                <a:cxn ang="0">
                  <a:pos x="0" y="93"/>
                </a:cxn>
                <a:cxn ang="0">
                  <a:pos x="34" y="93"/>
                </a:cxn>
                <a:cxn ang="0">
                  <a:pos x="34" y="0"/>
                </a:cxn>
                <a:cxn ang="0">
                  <a:pos x="78" y="0"/>
                </a:cxn>
                <a:cxn ang="0">
                  <a:pos x="78" y="93"/>
                </a:cxn>
                <a:cxn ang="0">
                  <a:pos x="112" y="93"/>
                </a:cxn>
                <a:cxn ang="0">
                  <a:pos x="56" y="149"/>
                </a:cxn>
              </a:cxnLst>
              <a:rect l="0" t="0" r="r" b="b"/>
              <a:pathLst>
                <a:path w="112" h="149">
                  <a:moveTo>
                    <a:pt x="56" y="149"/>
                  </a:moveTo>
                  <a:lnTo>
                    <a:pt x="0" y="93"/>
                  </a:lnTo>
                  <a:lnTo>
                    <a:pt x="34" y="93"/>
                  </a:lnTo>
                  <a:lnTo>
                    <a:pt x="34" y="0"/>
                  </a:lnTo>
                  <a:lnTo>
                    <a:pt x="78" y="0"/>
                  </a:lnTo>
                  <a:lnTo>
                    <a:pt x="78" y="93"/>
                  </a:lnTo>
                  <a:lnTo>
                    <a:pt x="112" y="93"/>
                  </a:lnTo>
                  <a:lnTo>
                    <a:pt x="56" y="149"/>
                  </a:lnTo>
                  <a:close/>
                </a:path>
              </a:pathLst>
            </a:custGeom>
            <a:solidFill>
              <a:schemeClr val="accent6">
                <a:lumMod val="75000"/>
              </a:schemeClr>
            </a:solidFill>
            <a:ln w="9525">
              <a:solidFill>
                <a:schemeClr val="accent6">
                  <a:lumMod val="75000"/>
                </a:schemeClr>
              </a:solidFill>
              <a:round/>
              <a:headEnd/>
              <a:tailEnd/>
            </a:ln>
          </p:spPr>
          <p:txBody>
            <a:bodyPr/>
            <a:lstStyle/>
            <a:p>
              <a:endParaRPr lang="en-US" dirty="0">
                <a:solidFill>
                  <a:prstClr val="black"/>
                </a:solidFill>
              </a:endParaRPr>
            </a:p>
          </p:txBody>
        </p:sp>
        <p:sp>
          <p:nvSpPr>
            <p:cNvPr id="11" name="Freeform 8"/>
            <p:cNvSpPr>
              <a:spLocks/>
            </p:cNvSpPr>
            <p:nvPr/>
          </p:nvSpPr>
          <p:spPr bwMode="auto">
            <a:xfrm>
              <a:off x="3632200" y="4056063"/>
              <a:ext cx="177800" cy="234950"/>
            </a:xfrm>
            <a:custGeom>
              <a:avLst/>
              <a:gdLst/>
              <a:ahLst/>
              <a:cxnLst>
                <a:cxn ang="0">
                  <a:pos x="56" y="148"/>
                </a:cxn>
                <a:cxn ang="0">
                  <a:pos x="0" y="92"/>
                </a:cxn>
                <a:cxn ang="0">
                  <a:pos x="34" y="92"/>
                </a:cxn>
                <a:cxn ang="0">
                  <a:pos x="34" y="2"/>
                </a:cxn>
                <a:cxn ang="0">
                  <a:pos x="78" y="0"/>
                </a:cxn>
                <a:cxn ang="0">
                  <a:pos x="78" y="92"/>
                </a:cxn>
                <a:cxn ang="0">
                  <a:pos x="112" y="92"/>
                </a:cxn>
                <a:cxn ang="0">
                  <a:pos x="56" y="148"/>
                </a:cxn>
              </a:cxnLst>
              <a:rect l="0" t="0" r="r" b="b"/>
              <a:pathLst>
                <a:path w="112" h="148">
                  <a:moveTo>
                    <a:pt x="56" y="148"/>
                  </a:moveTo>
                  <a:lnTo>
                    <a:pt x="0" y="92"/>
                  </a:lnTo>
                  <a:lnTo>
                    <a:pt x="34" y="92"/>
                  </a:lnTo>
                  <a:lnTo>
                    <a:pt x="34" y="2"/>
                  </a:lnTo>
                  <a:lnTo>
                    <a:pt x="78" y="0"/>
                  </a:lnTo>
                  <a:lnTo>
                    <a:pt x="78" y="92"/>
                  </a:lnTo>
                  <a:lnTo>
                    <a:pt x="112" y="92"/>
                  </a:lnTo>
                  <a:lnTo>
                    <a:pt x="56" y="148"/>
                  </a:lnTo>
                  <a:close/>
                </a:path>
              </a:pathLst>
            </a:custGeom>
            <a:solidFill>
              <a:schemeClr val="accent6">
                <a:lumMod val="75000"/>
              </a:schemeClr>
            </a:solidFill>
            <a:ln w="9525">
              <a:solidFill>
                <a:schemeClr val="accent6">
                  <a:lumMod val="75000"/>
                </a:schemeClr>
              </a:solidFill>
              <a:round/>
              <a:headEnd/>
              <a:tailEnd/>
            </a:ln>
          </p:spPr>
          <p:txBody>
            <a:bodyPr/>
            <a:lstStyle/>
            <a:p>
              <a:endParaRPr lang="en-US" dirty="0">
                <a:solidFill>
                  <a:prstClr val="black"/>
                </a:solidFill>
              </a:endParaRPr>
            </a:p>
          </p:txBody>
        </p:sp>
        <p:sp>
          <p:nvSpPr>
            <p:cNvPr id="12" name="Freeform 9"/>
            <p:cNvSpPr>
              <a:spLocks/>
            </p:cNvSpPr>
            <p:nvPr/>
          </p:nvSpPr>
          <p:spPr bwMode="auto">
            <a:xfrm>
              <a:off x="3632200" y="4711700"/>
              <a:ext cx="177800" cy="234950"/>
            </a:xfrm>
            <a:custGeom>
              <a:avLst/>
              <a:gdLst/>
              <a:ahLst/>
              <a:cxnLst>
                <a:cxn ang="0">
                  <a:pos x="56" y="148"/>
                </a:cxn>
                <a:cxn ang="0">
                  <a:pos x="0" y="92"/>
                </a:cxn>
                <a:cxn ang="0">
                  <a:pos x="34" y="92"/>
                </a:cxn>
                <a:cxn ang="0">
                  <a:pos x="34" y="2"/>
                </a:cxn>
                <a:cxn ang="0">
                  <a:pos x="78" y="0"/>
                </a:cxn>
                <a:cxn ang="0">
                  <a:pos x="78" y="92"/>
                </a:cxn>
                <a:cxn ang="0">
                  <a:pos x="112" y="92"/>
                </a:cxn>
                <a:cxn ang="0">
                  <a:pos x="56" y="148"/>
                </a:cxn>
              </a:cxnLst>
              <a:rect l="0" t="0" r="r" b="b"/>
              <a:pathLst>
                <a:path w="112" h="148">
                  <a:moveTo>
                    <a:pt x="56" y="148"/>
                  </a:moveTo>
                  <a:lnTo>
                    <a:pt x="0" y="92"/>
                  </a:lnTo>
                  <a:lnTo>
                    <a:pt x="34" y="92"/>
                  </a:lnTo>
                  <a:lnTo>
                    <a:pt x="34" y="2"/>
                  </a:lnTo>
                  <a:lnTo>
                    <a:pt x="78" y="0"/>
                  </a:lnTo>
                  <a:lnTo>
                    <a:pt x="78" y="92"/>
                  </a:lnTo>
                  <a:lnTo>
                    <a:pt x="112" y="92"/>
                  </a:lnTo>
                  <a:lnTo>
                    <a:pt x="56" y="148"/>
                  </a:lnTo>
                  <a:close/>
                </a:path>
              </a:pathLst>
            </a:custGeom>
            <a:solidFill>
              <a:schemeClr val="accent6">
                <a:lumMod val="75000"/>
              </a:schemeClr>
            </a:solidFill>
            <a:ln w="9525">
              <a:solidFill>
                <a:schemeClr val="accent6">
                  <a:lumMod val="75000"/>
                </a:schemeClr>
              </a:solidFill>
              <a:round/>
              <a:headEnd/>
              <a:tailEnd/>
            </a:ln>
          </p:spPr>
          <p:txBody>
            <a:bodyPr/>
            <a:lstStyle/>
            <a:p>
              <a:endParaRPr lang="en-US" dirty="0">
                <a:solidFill>
                  <a:prstClr val="black"/>
                </a:solidFill>
              </a:endParaRPr>
            </a:p>
          </p:txBody>
        </p:sp>
        <p:sp>
          <p:nvSpPr>
            <p:cNvPr id="13" name="Freeform 11"/>
            <p:cNvSpPr>
              <a:spLocks/>
            </p:cNvSpPr>
            <p:nvPr/>
          </p:nvSpPr>
          <p:spPr bwMode="auto">
            <a:xfrm>
              <a:off x="5281612" y="2330450"/>
              <a:ext cx="2414588" cy="496888"/>
            </a:xfrm>
            <a:custGeom>
              <a:avLst/>
              <a:gdLst/>
              <a:ahLst/>
              <a:cxnLst>
                <a:cxn ang="0">
                  <a:pos x="749" y="2"/>
                </a:cxn>
                <a:cxn ang="0">
                  <a:pos x="897" y="151"/>
                </a:cxn>
                <a:cxn ang="0">
                  <a:pos x="897" y="151"/>
                </a:cxn>
                <a:cxn ang="0">
                  <a:pos x="897" y="313"/>
                </a:cxn>
                <a:cxn ang="0">
                  <a:pos x="0" y="313"/>
                </a:cxn>
                <a:cxn ang="0">
                  <a:pos x="0" y="0"/>
                </a:cxn>
                <a:cxn ang="0">
                  <a:pos x="747" y="0"/>
                </a:cxn>
                <a:cxn ang="0">
                  <a:pos x="749" y="2"/>
                </a:cxn>
              </a:cxnLst>
              <a:rect l="0" t="0" r="r" b="b"/>
              <a:pathLst>
                <a:path w="897" h="313">
                  <a:moveTo>
                    <a:pt x="749" y="2"/>
                  </a:moveTo>
                  <a:lnTo>
                    <a:pt x="897" y="151"/>
                  </a:lnTo>
                  <a:lnTo>
                    <a:pt x="897" y="151"/>
                  </a:lnTo>
                  <a:lnTo>
                    <a:pt x="897" y="313"/>
                  </a:lnTo>
                  <a:lnTo>
                    <a:pt x="0" y="313"/>
                  </a:lnTo>
                  <a:lnTo>
                    <a:pt x="0" y="0"/>
                  </a:lnTo>
                  <a:lnTo>
                    <a:pt x="747" y="0"/>
                  </a:lnTo>
                  <a:lnTo>
                    <a:pt x="749" y="2"/>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14" name="Freeform 13"/>
            <p:cNvSpPr>
              <a:spLocks/>
            </p:cNvSpPr>
            <p:nvPr/>
          </p:nvSpPr>
          <p:spPr bwMode="auto">
            <a:xfrm>
              <a:off x="5281612" y="2986088"/>
              <a:ext cx="2414588" cy="498475"/>
            </a:xfrm>
            <a:custGeom>
              <a:avLst/>
              <a:gdLst/>
              <a:ahLst/>
              <a:cxnLst>
                <a:cxn ang="0">
                  <a:pos x="749" y="3"/>
                </a:cxn>
                <a:cxn ang="0">
                  <a:pos x="897" y="151"/>
                </a:cxn>
                <a:cxn ang="0">
                  <a:pos x="897" y="151"/>
                </a:cxn>
                <a:cxn ang="0">
                  <a:pos x="897" y="314"/>
                </a:cxn>
                <a:cxn ang="0">
                  <a:pos x="0" y="314"/>
                </a:cxn>
                <a:cxn ang="0">
                  <a:pos x="0" y="0"/>
                </a:cxn>
                <a:cxn ang="0">
                  <a:pos x="747" y="0"/>
                </a:cxn>
                <a:cxn ang="0">
                  <a:pos x="749" y="3"/>
                </a:cxn>
              </a:cxnLst>
              <a:rect l="0" t="0" r="r" b="b"/>
              <a:pathLst>
                <a:path w="897" h="314">
                  <a:moveTo>
                    <a:pt x="749" y="3"/>
                  </a:moveTo>
                  <a:lnTo>
                    <a:pt x="897" y="151"/>
                  </a:lnTo>
                  <a:lnTo>
                    <a:pt x="897" y="151"/>
                  </a:lnTo>
                  <a:lnTo>
                    <a:pt x="897" y="314"/>
                  </a:lnTo>
                  <a:lnTo>
                    <a:pt x="0" y="314"/>
                  </a:lnTo>
                  <a:lnTo>
                    <a:pt x="0" y="0"/>
                  </a:lnTo>
                  <a:lnTo>
                    <a:pt x="747" y="0"/>
                  </a:lnTo>
                  <a:lnTo>
                    <a:pt x="749" y="3"/>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15" name="Freeform 15"/>
            <p:cNvSpPr>
              <a:spLocks/>
            </p:cNvSpPr>
            <p:nvPr/>
          </p:nvSpPr>
          <p:spPr bwMode="auto">
            <a:xfrm>
              <a:off x="5281612" y="3641725"/>
              <a:ext cx="2414588" cy="498475"/>
            </a:xfrm>
            <a:custGeom>
              <a:avLst/>
              <a:gdLst/>
              <a:ahLst/>
              <a:cxnLst>
                <a:cxn ang="0">
                  <a:pos x="749" y="3"/>
                </a:cxn>
                <a:cxn ang="0">
                  <a:pos x="897" y="151"/>
                </a:cxn>
                <a:cxn ang="0">
                  <a:pos x="897" y="151"/>
                </a:cxn>
                <a:cxn ang="0">
                  <a:pos x="897" y="314"/>
                </a:cxn>
                <a:cxn ang="0">
                  <a:pos x="0" y="314"/>
                </a:cxn>
                <a:cxn ang="0">
                  <a:pos x="0" y="0"/>
                </a:cxn>
                <a:cxn ang="0">
                  <a:pos x="747" y="0"/>
                </a:cxn>
                <a:cxn ang="0">
                  <a:pos x="749" y="3"/>
                </a:cxn>
              </a:cxnLst>
              <a:rect l="0" t="0" r="r" b="b"/>
              <a:pathLst>
                <a:path w="897" h="314">
                  <a:moveTo>
                    <a:pt x="749" y="3"/>
                  </a:moveTo>
                  <a:lnTo>
                    <a:pt x="897" y="151"/>
                  </a:lnTo>
                  <a:lnTo>
                    <a:pt x="897" y="151"/>
                  </a:lnTo>
                  <a:lnTo>
                    <a:pt x="897" y="314"/>
                  </a:lnTo>
                  <a:lnTo>
                    <a:pt x="0" y="314"/>
                  </a:lnTo>
                  <a:lnTo>
                    <a:pt x="0" y="0"/>
                  </a:lnTo>
                  <a:lnTo>
                    <a:pt x="747" y="0"/>
                  </a:lnTo>
                  <a:lnTo>
                    <a:pt x="749" y="3"/>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16" name="Freeform 17"/>
            <p:cNvSpPr>
              <a:spLocks/>
            </p:cNvSpPr>
            <p:nvPr/>
          </p:nvSpPr>
          <p:spPr bwMode="auto">
            <a:xfrm>
              <a:off x="5281612" y="4298950"/>
              <a:ext cx="2414588" cy="496888"/>
            </a:xfrm>
            <a:custGeom>
              <a:avLst/>
              <a:gdLst/>
              <a:ahLst/>
              <a:cxnLst>
                <a:cxn ang="0">
                  <a:pos x="749" y="2"/>
                </a:cxn>
                <a:cxn ang="0">
                  <a:pos x="897" y="151"/>
                </a:cxn>
                <a:cxn ang="0">
                  <a:pos x="897" y="151"/>
                </a:cxn>
                <a:cxn ang="0">
                  <a:pos x="897" y="313"/>
                </a:cxn>
                <a:cxn ang="0">
                  <a:pos x="0" y="313"/>
                </a:cxn>
                <a:cxn ang="0">
                  <a:pos x="0" y="0"/>
                </a:cxn>
                <a:cxn ang="0">
                  <a:pos x="747" y="0"/>
                </a:cxn>
                <a:cxn ang="0">
                  <a:pos x="749" y="2"/>
                </a:cxn>
              </a:cxnLst>
              <a:rect l="0" t="0" r="r" b="b"/>
              <a:pathLst>
                <a:path w="897" h="313">
                  <a:moveTo>
                    <a:pt x="749" y="2"/>
                  </a:moveTo>
                  <a:lnTo>
                    <a:pt x="897" y="151"/>
                  </a:lnTo>
                  <a:lnTo>
                    <a:pt x="897" y="151"/>
                  </a:lnTo>
                  <a:lnTo>
                    <a:pt x="897" y="313"/>
                  </a:lnTo>
                  <a:lnTo>
                    <a:pt x="0" y="313"/>
                  </a:lnTo>
                  <a:lnTo>
                    <a:pt x="0" y="0"/>
                  </a:lnTo>
                  <a:lnTo>
                    <a:pt x="747" y="0"/>
                  </a:lnTo>
                  <a:lnTo>
                    <a:pt x="749" y="2"/>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17" name="Freeform 19"/>
            <p:cNvSpPr>
              <a:spLocks/>
            </p:cNvSpPr>
            <p:nvPr/>
          </p:nvSpPr>
          <p:spPr bwMode="auto">
            <a:xfrm>
              <a:off x="5281612" y="4959350"/>
              <a:ext cx="2414588" cy="493713"/>
            </a:xfrm>
            <a:custGeom>
              <a:avLst/>
              <a:gdLst/>
              <a:ahLst/>
              <a:cxnLst>
                <a:cxn ang="0">
                  <a:pos x="749" y="0"/>
                </a:cxn>
                <a:cxn ang="0">
                  <a:pos x="897" y="148"/>
                </a:cxn>
                <a:cxn ang="0">
                  <a:pos x="897" y="148"/>
                </a:cxn>
                <a:cxn ang="0">
                  <a:pos x="897" y="311"/>
                </a:cxn>
                <a:cxn ang="0">
                  <a:pos x="0" y="311"/>
                </a:cxn>
                <a:cxn ang="0">
                  <a:pos x="0" y="0"/>
                </a:cxn>
                <a:cxn ang="0">
                  <a:pos x="747" y="0"/>
                </a:cxn>
                <a:cxn ang="0">
                  <a:pos x="749" y="0"/>
                </a:cxn>
              </a:cxnLst>
              <a:rect l="0" t="0" r="r" b="b"/>
              <a:pathLst>
                <a:path w="897" h="311">
                  <a:moveTo>
                    <a:pt x="749" y="0"/>
                  </a:moveTo>
                  <a:lnTo>
                    <a:pt x="897" y="148"/>
                  </a:lnTo>
                  <a:lnTo>
                    <a:pt x="897" y="148"/>
                  </a:lnTo>
                  <a:lnTo>
                    <a:pt x="897" y="311"/>
                  </a:lnTo>
                  <a:lnTo>
                    <a:pt x="0" y="311"/>
                  </a:lnTo>
                  <a:lnTo>
                    <a:pt x="0" y="0"/>
                  </a:lnTo>
                  <a:lnTo>
                    <a:pt x="747" y="0"/>
                  </a:lnTo>
                  <a:lnTo>
                    <a:pt x="749" y="0"/>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18" name="Freeform 21"/>
            <p:cNvSpPr>
              <a:spLocks/>
            </p:cNvSpPr>
            <p:nvPr/>
          </p:nvSpPr>
          <p:spPr bwMode="auto">
            <a:xfrm>
              <a:off x="2819401" y="2322512"/>
              <a:ext cx="1938338" cy="496888"/>
            </a:xfrm>
            <a:custGeom>
              <a:avLst/>
              <a:gdLst/>
              <a:ahLst/>
              <a:cxnLst>
                <a:cxn ang="0">
                  <a:pos x="747" y="2"/>
                </a:cxn>
                <a:cxn ang="0">
                  <a:pos x="895" y="151"/>
                </a:cxn>
                <a:cxn ang="0">
                  <a:pos x="895" y="151"/>
                </a:cxn>
                <a:cxn ang="0">
                  <a:pos x="895" y="313"/>
                </a:cxn>
                <a:cxn ang="0">
                  <a:pos x="0" y="313"/>
                </a:cxn>
                <a:cxn ang="0">
                  <a:pos x="0" y="0"/>
                </a:cxn>
                <a:cxn ang="0">
                  <a:pos x="747" y="0"/>
                </a:cxn>
                <a:cxn ang="0">
                  <a:pos x="747" y="2"/>
                </a:cxn>
              </a:cxnLst>
              <a:rect l="0" t="0" r="r" b="b"/>
              <a:pathLst>
                <a:path w="895" h="313">
                  <a:moveTo>
                    <a:pt x="747" y="2"/>
                  </a:moveTo>
                  <a:lnTo>
                    <a:pt x="895" y="151"/>
                  </a:lnTo>
                  <a:lnTo>
                    <a:pt x="895" y="151"/>
                  </a:lnTo>
                  <a:lnTo>
                    <a:pt x="895" y="313"/>
                  </a:lnTo>
                  <a:lnTo>
                    <a:pt x="0" y="313"/>
                  </a:lnTo>
                  <a:lnTo>
                    <a:pt x="0" y="0"/>
                  </a:lnTo>
                  <a:lnTo>
                    <a:pt x="747" y="0"/>
                  </a:lnTo>
                  <a:lnTo>
                    <a:pt x="747" y="2"/>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19" name="Freeform 23"/>
            <p:cNvSpPr>
              <a:spLocks/>
            </p:cNvSpPr>
            <p:nvPr/>
          </p:nvSpPr>
          <p:spPr bwMode="auto">
            <a:xfrm>
              <a:off x="2819401" y="2971800"/>
              <a:ext cx="1938338" cy="498475"/>
            </a:xfrm>
            <a:custGeom>
              <a:avLst/>
              <a:gdLst/>
              <a:ahLst/>
              <a:cxnLst>
                <a:cxn ang="0">
                  <a:pos x="747" y="3"/>
                </a:cxn>
                <a:cxn ang="0">
                  <a:pos x="895" y="151"/>
                </a:cxn>
                <a:cxn ang="0">
                  <a:pos x="895" y="151"/>
                </a:cxn>
                <a:cxn ang="0">
                  <a:pos x="895" y="314"/>
                </a:cxn>
                <a:cxn ang="0">
                  <a:pos x="0" y="314"/>
                </a:cxn>
                <a:cxn ang="0">
                  <a:pos x="0" y="0"/>
                </a:cxn>
                <a:cxn ang="0">
                  <a:pos x="747" y="0"/>
                </a:cxn>
                <a:cxn ang="0">
                  <a:pos x="747" y="3"/>
                </a:cxn>
              </a:cxnLst>
              <a:rect l="0" t="0" r="r" b="b"/>
              <a:pathLst>
                <a:path w="895" h="314">
                  <a:moveTo>
                    <a:pt x="747" y="3"/>
                  </a:moveTo>
                  <a:lnTo>
                    <a:pt x="895" y="151"/>
                  </a:lnTo>
                  <a:lnTo>
                    <a:pt x="895" y="151"/>
                  </a:lnTo>
                  <a:lnTo>
                    <a:pt x="895" y="314"/>
                  </a:lnTo>
                  <a:lnTo>
                    <a:pt x="0" y="314"/>
                  </a:lnTo>
                  <a:lnTo>
                    <a:pt x="0" y="0"/>
                  </a:lnTo>
                  <a:lnTo>
                    <a:pt x="747" y="0"/>
                  </a:lnTo>
                  <a:lnTo>
                    <a:pt x="747" y="3"/>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20" name="Freeform 25"/>
            <p:cNvSpPr>
              <a:spLocks/>
            </p:cNvSpPr>
            <p:nvPr/>
          </p:nvSpPr>
          <p:spPr bwMode="auto">
            <a:xfrm>
              <a:off x="2819401" y="3626004"/>
              <a:ext cx="1938338" cy="498475"/>
            </a:xfrm>
            <a:custGeom>
              <a:avLst/>
              <a:gdLst/>
              <a:ahLst/>
              <a:cxnLst>
                <a:cxn ang="0">
                  <a:pos x="747" y="3"/>
                </a:cxn>
                <a:cxn ang="0">
                  <a:pos x="895" y="151"/>
                </a:cxn>
                <a:cxn ang="0">
                  <a:pos x="895" y="151"/>
                </a:cxn>
                <a:cxn ang="0">
                  <a:pos x="895" y="314"/>
                </a:cxn>
                <a:cxn ang="0">
                  <a:pos x="0" y="314"/>
                </a:cxn>
                <a:cxn ang="0">
                  <a:pos x="0" y="0"/>
                </a:cxn>
                <a:cxn ang="0">
                  <a:pos x="747" y="0"/>
                </a:cxn>
                <a:cxn ang="0">
                  <a:pos x="747" y="3"/>
                </a:cxn>
              </a:cxnLst>
              <a:rect l="0" t="0" r="r" b="b"/>
              <a:pathLst>
                <a:path w="895" h="314">
                  <a:moveTo>
                    <a:pt x="747" y="3"/>
                  </a:moveTo>
                  <a:lnTo>
                    <a:pt x="895" y="151"/>
                  </a:lnTo>
                  <a:lnTo>
                    <a:pt x="895" y="151"/>
                  </a:lnTo>
                  <a:lnTo>
                    <a:pt x="895" y="314"/>
                  </a:lnTo>
                  <a:lnTo>
                    <a:pt x="0" y="314"/>
                  </a:lnTo>
                  <a:lnTo>
                    <a:pt x="0" y="0"/>
                  </a:lnTo>
                  <a:lnTo>
                    <a:pt x="747" y="0"/>
                  </a:lnTo>
                  <a:lnTo>
                    <a:pt x="747" y="3"/>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21" name="Freeform 27"/>
            <p:cNvSpPr>
              <a:spLocks/>
            </p:cNvSpPr>
            <p:nvPr/>
          </p:nvSpPr>
          <p:spPr bwMode="auto">
            <a:xfrm>
              <a:off x="914400" y="3429000"/>
              <a:ext cx="1752600" cy="685800"/>
            </a:xfrm>
            <a:custGeom>
              <a:avLst/>
              <a:gdLst/>
              <a:ahLst/>
              <a:cxnLst>
                <a:cxn ang="0">
                  <a:pos x="749" y="3"/>
                </a:cxn>
                <a:cxn ang="0">
                  <a:pos x="897" y="151"/>
                </a:cxn>
                <a:cxn ang="0">
                  <a:pos x="897" y="151"/>
                </a:cxn>
                <a:cxn ang="0">
                  <a:pos x="897" y="314"/>
                </a:cxn>
                <a:cxn ang="0">
                  <a:pos x="0" y="314"/>
                </a:cxn>
                <a:cxn ang="0">
                  <a:pos x="0" y="0"/>
                </a:cxn>
                <a:cxn ang="0">
                  <a:pos x="747" y="0"/>
                </a:cxn>
                <a:cxn ang="0">
                  <a:pos x="749" y="3"/>
                </a:cxn>
              </a:cxnLst>
              <a:rect l="0" t="0" r="r" b="b"/>
              <a:pathLst>
                <a:path w="897" h="314">
                  <a:moveTo>
                    <a:pt x="749" y="3"/>
                  </a:moveTo>
                  <a:lnTo>
                    <a:pt x="897" y="151"/>
                  </a:lnTo>
                  <a:lnTo>
                    <a:pt x="897" y="151"/>
                  </a:lnTo>
                  <a:lnTo>
                    <a:pt x="897" y="314"/>
                  </a:lnTo>
                  <a:lnTo>
                    <a:pt x="0" y="314"/>
                  </a:lnTo>
                  <a:lnTo>
                    <a:pt x="0" y="0"/>
                  </a:lnTo>
                  <a:lnTo>
                    <a:pt x="747" y="0"/>
                  </a:lnTo>
                  <a:lnTo>
                    <a:pt x="749" y="3"/>
                  </a:lnTo>
                  <a:close/>
                </a:path>
              </a:pathLst>
            </a:custGeom>
            <a:solidFill>
              <a:schemeClr val="bg1">
                <a:lumMod val="75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22" name="Freeform 29"/>
            <p:cNvSpPr>
              <a:spLocks/>
            </p:cNvSpPr>
            <p:nvPr/>
          </p:nvSpPr>
          <p:spPr bwMode="auto">
            <a:xfrm>
              <a:off x="2819401" y="4298950"/>
              <a:ext cx="1938338" cy="496888"/>
            </a:xfrm>
            <a:custGeom>
              <a:avLst/>
              <a:gdLst/>
              <a:ahLst/>
              <a:cxnLst>
                <a:cxn ang="0">
                  <a:pos x="747" y="2"/>
                </a:cxn>
                <a:cxn ang="0">
                  <a:pos x="895" y="151"/>
                </a:cxn>
                <a:cxn ang="0">
                  <a:pos x="895" y="151"/>
                </a:cxn>
                <a:cxn ang="0">
                  <a:pos x="895" y="313"/>
                </a:cxn>
                <a:cxn ang="0">
                  <a:pos x="0" y="313"/>
                </a:cxn>
                <a:cxn ang="0">
                  <a:pos x="0" y="0"/>
                </a:cxn>
                <a:cxn ang="0">
                  <a:pos x="747" y="0"/>
                </a:cxn>
                <a:cxn ang="0">
                  <a:pos x="747" y="2"/>
                </a:cxn>
              </a:cxnLst>
              <a:rect l="0" t="0" r="r" b="b"/>
              <a:pathLst>
                <a:path w="895" h="313">
                  <a:moveTo>
                    <a:pt x="747" y="2"/>
                  </a:moveTo>
                  <a:lnTo>
                    <a:pt x="895" y="151"/>
                  </a:lnTo>
                  <a:lnTo>
                    <a:pt x="895" y="151"/>
                  </a:lnTo>
                  <a:lnTo>
                    <a:pt x="895" y="313"/>
                  </a:lnTo>
                  <a:lnTo>
                    <a:pt x="0" y="313"/>
                  </a:lnTo>
                  <a:lnTo>
                    <a:pt x="0" y="0"/>
                  </a:lnTo>
                  <a:lnTo>
                    <a:pt x="747" y="0"/>
                  </a:lnTo>
                  <a:lnTo>
                    <a:pt x="747" y="2"/>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23" name="Freeform 31"/>
            <p:cNvSpPr>
              <a:spLocks/>
            </p:cNvSpPr>
            <p:nvPr/>
          </p:nvSpPr>
          <p:spPr bwMode="auto">
            <a:xfrm>
              <a:off x="2819401" y="4959350"/>
              <a:ext cx="1938338" cy="493713"/>
            </a:xfrm>
            <a:custGeom>
              <a:avLst/>
              <a:gdLst/>
              <a:ahLst/>
              <a:cxnLst>
                <a:cxn ang="0">
                  <a:pos x="747" y="0"/>
                </a:cxn>
                <a:cxn ang="0">
                  <a:pos x="895" y="148"/>
                </a:cxn>
                <a:cxn ang="0">
                  <a:pos x="895" y="148"/>
                </a:cxn>
                <a:cxn ang="0">
                  <a:pos x="895" y="311"/>
                </a:cxn>
                <a:cxn ang="0">
                  <a:pos x="0" y="311"/>
                </a:cxn>
                <a:cxn ang="0">
                  <a:pos x="0" y="0"/>
                </a:cxn>
                <a:cxn ang="0">
                  <a:pos x="747" y="0"/>
                </a:cxn>
                <a:cxn ang="0">
                  <a:pos x="747" y="0"/>
                </a:cxn>
              </a:cxnLst>
              <a:rect l="0" t="0" r="r" b="b"/>
              <a:pathLst>
                <a:path w="895" h="311">
                  <a:moveTo>
                    <a:pt x="747" y="0"/>
                  </a:moveTo>
                  <a:lnTo>
                    <a:pt x="895" y="148"/>
                  </a:lnTo>
                  <a:lnTo>
                    <a:pt x="895" y="148"/>
                  </a:lnTo>
                  <a:lnTo>
                    <a:pt x="895" y="311"/>
                  </a:lnTo>
                  <a:lnTo>
                    <a:pt x="0" y="311"/>
                  </a:lnTo>
                  <a:lnTo>
                    <a:pt x="0" y="0"/>
                  </a:lnTo>
                  <a:lnTo>
                    <a:pt x="747" y="0"/>
                  </a:lnTo>
                  <a:lnTo>
                    <a:pt x="747" y="0"/>
                  </a:lnTo>
                  <a:close/>
                </a:path>
              </a:pathLst>
            </a:custGeom>
            <a:solidFill>
              <a:schemeClr val="accent6">
                <a:lumMod val="40000"/>
                <a:lumOff val="60000"/>
              </a:schemeClr>
            </a:solidFill>
            <a:ln w="15875">
              <a:noFill/>
              <a:prstDash val="solid"/>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solidFill>
                  <a:prstClr val="black"/>
                </a:solidFill>
              </a:endParaRPr>
            </a:p>
          </p:txBody>
        </p:sp>
        <p:sp>
          <p:nvSpPr>
            <p:cNvPr id="24" name="Freeform 32"/>
            <p:cNvSpPr>
              <a:spLocks/>
            </p:cNvSpPr>
            <p:nvPr/>
          </p:nvSpPr>
          <p:spPr bwMode="auto">
            <a:xfrm>
              <a:off x="1649413" y="2624138"/>
              <a:ext cx="1131887" cy="176212"/>
            </a:xfrm>
            <a:custGeom>
              <a:avLst/>
              <a:gdLst/>
              <a:ahLst/>
              <a:cxnLst>
                <a:cxn ang="0">
                  <a:pos x="713" y="56"/>
                </a:cxn>
                <a:cxn ang="0">
                  <a:pos x="657" y="111"/>
                </a:cxn>
                <a:cxn ang="0">
                  <a:pos x="657" y="77"/>
                </a:cxn>
                <a:cxn ang="0">
                  <a:pos x="7" y="77"/>
                </a:cxn>
                <a:cxn ang="0">
                  <a:pos x="0" y="34"/>
                </a:cxn>
                <a:cxn ang="0">
                  <a:pos x="657" y="34"/>
                </a:cxn>
                <a:cxn ang="0">
                  <a:pos x="657" y="0"/>
                </a:cxn>
                <a:cxn ang="0">
                  <a:pos x="713" y="56"/>
                </a:cxn>
              </a:cxnLst>
              <a:rect l="0" t="0" r="r" b="b"/>
              <a:pathLst>
                <a:path w="713" h="111">
                  <a:moveTo>
                    <a:pt x="713" y="56"/>
                  </a:moveTo>
                  <a:lnTo>
                    <a:pt x="657" y="111"/>
                  </a:lnTo>
                  <a:lnTo>
                    <a:pt x="657" y="77"/>
                  </a:lnTo>
                  <a:lnTo>
                    <a:pt x="7" y="77"/>
                  </a:lnTo>
                  <a:lnTo>
                    <a:pt x="0" y="34"/>
                  </a:lnTo>
                  <a:lnTo>
                    <a:pt x="657" y="34"/>
                  </a:lnTo>
                  <a:lnTo>
                    <a:pt x="657" y="0"/>
                  </a:lnTo>
                  <a:lnTo>
                    <a:pt x="713" y="56"/>
                  </a:lnTo>
                  <a:close/>
                </a:path>
              </a:pathLst>
            </a:custGeom>
            <a:solidFill>
              <a:schemeClr val="accent6">
                <a:lumMod val="75000"/>
              </a:schemeClr>
            </a:solidFill>
            <a:ln w="9525">
              <a:solidFill>
                <a:schemeClr val="accent6">
                  <a:lumMod val="75000"/>
                </a:schemeClr>
              </a:solidFill>
              <a:round/>
              <a:headEnd/>
              <a:tailEnd/>
            </a:ln>
          </p:spPr>
          <p:txBody>
            <a:bodyPr/>
            <a:lstStyle/>
            <a:p>
              <a:endParaRPr lang="en-US" dirty="0">
                <a:solidFill>
                  <a:prstClr val="black"/>
                </a:solidFill>
              </a:endParaRPr>
            </a:p>
          </p:txBody>
        </p:sp>
        <p:sp>
          <p:nvSpPr>
            <p:cNvPr id="25" name="Rectangle 33"/>
            <p:cNvSpPr>
              <a:spLocks noChangeArrowheads="1"/>
            </p:cNvSpPr>
            <p:nvPr/>
          </p:nvSpPr>
          <p:spPr bwMode="auto">
            <a:xfrm>
              <a:off x="3048000" y="2362200"/>
              <a:ext cx="1295400"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What is the vision?</a:t>
              </a:r>
              <a:endParaRPr lang="en-US" sz="2400" b="1" dirty="0">
                <a:solidFill>
                  <a:prstClr val="black"/>
                </a:solidFill>
              </a:endParaRPr>
            </a:p>
          </p:txBody>
        </p:sp>
        <p:sp>
          <p:nvSpPr>
            <p:cNvPr id="26" name="Rectangle 34"/>
            <p:cNvSpPr>
              <a:spLocks noChangeArrowheads="1"/>
            </p:cNvSpPr>
            <p:nvPr/>
          </p:nvSpPr>
          <p:spPr bwMode="auto">
            <a:xfrm>
              <a:off x="2971800" y="3667648"/>
              <a:ext cx="1468982"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Where do we </a:t>
              </a:r>
            </a:p>
            <a:p>
              <a:pPr algn="ctr"/>
              <a:r>
                <a:rPr lang="en-US" sz="1400" b="1" dirty="0">
                  <a:solidFill>
                    <a:srgbClr val="000000"/>
                  </a:solidFill>
                  <a:latin typeface="Myriad Roman" charset="0"/>
                </a:rPr>
                <a:t>want to be?</a:t>
              </a:r>
              <a:endParaRPr lang="en-US" sz="1400" b="1" dirty="0">
                <a:solidFill>
                  <a:prstClr val="black"/>
                </a:solidFill>
              </a:endParaRPr>
            </a:p>
          </p:txBody>
        </p:sp>
        <p:sp>
          <p:nvSpPr>
            <p:cNvPr id="27" name="Rectangle 36"/>
            <p:cNvSpPr>
              <a:spLocks noChangeArrowheads="1"/>
            </p:cNvSpPr>
            <p:nvPr/>
          </p:nvSpPr>
          <p:spPr bwMode="auto">
            <a:xfrm>
              <a:off x="3048000" y="4319780"/>
              <a:ext cx="1334193"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How do we </a:t>
              </a:r>
            </a:p>
            <a:p>
              <a:pPr algn="ctr"/>
              <a:r>
                <a:rPr lang="en-US" sz="1400" b="1" dirty="0">
                  <a:solidFill>
                    <a:srgbClr val="000000"/>
                  </a:solidFill>
                  <a:latin typeface="Myriad Roman" charset="0"/>
                </a:rPr>
                <a:t>get there?</a:t>
              </a:r>
              <a:endParaRPr lang="en-US" b="1" dirty="0">
                <a:solidFill>
                  <a:prstClr val="black"/>
                </a:solidFill>
              </a:endParaRPr>
            </a:p>
          </p:txBody>
        </p:sp>
        <p:sp>
          <p:nvSpPr>
            <p:cNvPr id="28" name="Rectangle 37"/>
            <p:cNvSpPr>
              <a:spLocks noChangeArrowheads="1"/>
            </p:cNvSpPr>
            <p:nvPr/>
          </p:nvSpPr>
          <p:spPr bwMode="auto">
            <a:xfrm>
              <a:off x="3064767" y="4994947"/>
              <a:ext cx="1277079"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Did we get </a:t>
              </a:r>
            </a:p>
            <a:p>
              <a:pPr algn="ctr"/>
              <a:r>
                <a:rPr lang="en-US" sz="1400" b="1" dirty="0">
                  <a:solidFill>
                    <a:srgbClr val="000000"/>
                  </a:solidFill>
                  <a:latin typeface="Myriad Roman" charset="0"/>
                </a:rPr>
                <a:t>there?</a:t>
              </a:r>
              <a:endParaRPr lang="en-US" b="1" dirty="0">
                <a:solidFill>
                  <a:prstClr val="black"/>
                </a:solidFill>
              </a:endParaRPr>
            </a:p>
          </p:txBody>
        </p:sp>
        <p:sp>
          <p:nvSpPr>
            <p:cNvPr id="29" name="Rectangle 38"/>
            <p:cNvSpPr>
              <a:spLocks noChangeArrowheads="1"/>
            </p:cNvSpPr>
            <p:nvPr/>
          </p:nvSpPr>
          <p:spPr bwMode="auto">
            <a:xfrm>
              <a:off x="3082313" y="3008161"/>
              <a:ext cx="1261087"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Where are </a:t>
              </a:r>
            </a:p>
            <a:p>
              <a:pPr algn="ctr"/>
              <a:r>
                <a:rPr lang="en-US" sz="1400" b="1" dirty="0">
                  <a:solidFill>
                    <a:srgbClr val="000000"/>
                  </a:solidFill>
                  <a:latin typeface="Myriad Roman" charset="0"/>
                </a:rPr>
                <a:t>we now</a:t>
              </a:r>
              <a:r>
                <a:rPr lang="en-US" sz="1100" b="1" dirty="0">
                  <a:solidFill>
                    <a:srgbClr val="000000"/>
                  </a:solidFill>
                  <a:latin typeface="Myriad Roman" charset="0"/>
                </a:rPr>
                <a:t>?</a:t>
              </a:r>
              <a:endParaRPr lang="en-US" b="1" dirty="0">
                <a:solidFill>
                  <a:prstClr val="black"/>
                </a:solidFill>
              </a:endParaRPr>
            </a:p>
          </p:txBody>
        </p:sp>
        <p:sp>
          <p:nvSpPr>
            <p:cNvPr id="30" name="Rectangle 39"/>
            <p:cNvSpPr>
              <a:spLocks noChangeArrowheads="1"/>
            </p:cNvSpPr>
            <p:nvPr/>
          </p:nvSpPr>
          <p:spPr bwMode="auto">
            <a:xfrm>
              <a:off x="958270" y="3441402"/>
              <a:ext cx="1522662"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How do we keep the momentum going?</a:t>
              </a:r>
              <a:endParaRPr lang="en-US" sz="2400" b="1" dirty="0">
                <a:solidFill>
                  <a:prstClr val="black"/>
                </a:solidFill>
              </a:endParaRPr>
            </a:p>
          </p:txBody>
        </p:sp>
        <p:sp>
          <p:nvSpPr>
            <p:cNvPr id="31" name="Rectangle 40"/>
            <p:cNvSpPr>
              <a:spLocks noChangeArrowheads="1"/>
            </p:cNvSpPr>
            <p:nvPr/>
          </p:nvSpPr>
          <p:spPr bwMode="auto">
            <a:xfrm>
              <a:off x="5355605" y="4343441"/>
              <a:ext cx="2132440"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Service &amp; process</a:t>
              </a:r>
            </a:p>
            <a:p>
              <a:pPr algn="ctr"/>
              <a:r>
                <a:rPr lang="en-US" sz="1400" b="1" dirty="0">
                  <a:solidFill>
                    <a:srgbClr val="000000"/>
                  </a:solidFill>
                  <a:latin typeface="Myriad Roman" charset="0"/>
                </a:rPr>
                <a:t>improvement</a:t>
              </a:r>
            </a:p>
          </p:txBody>
        </p:sp>
        <p:sp>
          <p:nvSpPr>
            <p:cNvPr id="32" name="Rectangle 41"/>
            <p:cNvSpPr>
              <a:spLocks noChangeArrowheads="1"/>
            </p:cNvSpPr>
            <p:nvPr/>
          </p:nvSpPr>
          <p:spPr bwMode="auto">
            <a:xfrm>
              <a:off x="5419175" y="3691094"/>
              <a:ext cx="2124625"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Measurable</a:t>
              </a:r>
            </a:p>
            <a:p>
              <a:pPr algn="ctr"/>
              <a:r>
                <a:rPr lang="en-US" sz="1400" b="1" dirty="0">
                  <a:solidFill>
                    <a:srgbClr val="000000"/>
                  </a:solidFill>
                  <a:latin typeface="Myriad Roman" charset="0"/>
                </a:rPr>
                <a:t>targets</a:t>
              </a:r>
            </a:p>
          </p:txBody>
        </p:sp>
        <p:sp>
          <p:nvSpPr>
            <p:cNvPr id="33" name="Rectangle 42"/>
            <p:cNvSpPr>
              <a:spLocks noChangeArrowheads="1"/>
            </p:cNvSpPr>
            <p:nvPr/>
          </p:nvSpPr>
          <p:spPr bwMode="auto">
            <a:xfrm>
              <a:off x="5344529" y="3008161"/>
              <a:ext cx="2123071"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Baseline</a:t>
              </a:r>
            </a:p>
            <a:p>
              <a:pPr algn="ctr"/>
              <a:r>
                <a:rPr lang="en-US" sz="1400" b="1" dirty="0">
                  <a:solidFill>
                    <a:srgbClr val="000000"/>
                  </a:solidFill>
                  <a:latin typeface="Myriad Roman" charset="0"/>
                </a:rPr>
                <a:t>assessments</a:t>
              </a:r>
            </a:p>
          </p:txBody>
        </p:sp>
        <p:sp>
          <p:nvSpPr>
            <p:cNvPr id="34" name="Rectangle 43"/>
            <p:cNvSpPr>
              <a:spLocks noChangeArrowheads="1"/>
            </p:cNvSpPr>
            <p:nvPr/>
          </p:nvSpPr>
          <p:spPr bwMode="auto">
            <a:xfrm>
              <a:off x="5330934" y="5007242"/>
              <a:ext cx="2191600"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Measurements &amp;</a:t>
              </a:r>
            </a:p>
            <a:p>
              <a:pPr algn="ctr"/>
              <a:r>
                <a:rPr lang="en-US" sz="1400" b="1" dirty="0">
                  <a:solidFill>
                    <a:srgbClr val="000000"/>
                  </a:solidFill>
                  <a:latin typeface="Myriad Roman" charset="0"/>
                </a:rPr>
                <a:t>metrics</a:t>
              </a:r>
            </a:p>
          </p:txBody>
        </p:sp>
        <p:sp>
          <p:nvSpPr>
            <p:cNvPr id="35" name="Rectangle 44"/>
            <p:cNvSpPr>
              <a:spLocks noChangeArrowheads="1"/>
            </p:cNvSpPr>
            <p:nvPr/>
          </p:nvSpPr>
          <p:spPr bwMode="auto">
            <a:xfrm>
              <a:off x="5180804" y="2361434"/>
              <a:ext cx="2624253" cy="430887"/>
            </a:xfrm>
            <a:prstGeom prst="rect">
              <a:avLst/>
            </a:prstGeom>
            <a:noFill/>
            <a:ln w="9525">
              <a:noFill/>
              <a:miter lim="800000"/>
              <a:headEnd/>
              <a:tailEnd/>
            </a:ln>
          </p:spPr>
          <p:txBody>
            <a:bodyPr wrap="square" lIns="0" tIns="0" rIns="0" bIns="0">
              <a:spAutoFit/>
            </a:bodyPr>
            <a:lstStyle/>
            <a:p>
              <a:pPr algn="ctr"/>
              <a:r>
                <a:rPr lang="en-US" sz="1400" b="1" dirty="0">
                  <a:solidFill>
                    <a:srgbClr val="000000"/>
                  </a:solidFill>
                  <a:latin typeface="Myriad Roman" charset="0"/>
                </a:rPr>
                <a:t>Business vision,           mission, goals &amp; objectives</a:t>
              </a:r>
            </a:p>
          </p:txBody>
        </p:sp>
        <p:sp>
          <p:nvSpPr>
            <p:cNvPr id="36" name="Freeform 45"/>
            <p:cNvSpPr>
              <a:spLocks/>
            </p:cNvSpPr>
            <p:nvPr/>
          </p:nvSpPr>
          <p:spPr bwMode="auto">
            <a:xfrm>
              <a:off x="1606550" y="4171950"/>
              <a:ext cx="177800" cy="1130300"/>
            </a:xfrm>
            <a:custGeom>
              <a:avLst/>
              <a:gdLst/>
              <a:ahLst/>
              <a:cxnLst>
                <a:cxn ang="0">
                  <a:pos x="56" y="0"/>
                </a:cxn>
                <a:cxn ang="0">
                  <a:pos x="112" y="55"/>
                </a:cxn>
                <a:cxn ang="0">
                  <a:pos x="78" y="55"/>
                </a:cxn>
                <a:cxn ang="0">
                  <a:pos x="78" y="705"/>
                </a:cxn>
                <a:cxn ang="0">
                  <a:pos x="34" y="712"/>
                </a:cxn>
                <a:cxn ang="0">
                  <a:pos x="34" y="55"/>
                </a:cxn>
                <a:cxn ang="0">
                  <a:pos x="0" y="55"/>
                </a:cxn>
                <a:cxn ang="0">
                  <a:pos x="56" y="0"/>
                </a:cxn>
              </a:cxnLst>
              <a:rect l="0" t="0" r="r" b="b"/>
              <a:pathLst>
                <a:path w="112" h="712">
                  <a:moveTo>
                    <a:pt x="56" y="0"/>
                  </a:moveTo>
                  <a:lnTo>
                    <a:pt x="112" y="55"/>
                  </a:lnTo>
                  <a:lnTo>
                    <a:pt x="78" y="55"/>
                  </a:lnTo>
                  <a:lnTo>
                    <a:pt x="78" y="705"/>
                  </a:lnTo>
                  <a:lnTo>
                    <a:pt x="34" y="712"/>
                  </a:lnTo>
                  <a:lnTo>
                    <a:pt x="34" y="55"/>
                  </a:lnTo>
                  <a:lnTo>
                    <a:pt x="0" y="55"/>
                  </a:lnTo>
                  <a:lnTo>
                    <a:pt x="56" y="0"/>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37" name="Freeform 46"/>
            <p:cNvSpPr>
              <a:spLocks/>
            </p:cNvSpPr>
            <p:nvPr/>
          </p:nvSpPr>
          <p:spPr bwMode="auto">
            <a:xfrm>
              <a:off x="4946650" y="2657475"/>
              <a:ext cx="269875" cy="177800"/>
            </a:xfrm>
            <a:custGeom>
              <a:avLst/>
              <a:gdLst/>
              <a:ahLst/>
              <a:cxnLst>
                <a:cxn ang="0">
                  <a:pos x="170" y="56"/>
                </a:cxn>
                <a:cxn ang="0">
                  <a:pos x="114" y="112"/>
                </a:cxn>
                <a:cxn ang="0">
                  <a:pos x="114" y="78"/>
                </a:cxn>
                <a:cxn ang="0">
                  <a:pos x="2" y="78"/>
                </a:cxn>
                <a:cxn ang="0">
                  <a:pos x="0" y="35"/>
                </a:cxn>
                <a:cxn ang="0">
                  <a:pos x="114" y="35"/>
                </a:cxn>
                <a:cxn ang="0">
                  <a:pos x="114" y="0"/>
                </a:cxn>
                <a:cxn ang="0">
                  <a:pos x="170" y="56"/>
                </a:cxn>
              </a:cxnLst>
              <a:rect l="0" t="0" r="r" b="b"/>
              <a:pathLst>
                <a:path w="170" h="112">
                  <a:moveTo>
                    <a:pt x="170" y="56"/>
                  </a:moveTo>
                  <a:lnTo>
                    <a:pt x="114" y="112"/>
                  </a:lnTo>
                  <a:lnTo>
                    <a:pt x="114" y="78"/>
                  </a:lnTo>
                  <a:lnTo>
                    <a:pt x="2" y="78"/>
                  </a:lnTo>
                  <a:lnTo>
                    <a:pt x="0" y="35"/>
                  </a:lnTo>
                  <a:lnTo>
                    <a:pt x="114" y="35"/>
                  </a:lnTo>
                  <a:lnTo>
                    <a:pt x="114" y="0"/>
                  </a:lnTo>
                  <a:lnTo>
                    <a:pt x="170" y="56"/>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38" name="Freeform 47"/>
            <p:cNvSpPr>
              <a:spLocks/>
            </p:cNvSpPr>
            <p:nvPr/>
          </p:nvSpPr>
          <p:spPr bwMode="auto">
            <a:xfrm>
              <a:off x="4792663" y="2657475"/>
              <a:ext cx="269875" cy="177800"/>
            </a:xfrm>
            <a:custGeom>
              <a:avLst/>
              <a:gdLst/>
              <a:ahLst/>
              <a:cxnLst>
                <a:cxn ang="0">
                  <a:pos x="0" y="56"/>
                </a:cxn>
                <a:cxn ang="0">
                  <a:pos x="56" y="112"/>
                </a:cxn>
                <a:cxn ang="0">
                  <a:pos x="56" y="78"/>
                </a:cxn>
                <a:cxn ang="0">
                  <a:pos x="168" y="78"/>
                </a:cxn>
                <a:cxn ang="0">
                  <a:pos x="170" y="35"/>
                </a:cxn>
                <a:cxn ang="0">
                  <a:pos x="56" y="35"/>
                </a:cxn>
                <a:cxn ang="0">
                  <a:pos x="56" y="0"/>
                </a:cxn>
                <a:cxn ang="0">
                  <a:pos x="0" y="56"/>
                </a:cxn>
              </a:cxnLst>
              <a:rect l="0" t="0" r="r" b="b"/>
              <a:pathLst>
                <a:path w="170" h="112">
                  <a:moveTo>
                    <a:pt x="0" y="56"/>
                  </a:moveTo>
                  <a:lnTo>
                    <a:pt x="56" y="112"/>
                  </a:lnTo>
                  <a:lnTo>
                    <a:pt x="56" y="78"/>
                  </a:lnTo>
                  <a:lnTo>
                    <a:pt x="168" y="78"/>
                  </a:lnTo>
                  <a:lnTo>
                    <a:pt x="170" y="35"/>
                  </a:lnTo>
                  <a:lnTo>
                    <a:pt x="56" y="35"/>
                  </a:lnTo>
                  <a:lnTo>
                    <a:pt x="56" y="0"/>
                  </a:lnTo>
                  <a:lnTo>
                    <a:pt x="0" y="56"/>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39" name="Freeform 48"/>
            <p:cNvSpPr>
              <a:spLocks/>
            </p:cNvSpPr>
            <p:nvPr/>
          </p:nvSpPr>
          <p:spPr bwMode="auto">
            <a:xfrm>
              <a:off x="4946650" y="3317875"/>
              <a:ext cx="269875" cy="174625"/>
            </a:xfrm>
            <a:custGeom>
              <a:avLst/>
              <a:gdLst/>
              <a:ahLst/>
              <a:cxnLst>
                <a:cxn ang="0">
                  <a:pos x="170" y="54"/>
                </a:cxn>
                <a:cxn ang="0">
                  <a:pos x="114" y="110"/>
                </a:cxn>
                <a:cxn ang="0">
                  <a:pos x="114" y="76"/>
                </a:cxn>
                <a:cxn ang="0">
                  <a:pos x="2" y="76"/>
                </a:cxn>
                <a:cxn ang="0">
                  <a:pos x="0" y="32"/>
                </a:cxn>
                <a:cxn ang="0">
                  <a:pos x="114" y="32"/>
                </a:cxn>
                <a:cxn ang="0">
                  <a:pos x="114" y="0"/>
                </a:cxn>
                <a:cxn ang="0">
                  <a:pos x="170" y="54"/>
                </a:cxn>
              </a:cxnLst>
              <a:rect l="0" t="0" r="r" b="b"/>
              <a:pathLst>
                <a:path w="170" h="110">
                  <a:moveTo>
                    <a:pt x="170" y="54"/>
                  </a:moveTo>
                  <a:lnTo>
                    <a:pt x="114" y="110"/>
                  </a:lnTo>
                  <a:lnTo>
                    <a:pt x="114" y="76"/>
                  </a:lnTo>
                  <a:lnTo>
                    <a:pt x="2" y="76"/>
                  </a:lnTo>
                  <a:lnTo>
                    <a:pt x="0" y="32"/>
                  </a:lnTo>
                  <a:lnTo>
                    <a:pt x="114" y="32"/>
                  </a:lnTo>
                  <a:lnTo>
                    <a:pt x="114" y="0"/>
                  </a:lnTo>
                  <a:lnTo>
                    <a:pt x="170" y="54"/>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40" name="Freeform 49"/>
            <p:cNvSpPr>
              <a:spLocks/>
            </p:cNvSpPr>
            <p:nvPr/>
          </p:nvSpPr>
          <p:spPr bwMode="auto">
            <a:xfrm>
              <a:off x="4792663" y="3317875"/>
              <a:ext cx="269875" cy="174625"/>
            </a:xfrm>
            <a:custGeom>
              <a:avLst/>
              <a:gdLst/>
              <a:ahLst/>
              <a:cxnLst>
                <a:cxn ang="0">
                  <a:pos x="0" y="54"/>
                </a:cxn>
                <a:cxn ang="0">
                  <a:pos x="56" y="110"/>
                </a:cxn>
                <a:cxn ang="0">
                  <a:pos x="56" y="76"/>
                </a:cxn>
                <a:cxn ang="0">
                  <a:pos x="168" y="76"/>
                </a:cxn>
                <a:cxn ang="0">
                  <a:pos x="170" y="32"/>
                </a:cxn>
                <a:cxn ang="0">
                  <a:pos x="56" y="32"/>
                </a:cxn>
                <a:cxn ang="0">
                  <a:pos x="56" y="0"/>
                </a:cxn>
                <a:cxn ang="0">
                  <a:pos x="0" y="54"/>
                </a:cxn>
              </a:cxnLst>
              <a:rect l="0" t="0" r="r" b="b"/>
              <a:pathLst>
                <a:path w="170" h="110">
                  <a:moveTo>
                    <a:pt x="0" y="54"/>
                  </a:moveTo>
                  <a:lnTo>
                    <a:pt x="56" y="110"/>
                  </a:lnTo>
                  <a:lnTo>
                    <a:pt x="56" y="76"/>
                  </a:lnTo>
                  <a:lnTo>
                    <a:pt x="168" y="76"/>
                  </a:lnTo>
                  <a:lnTo>
                    <a:pt x="170" y="32"/>
                  </a:lnTo>
                  <a:lnTo>
                    <a:pt x="56" y="32"/>
                  </a:lnTo>
                  <a:lnTo>
                    <a:pt x="56" y="0"/>
                  </a:lnTo>
                  <a:lnTo>
                    <a:pt x="0" y="54"/>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41" name="Freeform 50"/>
            <p:cNvSpPr>
              <a:spLocks/>
            </p:cNvSpPr>
            <p:nvPr/>
          </p:nvSpPr>
          <p:spPr bwMode="auto">
            <a:xfrm>
              <a:off x="4946650" y="3975100"/>
              <a:ext cx="269875" cy="173038"/>
            </a:xfrm>
            <a:custGeom>
              <a:avLst/>
              <a:gdLst/>
              <a:ahLst/>
              <a:cxnLst>
                <a:cxn ang="0">
                  <a:pos x="170" y="53"/>
                </a:cxn>
                <a:cxn ang="0">
                  <a:pos x="114" y="109"/>
                </a:cxn>
                <a:cxn ang="0">
                  <a:pos x="114" y="75"/>
                </a:cxn>
                <a:cxn ang="0">
                  <a:pos x="2" y="75"/>
                </a:cxn>
                <a:cxn ang="0">
                  <a:pos x="0" y="31"/>
                </a:cxn>
                <a:cxn ang="0">
                  <a:pos x="114" y="31"/>
                </a:cxn>
                <a:cxn ang="0">
                  <a:pos x="114" y="0"/>
                </a:cxn>
                <a:cxn ang="0">
                  <a:pos x="170" y="53"/>
                </a:cxn>
              </a:cxnLst>
              <a:rect l="0" t="0" r="r" b="b"/>
              <a:pathLst>
                <a:path w="170" h="109">
                  <a:moveTo>
                    <a:pt x="170" y="53"/>
                  </a:moveTo>
                  <a:lnTo>
                    <a:pt x="114" y="109"/>
                  </a:lnTo>
                  <a:lnTo>
                    <a:pt x="114" y="75"/>
                  </a:lnTo>
                  <a:lnTo>
                    <a:pt x="2" y="75"/>
                  </a:lnTo>
                  <a:lnTo>
                    <a:pt x="0" y="31"/>
                  </a:lnTo>
                  <a:lnTo>
                    <a:pt x="114" y="31"/>
                  </a:lnTo>
                  <a:lnTo>
                    <a:pt x="114" y="0"/>
                  </a:lnTo>
                  <a:lnTo>
                    <a:pt x="170" y="53"/>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42" name="Freeform 51"/>
            <p:cNvSpPr>
              <a:spLocks/>
            </p:cNvSpPr>
            <p:nvPr/>
          </p:nvSpPr>
          <p:spPr bwMode="auto">
            <a:xfrm>
              <a:off x="4792663" y="3975100"/>
              <a:ext cx="269875" cy="173038"/>
            </a:xfrm>
            <a:custGeom>
              <a:avLst/>
              <a:gdLst/>
              <a:ahLst/>
              <a:cxnLst>
                <a:cxn ang="0">
                  <a:pos x="0" y="53"/>
                </a:cxn>
                <a:cxn ang="0">
                  <a:pos x="56" y="109"/>
                </a:cxn>
                <a:cxn ang="0">
                  <a:pos x="56" y="75"/>
                </a:cxn>
                <a:cxn ang="0">
                  <a:pos x="168" y="75"/>
                </a:cxn>
                <a:cxn ang="0">
                  <a:pos x="170" y="31"/>
                </a:cxn>
                <a:cxn ang="0">
                  <a:pos x="56" y="31"/>
                </a:cxn>
                <a:cxn ang="0">
                  <a:pos x="56" y="0"/>
                </a:cxn>
                <a:cxn ang="0">
                  <a:pos x="0" y="53"/>
                </a:cxn>
              </a:cxnLst>
              <a:rect l="0" t="0" r="r" b="b"/>
              <a:pathLst>
                <a:path w="170" h="109">
                  <a:moveTo>
                    <a:pt x="0" y="53"/>
                  </a:moveTo>
                  <a:lnTo>
                    <a:pt x="56" y="109"/>
                  </a:lnTo>
                  <a:lnTo>
                    <a:pt x="56" y="75"/>
                  </a:lnTo>
                  <a:lnTo>
                    <a:pt x="168" y="75"/>
                  </a:lnTo>
                  <a:lnTo>
                    <a:pt x="170" y="31"/>
                  </a:lnTo>
                  <a:lnTo>
                    <a:pt x="56" y="31"/>
                  </a:lnTo>
                  <a:lnTo>
                    <a:pt x="56" y="0"/>
                  </a:lnTo>
                  <a:lnTo>
                    <a:pt x="0" y="53"/>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43" name="Freeform 52"/>
            <p:cNvSpPr>
              <a:spLocks/>
            </p:cNvSpPr>
            <p:nvPr/>
          </p:nvSpPr>
          <p:spPr bwMode="auto">
            <a:xfrm>
              <a:off x="4946650" y="4630738"/>
              <a:ext cx="269875" cy="173037"/>
            </a:xfrm>
            <a:custGeom>
              <a:avLst/>
              <a:gdLst/>
              <a:ahLst/>
              <a:cxnLst>
                <a:cxn ang="0">
                  <a:pos x="170" y="53"/>
                </a:cxn>
                <a:cxn ang="0">
                  <a:pos x="114" y="109"/>
                </a:cxn>
                <a:cxn ang="0">
                  <a:pos x="114" y="75"/>
                </a:cxn>
                <a:cxn ang="0">
                  <a:pos x="2" y="75"/>
                </a:cxn>
                <a:cxn ang="0">
                  <a:pos x="0" y="32"/>
                </a:cxn>
                <a:cxn ang="0">
                  <a:pos x="114" y="32"/>
                </a:cxn>
                <a:cxn ang="0">
                  <a:pos x="114" y="0"/>
                </a:cxn>
                <a:cxn ang="0">
                  <a:pos x="170" y="53"/>
                </a:cxn>
              </a:cxnLst>
              <a:rect l="0" t="0" r="r" b="b"/>
              <a:pathLst>
                <a:path w="170" h="109">
                  <a:moveTo>
                    <a:pt x="170" y="53"/>
                  </a:moveTo>
                  <a:lnTo>
                    <a:pt x="114" y="109"/>
                  </a:lnTo>
                  <a:lnTo>
                    <a:pt x="114" y="75"/>
                  </a:lnTo>
                  <a:lnTo>
                    <a:pt x="2" y="75"/>
                  </a:lnTo>
                  <a:lnTo>
                    <a:pt x="0" y="32"/>
                  </a:lnTo>
                  <a:lnTo>
                    <a:pt x="114" y="32"/>
                  </a:lnTo>
                  <a:lnTo>
                    <a:pt x="114" y="0"/>
                  </a:lnTo>
                  <a:lnTo>
                    <a:pt x="170" y="53"/>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44" name="Freeform 53"/>
            <p:cNvSpPr>
              <a:spLocks/>
            </p:cNvSpPr>
            <p:nvPr/>
          </p:nvSpPr>
          <p:spPr bwMode="auto">
            <a:xfrm>
              <a:off x="4792663" y="4630738"/>
              <a:ext cx="269875" cy="173037"/>
            </a:xfrm>
            <a:custGeom>
              <a:avLst/>
              <a:gdLst/>
              <a:ahLst/>
              <a:cxnLst>
                <a:cxn ang="0">
                  <a:pos x="0" y="53"/>
                </a:cxn>
                <a:cxn ang="0">
                  <a:pos x="56" y="109"/>
                </a:cxn>
                <a:cxn ang="0">
                  <a:pos x="56" y="75"/>
                </a:cxn>
                <a:cxn ang="0">
                  <a:pos x="168" y="75"/>
                </a:cxn>
                <a:cxn ang="0">
                  <a:pos x="170" y="32"/>
                </a:cxn>
                <a:cxn ang="0">
                  <a:pos x="56" y="32"/>
                </a:cxn>
                <a:cxn ang="0">
                  <a:pos x="56" y="0"/>
                </a:cxn>
                <a:cxn ang="0">
                  <a:pos x="0" y="53"/>
                </a:cxn>
              </a:cxnLst>
              <a:rect l="0" t="0" r="r" b="b"/>
              <a:pathLst>
                <a:path w="170" h="109">
                  <a:moveTo>
                    <a:pt x="0" y="53"/>
                  </a:moveTo>
                  <a:lnTo>
                    <a:pt x="56" y="109"/>
                  </a:lnTo>
                  <a:lnTo>
                    <a:pt x="56" y="75"/>
                  </a:lnTo>
                  <a:lnTo>
                    <a:pt x="168" y="75"/>
                  </a:lnTo>
                  <a:lnTo>
                    <a:pt x="170" y="32"/>
                  </a:lnTo>
                  <a:lnTo>
                    <a:pt x="56" y="32"/>
                  </a:lnTo>
                  <a:lnTo>
                    <a:pt x="56" y="0"/>
                  </a:lnTo>
                  <a:lnTo>
                    <a:pt x="0" y="53"/>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45" name="Freeform 54"/>
            <p:cNvSpPr>
              <a:spLocks/>
            </p:cNvSpPr>
            <p:nvPr/>
          </p:nvSpPr>
          <p:spPr bwMode="auto">
            <a:xfrm>
              <a:off x="4946650" y="5286375"/>
              <a:ext cx="269875" cy="177800"/>
            </a:xfrm>
            <a:custGeom>
              <a:avLst/>
              <a:gdLst/>
              <a:ahLst/>
              <a:cxnLst>
                <a:cxn ang="0">
                  <a:pos x="170" y="54"/>
                </a:cxn>
                <a:cxn ang="0">
                  <a:pos x="114" y="112"/>
                </a:cxn>
                <a:cxn ang="0">
                  <a:pos x="114" y="76"/>
                </a:cxn>
                <a:cxn ang="0">
                  <a:pos x="2" y="76"/>
                </a:cxn>
                <a:cxn ang="0">
                  <a:pos x="0" y="32"/>
                </a:cxn>
                <a:cxn ang="0">
                  <a:pos x="114" y="32"/>
                </a:cxn>
                <a:cxn ang="0">
                  <a:pos x="114" y="0"/>
                </a:cxn>
                <a:cxn ang="0">
                  <a:pos x="170" y="54"/>
                </a:cxn>
              </a:cxnLst>
              <a:rect l="0" t="0" r="r" b="b"/>
              <a:pathLst>
                <a:path w="170" h="112">
                  <a:moveTo>
                    <a:pt x="170" y="54"/>
                  </a:moveTo>
                  <a:lnTo>
                    <a:pt x="114" y="112"/>
                  </a:lnTo>
                  <a:lnTo>
                    <a:pt x="114" y="76"/>
                  </a:lnTo>
                  <a:lnTo>
                    <a:pt x="2" y="76"/>
                  </a:lnTo>
                  <a:lnTo>
                    <a:pt x="0" y="32"/>
                  </a:lnTo>
                  <a:lnTo>
                    <a:pt x="114" y="32"/>
                  </a:lnTo>
                  <a:lnTo>
                    <a:pt x="114" y="0"/>
                  </a:lnTo>
                  <a:lnTo>
                    <a:pt x="170" y="54"/>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sp>
          <p:nvSpPr>
            <p:cNvPr id="46" name="Freeform 55"/>
            <p:cNvSpPr>
              <a:spLocks/>
            </p:cNvSpPr>
            <p:nvPr/>
          </p:nvSpPr>
          <p:spPr bwMode="auto">
            <a:xfrm>
              <a:off x="4792663" y="5286375"/>
              <a:ext cx="269875" cy="177800"/>
            </a:xfrm>
            <a:custGeom>
              <a:avLst/>
              <a:gdLst/>
              <a:ahLst/>
              <a:cxnLst>
                <a:cxn ang="0">
                  <a:pos x="0" y="54"/>
                </a:cxn>
                <a:cxn ang="0">
                  <a:pos x="56" y="112"/>
                </a:cxn>
                <a:cxn ang="0">
                  <a:pos x="56" y="76"/>
                </a:cxn>
                <a:cxn ang="0">
                  <a:pos x="168" y="76"/>
                </a:cxn>
                <a:cxn ang="0">
                  <a:pos x="170" y="32"/>
                </a:cxn>
                <a:cxn ang="0">
                  <a:pos x="56" y="32"/>
                </a:cxn>
                <a:cxn ang="0">
                  <a:pos x="56" y="0"/>
                </a:cxn>
                <a:cxn ang="0">
                  <a:pos x="0" y="54"/>
                </a:cxn>
              </a:cxnLst>
              <a:rect l="0" t="0" r="r" b="b"/>
              <a:pathLst>
                <a:path w="170" h="112">
                  <a:moveTo>
                    <a:pt x="0" y="54"/>
                  </a:moveTo>
                  <a:lnTo>
                    <a:pt x="56" y="112"/>
                  </a:lnTo>
                  <a:lnTo>
                    <a:pt x="56" y="76"/>
                  </a:lnTo>
                  <a:lnTo>
                    <a:pt x="168" y="76"/>
                  </a:lnTo>
                  <a:lnTo>
                    <a:pt x="170" y="32"/>
                  </a:lnTo>
                  <a:lnTo>
                    <a:pt x="56" y="32"/>
                  </a:lnTo>
                  <a:lnTo>
                    <a:pt x="56" y="0"/>
                  </a:lnTo>
                  <a:lnTo>
                    <a:pt x="0" y="54"/>
                  </a:lnTo>
                  <a:close/>
                </a:path>
              </a:pathLst>
            </a:custGeom>
            <a:solidFill>
              <a:schemeClr val="accent6">
                <a:lumMod val="75000"/>
              </a:schemeClr>
            </a:solidFill>
            <a:ln w="9525">
              <a:noFill/>
              <a:round/>
              <a:headEnd/>
              <a:tailEnd/>
            </a:ln>
          </p:spPr>
          <p:txBody>
            <a:bodyPr/>
            <a:lstStyle/>
            <a:p>
              <a:endParaRPr lang="en-US" dirty="0">
                <a:solidFill>
                  <a:prstClr val="black"/>
                </a:solidFill>
              </a:endParaRPr>
            </a:p>
          </p:txBody>
        </p:sp>
      </p:grpSp>
      <p:sp>
        <p:nvSpPr>
          <p:cNvPr id="47" name="Rectangle 46"/>
          <p:cNvSpPr>
            <a:spLocks noChangeArrowheads="1"/>
          </p:cNvSpPr>
          <p:nvPr/>
        </p:nvSpPr>
        <p:spPr bwMode="auto">
          <a:xfrm>
            <a:off x="1524000" y="6604084"/>
            <a:ext cx="3812262" cy="253916"/>
          </a:xfrm>
          <a:prstGeom prst="rect">
            <a:avLst/>
          </a:prstGeom>
          <a:noFill/>
          <a:ln w="12700">
            <a:noFill/>
            <a:miter lim="800000"/>
            <a:headEnd/>
            <a:tailEnd/>
          </a:ln>
        </p:spPr>
        <p:txBody>
          <a:bodyPr wrap="none">
            <a:spAutoFit/>
          </a:bodyPr>
          <a:lstStyle/>
          <a:p>
            <a:pPr>
              <a:defRPr/>
            </a:pPr>
            <a:r>
              <a:rPr lang="en-US" sz="1050" kern="0" dirty="0">
                <a:solidFill>
                  <a:srgbClr val="000000"/>
                </a:solidFill>
              </a:rPr>
              <a:t>© Crown copyright 2011. Reproduced under license from </a:t>
            </a:r>
            <a:r>
              <a:rPr lang="en-US" sz="1050" dirty="0"/>
              <a:t>AXELOS.</a:t>
            </a:r>
            <a:endParaRPr lang="en-US" sz="1050" kern="0" dirty="0">
              <a:solidFill>
                <a:srgbClr val="000000"/>
              </a:solidFill>
            </a:endParaRPr>
          </a:p>
        </p:txBody>
      </p:sp>
    </p:spTree>
    <p:extLst>
      <p:ext uri="{BB962C8B-B14F-4D97-AF65-F5344CB8AC3E}">
        <p14:creationId xmlns:p14="http://schemas.microsoft.com/office/powerpoint/2010/main" val="696062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683689"/>
            <a:ext cx="12192000" cy="1143000"/>
          </a:xfrm>
        </p:spPr>
        <p:txBody>
          <a:bodyPr>
            <a:noAutofit/>
          </a:bodyPr>
          <a:lstStyle/>
          <a:p>
            <a:r>
              <a:rPr lang="en-US" dirty="0"/>
              <a:t>The Service Lifecycle- </a:t>
            </a:r>
            <a:br>
              <a:rPr lang="en-US" dirty="0"/>
            </a:br>
            <a:r>
              <a:rPr lang="en-US" dirty="0"/>
              <a:t>Continual Service Improvement</a:t>
            </a:r>
          </a:p>
        </p:txBody>
      </p:sp>
      <p:sp>
        <p:nvSpPr>
          <p:cNvPr id="5" name="Rectangle 3"/>
          <p:cNvSpPr>
            <a:spLocks noGrp="1" noChangeArrowheads="1"/>
          </p:cNvSpPr>
          <p:nvPr>
            <p:ph idx="1"/>
          </p:nvPr>
        </p:nvSpPr>
        <p:spPr>
          <a:xfrm>
            <a:off x="1828800" y="1826690"/>
            <a:ext cx="6324600" cy="3687763"/>
          </a:xfrm>
        </p:spPr>
        <p:txBody>
          <a:bodyPr>
            <a:normAutofit/>
          </a:bodyPr>
          <a:lstStyle/>
          <a:p>
            <a:pPr eaLnBrk="1" hangingPunct="1"/>
            <a:r>
              <a:rPr lang="en-US" sz="2800" dirty="0"/>
              <a:t>CSI Process of 7 Step Improvement Process</a:t>
            </a:r>
          </a:p>
          <a:p>
            <a:pPr lvl="1" eaLnBrk="1" hangingPunct="1"/>
            <a:r>
              <a:rPr lang="en-US" sz="2400" dirty="0"/>
              <a:t>To provide a structured method of implementing corrective actions based on identifying goals, defining measurements and analyzing information</a:t>
            </a:r>
          </a:p>
        </p:txBody>
      </p:sp>
      <p:sp>
        <p:nvSpPr>
          <p:cNvPr id="8" name="Rectangle 7"/>
          <p:cNvSpPr>
            <a:spLocks noChangeArrowheads="1"/>
          </p:cNvSpPr>
          <p:nvPr/>
        </p:nvSpPr>
        <p:spPr bwMode="auto">
          <a:xfrm>
            <a:off x="6934200" y="6596390"/>
            <a:ext cx="3796232" cy="261610"/>
          </a:xfrm>
          <a:prstGeom prst="rect">
            <a:avLst/>
          </a:prstGeom>
          <a:noFill/>
          <a:ln w="12700">
            <a:noFill/>
            <a:miter lim="800000"/>
            <a:headEnd/>
            <a:tailEnd/>
          </a:ln>
        </p:spPr>
        <p:txBody>
          <a:bodyPr wrap="none">
            <a:spAutoFit/>
          </a:bodyPr>
          <a:lstStyle/>
          <a:p>
            <a:pPr>
              <a:defRPr/>
            </a:pPr>
            <a:r>
              <a:rPr lang="en-US" sz="1100" kern="0" dirty="0">
                <a:solidFill>
                  <a:srgbClr val="000000"/>
                </a:solidFill>
              </a:rPr>
              <a:t>© Crown copyright 2007. Reproduced under license from OGC.</a:t>
            </a:r>
          </a:p>
        </p:txBody>
      </p:sp>
      <p:sp>
        <p:nvSpPr>
          <p:cNvPr id="9" name="Rectangle 8"/>
          <p:cNvSpPr/>
          <p:nvPr/>
        </p:nvSpPr>
        <p:spPr>
          <a:xfrm>
            <a:off x="1674076" y="5782270"/>
            <a:ext cx="5357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a:t>
            </a:r>
          </a:p>
        </p:txBody>
      </p:sp>
      <p:sp>
        <p:nvSpPr>
          <p:cNvPr id="10" name="Rectangle 9"/>
          <p:cNvSpPr/>
          <p:nvPr/>
        </p:nvSpPr>
        <p:spPr>
          <a:xfrm>
            <a:off x="2371306" y="5596890"/>
            <a:ext cx="5357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2</a:t>
            </a:r>
          </a:p>
        </p:txBody>
      </p:sp>
      <p:sp>
        <p:nvSpPr>
          <p:cNvPr id="11" name="Rectangle 10"/>
          <p:cNvSpPr/>
          <p:nvPr/>
        </p:nvSpPr>
        <p:spPr>
          <a:xfrm>
            <a:off x="2983230" y="5433060"/>
            <a:ext cx="5357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3</a:t>
            </a:r>
          </a:p>
        </p:txBody>
      </p:sp>
      <p:sp>
        <p:nvSpPr>
          <p:cNvPr id="12" name="Rectangle 11"/>
          <p:cNvSpPr/>
          <p:nvPr/>
        </p:nvSpPr>
        <p:spPr>
          <a:xfrm>
            <a:off x="3581400" y="5257800"/>
            <a:ext cx="5357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4</a:t>
            </a:r>
          </a:p>
        </p:txBody>
      </p:sp>
      <p:sp>
        <p:nvSpPr>
          <p:cNvPr id="13" name="Rectangle 12"/>
          <p:cNvSpPr/>
          <p:nvPr/>
        </p:nvSpPr>
        <p:spPr>
          <a:xfrm>
            <a:off x="4264876" y="5071110"/>
            <a:ext cx="5357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5</a:t>
            </a:r>
          </a:p>
        </p:txBody>
      </p:sp>
      <p:sp>
        <p:nvSpPr>
          <p:cNvPr id="14" name="Rectangle 13"/>
          <p:cNvSpPr/>
          <p:nvPr/>
        </p:nvSpPr>
        <p:spPr>
          <a:xfrm>
            <a:off x="4842510" y="4888230"/>
            <a:ext cx="5357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6</a:t>
            </a:r>
          </a:p>
        </p:txBody>
      </p:sp>
      <p:sp>
        <p:nvSpPr>
          <p:cNvPr id="15" name="Rectangle 14"/>
          <p:cNvSpPr/>
          <p:nvPr/>
        </p:nvSpPr>
        <p:spPr>
          <a:xfrm>
            <a:off x="5486400" y="4724400"/>
            <a:ext cx="535724"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a:t>
            </a:r>
          </a:p>
        </p:txBody>
      </p:sp>
      <p:grpSp>
        <p:nvGrpSpPr>
          <p:cNvPr id="23" name="Group 22"/>
          <p:cNvGrpSpPr/>
          <p:nvPr/>
        </p:nvGrpSpPr>
        <p:grpSpPr>
          <a:xfrm rot="20657541">
            <a:off x="1657212" y="5055229"/>
            <a:ext cx="4087822" cy="422117"/>
            <a:chOff x="1066800" y="5990113"/>
            <a:chExt cx="4087822" cy="422117"/>
          </a:xfrm>
        </p:grpSpPr>
        <p:sp>
          <p:nvSpPr>
            <p:cNvPr id="16" name="Right Arrow 15"/>
            <p:cNvSpPr/>
            <p:nvPr/>
          </p:nvSpPr>
          <p:spPr>
            <a:xfrm>
              <a:off x="1066800" y="6107430"/>
              <a:ext cx="533400" cy="304800"/>
            </a:xfrm>
            <a:prstGeom prst="rightArrow">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457719" y="6069161"/>
              <a:ext cx="533400" cy="304800"/>
            </a:xfrm>
            <a:prstGeom prst="rightArrow">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740431" y="6082019"/>
              <a:ext cx="533400" cy="304800"/>
            </a:xfrm>
            <a:prstGeom prst="rightArrow">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3175007" y="6056303"/>
              <a:ext cx="533400" cy="304800"/>
            </a:xfrm>
            <a:prstGeom prst="rightArrow">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3898114" y="6023209"/>
              <a:ext cx="533400" cy="304800"/>
            </a:xfrm>
            <a:prstGeom prst="rightArrow">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4621222" y="5990113"/>
              <a:ext cx="533400" cy="304800"/>
            </a:xfrm>
            <a:prstGeom prst="rightArrow">
              <a:avLst/>
            </a:prstGeom>
            <a:solidFill>
              <a:schemeClr val="bg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1600200" y="6534150"/>
            <a:ext cx="662940" cy="217170"/>
          </a:xfrm>
          <a:prstGeom prst="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74570" y="6371272"/>
            <a:ext cx="662940" cy="380048"/>
          </a:xfrm>
          <a:prstGeom prst="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895600" y="6208396"/>
            <a:ext cx="662940" cy="542925"/>
          </a:xfrm>
          <a:prstGeom prst="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505200" y="6019800"/>
            <a:ext cx="662940" cy="731520"/>
          </a:xfrm>
          <a:prstGeom prst="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137660" y="5836920"/>
            <a:ext cx="662940" cy="914400"/>
          </a:xfrm>
          <a:prstGeom prst="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800600" y="5654040"/>
            <a:ext cx="662940" cy="1097280"/>
          </a:xfrm>
          <a:prstGeom prst="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410200" y="5471160"/>
            <a:ext cx="662940" cy="1280160"/>
          </a:xfrm>
          <a:prstGeom prst="rect">
            <a:avLst/>
          </a:pr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6" descr="\\STORA\FamilyLibrary\Library- Courseware\Templates\graphics for courseware\7188-ITIL-CSI-AN-Cover-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1" y="3412587"/>
            <a:ext cx="1782699" cy="2378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304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524000" y="1676400"/>
            <a:ext cx="9144000" cy="2743200"/>
          </a:xfrm>
          <a:prstGeom prst="rect">
            <a:avLst/>
          </a:prstGeom>
        </p:spPr>
        <p:txBody>
          <a:bodyPr vert="horz" lIns="91440" tIns="45720" rIns="91440" bIns="45720" rtlCol="0">
            <a:noAutofit/>
          </a:bodyPr>
          <a:lstStyle/>
          <a:p>
            <a:pPr marL="342900" indent="-342900" algn="ctr">
              <a:spcBef>
                <a:spcPct val="20000"/>
              </a:spcBef>
              <a:buClr>
                <a:schemeClr val="accent6"/>
              </a:buClr>
              <a:defRPr/>
            </a:pPr>
            <a:r>
              <a:rPr lang="en-US" sz="6000" b="1" dirty="0">
                <a:solidFill>
                  <a:srgbClr val="AA4223"/>
                </a:solidFill>
                <a:latin typeface="Calibri" charset="0"/>
                <a:ea typeface="+mj-ea"/>
                <a:cs typeface="+mj-cs"/>
              </a:rPr>
              <a:t>Your Presenter:</a:t>
            </a:r>
          </a:p>
          <a:p>
            <a:pPr marL="342900" indent="-342900" algn="ctr">
              <a:spcBef>
                <a:spcPct val="20000"/>
              </a:spcBef>
              <a:buClr>
                <a:schemeClr val="accent6"/>
              </a:buClr>
              <a:defRPr/>
            </a:pPr>
            <a:r>
              <a:rPr lang="en-US" sz="6000" b="1" dirty="0">
                <a:solidFill>
                  <a:srgbClr val="AA4223"/>
                </a:solidFill>
                <a:latin typeface="Calibri" charset="0"/>
                <a:ea typeface="+mj-ea"/>
                <a:cs typeface="+mj-cs"/>
              </a:rPr>
              <a:t> Rick Hawtrey, ITIL® Expert</a:t>
            </a:r>
          </a:p>
        </p:txBody>
      </p:sp>
    </p:spTree>
    <p:extLst>
      <p:ext uri="{BB962C8B-B14F-4D97-AF65-F5344CB8AC3E}">
        <p14:creationId xmlns:p14="http://schemas.microsoft.com/office/powerpoint/2010/main" val="389214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219201"/>
            <a:ext cx="7848600" cy="4525963"/>
          </a:xfrm>
        </p:spPr>
        <p:txBody>
          <a:bodyPr>
            <a:noAutofit/>
          </a:bodyPr>
          <a:lstStyle/>
          <a:p>
            <a:pPr marL="0" indent="0">
              <a:buNone/>
            </a:pPr>
            <a:r>
              <a:rPr lang="en-US" dirty="0"/>
              <a:t>ITIL (</a:t>
            </a:r>
            <a:r>
              <a:rPr lang="en-US" u="sng" dirty="0"/>
              <a:t>I</a:t>
            </a:r>
            <a:r>
              <a:rPr lang="en-US" dirty="0"/>
              <a:t>nformation </a:t>
            </a:r>
            <a:r>
              <a:rPr lang="en-US" u="sng" dirty="0"/>
              <a:t>T</a:t>
            </a:r>
            <a:r>
              <a:rPr lang="en-US" dirty="0"/>
              <a:t>echnology </a:t>
            </a:r>
            <a:r>
              <a:rPr lang="en-US" u="sng" dirty="0"/>
              <a:t>I</a:t>
            </a:r>
            <a:r>
              <a:rPr lang="en-US" dirty="0"/>
              <a:t>nfrastructure </a:t>
            </a:r>
            <a:r>
              <a:rPr lang="en-US" u="sng" dirty="0"/>
              <a:t>L</a:t>
            </a:r>
            <a:r>
              <a:rPr lang="en-US" dirty="0"/>
              <a:t>ibrary, a set                     of books ) is part of a suite of best-practice publications for                IT Service Management (ITSM) </a:t>
            </a:r>
          </a:p>
          <a:p>
            <a:endParaRPr lang="en-US" sz="800" dirty="0"/>
          </a:p>
          <a:p>
            <a:pPr marL="347663" lvl="1">
              <a:buFont typeface="Wingdings" pitchFamily="2" charset="2"/>
              <a:buChar char="ü"/>
            </a:pPr>
            <a:r>
              <a:rPr lang="en-US" sz="1800" dirty="0"/>
              <a:t>Provides guidance to Service providers on the provision of quality IT Services, and on the processes, functions and other capabilities needed to support them</a:t>
            </a:r>
          </a:p>
          <a:p>
            <a:pPr marL="347663" lvl="1">
              <a:buNone/>
            </a:pPr>
            <a:endParaRPr lang="en-US" sz="800" dirty="0"/>
          </a:p>
          <a:p>
            <a:pPr marL="347663" lvl="1">
              <a:buFont typeface="Wingdings" pitchFamily="2" charset="2"/>
              <a:buChar char="ü"/>
            </a:pPr>
            <a:r>
              <a:rPr lang="en-US" sz="1800" dirty="0"/>
              <a:t>Is used by many hundreds of organizations around the world and offers best-practice guidance applicable to all types of organization that provide Services</a:t>
            </a:r>
          </a:p>
          <a:p>
            <a:pPr marL="347663" lvl="1">
              <a:buNone/>
            </a:pPr>
            <a:endParaRPr lang="en-US" sz="800" dirty="0"/>
          </a:p>
          <a:p>
            <a:pPr marL="347663" lvl="1">
              <a:buFont typeface="Wingdings" pitchFamily="2" charset="2"/>
              <a:buChar char="ü"/>
            </a:pPr>
            <a:r>
              <a:rPr lang="en-US" sz="1800" dirty="0"/>
              <a:t>Is not a standard that has to be followed; it is guidance that should be read and understood, and used to create value for the Service provider and its customers </a:t>
            </a:r>
          </a:p>
          <a:p>
            <a:pPr marL="347663" lvl="1">
              <a:buNone/>
            </a:pPr>
            <a:endParaRPr lang="en-US" sz="800" dirty="0"/>
          </a:p>
          <a:p>
            <a:pPr marL="347663" lvl="1">
              <a:buFont typeface="Wingdings" pitchFamily="2" charset="2"/>
              <a:buChar char="ü"/>
            </a:pPr>
            <a:r>
              <a:rPr lang="en-US" sz="1800" dirty="0"/>
              <a:t>Organizations are encouraged to adopt ITIL best practices and to adapt them to work in their specific environments in ways that meet their needs</a:t>
            </a:r>
          </a:p>
          <a:p>
            <a:pPr marL="347663" lvl="1">
              <a:buNone/>
            </a:pPr>
            <a:endParaRPr lang="en-US" sz="800" dirty="0"/>
          </a:p>
          <a:p>
            <a:pPr marL="347663" lvl="1">
              <a:buFont typeface="Wingdings" pitchFamily="2" charset="2"/>
              <a:buChar char="ü"/>
            </a:pPr>
            <a:r>
              <a:rPr lang="en-US" sz="1800" dirty="0"/>
              <a:t>Is the most widely recognized framework for ITSM in the world</a:t>
            </a:r>
          </a:p>
        </p:txBody>
      </p:sp>
      <p:cxnSp>
        <p:nvCxnSpPr>
          <p:cNvPr id="7" name="Straight Connector 6"/>
          <p:cNvCxnSpPr/>
          <p:nvPr/>
        </p:nvCxnSpPr>
        <p:spPr>
          <a:xfrm>
            <a:off x="2536376" y="346710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8" name="Straight Connector 7"/>
          <p:cNvCxnSpPr/>
          <p:nvPr/>
        </p:nvCxnSpPr>
        <p:spPr>
          <a:xfrm>
            <a:off x="2536376" y="52747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9" name="Straight Connector 8"/>
          <p:cNvCxnSpPr/>
          <p:nvPr/>
        </p:nvCxnSpPr>
        <p:spPr>
          <a:xfrm>
            <a:off x="2536376" y="42429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0" name="Straight Connector 9"/>
          <p:cNvCxnSpPr/>
          <p:nvPr/>
        </p:nvCxnSpPr>
        <p:spPr>
          <a:xfrm>
            <a:off x="2536376" y="6021816"/>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sp>
        <p:nvSpPr>
          <p:cNvPr id="5" name="Slide Number Placeholder 4"/>
          <p:cNvSpPr>
            <a:spLocks noGrp="1"/>
          </p:cNvSpPr>
          <p:nvPr>
            <p:ph type="sldNum" sz="quarter" idx="12"/>
          </p:nvPr>
        </p:nvSpPr>
        <p:spPr/>
        <p:txBody>
          <a:bodyPr/>
          <a:lstStyle/>
          <a:p>
            <a:fld id="{D6337467-061C-4736-8DBD-BED8A0D8F96E}" type="slidenum">
              <a:rPr lang="en-US" smtClean="0">
                <a:solidFill>
                  <a:prstClr val="black">
                    <a:tint val="75000"/>
                  </a:prstClr>
                </a:solidFill>
              </a:rPr>
              <a:pPr/>
              <a:t>3</a:t>
            </a:fld>
            <a:endParaRPr lang="en-US" dirty="0">
              <a:solidFill>
                <a:prstClr val="black">
                  <a:tint val="75000"/>
                </a:prstClr>
              </a:solidFill>
            </a:endParaRPr>
          </a:p>
        </p:txBody>
      </p:sp>
      <p:sp>
        <p:nvSpPr>
          <p:cNvPr id="11" name="Title 1">
            <a:extLst>
              <a:ext uri="{FF2B5EF4-FFF2-40B4-BE49-F238E27FC236}">
                <a16:creationId xmlns:a16="http://schemas.microsoft.com/office/drawing/2014/main" id="{9E773FE8-9D55-9D46-8A2A-F5659EA0599D}"/>
              </a:ext>
            </a:extLst>
          </p:cNvPr>
          <p:cNvSpPr>
            <a:spLocks noGrp="1"/>
          </p:cNvSpPr>
          <p:nvPr>
            <p:ph type="title"/>
          </p:nvPr>
        </p:nvSpPr>
        <p:spPr>
          <a:xfrm>
            <a:off x="1524000" y="0"/>
            <a:ext cx="8458200" cy="1178256"/>
          </a:xfrm>
        </p:spPr>
        <p:txBody>
          <a:bodyPr>
            <a:normAutofit/>
          </a:bodyPr>
          <a:lstStyle/>
          <a:p>
            <a:r>
              <a:rPr lang="en-US" dirty="0"/>
              <a:t>What is ITIL®?</a:t>
            </a:r>
            <a:endParaRPr lang="en-US" sz="3600" dirty="0"/>
          </a:p>
        </p:txBody>
      </p:sp>
    </p:spTree>
    <p:extLst>
      <p:ext uri="{BB962C8B-B14F-4D97-AF65-F5344CB8AC3E}">
        <p14:creationId xmlns:p14="http://schemas.microsoft.com/office/powerpoint/2010/main" val="2727155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a:extLst>
              <a:ext uri="{FF2B5EF4-FFF2-40B4-BE49-F238E27FC236}">
                <a16:creationId xmlns:a16="http://schemas.microsoft.com/office/drawing/2014/main" id="{65F4CA61-AAD3-0849-8D5B-FD53F8D296DC}"/>
              </a:ext>
            </a:extLst>
          </p:cNvPr>
          <p:cNvSpPr>
            <a:spLocks noGrp="1"/>
          </p:cNvSpPr>
          <p:nvPr>
            <p:ph type="title"/>
          </p:nvPr>
        </p:nvSpPr>
        <p:spPr>
          <a:xfrm>
            <a:off x="1524000" y="0"/>
            <a:ext cx="8458200" cy="1178256"/>
          </a:xfrm>
        </p:spPr>
        <p:txBody>
          <a:bodyPr>
            <a:normAutofit/>
          </a:bodyPr>
          <a:lstStyle/>
          <a:p>
            <a:r>
              <a:rPr lang="en-US" dirty="0"/>
              <a:t>What is ITIL®?</a:t>
            </a:r>
            <a:endParaRPr lang="en-US" sz="3600" dirty="0"/>
          </a:p>
        </p:txBody>
      </p:sp>
      <p:sp>
        <p:nvSpPr>
          <p:cNvPr id="174" name="Content Placeholder 2"/>
          <p:cNvSpPr>
            <a:spLocks noGrp="1"/>
          </p:cNvSpPr>
          <p:nvPr>
            <p:ph idx="1"/>
          </p:nvPr>
        </p:nvSpPr>
        <p:spPr>
          <a:xfrm>
            <a:off x="2057400" y="1219201"/>
            <a:ext cx="7848600" cy="4525963"/>
          </a:xfrm>
        </p:spPr>
        <p:txBody>
          <a:bodyPr>
            <a:noAutofit/>
          </a:bodyPr>
          <a:lstStyle/>
          <a:p>
            <a:pPr marL="0" indent="0">
              <a:buNone/>
            </a:pPr>
            <a:r>
              <a:rPr lang="en-US" dirty="0"/>
              <a:t>ITIL (</a:t>
            </a:r>
            <a:r>
              <a:rPr lang="en-US" u="sng" dirty="0"/>
              <a:t>I</a:t>
            </a:r>
            <a:r>
              <a:rPr lang="en-US" dirty="0"/>
              <a:t>nformation </a:t>
            </a:r>
            <a:r>
              <a:rPr lang="en-US" u="sng" dirty="0"/>
              <a:t>T</a:t>
            </a:r>
            <a:r>
              <a:rPr lang="en-US" dirty="0"/>
              <a:t>echnology </a:t>
            </a:r>
            <a:r>
              <a:rPr lang="en-US" u="sng" dirty="0"/>
              <a:t>I</a:t>
            </a:r>
            <a:r>
              <a:rPr lang="en-US" dirty="0"/>
              <a:t>nfrastructure </a:t>
            </a:r>
            <a:r>
              <a:rPr lang="en-US" u="sng" dirty="0"/>
              <a:t>L</a:t>
            </a:r>
            <a:r>
              <a:rPr lang="en-US" dirty="0"/>
              <a:t>ibrary, a set                     of books ) is part of a suite of best-practice publications for                IT Service Management (ITSM) </a:t>
            </a:r>
          </a:p>
          <a:p>
            <a:endParaRPr lang="en-US" sz="800" dirty="0"/>
          </a:p>
          <a:p>
            <a:pPr marL="347663" lvl="1">
              <a:buFont typeface="Wingdings" pitchFamily="2" charset="2"/>
              <a:buChar char="ü"/>
            </a:pPr>
            <a:r>
              <a:rPr lang="en-US" sz="1800" dirty="0"/>
              <a:t>Provides guidance to Service providers on the provision of quality IT Services, and on the processes, functions and other capabilities needed to support them</a:t>
            </a:r>
          </a:p>
          <a:p>
            <a:pPr marL="347663" lvl="1">
              <a:buNone/>
            </a:pPr>
            <a:endParaRPr lang="en-US" sz="800" dirty="0"/>
          </a:p>
          <a:p>
            <a:pPr marL="347663" lvl="1">
              <a:buFont typeface="Wingdings" pitchFamily="2" charset="2"/>
              <a:buChar char="ü"/>
            </a:pPr>
            <a:r>
              <a:rPr lang="en-US" sz="1800" dirty="0"/>
              <a:t>Is used by many hundreds of organizations around the world and offers best-practice guidance applicable to all types of organization that provide Services</a:t>
            </a:r>
          </a:p>
          <a:p>
            <a:pPr marL="347663" lvl="1">
              <a:buNone/>
            </a:pPr>
            <a:endParaRPr lang="en-US" sz="800" dirty="0"/>
          </a:p>
          <a:p>
            <a:pPr marL="347663" lvl="1">
              <a:buFont typeface="Wingdings" pitchFamily="2" charset="2"/>
              <a:buChar char="ü"/>
            </a:pPr>
            <a:r>
              <a:rPr lang="en-US" sz="1800" dirty="0"/>
              <a:t>Is not a standard that has to be followed; it is guidance that should be read and understood, and used to create value for the Service provider and its customers </a:t>
            </a:r>
          </a:p>
          <a:p>
            <a:pPr marL="347663" lvl="1">
              <a:buNone/>
            </a:pPr>
            <a:endParaRPr lang="en-US" sz="800" dirty="0"/>
          </a:p>
          <a:p>
            <a:pPr marL="347663" lvl="1">
              <a:buFont typeface="Wingdings" pitchFamily="2" charset="2"/>
              <a:buChar char="ü"/>
            </a:pPr>
            <a:r>
              <a:rPr lang="en-US" sz="1800" dirty="0"/>
              <a:t>Organizations are encouraged to adopt ITIL best practices and to adapt them to work in their specific environments in ways that meet their needs</a:t>
            </a:r>
          </a:p>
          <a:p>
            <a:pPr marL="347663" lvl="1">
              <a:buNone/>
            </a:pPr>
            <a:endParaRPr lang="en-US" sz="800" dirty="0"/>
          </a:p>
          <a:p>
            <a:pPr marL="347663" lvl="1">
              <a:buFont typeface="Wingdings" pitchFamily="2" charset="2"/>
              <a:buChar char="ü"/>
            </a:pPr>
            <a:r>
              <a:rPr lang="en-US" sz="1800" dirty="0"/>
              <a:t>Is the most widely recognized framework for ITSM in the world</a:t>
            </a:r>
          </a:p>
        </p:txBody>
      </p:sp>
      <p:cxnSp>
        <p:nvCxnSpPr>
          <p:cNvPr id="175" name="Straight Connector 174"/>
          <p:cNvCxnSpPr/>
          <p:nvPr/>
        </p:nvCxnSpPr>
        <p:spPr>
          <a:xfrm>
            <a:off x="2536376" y="346710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76" name="Straight Connector 175"/>
          <p:cNvCxnSpPr/>
          <p:nvPr/>
        </p:nvCxnSpPr>
        <p:spPr>
          <a:xfrm>
            <a:off x="2536376" y="52747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77" name="Straight Connector 176"/>
          <p:cNvCxnSpPr/>
          <p:nvPr/>
        </p:nvCxnSpPr>
        <p:spPr>
          <a:xfrm>
            <a:off x="2536376" y="42429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78" name="Straight Connector 177"/>
          <p:cNvCxnSpPr/>
          <p:nvPr/>
        </p:nvCxnSpPr>
        <p:spPr>
          <a:xfrm>
            <a:off x="2536376" y="6021816"/>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grpSp>
        <p:nvGrpSpPr>
          <p:cNvPr id="6" name="Group 5"/>
          <p:cNvGrpSpPr/>
          <p:nvPr/>
        </p:nvGrpSpPr>
        <p:grpSpPr>
          <a:xfrm>
            <a:off x="7967534" y="-49302"/>
            <a:ext cx="1713884" cy="1897286"/>
            <a:chOff x="7351552" y="2802277"/>
            <a:chExt cx="1713884" cy="1897286"/>
          </a:xfrm>
        </p:grpSpPr>
        <p:pic>
          <p:nvPicPr>
            <p:cNvPr id="1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387541">
              <a:off x="7351552" y="2802277"/>
              <a:ext cx="1713884" cy="1897286"/>
            </a:xfrm>
            <a:prstGeom prst="rect">
              <a:avLst/>
            </a:prstGeom>
            <a:noFill/>
            <a:ln w="9525">
              <a:noFill/>
              <a:miter lim="800000"/>
              <a:headEnd/>
              <a:tailEnd/>
            </a:ln>
            <a:effectLst/>
          </p:spPr>
        </p:pic>
        <p:sp>
          <p:nvSpPr>
            <p:cNvPr id="9" name="Rectangle 8"/>
            <p:cNvSpPr/>
            <p:nvPr/>
          </p:nvSpPr>
          <p:spPr>
            <a:xfrm rot="21326505">
              <a:off x="7504387" y="3204037"/>
              <a:ext cx="1330607"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Negotiate </a:t>
              </a:r>
            </a:p>
            <a:p>
              <a:pPr algn="ctr">
                <a:lnSpc>
                  <a:spcPct val="120000"/>
                </a:lnSpc>
              </a:pPr>
              <a:r>
                <a:rPr lang="en-US" sz="1600" dirty="0">
                  <a:solidFill>
                    <a:prstClr val="black"/>
                  </a:solidFill>
                  <a:latin typeface="Comic Sans MS" panose="030F0702030302020204" pitchFamily="66" charset="0"/>
                </a:rPr>
                <a:t>3</a:t>
              </a:r>
              <a:r>
                <a:rPr lang="en-US" sz="1600" baseline="30000" dirty="0">
                  <a:solidFill>
                    <a:prstClr val="black"/>
                  </a:solidFill>
                  <a:latin typeface="Comic Sans MS" panose="030F0702030302020204" pitchFamily="66" charset="0"/>
                </a:rPr>
                <a:t>rd </a:t>
              </a:r>
              <a:r>
                <a:rPr lang="en-US" sz="1600" dirty="0">
                  <a:solidFill>
                    <a:prstClr val="black"/>
                  </a:solidFill>
                  <a:latin typeface="Comic Sans MS" panose="030F0702030302020204" pitchFamily="66" charset="0"/>
                </a:rPr>
                <a:t>Party </a:t>
              </a:r>
            </a:p>
            <a:p>
              <a:pPr algn="ctr">
                <a:lnSpc>
                  <a:spcPct val="120000"/>
                </a:lnSpc>
              </a:pPr>
              <a:r>
                <a:rPr lang="en-US" sz="1600" dirty="0">
                  <a:solidFill>
                    <a:prstClr val="black"/>
                  </a:solidFill>
                  <a:latin typeface="Comic Sans MS" panose="030F0702030302020204" pitchFamily="66" charset="0"/>
                </a:rPr>
                <a:t>contracts</a:t>
              </a:r>
            </a:p>
          </p:txBody>
        </p:sp>
      </p:grpSp>
      <p:grpSp>
        <p:nvGrpSpPr>
          <p:cNvPr id="36" name="Group 35"/>
          <p:cNvGrpSpPr/>
          <p:nvPr/>
        </p:nvGrpSpPr>
        <p:grpSpPr>
          <a:xfrm>
            <a:off x="8274148" y="4276552"/>
            <a:ext cx="1968403" cy="1371600"/>
            <a:chOff x="2203177" y="3386312"/>
            <a:chExt cx="1968403" cy="1371600"/>
          </a:xfrm>
        </p:grpSpPr>
        <p:pic>
          <p:nvPicPr>
            <p:cNvPr id="102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5" name="Rectangle 4"/>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Run </a:t>
              </a:r>
            </a:p>
            <a:p>
              <a:pPr algn="ctr">
                <a:lnSpc>
                  <a:spcPct val="120000"/>
                </a:lnSpc>
              </a:pPr>
              <a:r>
                <a:rPr lang="en-US" sz="1600" dirty="0">
                  <a:solidFill>
                    <a:prstClr val="black"/>
                  </a:solidFill>
                  <a:latin typeface="Comic Sans MS" panose="030F0702030302020204" pitchFamily="66" charset="0"/>
                </a:rPr>
                <a:t>scripts </a:t>
              </a:r>
            </a:p>
          </p:txBody>
        </p:sp>
      </p:grpSp>
      <p:grpSp>
        <p:nvGrpSpPr>
          <p:cNvPr id="11" name="Group 10"/>
          <p:cNvGrpSpPr/>
          <p:nvPr/>
        </p:nvGrpSpPr>
        <p:grpSpPr>
          <a:xfrm>
            <a:off x="1403367" y="2064830"/>
            <a:ext cx="1597661" cy="1318699"/>
            <a:chOff x="4370084" y="4095940"/>
            <a:chExt cx="1597661" cy="1318699"/>
          </a:xfrm>
        </p:grpSpPr>
        <p:pic>
          <p:nvPicPr>
            <p:cNvPr id="1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68300">
              <a:off x="4554439" y="4095940"/>
              <a:ext cx="1374787" cy="1318699"/>
            </a:xfrm>
            <a:prstGeom prst="rect">
              <a:avLst/>
            </a:prstGeom>
            <a:noFill/>
            <a:ln w="9525">
              <a:noFill/>
              <a:miter lim="800000"/>
              <a:headEnd/>
              <a:tailEnd/>
            </a:ln>
            <a:effectLst/>
          </p:spPr>
        </p:pic>
        <p:sp>
          <p:nvSpPr>
            <p:cNvPr id="13" name="Rectangle 12"/>
            <p:cNvSpPr/>
            <p:nvPr/>
          </p:nvSpPr>
          <p:spPr>
            <a:xfrm rot="21253047">
              <a:off x="4370084" y="4385597"/>
              <a:ext cx="1597661"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Analyze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37" name="Group 36"/>
          <p:cNvGrpSpPr/>
          <p:nvPr/>
        </p:nvGrpSpPr>
        <p:grpSpPr>
          <a:xfrm>
            <a:off x="5395292" y="2226202"/>
            <a:ext cx="2971800" cy="1801756"/>
            <a:chOff x="214761" y="4756662"/>
            <a:chExt cx="2971800" cy="1801756"/>
          </a:xfrm>
        </p:grpSpPr>
        <p:pic>
          <p:nvPicPr>
            <p:cNvPr id="1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98672">
              <a:off x="475285" y="4756662"/>
              <a:ext cx="2662379" cy="1801756"/>
            </a:xfrm>
            <a:prstGeom prst="rect">
              <a:avLst/>
            </a:prstGeom>
            <a:noFill/>
            <a:ln w="9525">
              <a:noFill/>
              <a:miter lim="800000"/>
              <a:headEnd/>
              <a:tailEnd/>
            </a:ln>
            <a:effectLst/>
          </p:spPr>
        </p:pic>
        <p:sp>
          <p:nvSpPr>
            <p:cNvPr id="19" name="Rectangle 18"/>
            <p:cNvSpPr/>
            <p:nvPr/>
          </p:nvSpPr>
          <p:spPr>
            <a:xfrm rot="21271586">
              <a:off x="214761" y="5277501"/>
              <a:ext cx="2971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Deploy new</a:t>
              </a:r>
            </a:p>
            <a:p>
              <a:pPr algn="ctr">
                <a:lnSpc>
                  <a:spcPct val="120000"/>
                </a:lnSpc>
              </a:pPr>
              <a:r>
                <a:rPr lang="en-US" sz="1600" dirty="0">
                  <a:solidFill>
                    <a:prstClr val="black"/>
                  </a:solidFill>
                  <a:latin typeface="Comic Sans MS" panose="030F0702030302020204" pitchFamily="66" charset="0"/>
                </a:rPr>
                <a:t>Technologies </a:t>
              </a:r>
            </a:p>
          </p:txBody>
        </p:sp>
      </p:grpSp>
      <p:grpSp>
        <p:nvGrpSpPr>
          <p:cNvPr id="7" name="Group 6"/>
          <p:cNvGrpSpPr/>
          <p:nvPr/>
        </p:nvGrpSpPr>
        <p:grpSpPr>
          <a:xfrm>
            <a:off x="2501517" y="916302"/>
            <a:ext cx="2401386" cy="1407803"/>
            <a:chOff x="5230862" y="1143000"/>
            <a:chExt cx="2401386" cy="1407803"/>
          </a:xfrm>
        </p:grpSpPr>
        <p:pic>
          <p:nvPicPr>
            <p:cNvPr id="2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5638800" y="1143000"/>
              <a:ext cx="1579597" cy="1407803"/>
            </a:xfrm>
            <a:prstGeom prst="rect">
              <a:avLst/>
            </a:prstGeom>
            <a:noFill/>
            <a:ln w="9525">
              <a:noFill/>
              <a:miter lim="800000"/>
              <a:headEnd/>
              <a:tailEnd/>
            </a:ln>
            <a:effectLst/>
          </p:spPr>
        </p:pic>
        <p:sp>
          <p:nvSpPr>
            <p:cNvPr id="21" name="Rectangle 20"/>
            <p:cNvSpPr/>
            <p:nvPr/>
          </p:nvSpPr>
          <p:spPr>
            <a:xfrm>
              <a:off x="5230862" y="1385248"/>
              <a:ext cx="2401386"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Request</a:t>
              </a:r>
            </a:p>
            <a:p>
              <a:pPr algn="ctr">
                <a:lnSpc>
                  <a:spcPct val="120000"/>
                </a:lnSpc>
              </a:pPr>
              <a:r>
                <a:rPr lang="en-US" sz="1600" dirty="0">
                  <a:solidFill>
                    <a:prstClr val="black"/>
                  </a:solidFill>
                  <a:latin typeface="Comic Sans MS" panose="030F0702030302020204" pitchFamily="66" charset="0"/>
                </a:rPr>
                <a:t>Change</a:t>
              </a:r>
            </a:p>
          </p:txBody>
        </p:sp>
      </p:grpSp>
      <p:grpSp>
        <p:nvGrpSpPr>
          <p:cNvPr id="8" name="Group 7"/>
          <p:cNvGrpSpPr/>
          <p:nvPr/>
        </p:nvGrpSpPr>
        <p:grpSpPr>
          <a:xfrm>
            <a:off x="3737971" y="5900418"/>
            <a:ext cx="1524000" cy="975409"/>
            <a:chOff x="4873816" y="3090298"/>
            <a:chExt cx="1524000" cy="975409"/>
          </a:xfrm>
        </p:grpSpPr>
        <p:pic>
          <p:nvPicPr>
            <p:cNvPr id="1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4929899" y="3090298"/>
              <a:ext cx="1399823" cy="975409"/>
            </a:xfrm>
            <a:prstGeom prst="rect">
              <a:avLst/>
            </a:prstGeom>
            <a:noFill/>
            <a:ln w="9525">
              <a:noFill/>
              <a:miter lim="800000"/>
              <a:headEnd/>
              <a:tailEnd/>
            </a:ln>
            <a:effectLst/>
          </p:spPr>
        </p:pic>
        <p:sp>
          <p:nvSpPr>
            <p:cNvPr id="25" name="Rectangle 24"/>
            <p:cNvSpPr/>
            <p:nvPr/>
          </p:nvSpPr>
          <p:spPr>
            <a:xfrm rot="21468943">
              <a:off x="4873816" y="3165146"/>
              <a:ext cx="15240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Gather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35" name="Group 34"/>
          <p:cNvGrpSpPr/>
          <p:nvPr/>
        </p:nvGrpSpPr>
        <p:grpSpPr>
          <a:xfrm>
            <a:off x="2829881" y="4093359"/>
            <a:ext cx="1498385" cy="1294060"/>
            <a:chOff x="3203407" y="1282626"/>
            <a:chExt cx="1498385" cy="1294060"/>
          </a:xfrm>
        </p:grpSpPr>
        <p:pic>
          <p:nvPicPr>
            <p:cNvPr id="3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457356">
              <a:off x="3203407" y="1282626"/>
              <a:ext cx="1498385" cy="1294060"/>
            </a:xfrm>
            <a:prstGeom prst="rect">
              <a:avLst/>
            </a:prstGeom>
            <a:noFill/>
            <a:ln w="9525">
              <a:noFill/>
              <a:miter lim="800000"/>
              <a:headEnd/>
              <a:tailEnd/>
            </a:ln>
            <a:effectLst/>
          </p:spPr>
        </p:pic>
        <p:sp>
          <p:nvSpPr>
            <p:cNvPr id="26" name="Rectangle 25"/>
            <p:cNvSpPr/>
            <p:nvPr/>
          </p:nvSpPr>
          <p:spPr>
            <a:xfrm rot="457356">
              <a:off x="3356155" y="1429411"/>
              <a:ext cx="1166321"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Create </a:t>
              </a:r>
            </a:p>
            <a:p>
              <a:pPr algn="ctr">
                <a:lnSpc>
                  <a:spcPct val="120000"/>
                </a:lnSpc>
              </a:pPr>
              <a:r>
                <a:rPr lang="en-US" sz="1600" dirty="0">
                  <a:solidFill>
                    <a:prstClr val="black"/>
                  </a:solidFill>
                  <a:latin typeface="Comic Sans MS" panose="030F0702030302020204" pitchFamily="66" charset="0"/>
                </a:rPr>
                <a:t>Business </a:t>
              </a:r>
            </a:p>
            <a:p>
              <a:pPr algn="ctr">
                <a:lnSpc>
                  <a:spcPct val="120000"/>
                </a:lnSpc>
              </a:pPr>
              <a:r>
                <a:rPr lang="en-US" sz="1600" dirty="0">
                  <a:solidFill>
                    <a:prstClr val="black"/>
                  </a:solidFill>
                  <a:latin typeface="Comic Sans MS" panose="030F0702030302020204" pitchFamily="66" charset="0"/>
                </a:rPr>
                <a:t>Case</a:t>
              </a:r>
            </a:p>
          </p:txBody>
        </p:sp>
      </p:grpSp>
      <p:grpSp>
        <p:nvGrpSpPr>
          <p:cNvPr id="38" name="Group 37"/>
          <p:cNvGrpSpPr/>
          <p:nvPr/>
        </p:nvGrpSpPr>
        <p:grpSpPr>
          <a:xfrm>
            <a:off x="7898711" y="2461191"/>
            <a:ext cx="2861159" cy="1221138"/>
            <a:chOff x="228599" y="1143000"/>
            <a:chExt cx="2861159" cy="1221138"/>
          </a:xfrm>
        </p:grpSpPr>
        <p:pic>
          <p:nvPicPr>
            <p:cNvPr id="1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914400" y="1143000"/>
              <a:ext cx="1606533" cy="1221138"/>
            </a:xfrm>
            <a:prstGeom prst="rect">
              <a:avLst/>
            </a:prstGeom>
            <a:noFill/>
            <a:ln w="9525">
              <a:noFill/>
              <a:miter lim="800000"/>
              <a:headEnd/>
              <a:tailEnd/>
            </a:ln>
            <a:effectLst/>
          </p:spPr>
        </p:pic>
        <p:sp>
          <p:nvSpPr>
            <p:cNvPr id="20" name="Rectangle 19"/>
            <p:cNvSpPr/>
            <p:nvPr/>
          </p:nvSpPr>
          <p:spPr>
            <a:xfrm>
              <a:off x="228599" y="1353236"/>
              <a:ext cx="2861159"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Log </a:t>
              </a:r>
            </a:p>
            <a:p>
              <a:pPr algn="ctr">
                <a:lnSpc>
                  <a:spcPct val="120000"/>
                </a:lnSpc>
              </a:pPr>
              <a:r>
                <a:rPr lang="en-US" sz="1600" dirty="0">
                  <a:solidFill>
                    <a:prstClr val="black"/>
                  </a:solidFill>
                  <a:latin typeface="Comic Sans MS" panose="030F0702030302020204" pitchFamily="66" charset="0"/>
                </a:rPr>
                <a:t>tickets</a:t>
              </a:r>
            </a:p>
          </p:txBody>
        </p:sp>
      </p:grpSp>
      <p:grpSp>
        <p:nvGrpSpPr>
          <p:cNvPr id="10" name="Group 9"/>
          <p:cNvGrpSpPr/>
          <p:nvPr/>
        </p:nvGrpSpPr>
        <p:grpSpPr>
          <a:xfrm>
            <a:off x="4990741" y="4257005"/>
            <a:ext cx="2362200" cy="1897286"/>
            <a:chOff x="6196772" y="4899836"/>
            <a:chExt cx="2362200" cy="1897286"/>
          </a:xfrm>
        </p:grpSpPr>
        <p:pic>
          <p:nvPicPr>
            <p:cNvPr id="2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550723">
              <a:off x="6516477" y="4899836"/>
              <a:ext cx="1742614" cy="1897286"/>
            </a:xfrm>
            <a:prstGeom prst="rect">
              <a:avLst/>
            </a:prstGeom>
            <a:noFill/>
            <a:ln w="9525">
              <a:noFill/>
              <a:miter lim="800000"/>
              <a:headEnd/>
              <a:tailEnd/>
            </a:ln>
            <a:effectLst/>
          </p:spPr>
        </p:pic>
        <p:sp>
          <p:nvSpPr>
            <p:cNvPr id="22" name="Rectangle 21"/>
            <p:cNvSpPr/>
            <p:nvPr/>
          </p:nvSpPr>
          <p:spPr>
            <a:xfrm rot="626675">
              <a:off x="6196772" y="5333949"/>
              <a:ext cx="23622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Disaster </a:t>
              </a:r>
            </a:p>
            <a:p>
              <a:pPr algn="ctr">
                <a:lnSpc>
                  <a:spcPct val="120000"/>
                </a:lnSpc>
              </a:pPr>
              <a:r>
                <a:rPr lang="en-US" sz="1600" dirty="0">
                  <a:solidFill>
                    <a:prstClr val="black"/>
                  </a:solidFill>
                  <a:latin typeface="Comic Sans MS" panose="030F0702030302020204" pitchFamily="66" charset="0"/>
                </a:rPr>
                <a:t>Recovery </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15" name="Group 14"/>
          <p:cNvGrpSpPr/>
          <p:nvPr/>
        </p:nvGrpSpPr>
        <p:grpSpPr>
          <a:xfrm>
            <a:off x="5943505" y="866023"/>
            <a:ext cx="1968403" cy="1371600"/>
            <a:chOff x="3276600" y="5410200"/>
            <a:chExt cx="1968403" cy="1371600"/>
          </a:xfrm>
        </p:grpSpPr>
        <p:pic>
          <p:nvPicPr>
            <p:cNvPr id="3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3276600" y="5410200"/>
              <a:ext cx="1968403" cy="1371600"/>
            </a:xfrm>
            <a:prstGeom prst="rect">
              <a:avLst/>
            </a:prstGeom>
            <a:noFill/>
            <a:ln w="9525">
              <a:noFill/>
              <a:miter lim="800000"/>
              <a:headEnd/>
              <a:tailEnd/>
            </a:ln>
            <a:effectLst/>
          </p:spPr>
        </p:pic>
        <p:sp>
          <p:nvSpPr>
            <p:cNvPr id="24" name="Rectangle 23"/>
            <p:cNvSpPr/>
            <p:nvPr/>
          </p:nvSpPr>
          <p:spPr>
            <a:xfrm>
              <a:off x="3352800" y="5715000"/>
              <a:ext cx="1828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Strategic</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34" name="Group 33"/>
          <p:cNvGrpSpPr/>
          <p:nvPr/>
        </p:nvGrpSpPr>
        <p:grpSpPr>
          <a:xfrm>
            <a:off x="7066463" y="4308524"/>
            <a:ext cx="1531136" cy="1066909"/>
            <a:chOff x="3484602" y="2504096"/>
            <a:chExt cx="1531136" cy="1066909"/>
          </a:xfrm>
        </p:grpSpPr>
        <p:pic>
          <p:nvPicPr>
            <p:cNvPr id="3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3484602" y="2504096"/>
              <a:ext cx="1531136" cy="1066909"/>
            </a:xfrm>
            <a:prstGeom prst="rect">
              <a:avLst/>
            </a:prstGeom>
            <a:noFill/>
            <a:ln w="9525">
              <a:noFill/>
              <a:miter lim="800000"/>
              <a:headEnd/>
              <a:tailEnd/>
            </a:ln>
            <a:effectLst/>
          </p:spPr>
        </p:pic>
        <p:sp>
          <p:nvSpPr>
            <p:cNvPr id="23" name="Rectangle 22"/>
            <p:cNvSpPr/>
            <p:nvPr/>
          </p:nvSpPr>
          <p:spPr>
            <a:xfrm rot="72097">
              <a:off x="3508716" y="2643337"/>
              <a:ext cx="1473452"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Test New Application</a:t>
              </a:r>
            </a:p>
          </p:txBody>
        </p:sp>
      </p:grpSp>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4</a:t>
            </a:fld>
            <a:endParaRPr lang="en-US" dirty="0">
              <a:solidFill>
                <a:prstClr val="black">
                  <a:tint val="75000"/>
                </a:prstClr>
              </a:solidFill>
            </a:endParaRPr>
          </a:p>
        </p:txBody>
      </p:sp>
      <p:grpSp>
        <p:nvGrpSpPr>
          <p:cNvPr id="40" name="Group 39"/>
          <p:cNvGrpSpPr/>
          <p:nvPr/>
        </p:nvGrpSpPr>
        <p:grpSpPr>
          <a:xfrm rot="21287126">
            <a:off x="4008514" y="2189405"/>
            <a:ext cx="2861159" cy="1571860"/>
            <a:chOff x="217953" y="1142998"/>
            <a:chExt cx="2861159" cy="1571860"/>
          </a:xfrm>
        </p:grpSpPr>
        <p:pic>
          <p:nvPicPr>
            <p:cNvPr id="4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42" name="Rectangle 41"/>
            <p:cNvSpPr/>
            <p:nvPr/>
          </p:nvSpPr>
          <p:spPr>
            <a:xfrm>
              <a:off x="217953" y="1385281"/>
              <a:ext cx="2861159" cy="978729"/>
            </a:xfrm>
            <a:prstGeom prst="rect">
              <a:avLst/>
            </a:prstGeom>
          </p:spPr>
          <p:txBody>
            <a:bodyPr wrap="square">
              <a:spAutoFit/>
            </a:bodyPr>
            <a:lstStyle/>
            <a:p>
              <a:pPr algn="ctr">
                <a:lnSpc>
                  <a:spcPct val="120000"/>
                </a:lnSpc>
              </a:pPr>
              <a:r>
                <a:rPr lang="en-US" sz="1600" dirty="0">
                  <a:latin typeface="Comic Sans MS" panose="030F0702030302020204" pitchFamily="66" charset="0"/>
                </a:rPr>
                <a:t>Root </a:t>
              </a:r>
            </a:p>
            <a:p>
              <a:pPr algn="ctr">
                <a:lnSpc>
                  <a:spcPct val="120000"/>
                </a:lnSpc>
              </a:pPr>
              <a:r>
                <a:rPr lang="en-US" sz="1600" dirty="0">
                  <a:latin typeface="Comic Sans MS" panose="030F0702030302020204" pitchFamily="66" charset="0"/>
                </a:rPr>
                <a:t>cause </a:t>
              </a:r>
            </a:p>
            <a:p>
              <a:pPr algn="ctr">
                <a:lnSpc>
                  <a:spcPct val="120000"/>
                </a:lnSpc>
              </a:pPr>
              <a:r>
                <a:rPr lang="en-US" sz="1600" dirty="0">
                  <a:latin typeface="Comic Sans MS" panose="030F0702030302020204" pitchFamily="66" charset="0"/>
                </a:rPr>
                <a:t>analyses </a:t>
              </a:r>
            </a:p>
          </p:txBody>
        </p:sp>
      </p:grpSp>
      <p:grpSp>
        <p:nvGrpSpPr>
          <p:cNvPr id="44" name="Group 43"/>
          <p:cNvGrpSpPr/>
          <p:nvPr/>
        </p:nvGrpSpPr>
        <p:grpSpPr>
          <a:xfrm rot="21287126">
            <a:off x="1202640" y="3465824"/>
            <a:ext cx="2861159" cy="1571860"/>
            <a:chOff x="217951" y="1140553"/>
            <a:chExt cx="2861159" cy="1571860"/>
          </a:xfrm>
        </p:grpSpPr>
        <p:pic>
          <p:nvPicPr>
            <p:cNvPr id="4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625702" y="1140553"/>
              <a:ext cx="2057588" cy="1571860"/>
            </a:xfrm>
            <a:prstGeom prst="rect">
              <a:avLst/>
            </a:prstGeom>
            <a:noFill/>
            <a:ln w="9525">
              <a:noFill/>
              <a:miter lim="800000"/>
              <a:headEnd/>
              <a:tailEnd/>
            </a:ln>
            <a:effectLst/>
          </p:spPr>
        </p:pic>
        <p:sp>
          <p:nvSpPr>
            <p:cNvPr id="46" name="Rectangle 45"/>
            <p:cNvSpPr/>
            <p:nvPr/>
          </p:nvSpPr>
          <p:spPr>
            <a:xfrm>
              <a:off x="217951" y="1691935"/>
              <a:ext cx="2861159" cy="365421"/>
            </a:xfrm>
            <a:prstGeom prst="rect">
              <a:avLst/>
            </a:prstGeom>
          </p:spPr>
          <p:txBody>
            <a:bodyPr wrap="square">
              <a:spAutoFit/>
            </a:bodyPr>
            <a:lstStyle/>
            <a:p>
              <a:pPr algn="ctr">
                <a:lnSpc>
                  <a:spcPct val="120000"/>
                </a:lnSpc>
              </a:pPr>
              <a:r>
                <a:rPr lang="en-US" sz="1600" dirty="0">
                  <a:latin typeface="Comic Sans MS" panose="030F0702030302020204" pitchFamily="66" charset="0"/>
                </a:rPr>
                <a:t>Documentation</a:t>
              </a:r>
            </a:p>
          </p:txBody>
        </p:sp>
      </p:grpSp>
      <p:grpSp>
        <p:nvGrpSpPr>
          <p:cNvPr id="43" name="Group 42"/>
          <p:cNvGrpSpPr/>
          <p:nvPr/>
        </p:nvGrpSpPr>
        <p:grpSpPr>
          <a:xfrm rot="21287126">
            <a:off x="6502063" y="2828453"/>
            <a:ext cx="2861159" cy="1571860"/>
            <a:chOff x="217951" y="1142998"/>
            <a:chExt cx="2861159" cy="1571860"/>
          </a:xfrm>
        </p:grpSpPr>
        <p:pic>
          <p:nvPicPr>
            <p:cNvPr id="4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48" name="Rectangle 47"/>
            <p:cNvSpPr/>
            <p:nvPr/>
          </p:nvSpPr>
          <p:spPr>
            <a:xfrm>
              <a:off x="217951" y="1533014"/>
              <a:ext cx="2861159" cy="683264"/>
            </a:xfrm>
            <a:prstGeom prst="rect">
              <a:avLst/>
            </a:prstGeom>
          </p:spPr>
          <p:txBody>
            <a:bodyPr wrap="square">
              <a:spAutoFit/>
            </a:bodyPr>
            <a:lstStyle/>
            <a:p>
              <a:pPr algn="ctr">
                <a:lnSpc>
                  <a:spcPct val="120000"/>
                </a:lnSpc>
              </a:pPr>
              <a:r>
                <a:rPr lang="en-US" sz="1600" dirty="0">
                  <a:latin typeface="Comic Sans MS" panose="030F0702030302020204" pitchFamily="66" charset="0"/>
                </a:rPr>
                <a:t>Investigate</a:t>
              </a:r>
            </a:p>
            <a:p>
              <a:pPr algn="ctr">
                <a:lnSpc>
                  <a:spcPct val="120000"/>
                </a:lnSpc>
              </a:pPr>
              <a:r>
                <a:rPr lang="en-US" sz="1600" dirty="0">
                  <a:latin typeface="Comic Sans MS" panose="030F0702030302020204" pitchFamily="66" charset="0"/>
                </a:rPr>
                <a:t>issues</a:t>
              </a:r>
            </a:p>
          </p:txBody>
        </p:sp>
      </p:grpSp>
      <p:grpSp>
        <p:nvGrpSpPr>
          <p:cNvPr id="49" name="Group 48"/>
          <p:cNvGrpSpPr/>
          <p:nvPr/>
        </p:nvGrpSpPr>
        <p:grpSpPr>
          <a:xfrm rot="21287126">
            <a:off x="8046566" y="3311268"/>
            <a:ext cx="2861159" cy="1571860"/>
            <a:chOff x="217951" y="1142998"/>
            <a:chExt cx="2861159" cy="1571860"/>
          </a:xfrm>
        </p:grpSpPr>
        <p:pic>
          <p:nvPicPr>
            <p:cNvPr id="5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51" name="Rectangle 50"/>
            <p:cNvSpPr/>
            <p:nvPr/>
          </p:nvSpPr>
          <p:spPr>
            <a:xfrm>
              <a:off x="217951" y="1544203"/>
              <a:ext cx="2861159" cy="660887"/>
            </a:xfrm>
            <a:prstGeom prst="rect">
              <a:avLst/>
            </a:prstGeom>
          </p:spPr>
          <p:txBody>
            <a:bodyPr wrap="square">
              <a:spAutoFit/>
            </a:bodyPr>
            <a:lstStyle/>
            <a:p>
              <a:pPr algn="ctr">
                <a:lnSpc>
                  <a:spcPct val="120000"/>
                </a:lnSpc>
              </a:pPr>
              <a:r>
                <a:rPr lang="en-US" sz="1600" dirty="0">
                  <a:latin typeface="Comic Sans MS" panose="030F0702030302020204" pitchFamily="66" charset="0"/>
                </a:rPr>
                <a:t>Monitor </a:t>
              </a:r>
            </a:p>
            <a:p>
              <a:pPr algn="ctr">
                <a:lnSpc>
                  <a:spcPct val="120000"/>
                </a:lnSpc>
              </a:pPr>
              <a:r>
                <a:rPr lang="en-US" sz="1600" dirty="0">
                  <a:latin typeface="Comic Sans MS" panose="030F0702030302020204" pitchFamily="66" charset="0"/>
                </a:rPr>
                <a:t>Capacity</a:t>
              </a:r>
            </a:p>
          </p:txBody>
        </p:sp>
      </p:grpSp>
      <p:grpSp>
        <p:nvGrpSpPr>
          <p:cNvPr id="52" name="Group 51"/>
          <p:cNvGrpSpPr/>
          <p:nvPr/>
        </p:nvGrpSpPr>
        <p:grpSpPr>
          <a:xfrm rot="21287126">
            <a:off x="3592854" y="1065438"/>
            <a:ext cx="2861159" cy="1571860"/>
            <a:chOff x="217951" y="1142998"/>
            <a:chExt cx="2861159" cy="1571860"/>
          </a:xfrm>
        </p:grpSpPr>
        <p:pic>
          <p:nvPicPr>
            <p:cNvPr id="5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54" name="Rectangle 53"/>
            <p:cNvSpPr/>
            <p:nvPr/>
          </p:nvSpPr>
          <p:spPr>
            <a:xfrm>
              <a:off x="217951" y="1237549"/>
              <a:ext cx="2861159" cy="1274195"/>
            </a:xfrm>
            <a:prstGeom prst="rect">
              <a:avLst/>
            </a:prstGeom>
          </p:spPr>
          <p:txBody>
            <a:bodyPr wrap="square">
              <a:spAutoFit/>
            </a:bodyPr>
            <a:lstStyle/>
            <a:p>
              <a:pPr algn="ctr">
                <a:lnSpc>
                  <a:spcPct val="120000"/>
                </a:lnSpc>
              </a:pPr>
              <a:r>
                <a:rPr lang="en-US" sz="1600" dirty="0">
                  <a:latin typeface="Comic Sans MS" panose="030F0702030302020204" pitchFamily="66" charset="0"/>
                </a:rPr>
                <a:t>Answer</a:t>
              </a:r>
            </a:p>
            <a:p>
              <a:pPr algn="ctr">
                <a:lnSpc>
                  <a:spcPct val="120000"/>
                </a:lnSpc>
              </a:pPr>
              <a:r>
                <a:rPr lang="en-US" sz="1600" dirty="0">
                  <a:latin typeface="Comic Sans MS" panose="030F0702030302020204" pitchFamily="66" charset="0"/>
                </a:rPr>
                <a:t>Users</a:t>
              </a:r>
            </a:p>
            <a:p>
              <a:pPr algn="ctr">
                <a:lnSpc>
                  <a:spcPct val="120000"/>
                </a:lnSpc>
              </a:pPr>
              <a:r>
                <a:rPr lang="en-US" sz="1600" dirty="0">
                  <a:latin typeface="Comic Sans MS" panose="030F0702030302020204" pitchFamily="66" charset="0"/>
                </a:rPr>
                <a:t>Phone </a:t>
              </a:r>
            </a:p>
            <a:p>
              <a:pPr algn="ctr">
                <a:lnSpc>
                  <a:spcPct val="120000"/>
                </a:lnSpc>
              </a:pPr>
              <a:r>
                <a:rPr lang="en-US" sz="1600" dirty="0">
                  <a:latin typeface="Comic Sans MS" panose="030F0702030302020204" pitchFamily="66" charset="0"/>
                </a:rPr>
                <a:t>Calls</a:t>
              </a:r>
            </a:p>
          </p:txBody>
        </p:sp>
      </p:grpSp>
      <p:grpSp>
        <p:nvGrpSpPr>
          <p:cNvPr id="55" name="Group 54"/>
          <p:cNvGrpSpPr/>
          <p:nvPr/>
        </p:nvGrpSpPr>
        <p:grpSpPr>
          <a:xfrm>
            <a:off x="3839533" y="3512787"/>
            <a:ext cx="1968403" cy="1371600"/>
            <a:chOff x="2203177" y="3386312"/>
            <a:chExt cx="1968403" cy="1371600"/>
          </a:xfrm>
        </p:grpSpPr>
        <p:pic>
          <p:nvPicPr>
            <p:cNvPr id="5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57" name="Rectangle 56"/>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Categorize </a:t>
              </a:r>
            </a:p>
            <a:p>
              <a:pPr algn="ctr">
                <a:lnSpc>
                  <a:spcPct val="120000"/>
                </a:lnSpc>
              </a:pPr>
              <a:r>
                <a:rPr lang="en-US" sz="1600" dirty="0">
                  <a:solidFill>
                    <a:prstClr val="black"/>
                  </a:solidFill>
                  <a:latin typeface="Comic Sans MS" panose="030F0702030302020204" pitchFamily="66" charset="0"/>
                </a:rPr>
                <a:t>Incidents</a:t>
              </a:r>
            </a:p>
          </p:txBody>
        </p:sp>
      </p:grpSp>
      <p:grpSp>
        <p:nvGrpSpPr>
          <p:cNvPr id="58" name="Group 57"/>
          <p:cNvGrpSpPr/>
          <p:nvPr/>
        </p:nvGrpSpPr>
        <p:grpSpPr>
          <a:xfrm>
            <a:off x="3784455" y="4814113"/>
            <a:ext cx="1968403" cy="1371600"/>
            <a:chOff x="2203177" y="3386312"/>
            <a:chExt cx="1968403" cy="1371600"/>
          </a:xfrm>
        </p:grpSpPr>
        <p:pic>
          <p:nvPicPr>
            <p:cNvPr id="5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0" name="Rectangle 59"/>
            <p:cNvSpPr/>
            <p:nvPr/>
          </p:nvSpPr>
          <p:spPr>
            <a:xfrm rot="915397">
              <a:off x="2265729" y="3676572"/>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Prioritize Incidents</a:t>
              </a:r>
            </a:p>
          </p:txBody>
        </p:sp>
      </p:grpSp>
      <p:grpSp>
        <p:nvGrpSpPr>
          <p:cNvPr id="61" name="Group 60"/>
          <p:cNvGrpSpPr/>
          <p:nvPr/>
        </p:nvGrpSpPr>
        <p:grpSpPr>
          <a:xfrm>
            <a:off x="6000579" y="1854382"/>
            <a:ext cx="1968403" cy="1371600"/>
            <a:chOff x="2203177" y="3386312"/>
            <a:chExt cx="1968403" cy="1371600"/>
          </a:xfrm>
        </p:grpSpPr>
        <p:pic>
          <p:nvPicPr>
            <p:cNvPr id="6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3" name="Rectangle 62"/>
            <p:cNvSpPr/>
            <p:nvPr/>
          </p:nvSpPr>
          <p:spPr>
            <a:xfrm rot="915397">
              <a:off x="2265729" y="3687760"/>
              <a:ext cx="1752600" cy="660887"/>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Escalate </a:t>
              </a:r>
            </a:p>
            <a:p>
              <a:pPr algn="ctr">
                <a:lnSpc>
                  <a:spcPct val="120000"/>
                </a:lnSpc>
              </a:pPr>
              <a:r>
                <a:rPr lang="en-US" sz="1600" dirty="0">
                  <a:solidFill>
                    <a:prstClr val="black"/>
                  </a:solidFill>
                  <a:latin typeface="Comic Sans MS" panose="030F0702030302020204" pitchFamily="66" charset="0"/>
                </a:rPr>
                <a:t>issues</a:t>
              </a:r>
            </a:p>
          </p:txBody>
        </p:sp>
      </p:grpSp>
      <p:grpSp>
        <p:nvGrpSpPr>
          <p:cNvPr id="64" name="Group 63"/>
          <p:cNvGrpSpPr/>
          <p:nvPr/>
        </p:nvGrpSpPr>
        <p:grpSpPr>
          <a:xfrm>
            <a:off x="6382870" y="5268526"/>
            <a:ext cx="1968403" cy="1371600"/>
            <a:chOff x="2203177" y="3386312"/>
            <a:chExt cx="1968403" cy="1371600"/>
          </a:xfrm>
        </p:grpSpPr>
        <p:pic>
          <p:nvPicPr>
            <p:cNvPr id="6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6" name="Rectangle 65"/>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Restore</a:t>
              </a:r>
            </a:p>
            <a:p>
              <a:pPr algn="ctr">
                <a:lnSpc>
                  <a:spcPct val="120000"/>
                </a:lnSpc>
              </a:pPr>
              <a:r>
                <a:rPr lang="en-US" sz="1600" dirty="0">
                  <a:solidFill>
                    <a:prstClr val="black"/>
                  </a:solidFill>
                  <a:latin typeface="Comic Sans MS" panose="030F0702030302020204" pitchFamily="66" charset="0"/>
                </a:rPr>
                <a:t>Service </a:t>
              </a:r>
            </a:p>
          </p:txBody>
        </p:sp>
      </p:grpSp>
      <p:grpSp>
        <p:nvGrpSpPr>
          <p:cNvPr id="67" name="Group 66"/>
          <p:cNvGrpSpPr/>
          <p:nvPr/>
        </p:nvGrpSpPr>
        <p:grpSpPr>
          <a:xfrm>
            <a:off x="5485503" y="3507376"/>
            <a:ext cx="1968403" cy="1371600"/>
            <a:chOff x="2203177" y="3386312"/>
            <a:chExt cx="1968403" cy="1371600"/>
          </a:xfrm>
        </p:grpSpPr>
        <p:pic>
          <p:nvPicPr>
            <p:cNvPr id="6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9" name="Rectangle 68"/>
            <p:cNvSpPr/>
            <p:nvPr/>
          </p:nvSpPr>
          <p:spPr>
            <a:xfrm rot="915397">
              <a:off x="2265729" y="3528839"/>
              <a:ext cx="17526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Answer</a:t>
              </a:r>
            </a:p>
            <a:p>
              <a:pPr algn="ctr">
                <a:lnSpc>
                  <a:spcPct val="120000"/>
                </a:lnSpc>
              </a:pPr>
              <a:r>
                <a:rPr lang="en-US" sz="1600" dirty="0">
                  <a:solidFill>
                    <a:prstClr val="black"/>
                  </a:solidFill>
                  <a:latin typeface="Comic Sans MS" panose="030F0702030302020204" pitchFamily="66" charset="0"/>
                </a:rPr>
                <a:t>User’s </a:t>
              </a:r>
            </a:p>
            <a:p>
              <a:pPr algn="ctr">
                <a:lnSpc>
                  <a:spcPct val="120000"/>
                </a:lnSpc>
              </a:pPr>
              <a:r>
                <a:rPr lang="en-US" sz="1600" dirty="0">
                  <a:solidFill>
                    <a:prstClr val="black"/>
                  </a:solidFill>
                  <a:latin typeface="Comic Sans MS" panose="030F0702030302020204" pitchFamily="66" charset="0"/>
                </a:rPr>
                <a:t>Questions</a:t>
              </a:r>
            </a:p>
          </p:txBody>
        </p:sp>
      </p:grpSp>
      <p:grpSp>
        <p:nvGrpSpPr>
          <p:cNvPr id="70" name="Group 69"/>
          <p:cNvGrpSpPr/>
          <p:nvPr/>
        </p:nvGrpSpPr>
        <p:grpSpPr>
          <a:xfrm>
            <a:off x="2203178" y="5048929"/>
            <a:ext cx="1968403" cy="1371600"/>
            <a:chOff x="2203177" y="3386312"/>
            <a:chExt cx="1968403" cy="1371600"/>
          </a:xfrm>
        </p:grpSpPr>
        <p:pic>
          <p:nvPicPr>
            <p:cNvPr id="7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72" name="Rectangle 71"/>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Unavailability</a:t>
              </a:r>
            </a:p>
            <a:p>
              <a:pPr algn="ctr">
                <a:lnSpc>
                  <a:spcPct val="120000"/>
                </a:lnSpc>
              </a:pPr>
              <a:r>
                <a:rPr lang="en-US" sz="1600" dirty="0">
                  <a:solidFill>
                    <a:prstClr val="black"/>
                  </a:solidFill>
                  <a:latin typeface="Comic Sans MS" panose="030F0702030302020204" pitchFamily="66" charset="0"/>
                </a:rPr>
                <a:t>Analysis </a:t>
              </a:r>
            </a:p>
          </p:txBody>
        </p:sp>
      </p:grpSp>
      <p:grpSp>
        <p:nvGrpSpPr>
          <p:cNvPr id="73" name="Group 72"/>
          <p:cNvGrpSpPr/>
          <p:nvPr/>
        </p:nvGrpSpPr>
        <p:grpSpPr>
          <a:xfrm>
            <a:off x="2698804" y="2464380"/>
            <a:ext cx="1968403" cy="1371600"/>
            <a:chOff x="2203177" y="3386312"/>
            <a:chExt cx="1968403" cy="1371600"/>
          </a:xfrm>
        </p:grpSpPr>
        <p:pic>
          <p:nvPicPr>
            <p:cNvPr id="7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75" name="Rectangle 74"/>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ROI</a:t>
              </a:r>
            </a:p>
          </p:txBody>
        </p:sp>
      </p:grpSp>
      <p:grpSp>
        <p:nvGrpSpPr>
          <p:cNvPr id="76" name="Group 75"/>
          <p:cNvGrpSpPr/>
          <p:nvPr/>
        </p:nvGrpSpPr>
        <p:grpSpPr>
          <a:xfrm>
            <a:off x="7512849" y="1557954"/>
            <a:ext cx="1968403" cy="1371600"/>
            <a:chOff x="2203177" y="3386312"/>
            <a:chExt cx="1968403" cy="1371600"/>
          </a:xfrm>
        </p:grpSpPr>
        <p:pic>
          <p:nvPicPr>
            <p:cNvPr id="7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78" name="Rectangle 77"/>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VOI</a:t>
              </a:r>
            </a:p>
          </p:txBody>
        </p:sp>
      </p:grpSp>
      <p:grpSp>
        <p:nvGrpSpPr>
          <p:cNvPr id="79" name="Group 78"/>
          <p:cNvGrpSpPr/>
          <p:nvPr/>
        </p:nvGrpSpPr>
        <p:grpSpPr>
          <a:xfrm>
            <a:off x="7965505" y="5033710"/>
            <a:ext cx="1968403" cy="1371600"/>
            <a:chOff x="2203177" y="3386312"/>
            <a:chExt cx="1968403" cy="1371600"/>
          </a:xfrm>
        </p:grpSpPr>
        <p:pic>
          <p:nvPicPr>
            <p:cNvPr id="8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81" name="Rectangle 80"/>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TCO</a:t>
              </a:r>
            </a:p>
          </p:txBody>
        </p:sp>
      </p:grpSp>
      <p:grpSp>
        <p:nvGrpSpPr>
          <p:cNvPr id="82" name="Group 81"/>
          <p:cNvGrpSpPr/>
          <p:nvPr/>
        </p:nvGrpSpPr>
        <p:grpSpPr>
          <a:xfrm>
            <a:off x="2057401" y="1486247"/>
            <a:ext cx="1968403" cy="1371600"/>
            <a:chOff x="2203177" y="3386312"/>
            <a:chExt cx="1968403" cy="1371600"/>
          </a:xfrm>
        </p:grpSpPr>
        <p:pic>
          <p:nvPicPr>
            <p:cNvPr id="8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84" name="Rectangle 83"/>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Manage Projects</a:t>
              </a:r>
            </a:p>
          </p:txBody>
        </p:sp>
      </p:grpSp>
      <p:grpSp>
        <p:nvGrpSpPr>
          <p:cNvPr id="85" name="Group 84"/>
          <p:cNvGrpSpPr/>
          <p:nvPr/>
        </p:nvGrpSpPr>
        <p:grpSpPr>
          <a:xfrm>
            <a:off x="3956041" y="3434523"/>
            <a:ext cx="1713884" cy="1897286"/>
            <a:chOff x="7351552" y="2802277"/>
            <a:chExt cx="1713884" cy="1897286"/>
          </a:xfrm>
        </p:grpSpPr>
        <p:pic>
          <p:nvPicPr>
            <p:cNvPr id="8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387541">
              <a:off x="7351552" y="2802277"/>
              <a:ext cx="1713884" cy="1897286"/>
            </a:xfrm>
            <a:prstGeom prst="rect">
              <a:avLst/>
            </a:prstGeom>
            <a:noFill/>
            <a:ln w="9525">
              <a:noFill/>
              <a:miter lim="800000"/>
              <a:headEnd/>
              <a:tailEnd/>
            </a:ln>
            <a:effectLst/>
          </p:spPr>
        </p:pic>
        <p:sp>
          <p:nvSpPr>
            <p:cNvPr id="87" name="Rectangle 86"/>
            <p:cNvSpPr/>
            <p:nvPr/>
          </p:nvSpPr>
          <p:spPr>
            <a:xfrm rot="21326505">
              <a:off x="7504387" y="3204037"/>
              <a:ext cx="1330607"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Negotiate </a:t>
              </a:r>
            </a:p>
            <a:p>
              <a:pPr algn="ctr">
                <a:lnSpc>
                  <a:spcPct val="120000"/>
                </a:lnSpc>
              </a:pPr>
              <a:r>
                <a:rPr lang="en-US" sz="1600" dirty="0">
                  <a:solidFill>
                    <a:prstClr val="black"/>
                  </a:solidFill>
                  <a:latin typeface="Comic Sans MS" panose="030F0702030302020204" pitchFamily="66" charset="0"/>
                </a:rPr>
                <a:t>3</a:t>
              </a:r>
              <a:r>
                <a:rPr lang="en-US" sz="1600" baseline="30000" dirty="0">
                  <a:solidFill>
                    <a:prstClr val="black"/>
                  </a:solidFill>
                  <a:latin typeface="Comic Sans MS" panose="030F0702030302020204" pitchFamily="66" charset="0"/>
                </a:rPr>
                <a:t>rd </a:t>
              </a:r>
              <a:r>
                <a:rPr lang="en-US" sz="1600" dirty="0">
                  <a:solidFill>
                    <a:prstClr val="black"/>
                  </a:solidFill>
                  <a:latin typeface="Comic Sans MS" panose="030F0702030302020204" pitchFamily="66" charset="0"/>
                </a:rPr>
                <a:t>Party </a:t>
              </a:r>
            </a:p>
            <a:p>
              <a:pPr algn="ctr">
                <a:lnSpc>
                  <a:spcPct val="120000"/>
                </a:lnSpc>
              </a:pPr>
              <a:r>
                <a:rPr lang="en-US" sz="1600" dirty="0">
                  <a:solidFill>
                    <a:prstClr val="black"/>
                  </a:solidFill>
                  <a:latin typeface="Comic Sans MS" panose="030F0702030302020204" pitchFamily="66" charset="0"/>
                </a:rPr>
                <a:t>contracts</a:t>
              </a:r>
            </a:p>
          </p:txBody>
        </p:sp>
      </p:grpSp>
      <p:grpSp>
        <p:nvGrpSpPr>
          <p:cNvPr id="88" name="Group 87"/>
          <p:cNvGrpSpPr/>
          <p:nvPr/>
        </p:nvGrpSpPr>
        <p:grpSpPr>
          <a:xfrm>
            <a:off x="7289419" y="4428952"/>
            <a:ext cx="1968403" cy="1371600"/>
            <a:chOff x="2203177" y="3386312"/>
            <a:chExt cx="1968403" cy="1371600"/>
          </a:xfrm>
        </p:grpSpPr>
        <p:pic>
          <p:nvPicPr>
            <p:cNvPr id="8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90" name="Rectangle 89"/>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Run </a:t>
              </a:r>
            </a:p>
            <a:p>
              <a:pPr algn="ctr">
                <a:lnSpc>
                  <a:spcPct val="120000"/>
                </a:lnSpc>
              </a:pPr>
              <a:r>
                <a:rPr lang="en-US" sz="1600" dirty="0">
                  <a:solidFill>
                    <a:prstClr val="black"/>
                  </a:solidFill>
                  <a:latin typeface="Comic Sans MS" panose="030F0702030302020204" pitchFamily="66" charset="0"/>
                </a:rPr>
                <a:t>scripts </a:t>
              </a:r>
            </a:p>
          </p:txBody>
        </p:sp>
      </p:grpSp>
      <p:grpSp>
        <p:nvGrpSpPr>
          <p:cNvPr id="91" name="Group 90"/>
          <p:cNvGrpSpPr/>
          <p:nvPr/>
        </p:nvGrpSpPr>
        <p:grpSpPr>
          <a:xfrm>
            <a:off x="7033201" y="164976"/>
            <a:ext cx="1597661" cy="1318699"/>
            <a:chOff x="4370084" y="4095940"/>
            <a:chExt cx="1597661" cy="1318699"/>
          </a:xfrm>
        </p:grpSpPr>
        <p:pic>
          <p:nvPicPr>
            <p:cNvPr id="9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68300">
              <a:off x="4554439" y="4095940"/>
              <a:ext cx="1374787" cy="1318699"/>
            </a:xfrm>
            <a:prstGeom prst="rect">
              <a:avLst/>
            </a:prstGeom>
            <a:noFill/>
            <a:ln w="9525">
              <a:noFill/>
              <a:miter lim="800000"/>
              <a:headEnd/>
              <a:tailEnd/>
            </a:ln>
            <a:effectLst/>
          </p:spPr>
        </p:pic>
        <p:sp>
          <p:nvSpPr>
            <p:cNvPr id="93" name="Rectangle 92"/>
            <p:cNvSpPr/>
            <p:nvPr/>
          </p:nvSpPr>
          <p:spPr>
            <a:xfrm rot="21253047">
              <a:off x="4370084" y="4385597"/>
              <a:ext cx="1597661"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Analyze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94" name="Group 93"/>
          <p:cNvGrpSpPr/>
          <p:nvPr/>
        </p:nvGrpSpPr>
        <p:grpSpPr>
          <a:xfrm>
            <a:off x="4410563" y="2378602"/>
            <a:ext cx="2971800" cy="1801756"/>
            <a:chOff x="214761" y="4756662"/>
            <a:chExt cx="2971800" cy="1801756"/>
          </a:xfrm>
        </p:grpSpPr>
        <p:pic>
          <p:nvPicPr>
            <p:cNvPr id="9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98672">
              <a:off x="475285" y="4756662"/>
              <a:ext cx="2662379" cy="1801756"/>
            </a:xfrm>
            <a:prstGeom prst="rect">
              <a:avLst/>
            </a:prstGeom>
            <a:noFill/>
            <a:ln w="9525">
              <a:noFill/>
              <a:miter lim="800000"/>
              <a:headEnd/>
              <a:tailEnd/>
            </a:ln>
            <a:effectLst/>
          </p:spPr>
        </p:pic>
        <p:sp>
          <p:nvSpPr>
            <p:cNvPr id="96" name="Rectangle 95"/>
            <p:cNvSpPr/>
            <p:nvPr/>
          </p:nvSpPr>
          <p:spPr>
            <a:xfrm rot="21271586">
              <a:off x="214761" y="5277501"/>
              <a:ext cx="2971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Deploy new</a:t>
              </a:r>
            </a:p>
            <a:p>
              <a:pPr algn="ctr">
                <a:lnSpc>
                  <a:spcPct val="120000"/>
                </a:lnSpc>
              </a:pPr>
              <a:r>
                <a:rPr lang="en-US" sz="1600" dirty="0">
                  <a:solidFill>
                    <a:prstClr val="black"/>
                  </a:solidFill>
                  <a:latin typeface="Comic Sans MS" panose="030F0702030302020204" pitchFamily="66" charset="0"/>
                </a:rPr>
                <a:t>Technologies </a:t>
              </a:r>
            </a:p>
          </p:txBody>
        </p:sp>
      </p:grpSp>
      <p:grpSp>
        <p:nvGrpSpPr>
          <p:cNvPr id="97" name="Group 96"/>
          <p:cNvGrpSpPr/>
          <p:nvPr/>
        </p:nvGrpSpPr>
        <p:grpSpPr>
          <a:xfrm>
            <a:off x="1516788" y="1068702"/>
            <a:ext cx="2401386" cy="1407803"/>
            <a:chOff x="5230862" y="1143000"/>
            <a:chExt cx="2401386" cy="1407803"/>
          </a:xfrm>
        </p:grpSpPr>
        <p:pic>
          <p:nvPicPr>
            <p:cNvPr id="9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5638800" y="1143000"/>
              <a:ext cx="1579597" cy="1407803"/>
            </a:xfrm>
            <a:prstGeom prst="rect">
              <a:avLst/>
            </a:prstGeom>
            <a:noFill/>
            <a:ln w="9525">
              <a:noFill/>
              <a:miter lim="800000"/>
              <a:headEnd/>
              <a:tailEnd/>
            </a:ln>
            <a:effectLst/>
          </p:spPr>
        </p:pic>
        <p:sp>
          <p:nvSpPr>
            <p:cNvPr id="99" name="Rectangle 98"/>
            <p:cNvSpPr/>
            <p:nvPr/>
          </p:nvSpPr>
          <p:spPr>
            <a:xfrm>
              <a:off x="5230862" y="1385248"/>
              <a:ext cx="2401386"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Request</a:t>
              </a:r>
            </a:p>
            <a:p>
              <a:pPr algn="ctr">
                <a:lnSpc>
                  <a:spcPct val="120000"/>
                </a:lnSpc>
              </a:pPr>
              <a:r>
                <a:rPr lang="en-US" sz="1600" dirty="0">
                  <a:solidFill>
                    <a:prstClr val="black"/>
                  </a:solidFill>
                  <a:latin typeface="Comic Sans MS" panose="030F0702030302020204" pitchFamily="66" charset="0"/>
                </a:rPr>
                <a:t>Change</a:t>
              </a:r>
            </a:p>
          </p:txBody>
        </p:sp>
      </p:grpSp>
      <p:grpSp>
        <p:nvGrpSpPr>
          <p:cNvPr id="100" name="Group 99"/>
          <p:cNvGrpSpPr/>
          <p:nvPr/>
        </p:nvGrpSpPr>
        <p:grpSpPr>
          <a:xfrm>
            <a:off x="2753242" y="6052818"/>
            <a:ext cx="1524000" cy="975409"/>
            <a:chOff x="4873816" y="3090298"/>
            <a:chExt cx="1524000" cy="975409"/>
          </a:xfrm>
        </p:grpSpPr>
        <p:pic>
          <p:nvPicPr>
            <p:cNvPr id="10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4929899" y="3090298"/>
              <a:ext cx="1399823" cy="975409"/>
            </a:xfrm>
            <a:prstGeom prst="rect">
              <a:avLst/>
            </a:prstGeom>
            <a:noFill/>
            <a:ln w="9525">
              <a:noFill/>
              <a:miter lim="800000"/>
              <a:headEnd/>
              <a:tailEnd/>
            </a:ln>
            <a:effectLst/>
          </p:spPr>
        </p:pic>
        <p:sp>
          <p:nvSpPr>
            <p:cNvPr id="102" name="Rectangle 101"/>
            <p:cNvSpPr/>
            <p:nvPr/>
          </p:nvSpPr>
          <p:spPr>
            <a:xfrm rot="21468943">
              <a:off x="4873816" y="3165146"/>
              <a:ext cx="15240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Gather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103" name="Group 102"/>
          <p:cNvGrpSpPr/>
          <p:nvPr/>
        </p:nvGrpSpPr>
        <p:grpSpPr>
          <a:xfrm>
            <a:off x="1845152" y="4245759"/>
            <a:ext cx="1498385" cy="1294060"/>
            <a:chOff x="3203407" y="1282626"/>
            <a:chExt cx="1498385" cy="1294060"/>
          </a:xfrm>
        </p:grpSpPr>
        <p:pic>
          <p:nvPicPr>
            <p:cNvPr id="10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457356">
              <a:off x="3203407" y="1282626"/>
              <a:ext cx="1498385" cy="1294060"/>
            </a:xfrm>
            <a:prstGeom prst="rect">
              <a:avLst/>
            </a:prstGeom>
            <a:noFill/>
            <a:ln w="9525">
              <a:noFill/>
              <a:miter lim="800000"/>
              <a:headEnd/>
              <a:tailEnd/>
            </a:ln>
            <a:effectLst/>
          </p:spPr>
        </p:pic>
        <p:sp>
          <p:nvSpPr>
            <p:cNvPr id="105" name="Rectangle 104"/>
            <p:cNvSpPr/>
            <p:nvPr/>
          </p:nvSpPr>
          <p:spPr>
            <a:xfrm rot="457356">
              <a:off x="3356155" y="1429411"/>
              <a:ext cx="1166321"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Create </a:t>
              </a:r>
            </a:p>
            <a:p>
              <a:pPr algn="ctr">
                <a:lnSpc>
                  <a:spcPct val="120000"/>
                </a:lnSpc>
              </a:pPr>
              <a:r>
                <a:rPr lang="en-US" sz="1600" dirty="0">
                  <a:solidFill>
                    <a:prstClr val="black"/>
                  </a:solidFill>
                  <a:latin typeface="Comic Sans MS" panose="030F0702030302020204" pitchFamily="66" charset="0"/>
                </a:rPr>
                <a:t>Business </a:t>
              </a:r>
            </a:p>
            <a:p>
              <a:pPr algn="ctr">
                <a:lnSpc>
                  <a:spcPct val="120000"/>
                </a:lnSpc>
              </a:pPr>
              <a:r>
                <a:rPr lang="en-US" sz="1600" dirty="0">
                  <a:solidFill>
                    <a:prstClr val="black"/>
                  </a:solidFill>
                  <a:latin typeface="Comic Sans MS" panose="030F0702030302020204" pitchFamily="66" charset="0"/>
                </a:rPr>
                <a:t>Case</a:t>
              </a:r>
            </a:p>
          </p:txBody>
        </p:sp>
      </p:grpSp>
      <p:grpSp>
        <p:nvGrpSpPr>
          <p:cNvPr id="106" name="Group 105"/>
          <p:cNvGrpSpPr/>
          <p:nvPr/>
        </p:nvGrpSpPr>
        <p:grpSpPr>
          <a:xfrm>
            <a:off x="6913982" y="2613591"/>
            <a:ext cx="2861159" cy="1221138"/>
            <a:chOff x="228599" y="1143000"/>
            <a:chExt cx="2861159" cy="1221138"/>
          </a:xfrm>
        </p:grpSpPr>
        <p:pic>
          <p:nvPicPr>
            <p:cNvPr id="10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914400" y="1143000"/>
              <a:ext cx="1606533" cy="1221138"/>
            </a:xfrm>
            <a:prstGeom prst="rect">
              <a:avLst/>
            </a:prstGeom>
            <a:noFill/>
            <a:ln w="9525">
              <a:noFill/>
              <a:miter lim="800000"/>
              <a:headEnd/>
              <a:tailEnd/>
            </a:ln>
            <a:effectLst/>
          </p:spPr>
        </p:pic>
        <p:sp>
          <p:nvSpPr>
            <p:cNvPr id="108" name="Rectangle 107"/>
            <p:cNvSpPr/>
            <p:nvPr/>
          </p:nvSpPr>
          <p:spPr>
            <a:xfrm>
              <a:off x="228599" y="1353236"/>
              <a:ext cx="2861159"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Log </a:t>
              </a:r>
            </a:p>
            <a:p>
              <a:pPr algn="ctr">
                <a:lnSpc>
                  <a:spcPct val="120000"/>
                </a:lnSpc>
              </a:pPr>
              <a:r>
                <a:rPr lang="en-US" sz="1600" dirty="0">
                  <a:solidFill>
                    <a:prstClr val="black"/>
                  </a:solidFill>
                  <a:latin typeface="Comic Sans MS" panose="030F0702030302020204" pitchFamily="66" charset="0"/>
                </a:rPr>
                <a:t>tickets</a:t>
              </a:r>
            </a:p>
          </p:txBody>
        </p:sp>
      </p:grpSp>
      <p:grpSp>
        <p:nvGrpSpPr>
          <p:cNvPr id="109" name="Group 108"/>
          <p:cNvGrpSpPr/>
          <p:nvPr/>
        </p:nvGrpSpPr>
        <p:grpSpPr>
          <a:xfrm>
            <a:off x="4006012" y="4409405"/>
            <a:ext cx="2362200" cy="1897286"/>
            <a:chOff x="6196772" y="4899836"/>
            <a:chExt cx="2362200" cy="1897286"/>
          </a:xfrm>
        </p:grpSpPr>
        <p:pic>
          <p:nvPicPr>
            <p:cNvPr id="11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550723">
              <a:off x="6516477" y="4899836"/>
              <a:ext cx="1742614" cy="1897286"/>
            </a:xfrm>
            <a:prstGeom prst="rect">
              <a:avLst/>
            </a:prstGeom>
            <a:noFill/>
            <a:ln w="9525">
              <a:noFill/>
              <a:miter lim="800000"/>
              <a:headEnd/>
              <a:tailEnd/>
            </a:ln>
            <a:effectLst/>
          </p:spPr>
        </p:pic>
        <p:sp>
          <p:nvSpPr>
            <p:cNvPr id="111" name="Rectangle 110"/>
            <p:cNvSpPr/>
            <p:nvPr/>
          </p:nvSpPr>
          <p:spPr>
            <a:xfrm rot="626675">
              <a:off x="6196772" y="5333949"/>
              <a:ext cx="23622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Disaster </a:t>
              </a:r>
            </a:p>
            <a:p>
              <a:pPr algn="ctr">
                <a:lnSpc>
                  <a:spcPct val="120000"/>
                </a:lnSpc>
              </a:pPr>
              <a:r>
                <a:rPr lang="en-US" sz="1600" dirty="0">
                  <a:solidFill>
                    <a:prstClr val="black"/>
                  </a:solidFill>
                  <a:latin typeface="Comic Sans MS" panose="030F0702030302020204" pitchFamily="66" charset="0"/>
                </a:rPr>
                <a:t>Recovery </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112" name="Group 111"/>
          <p:cNvGrpSpPr/>
          <p:nvPr/>
        </p:nvGrpSpPr>
        <p:grpSpPr>
          <a:xfrm>
            <a:off x="4958776" y="1018423"/>
            <a:ext cx="1968403" cy="1371600"/>
            <a:chOff x="3276600" y="5410200"/>
            <a:chExt cx="1968403" cy="1371600"/>
          </a:xfrm>
        </p:grpSpPr>
        <p:pic>
          <p:nvPicPr>
            <p:cNvPr id="11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3276600" y="5410200"/>
              <a:ext cx="1968403" cy="1371600"/>
            </a:xfrm>
            <a:prstGeom prst="rect">
              <a:avLst/>
            </a:prstGeom>
            <a:noFill/>
            <a:ln w="9525">
              <a:noFill/>
              <a:miter lim="800000"/>
              <a:headEnd/>
              <a:tailEnd/>
            </a:ln>
            <a:effectLst/>
          </p:spPr>
        </p:pic>
        <p:sp>
          <p:nvSpPr>
            <p:cNvPr id="114" name="Rectangle 113"/>
            <p:cNvSpPr/>
            <p:nvPr/>
          </p:nvSpPr>
          <p:spPr>
            <a:xfrm>
              <a:off x="3352800" y="5715000"/>
              <a:ext cx="1828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Strategic</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115" name="Group 114"/>
          <p:cNvGrpSpPr/>
          <p:nvPr/>
        </p:nvGrpSpPr>
        <p:grpSpPr>
          <a:xfrm>
            <a:off x="6081734" y="4460924"/>
            <a:ext cx="1531136" cy="1066909"/>
            <a:chOff x="3484602" y="2504096"/>
            <a:chExt cx="1531136" cy="1066909"/>
          </a:xfrm>
        </p:grpSpPr>
        <p:pic>
          <p:nvPicPr>
            <p:cNvPr id="11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3484602" y="2504096"/>
              <a:ext cx="1531136" cy="1066909"/>
            </a:xfrm>
            <a:prstGeom prst="rect">
              <a:avLst/>
            </a:prstGeom>
            <a:noFill/>
            <a:ln w="9525">
              <a:noFill/>
              <a:miter lim="800000"/>
              <a:headEnd/>
              <a:tailEnd/>
            </a:ln>
            <a:effectLst/>
          </p:spPr>
        </p:pic>
        <p:sp>
          <p:nvSpPr>
            <p:cNvPr id="117" name="Rectangle 116"/>
            <p:cNvSpPr/>
            <p:nvPr/>
          </p:nvSpPr>
          <p:spPr>
            <a:xfrm rot="72097">
              <a:off x="3508716" y="2643337"/>
              <a:ext cx="1473452"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Test New Application</a:t>
              </a:r>
            </a:p>
          </p:txBody>
        </p:sp>
      </p:grpSp>
      <p:grpSp>
        <p:nvGrpSpPr>
          <p:cNvPr id="118" name="Group 117"/>
          <p:cNvGrpSpPr/>
          <p:nvPr/>
        </p:nvGrpSpPr>
        <p:grpSpPr>
          <a:xfrm rot="21287126">
            <a:off x="3023785" y="2341805"/>
            <a:ext cx="2861159" cy="1571860"/>
            <a:chOff x="217953" y="1142998"/>
            <a:chExt cx="2861159" cy="1571860"/>
          </a:xfrm>
        </p:grpSpPr>
        <p:pic>
          <p:nvPicPr>
            <p:cNvPr id="11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20" name="Rectangle 119"/>
            <p:cNvSpPr/>
            <p:nvPr/>
          </p:nvSpPr>
          <p:spPr>
            <a:xfrm>
              <a:off x="217953" y="1385281"/>
              <a:ext cx="2861159" cy="978729"/>
            </a:xfrm>
            <a:prstGeom prst="rect">
              <a:avLst/>
            </a:prstGeom>
          </p:spPr>
          <p:txBody>
            <a:bodyPr wrap="square">
              <a:spAutoFit/>
            </a:bodyPr>
            <a:lstStyle/>
            <a:p>
              <a:pPr algn="ctr">
                <a:lnSpc>
                  <a:spcPct val="120000"/>
                </a:lnSpc>
              </a:pPr>
              <a:r>
                <a:rPr lang="en-US" sz="1600" dirty="0">
                  <a:latin typeface="Comic Sans MS" panose="030F0702030302020204" pitchFamily="66" charset="0"/>
                </a:rPr>
                <a:t>Root </a:t>
              </a:r>
            </a:p>
            <a:p>
              <a:pPr algn="ctr">
                <a:lnSpc>
                  <a:spcPct val="120000"/>
                </a:lnSpc>
              </a:pPr>
              <a:r>
                <a:rPr lang="en-US" sz="1600" dirty="0">
                  <a:latin typeface="Comic Sans MS" panose="030F0702030302020204" pitchFamily="66" charset="0"/>
                </a:rPr>
                <a:t>cause </a:t>
              </a:r>
            </a:p>
            <a:p>
              <a:pPr algn="ctr">
                <a:lnSpc>
                  <a:spcPct val="120000"/>
                </a:lnSpc>
              </a:pPr>
              <a:r>
                <a:rPr lang="en-US" sz="1600" dirty="0">
                  <a:latin typeface="Comic Sans MS" panose="030F0702030302020204" pitchFamily="66" charset="0"/>
                </a:rPr>
                <a:t>analyses </a:t>
              </a:r>
            </a:p>
          </p:txBody>
        </p:sp>
      </p:grpSp>
      <p:grpSp>
        <p:nvGrpSpPr>
          <p:cNvPr id="121" name="Group 120"/>
          <p:cNvGrpSpPr/>
          <p:nvPr/>
        </p:nvGrpSpPr>
        <p:grpSpPr>
          <a:xfrm rot="21287126">
            <a:off x="7355092" y="2543083"/>
            <a:ext cx="2861159" cy="1571860"/>
            <a:chOff x="217951" y="1140553"/>
            <a:chExt cx="2861159" cy="1571860"/>
          </a:xfrm>
        </p:grpSpPr>
        <p:pic>
          <p:nvPicPr>
            <p:cNvPr id="12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625702" y="1140553"/>
              <a:ext cx="2057588" cy="1571860"/>
            </a:xfrm>
            <a:prstGeom prst="rect">
              <a:avLst/>
            </a:prstGeom>
            <a:noFill/>
            <a:ln w="9525">
              <a:noFill/>
              <a:miter lim="800000"/>
              <a:headEnd/>
              <a:tailEnd/>
            </a:ln>
            <a:effectLst/>
          </p:spPr>
        </p:pic>
        <p:sp>
          <p:nvSpPr>
            <p:cNvPr id="123" name="Rectangle 122"/>
            <p:cNvSpPr/>
            <p:nvPr/>
          </p:nvSpPr>
          <p:spPr>
            <a:xfrm>
              <a:off x="217951" y="1691935"/>
              <a:ext cx="2861159" cy="365421"/>
            </a:xfrm>
            <a:prstGeom prst="rect">
              <a:avLst/>
            </a:prstGeom>
          </p:spPr>
          <p:txBody>
            <a:bodyPr wrap="square">
              <a:spAutoFit/>
            </a:bodyPr>
            <a:lstStyle/>
            <a:p>
              <a:pPr algn="ctr">
                <a:lnSpc>
                  <a:spcPct val="120000"/>
                </a:lnSpc>
              </a:pPr>
              <a:r>
                <a:rPr lang="en-US" sz="1600" dirty="0">
                  <a:latin typeface="Comic Sans MS" panose="030F0702030302020204" pitchFamily="66" charset="0"/>
                </a:rPr>
                <a:t>Documentation</a:t>
              </a:r>
            </a:p>
          </p:txBody>
        </p:sp>
      </p:grpSp>
      <p:grpSp>
        <p:nvGrpSpPr>
          <p:cNvPr id="124" name="Group 123"/>
          <p:cNvGrpSpPr/>
          <p:nvPr/>
        </p:nvGrpSpPr>
        <p:grpSpPr>
          <a:xfrm rot="21287126">
            <a:off x="5517334" y="2980853"/>
            <a:ext cx="2861159" cy="1571860"/>
            <a:chOff x="217951" y="1142998"/>
            <a:chExt cx="2861159" cy="1571860"/>
          </a:xfrm>
        </p:grpSpPr>
        <p:pic>
          <p:nvPicPr>
            <p:cNvPr id="12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26" name="Rectangle 125"/>
            <p:cNvSpPr/>
            <p:nvPr/>
          </p:nvSpPr>
          <p:spPr>
            <a:xfrm>
              <a:off x="217951" y="1533014"/>
              <a:ext cx="2861159" cy="683264"/>
            </a:xfrm>
            <a:prstGeom prst="rect">
              <a:avLst/>
            </a:prstGeom>
          </p:spPr>
          <p:txBody>
            <a:bodyPr wrap="square">
              <a:spAutoFit/>
            </a:bodyPr>
            <a:lstStyle/>
            <a:p>
              <a:pPr algn="ctr">
                <a:lnSpc>
                  <a:spcPct val="120000"/>
                </a:lnSpc>
              </a:pPr>
              <a:r>
                <a:rPr lang="en-US" sz="1600" dirty="0">
                  <a:latin typeface="Comic Sans MS" panose="030F0702030302020204" pitchFamily="66" charset="0"/>
                </a:rPr>
                <a:t>Investigate</a:t>
              </a:r>
            </a:p>
            <a:p>
              <a:pPr algn="ctr">
                <a:lnSpc>
                  <a:spcPct val="120000"/>
                </a:lnSpc>
              </a:pPr>
              <a:r>
                <a:rPr lang="en-US" sz="1600" dirty="0">
                  <a:latin typeface="Comic Sans MS" panose="030F0702030302020204" pitchFamily="66" charset="0"/>
                </a:rPr>
                <a:t>issues</a:t>
              </a:r>
            </a:p>
          </p:txBody>
        </p:sp>
      </p:grpSp>
      <p:grpSp>
        <p:nvGrpSpPr>
          <p:cNvPr id="127" name="Group 126"/>
          <p:cNvGrpSpPr/>
          <p:nvPr/>
        </p:nvGrpSpPr>
        <p:grpSpPr>
          <a:xfrm rot="21287126">
            <a:off x="7061837" y="3463668"/>
            <a:ext cx="2861159" cy="1571860"/>
            <a:chOff x="217951" y="1142998"/>
            <a:chExt cx="2861159" cy="1571860"/>
          </a:xfrm>
        </p:grpSpPr>
        <p:pic>
          <p:nvPicPr>
            <p:cNvPr id="12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29" name="Rectangle 128"/>
            <p:cNvSpPr/>
            <p:nvPr/>
          </p:nvSpPr>
          <p:spPr>
            <a:xfrm>
              <a:off x="217951" y="1544203"/>
              <a:ext cx="2861159" cy="660887"/>
            </a:xfrm>
            <a:prstGeom prst="rect">
              <a:avLst/>
            </a:prstGeom>
          </p:spPr>
          <p:txBody>
            <a:bodyPr wrap="square">
              <a:spAutoFit/>
            </a:bodyPr>
            <a:lstStyle/>
            <a:p>
              <a:pPr algn="ctr">
                <a:lnSpc>
                  <a:spcPct val="120000"/>
                </a:lnSpc>
              </a:pPr>
              <a:r>
                <a:rPr lang="en-US" sz="1600" dirty="0">
                  <a:latin typeface="Comic Sans MS" panose="030F0702030302020204" pitchFamily="66" charset="0"/>
                </a:rPr>
                <a:t>Monitor </a:t>
              </a:r>
            </a:p>
            <a:p>
              <a:pPr algn="ctr">
                <a:lnSpc>
                  <a:spcPct val="120000"/>
                </a:lnSpc>
              </a:pPr>
              <a:r>
                <a:rPr lang="en-US" sz="1600" dirty="0">
                  <a:latin typeface="Comic Sans MS" panose="030F0702030302020204" pitchFamily="66" charset="0"/>
                </a:rPr>
                <a:t>Capacity</a:t>
              </a:r>
            </a:p>
          </p:txBody>
        </p:sp>
      </p:grpSp>
      <p:grpSp>
        <p:nvGrpSpPr>
          <p:cNvPr id="130" name="Group 129"/>
          <p:cNvGrpSpPr/>
          <p:nvPr/>
        </p:nvGrpSpPr>
        <p:grpSpPr>
          <a:xfrm rot="21287126">
            <a:off x="2608125" y="1217838"/>
            <a:ext cx="2861159" cy="1571860"/>
            <a:chOff x="217951" y="1142998"/>
            <a:chExt cx="2861159" cy="1571860"/>
          </a:xfrm>
        </p:grpSpPr>
        <p:pic>
          <p:nvPicPr>
            <p:cNvPr id="13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32" name="Rectangle 131"/>
            <p:cNvSpPr/>
            <p:nvPr/>
          </p:nvSpPr>
          <p:spPr>
            <a:xfrm>
              <a:off x="217951" y="1237549"/>
              <a:ext cx="2861159" cy="1274195"/>
            </a:xfrm>
            <a:prstGeom prst="rect">
              <a:avLst/>
            </a:prstGeom>
          </p:spPr>
          <p:txBody>
            <a:bodyPr wrap="square">
              <a:spAutoFit/>
            </a:bodyPr>
            <a:lstStyle/>
            <a:p>
              <a:pPr algn="ctr">
                <a:lnSpc>
                  <a:spcPct val="120000"/>
                </a:lnSpc>
              </a:pPr>
              <a:r>
                <a:rPr lang="en-US" sz="1600" dirty="0">
                  <a:latin typeface="Comic Sans MS" panose="030F0702030302020204" pitchFamily="66" charset="0"/>
                </a:rPr>
                <a:t>Answer</a:t>
              </a:r>
            </a:p>
            <a:p>
              <a:pPr algn="ctr">
                <a:lnSpc>
                  <a:spcPct val="120000"/>
                </a:lnSpc>
              </a:pPr>
              <a:r>
                <a:rPr lang="en-US" sz="1600" dirty="0">
                  <a:latin typeface="Comic Sans MS" panose="030F0702030302020204" pitchFamily="66" charset="0"/>
                </a:rPr>
                <a:t>Users</a:t>
              </a:r>
            </a:p>
            <a:p>
              <a:pPr algn="ctr">
                <a:lnSpc>
                  <a:spcPct val="120000"/>
                </a:lnSpc>
              </a:pPr>
              <a:r>
                <a:rPr lang="en-US" sz="1600" dirty="0">
                  <a:latin typeface="Comic Sans MS" panose="030F0702030302020204" pitchFamily="66" charset="0"/>
                </a:rPr>
                <a:t>Phone </a:t>
              </a:r>
            </a:p>
            <a:p>
              <a:pPr algn="ctr">
                <a:lnSpc>
                  <a:spcPct val="120000"/>
                </a:lnSpc>
              </a:pPr>
              <a:r>
                <a:rPr lang="en-US" sz="1600" dirty="0">
                  <a:latin typeface="Comic Sans MS" panose="030F0702030302020204" pitchFamily="66" charset="0"/>
                </a:rPr>
                <a:t>Calls</a:t>
              </a:r>
            </a:p>
          </p:txBody>
        </p:sp>
      </p:grpSp>
      <p:grpSp>
        <p:nvGrpSpPr>
          <p:cNvPr id="133" name="Group 132"/>
          <p:cNvGrpSpPr/>
          <p:nvPr/>
        </p:nvGrpSpPr>
        <p:grpSpPr>
          <a:xfrm>
            <a:off x="2854804" y="3665187"/>
            <a:ext cx="1968403" cy="1371600"/>
            <a:chOff x="2203177" y="3386312"/>
            <a:chExt cx="1968403" cy="1371600"/>
          </a:xfrm>
        </p:grpSpPr>
        <p:pic>
          <p:nvPicPr>
            <p:cNvPr id="13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35" name="Rectangle 134"/>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Categorize </a:t>
              </a:r>
            </a:p>
            <a:p>
              <a:pPr algn="ctr">
                <a:lnSpc>
                  <a:spcPct val="120000"/>
                </a:lnSpc>
              </a:pPr>
              <a:r>
                <a:rPr lang="en-US" sz="1600" dirty="0">
                  <a:solidFill>
                    <a:prstClr val="black"/>
                  </a:solidFill>
                  <a:latin typeface="Comic Sans MS" panose="030F0702030302020204" pitchFamily="66" charset="0"/>
                </a:rPr>
                <a:t>Incidents</a:t>
              </a:r>
            </a:p>
          </p:txBody>
        </p:sp>
      </p:grpSp>
      <p:grpSp>
        <p:nvGrpSpPr>
          <p:cNvPr id="136" name="Group 135"/>
          <p:cNvGrpSpPr/>
          <p:nvPr/>
        </p:nvGrpSpPr>
        <p:grpSpPr>
          <a:xfrm>
            <a:off x="2799726" y="4966513"/>
            <a:ext cx="1968403" cy="1371600"/>
            <a:chOff x="2203177" y="3386312"/>
            <a:chExt cx="1968403" cy="1371600"/>
          </a:xfrm>
        </p:grpSpPr>
        <p:pic>
          <p:nvPicPr>
            <p:cNvPr id="13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38" name="Rectangle 137"/>
            <p:cNvSpPr/>
            <p:nvPr/>
          </p:nvSpPr>
          <p:spPr>
            <a:xfrm rot="915397">
              <a:off x="2265729" y="3676572"/>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Prioritize Incidents</a:t>
              </a:r>
            </a:p>
          </p:txBody>
        </p:sp>
      </p:grpSp>
      <p:grpSp>
        <p:nvGrpSpPr>
          <p:cNvPr id="139" name="Group 138"/>
          <p:cNvGrpSpPr/>
          <p:nvPr/>
        </p:nvGrpSpPr>
        <p:grpSpPr>
          <a:xfrm>
            <a:off x="5015850" y="2006782"/>
            <a:ext cx="1968403" cy="1371600"/>
            <a:chOff x="2203177" y="3386312"/>
            <a:chExt cx="1968403" cy="1371600"/>
          </a:xfrm>
        </p:grpSpPr>
        <p:pic>
          <p:nvPicPr>
            <p:cNvPr id="14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41" name="Rectangle 140"/>
            <p:cNvSpPr/>
            <p:nvPr/>
          </p:nvSpPr>
          <p:spPr>
            <a:xfrm rot="915397">
              <a:off x="2265729" y="3687760"/>
              <a:ext cx="1752600" cy="660887"/>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Escalate </a:t>
              </a:r>
            </a:p>
            <a:p>
              <a:pPr algn="ctr">
                <a:lnSpc>
                  <a:spcPct val="120000"/>
                </a:lnSpc>
              </a:pPr>
              <a:r>
                <a:rPr lang="en-US" sz="1600" dirty="0">
                  <a:solidFill>
                    <a:prstClr val="black"/>
                  </a:solidFill>
                  <a:latin typeface="Comic Sans MS" panose="030F0702030302020204" pitchFamily="66" charset="0"/>
                </a:rPr>
                <a:t>issues</a:t>
              </a:r>
            </a:p>
          </p:txBody>
        </p:sp>
      </p:grpSp>
      <p:grpSp>
        <p:nvGrpSpPr>
          <p:cNvPr id="142" name="Group 141"/>
          <p:cNvGrpSpPr/>
          <p:nvPr/>
        </p:nvGrpSpPr>
        <p:grpSpPr>
          <a:xfrm>
            <a:off x="5398141" y="5420926"/>
            <a:ext cx="1968403" cy="1371600"/>
            <a:chOff x="2203177" y="3386312"/>
            <a:chExt cx="1968403" cy="1371600"/>
          </a:xfrm>
        </p:grpSpPr>
        <p:pic>
          <p:nvPicPr>
            <p:cNvPr id="14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44" name="Rectangle 143"/>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Restore</a:t>
              </a:r>
            </a:p>
            <a:p>
              <a:pPr algn="ctr">
                <a:lnSpc>
                  <a:spcPct val="120000"/>
                </a:lnSpc>
              </a:pPr>
              <a:r>
                <a:rPr lang="en-US" sz="1600" dirty="0">
                  <a:solidFill>
                    <a:prstClr val="black"/>
                  </a:solidFill>
                  <a:latin typeface="Comic Sans MS" panose="030F0702030302020204" pitchFamily="66" charset="0"/>
                </a:rPr>
                <a:t>Service </a:t>
              </a:r>
            </a:p>
          </p:txBody>
        </p:sp>
      </p:grpSp>
      <p:grpSp>
        <p:nvGrpSpPr>
          <p:cNvPr id="145" name="Group 144"/>
          <p:cNvGrpSpPr/>
          <p:nvPr/>
        </p:nvGrpSpPr>
        <p:grpSpPr>
          <a:xfrm>
            <a:off x="4500774" y="3659776"/>
            <a:ext cx="1968403" cy="1371600"/>
            <a:chOff x="2203177" y="3386312"/>
            <a:chExt cx="1968403" cy="1371600"/>
          </a:xfrm>
        </p:grpSpPr>
        <p:pic>
          <p:nvPicPr>
            <p:cNvPr id="14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47" name="Rectangle 146"/>
            <p:cNvSpPr/>
            <p:nvPr/>
          </p:nvSpPr>
          <p:spPr>
            <a:xfrm rot="915397">
              <a:off x="2265729" y="3528839"/>
              <a:ext cx="17526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Answer</a:t>
              </a:r>
            </a:p>
            <a:p>
              <a:pPr algn="ctr">
                <a:lnSpc>
                  <a:spcPct val="120000"/>
                </a:lnSpc>
              </a:pPr>
              <a:r>
                <a:rPr lang="en-US" sz="1600" dirty="0">
                  <a:solidFill>
                    <a:prstClr val="black"/>
                  </a:solidFill>
                  <a:latin typeface="Comic Sans MS" panose="030F0702030302020204" pitchFamily="66" charset="0"/>
                </a:rPr>
                <a:t>User’s </a:t>
              </a:r>
            </a:p>
            <a:p>
              <a:pPr algn="ctr">
                <a:lnSpc>
                  <a:spcPct val="120000"/>
                </a:lnSpc>
              </a:pPr>
              <a:r>
                <a:rPr lang="en-US" sz="1600" dirty="0">
                  <a:solidFill>
                    <a:prstClr val="black"/>
                  </a:solidFill>
                  <a:latin typeface="Comic Sans MS" panose="030F0702030302020204" pitchFamily="66" charset="0"/>
                </a:rPr>
                <a:t>Questions</a:t>
              </a:r>
            </a:p>
          </p:txBody>
        </p:sp>
      </p:grpSp>
      <p:grpSp>
        <p:nvGrpSpPr>
          <p:cNvPr id="148" name="Group 147"/>
          <p:cNvGrpSpPr/>
          <p:nvPr/>
        </p:nvGrpSpPr>
        <p:grpSpPr>
          <a:xfrm>
            <a:off x="1218449" y="5201329"/>
            <a:ext cx="1968403" cy="1371600"/>
            <a:chOff x="2203177" y="3386312"/>
            <a:chExt cx="1968403" cy="1371600"/>
          </a:xfrm>
        </p:grpSpPr>
        <p:pic>
          <p:nvPicPr>
            <p:cNvPr id="14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50" name="Rectangle 149"/>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Unavailability</a:t>
              </a:r>
            </a:p>
            <a:p>
              <a:pPr algn="ctr">
                <a:lnSpc>
                  <a:spcPct val="120000"/>
                </a:lnSpc>
              </a:pPr>
              <a:r>
                <a:rPr lang="en-US" sz="1600" dirty="0">
                  <a:solidFill>
                    <a:prstClr val="black"/>
                  </a:solidFill>
                  <a:latin typeface="Comic Sans MS" panose="030F0702030302020204" pitchFamily="66" charset="0"/>
                </a:rPr>
                <a:t>Analysis </a:t>
              </a:r>
            </a:p>
          </p:txBody>
        </p:sp>
      </p:grpSp>
      <p:grpSp>
        <p:nvGrpSpPr>
          <p:cNvPr id="151" name="Group 150"/>
          <p:cNvGrpSpPr/>
          <p:nvPr/>
        </p:nvGrpSpPr>
        <p:grpSpPr>
          <a:xfrm>
            <a:off x="1714075" y="2616780"/>
            <a:ext cx="1968403" cy="1371600"/>
            <a:chOff x="2203177" y="3386312"/>
            <a:chExt cx="1968403" cy="1371600"/>
          </a:xfrm>
        </p:grpSpPr>
        <p:pic>
          <p:nvPicPr>
            <p:cNvPr id="15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53" name="Rectangle 152"/>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ROI</a:t>
              </a:r>
            </a:p>
          </p:txBody>
        </p:sp>
      </p:grpSp>
      <p:grpSp>
        <p:nvGrpSpPr>
          <p:cNvPr id="154" name="Group 153"/>
          <p:cNvGrpSpPr/>
          <p:nvPr/>
        </p:nvGrpSpPr>
        <p:grpSpPr>
          <a:xfrm>
            <a:off x="6528120" y="1710354"/>
            <a:ext cx="1968403" cy="1371600"/>
            <a:chOff x="2203177" y="3386312"/>
            <a:chExt cx="1968403" cy="1371600"/>
          </a:xfrm>
        </p:grpSpPr>
        <p:pic>
          <p:nvPicPr>
            <p:cNvPr id="15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56" name="Rectangle 155"/>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VOI</a:t>
              </a:r>
            </a:p>
          </p:txBody>
        </p:sp>
      </p:grpSp>
      <p:grpSp>
        <p:nvGrpSpPr>
          <p:cNvPr id="157" name="Group 156"/>
          <p:cNvGrpSpPr/>
          <p:nvPr/>
        </p:nvGrpSpPr>
        <p:grpSpPr>
          <a:xfrm>
            <a:off x="6980776" y="5186110"/>
            <a:ext cx="1968403" cy="1371600"/>
            <a:chOff x="2203177" y="3386312"/>
            <a:chExt cx="1968403" cy="1371600"/>
          </a:xfrm>
        </p:grpSpPr>
        <p:pic>
          <p:nvPicPr>
            <p:cNvPr id="15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59" name="Rectangle 158"/>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TCO</a:t>
              </a:r>
            </a:p>
          </p:txBody>
        </p:sp>
      </p:grpSp>
      <p:grpSp>
        <p:nvGrpSpPr>
          <p:cNvPr id="160" name="Group 159"/>
          <p:cNvGrpSpPr/>
          <p:nvPr/>
        </p:nvGrpSpPr>
        <p:grpSpPr>
          <a:xfrm>
            <a:off x="8083583" y="4995020"/>
            <a:ext cx="1968403" cy="1371600"/>
            <a:chOff x="2203177" y="3386312"/>
            <a:chExt cx="1968403" cy="1371600"/>
          </a:xfrm>
        </p:grpSpPr>
        <p:pic>
          <p:nvPicPr>
            <p:cNvPr id="16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62" name="Rectangle 161"/>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Manage Projects</a:t>
              </a:r>
            </a:p>
          </p:txBody>
        </p:sp>
      </p:grpSp>
    </p:spTree>
    <p:extLst>
      <p:ext uri="{BB962C8B-B14F-4D97-AF65-F5344CB8AC3E}">
        <p14:creationId xmlns:p14="http://schemas.microsoft.com/office/powerpoint/2010/main" val="15729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
                                        <p:tgtEl>
                                          <p:spTgt spid="36"/>
                                        </p:tgtEl>
                                      </p:cBhvr>
                                    </p:animEffect>
                                    <p:anim calcmode="lin" valueType="num">
                                      <p:cBhvr>
                                        <p:cTn id="8" dur="200" fill="hold"/>
                                        <p:tgtEl>
                                          <p:spTgt spid="36"/>
                                        </p:tgtEl>
                                        <p:attrNameLst>
                                          <p:attrName>ppt_w</p:attrName>
                                        </p:attrNameLst>
                                      </p:cBhvr>
                                      <p:tavLst>
                                        <p:tav tm="0" fmla="#ppt_w*sin(2.5*pi*$)">
                                          <p:val>
                                            <p:fltVal val="0"/>
                                          </p:val>
                                        </p:tav>
                                        <p:tav tm="100000">
                                          <p:val>
                                            <p:fltVal val="1"/>
                                          </p:val>
                                        </p:tav>
                                      </p:tavLst>
                                    </p:anim>
                                    <p:anim calcmode="lin" valueType="num">
                                      <p:cBhvr>
                                        <p:cTn id="9" dur="200" fill="hold"/>
                                        <p:tgtEl>
                                          <p:spTgt spid="36"/>
                                        </p:tgtEl>
                                        <p:attrNameLst>
                                          <p:attrName>ppt_h</p:attrName>
                                        </p:attrNameLst>
                                      </p:cBhvr>
                                      <p:tavLst>
                                        <p:tav tm="0">
                                          <p:val>
                                            <p:strVal val="#ppt_h"/>
                                          </p:val>
                                        </p:tav>
                                        <p:tav tm="100000">
                                          <p:val>
                                            <p:strVal val="#ppt_h"/>
                                          </p:val>
                                        </p:tav>
                                      </p:tavLst>
                                    </p:anim>
                                  </p:childTnLst>
                                </p:cTn>
                              </p:par>
                            </p:childTnLst>
                          </p:cTn>
                        </p:par>
                        <p:par>
                          <p:cTn id="10" fill="hold">
                            <p:stCondLst>
                              <p:cond delay="2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 fill="hold"/>
                                        <p:tgtEl>
                                          <p:spTgt spid="6"/>
                                        </p:tgtEl>
                                        <p:attrNameLst>
                                          <p:attrName>ppt_x</p:attrName>
                                        </p:attrNameLst>
                                      </p:cBhvr>
                                      <p:tavLst>
                                        <p:tav tm="0">
                                          <p:val>
                                            <p:strVal val="#ppt_x"/>
                                          </p:val>
                                        </p:tav>
                                        <p:tav tm="100000">
                                          <p:val>
                                            <p:strVal val="#ppt_x"/>
                                          </p:val>
                                        </p:tav>
                                      </p:tavLst>
                                    </p:anim>
                                    <p:anim calcmode="lin" valueType="num">
                                      <p:cBhvr additive="base">
                                        <p:cTn id="14" dur="2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400"/>
                            </p:stCondLst>
                            <p:childTnLst>
                              <p:par>
                                <p:cTn id="16" presetID="6"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
                                        <p:tgtEl>
                                          <p:spTgt spid="11"/>
                                        </p:tgtEl>
                                      </p:cBhvr>
                                    </p:animEffect>
                                  </p:childTnLst>
                                </p:cTn>
                              </p:par>
                            </p:childTnLst>
                          </p:cTn>
                        </p:par>
                        <p:par>
                          <p:cTn id="19" fill="hold">
                            <p:stCondLst>
                              <p:cond delay="600"/>
                            </p:stCondLst>
                            <p:childTnLst>
                              <p:par>
                                <p:cTn id="20" presetID="31" presetClass="entr" presetSubtype="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200" fill="hold"/>
                                        <p:tgtEl>
                                          <p:spTgt spid="37"/>
                                        </p:tgtEl>
                                        <p:attrNameLst>
                                          <p:attrName>ppt_w</p:attrName>
                                        </p:attrNameLst>
                                      </p:cBhvr>
                                      <p:tavLst>
                                        <p:tav tm="0">
                                          <p:val>
                                            <p:fltVal val="0"/>
                                          </p:val>
                                        </p:tav>
                                        <p:tav tm="100000">
                                          <p:val>
                                            <p:strVal val="#ppt_w"/>
                                          </p:val>
                                        </p:tav>
                                      </p:tavLst>
                                    </p:anim>
                                    <p:anim calcmode="lin" valueType="num">
                                      <p:cBhvr>
                                        <p:cTn id="23" dur="200" fill="hold"/>
                                        <p:tgtEl>
                                          <p:spTgt spid="37"/>
                                        </p:tgtEl>
                                        <p:attrNameLst>
                                          <p:attrName>ppt_h</p:attrName>
                                        </p:attrNameLst>
                                      </p:cBhvr>
                                      <p:tavLst>
                                        <p:tav tm="0">
                                          <p:val>
                                            <p:fltVal val="0"/>
                                          </p:val>
                                        </p:tav>
                                        <p:tav tm="100000">
                                          <p:val>
                                            <p:strVal val="#ppt_h"/>
                                          </p:val>
                                        </p:tav>
                                      </p:tavLst>
                                    </p:anim>
                                    <p:anim calcmode="lin" valueType="num">
                                      <p:cBhvr>
                                        <p:cTn id="24" dur="200" fill="hold"/>
                                        <p:tgtEl>
                                          <p:spTgt spid="37"/>
                                        </p:tgtEl>
                                        <p:attrNameLst>
                                          <p:attrName>style.rotation</p:attrName>
                                        </p:attrNameLst>
                                      </p:cBhvr>
                                      <p:tavLst>
                                        <p:tav tm="0">
                                          <p:val>
                                            <p:fltVal val="90"/>
                                          </p:val>
                                        </p:tav>
                                        <p:tav tm="100000">
                                          <p:val>
                                            <p:fltVal val="0"/>
                                          </p:val>
                                        </p:tav>
                                      </p:tavLst>
                                    </p:anim>
                                    <p:animEffect transition="in" filter="fade">
                                      <p:cBhvr>
                                        <p:cTn id="25" dur="200"/>
                                        <p:tgtEl>
                                          <p:spTgt spid="37"/>
                                        </p:tgtEl>
                                      </p:cBhvr>
                                    </p:animEffect>
                                  </p:childTnLst>
                                </p:cTn>
                              </p:par>
                            </p:childTnLst>
                          </p:cTn>
                        </p:par>
                        <p:par>
                          <p:cTn id="26" fill="hold">
                            <p:stCondLst>
                              <p:cond delay="800"/>
                            </p:stCondLst>
                            <p:childTnLst>
                              <p:par>
                                <p:cTn id="27" presetID="31"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200" fill="hold"/>
                                        <p:tgtEl>
                                          <p:spTgt spid="7"/>
                                        </p:tgtEl>
                                        <p:attrNameLst>
                                          <p:attrName>ppt_w</p:attrName>
                                        </p:attrNameLst>
                                      </p:cBhvr>
                                      <p:tavLst>
                                        <p:tav tm="0">
                                          <p:val>
                                            <p:fltVal val="0"/>
                                          </p:val>
                                        </p:tav>
                                        <p:tav tm="100000">
                                          <p:val>
                                            <p:strVal val="#ppt_w"/>
                                          </p:val>
                                        </p:tav>
                                      </p:tavLst>
                                    </p:anim>
                                    <p:anim calcmode="lin" valueType="num">
                                      <p:cBhvr>
                                        <p:cTn id="30" dur="200" fill="hold"/>
                                        <p:tgtEl>
                                          <p:spTgt spid="7"/>
                                        </p:tgtEl>
                                        <p:attrNameLst>
                                          <p:attrName>ppt_h</p:attrName>
                                        </p:attrNameLst>
                                      </p:cBhvr>
                                      <p:tavLst>
                                        <p:tav tm="0">
                                          <p:val>
                                            <p:fltVal val="0"/>
                                          </p:val>
                                        </p:tav>
                                        <p:tav tm="100000">
                                          <p:val>
                                            <p:strVal val="#ppt_h"/>
                                          </p:val>
                                        </p:tav>
                                      </p:tavLst>
                                    </p:anim>
                                    <p:anim calcmode="lin" valueType="num">
                                      <p:cBhvr>
                                        <p:cTn id="31" dur="200" fill="hold"/>
                                        <p:tgtEl>
                                          <p:spTgt spid="7"/>
                                        </p:tgtEl>
                                        <p:attrNameLst>
                                          <p:attrName>style.rotation</p:attrName>
                                        </p:attrNameLst>
                                      </p:cBhvr>
                                      <p:tavLst>
                                        <p:tav tm="0">
                                          <p:val>
                                            <p:fltVal val="90"/>
                                          </p:val>
                                        </p:tav>
                                        <p:tav tm="100000">
                                          <p:val>
                                            <p:fltVal val="0"/>
                                          </p:val>
                                        </p:tav>
                                      </p:tavLst>
                                    </p:anim>
                                    <p:animEffect transition="in" filter="fade">
                                      <p:cBhvr>
                                        <p:cTn id="32" dur="200"/>
                                        <p:tgtEl>
                                          <p:spTgt spid="7"/>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200" fill="hold"/>
                                        <p:tgtEl>
                                          <p:spTgt spid="8"/>
                                        </p:tgtEl>
                                        <p:attrNameLst>
                                          <p:attrName>ppt_w</p:attrName>
                                        </p:attrNameLst>
                                      </p:cBhvr>
                                      <p:tavLst>
                                        <p:tav tm="0">
                                          <p:val>
                                            <p:fltVal val="0"/>
                                          </p:val>
                                        </p:tav>
                                        <p:tav tm="100000">
                                          <p:val>
                                            <p:strVal val="#ppt_w"/>
                                          </p:val>
                                        </p:tav>
                                      </p:tavLst>
                                    </p:anim>
                                    <p:anim calcmode="lin" valueType="num">
                                      <p:cBhvr>
                                        <p:cTn id="37" dur="200" fill="hold"/>
                                        <p:tgtEl>
                                          <p:spTgt spid="8"/>
                                        </p:tgtEl>
                                        <p:attrNameLst>
                                          <p:attrName>ppt_h</p:attrName>
                                        </p:attrNameLst>
                                      </p:cBhvr>
                                      <p:tavLst>
                                        <p:tav tm="0">
                                          <p:val>
                                            <p:fltVal val="0"/>
                                          </p:val>
                                        </p:tav>
                                        <p:tav tm="100000">
                                          <p:val>
                                            <p:strVal val="#ppt_h"/>
                                          </p:val>
                                        </p:tav>
                                      </p:tavLst>
                                    </p:anim>
                                    <p:animEffect transition="in" filter="fade">
                                      <p:cBhvr>
                                        <p:cTn id="38" dur="200"/>
                                        <p:tgtEl>
                                          <p:spTgt spid="8"/>
                                        </p:tgtEl>
                                      </p:cBhvr>
                                    </p:animEffect>
                                  </p:childTnLst>
                                </p:cTn>
                              </p:par>
                            </p:childTnLst>
                          </p:cTn>
                        </p:par>
                        <p:par>
                          <p:cTn id="39" fill="hold">
                            <p:stCondLst>
                              <p:cond delay="1200"/>
                            </p:stCondLst>
                            <p:childTnLst>
                              <p:par>
                                <p:cTn id="40" presetID="2" presetClass="entr" presetSubtype="4"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150" fill="hold"/>
                                        <p:tgtEl>
                                          <p:spTgt spid="35"/>
                                        </p:tgtEl>
                                        <p:attrNameLst>
                                          <p:attrName>ppt_x</p:attrName>
                                        </p:attrNameLst>
                                      </p:cBhvr>
                                      <p:tavLst>
                                        <p:tav tm="0">
                                          <p:val>
                                            <p:strVal val="#ppt_x"/>
                                          </p:val>
                                        </p:tav>
                                        <p:tav tm="100000">
                                          <p:val>
                                            <p:strVal val="#ppt_x"/>
                                          </p:val>
                                        </p:tav>
                                      </p:tavLst>
                                    </p:anim>
                                    <p:anim calcmode="lin" valueType="num">
                                      <p:cBhvr additive="base">
                                        <p:cTn id="43" dur="150" fill="hold"/>
                                        <p:tgtEl>
                                          <p:spTgt spid="35"/>
                                        </p:tgtEl>
                                        <p:attrNameLst>
                                          <p:attrName>ppt_y</p:attrName>
                                        </p:attrNameLst>
                                      </p:cBhvr>
                                      <p:tavLst>
                                        <p:tav tm="0">
                                          <p:val>
                                            <p:strVal val="1+#ppt_h/2"/>
                                          </p:val>
                                        </p:tav>
                                        <p:tav tm="100000">
                                          <p:val>
                                            <p:strVal val="#ppt_y"/>
                                          </p:val>
                                        </p:tav>
                                      </p:tavLst>
                                    </p:anim>
                                  </p:childTnLst>
                                </p:cTn>
                              </p:par>
                            </p:childTnLst>
                          </p:cTn>
                        </p:par>
                        <p:par>
                          <p:cTn id="44" fill="hold">
                            <p:stCondLst>
                              <p:cond delay="1350"/>
                            </p:stCondLst>
                            <p:childTnLst>
                              <p:par>
                                <p:cTn id="45" presetID="31" presetClass="entr" presetSubtype="0"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150" fill="hold"/>
                                        <p:tgtEl>
                                          <p:spTgt spid="38"/>
                                        </p:tgtEl>
                                        <p:attrNameLst>
                                          <p:attrName>ppt_w</p:attrName>
                                        </p:attrNameLst>
                                      </p:cBhvr>
                                      <p:tavLst>
                                        <p:tav tm="0">
                                          <p:val>
                                            <p:fltVal val="0"/>
                                          </p:val>
                                        </p:tav>
                                        <p:tav tm="100000">
                                          <p:val>
                                            <p:strVal val="#ppt_w"/>
                                          </p:val>
                                        </p:tav>
                                      </p:tavLst>
                                    </p:anim>
                                    <p:anim calcmode="lin" valueType="num">
                                      <p:cBhvr>
                                        <p:cTn id="48" dur="150" fill="hold"/>
                                        <p:tgtEl>
                                          <p:spTgt spid="38"/>
                                        </p:tgtEl>
                                        <p:attrNameLst>
                                          <p:attrName>ppt_h</p:attrName>
                                        </p:attrNameLst>
                                      </p:cBhvr>
                                      <p:tavLst>
                                        <p:tav tm="0">
                                          <p:val>
                                            <p:fltVal val="0"/>
                                          </p:val>
                                        </p:tav>
                                        <p:tav tm="100000">
                                          <p:val>
                                            <p:strVal val="#ppt_h"/>
                                          </p:val>
                                        </p:tav>
                                      </p:tavLst>
                                    </p:anim>
                                    <p:anim calcmode="lin" valueType="num">
                                      <p:cBhvr>
                                        <p:cTn id="49" dur="150" fill="hold"/>
                                        <p:tgtEl>
                                          <p:spTgt spid="38"/>
                                        </p:tgtEl>
                                        <p:attrNameLst>
                                          <p:attrName>style.rotation</p:attrName>
                                        </p:attrNameLst>
                                      </p:cBhvr>
                                      <p:tavLst>
                                        <p:tav tm="0">
                                          <p:val>
                                            <p:fltVal val="90"/>
                                          </p:val>
                                        </p:tav>
                                        <p:tav tm="100000">
                                          <p:val>
                                            <p:fltVal val="0"/>
                                          </p:val>
                                        </p:tav>
                                      </p:tavLst>
                                    </p:anim>
                                    <p:animEffect transition="in" filter="fade">
                                      <p:cBhvr>
                                        <p:cTn id="50" dur="150"/>
                                        <p:tgtEl>
                                          <p:spTgt spid="38"/>
                                        </p:tgtEl>
                                      </p:cBhvr>
                                    </p:animEffect>
                                  </p:childTnLst>
                                </p:cTn>
                              </p:par>
                            </p:childTnLst>
                          </p:cTn>
                        </p:par>
                        <p:par>
                          <p:cTn id="51" fill="hold">
                            <p:stCondLst>
                              <p:cond delay="1500"/>
                            </p:stCondLst>
                            <p:childTnLst>
                              <p:par>
                                <p:cTn id="52" presetID="31"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150" fill="hold"/>
                                        <p:tgtEl>
                                          <p:spTgt spid="10"/>
                                        </p:tgtEl>
                                        <p:attrNameLst>
                                          <p:attrName>ppt_w</p:attrName>
                                        </p:attrNameLst>
                                      </p:cBhvr>
                                      <p:tavLst>
                                        <p:tav tm="0">
                                          <p:val>
                                            <p:fltVal val="0"/>
                                          </p:val>
                                        </p:tav>
                                        <p:tav tm="100000">
                                          <p:val>
                                            <p:strVal val="#ppt_w"/>
                                          </p:val>
                                        </p:tav>
                                      </p:tavLst>
                                    </p:anim>
                                    <p:anim calcmode="lin" valueType="num">
                                      <p:cBhvr>
                                        <p:cTn id="55" dur="150" fill="hold"/>
                                        <p:tgtEl>
                                          <p:spTgt spid="10"/>
                                        </p:tgtEl>
                                        <p:attrNameLst>
                                          <p:attrName>ppt_h</p:attrName>
                                        </p:attrNameLst>
                                      </p:cBhvr>
                                      <p:tavLst>
                                        <p:tav tm="0">
                                          <p:val>
                                            <p:fltVal val="0"/>
                                          </p:val>
                                        </p:tav>
                                        <p:tav tm="100000">
                                          <p:val>
                                            <p:strVal val="#ppt_h"/>
                                          </p:val>
                                        </p:tav>
                                      </p:tavLst>
                                    </p:anim>
                                    <p:anim calcmode="lin" valueType="num">
                                      <p:cBhvr>
                                        <p:cTn id="56" dur="150" fill="hold"/>
                                        <p:tgtEl>
                                          <p:spTgt spid="10"/>
                                        </p:tgtEl>
                                        <p:attrNameLst>
                                          <p:attrName>style.rotation</p:attrName>
                                        </p:attrNameLst>
                                      </p:cBhvr>
                                      <p:tavLst>
                                        <p:tav tm="0">
                                          <p:val>
                                            <p:fltVal val="90"/>
                                          </p:val>
                                        </p:tav>
                                        <p:tav tm="100000">
                                          <p:val>
                                            <p:fltVal val="0"/>
                                          </p:val>
                                        </p:tav>
                                      </p:tavLst>
                                    </p:anim>
                                    <p:animEffect transition="in" filter="fade">
                                      <p:cBhvr>
                                        <p:cTn id="57" dur="150"/>
                                        <p:tgtEl>
                                          <p:spTgt spid="10"/>
                                        </p:tgtEl>
                                      </p:cBhvr>
                                    </p:animEffect>
                                  </p:childTnLst>
                                </p:cTn>
                              </p:par>
                            </p:childTnLst>
                          </p:cTn>
                        </p:par>
                        <p:par>
                          <p:cTn id="58" fill="hold">
                            <p:stCondLst>
                              <p:cond delay="1650"/>
                            </p:stCondLst>
                            <p:childTnLst>
                              <p:par>
                                <p:cTn id="59" presetID="53"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50" fill="hold"/>
                                        <p:tgtEl>
                                          <p:spTgt spid="15"/>
                                        </p:tgtEl>
                                        <p:attrNameLst>
                                          <p:attrName>ppt_w</p:attrName>
                                        </p:attrNameLst>
                                      </p:cBhvr>
                                      <p:tavLst>
                                        <p:tav tm="0">
                                          <p:val>
                                            <p:fltVal val="0"/>
                                          </p:val>
                                        </p:tav>
                                        <p:tav tm="100000">
                                          <p:val>
                                            <p:strVal val="#ppt_w"/>
                                          </p:val>
                                        </p:tav>
                                      </p:tavLst>
                                    </p:anim>
                                    <p:anim calcmode="lin" valueType="num">
                                      <p:cBhvr>
                                        <p:cTn id="62" dur="150" fill="hold"/>
                                        <p:tgtEl>
                                          <p:spTgt spid="15"/>
                                        </p:tgtEl>
                                        <p:attrNameLst>
                                          <p:attrName>ppt_h</p:attrName>
                                        </p:attrNameLst>
                                      </p:cBhvr>
                                      <p:tavLst>
                                        <p:tav tm="0">
                                          <p:val>
                                            <p:fltVal val="0"/>
                                          </p:val>
                                        </p:tav>
                                        <p:tav tm="100000">
                                          <p:val>
                                            <p:strVal val="#ppt_h"/>
                                          </p:val>
                                        </p:tav>
                                      </p:tavLst>
                                    </p:anim>
                                    <p:animEffect transition="in" filter="fade">
                                      <p:cBhvr>
                                        <p:cTn id="63" dur="150"/>
                                        <p:tgtEl>
                                          <p:spTgt spid="15"/>
                                        </p:tgtEl>
                                      </p:cBhvr>
                                    </p:animEffect>
                                  </p:childTnLst>
                                </p:cTn>
                              </p:par>
                            </p:childTnLst>
                          </p:cTn>
                        </p:par>
                        <p:par>
                          <p:cTn id="64" fill="hold">
                            <p:stCondLst>
                              <p:cond delay="1800"/>
                            </p:stCondLst>
                            <p:childTnLst>
                              <p:par>
                                <p:cTn id="65" presetID="53" presetClass="entr" presetSubtype="16"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150" fill="hold"/>
                                        <p:tgtEl>
                                          <p:spTgt spid="34"/>
                                        </p:tgtEl>
                                        <p:attrNameLst>
                                          <p:attrName>ppt_w</p:attrName>
                                        </p:attrNameLst>
                                      </p:cBhvr>
                                      <p:tavLst>
                                        <p:tav tm="0">
                                          <p:val>
                                            <p:fltVal val="0"/>
                                          </p:val>
                                        </p:tav>
                                        <p:tav tm="100000">
                                          <p:val>
                                            <p:strVal val="#ppt_w"/>
                                          </p:val>
                                        </p:tav>
                                      </p:tavLst>
                                    </p:anim>
                                    <p:anim calcmode="lin" valueType="num">
                                      <p:cBhvr>
                                        <p:cTn id="68" dur="150" fill="hold"/>
                                        <p:tgtEl>
                                          <p:spTgt spid="34"/>
                                        </p:tgtEl>
                                        <p:attrNameLst>
                                          <p:attrName>ppt_h</p:attrName>
                                        </p:attrNameLst>
                                      </p:cBhvr>
                                      <p:tavLst>
                                        <p:tav tm="0">
                                          <p:val>
                                            <p:fltVal val="0"/>
                                          </p:val>
                                        </p:tav>
                                        <p:tav tm="100000">
                                          <p:val>
                                            <p:strVal val="#ppt_h"/>
                                          </p:val>
                                        </p:tav>
                                      </p:tavLst>
                                    </p:anim>
                                    <p:animEffect transition="in" filter="fade">
                                      <p:cBhvr>
                                        <p:cTn id="69" dur="150"/>
                                        <p:tgtEl>
                                          <p:spTgt spid="34"/>
                                        </p:tgtEl>
                                      </p:cBhvr>
                                    </p:animEffect>
                                  </p:childTnLst>
                                </p:cTn>
                              </p:par>
                            </p:childTnLst>
                          </p:cTn>
                        </p:par>
                        <p:par>
                          <p:cTn id="70" fill="hold">
                            <p:stCondLst>
                              <p:cond delay="1950"/>
                            </p:stCondLst>
                            <p:childTnLst>
                              <p:par>
                                <p:cTn id="71" presetID="45" presetClass="entr" presetSubtype="0" fill="hold" nodeType="after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50"/>
                                        <p:tgtEl>
                                          <p:spTgt spid="40"/>
                                        </p:tgtEl>
                                      </p:cBhvr>
                                    </p:animEffect>
                                    <p:anim calcmode="lin" valueType="num">
                                      <p:cBhvr>
                                        <p:cTn id="74" dur="150" fill="hold"/>
                                        <p:tgtEl>
                                          <p:spTgt spid="40"/>
                                        </p:tgtEl>
                                        <p:attrNameLst>
                                          <p:attrName>ppt_w</p:attrName>
                                        </p:attrNameLst>
                                      </p:cBhvr>
                                      <p:tavLst>
                                        <p:tav tm="0" fmla="#ppt_w*sin(2.5*pi*$)">
                                          <p:val>
                                            <p:fltVal val="0"/>
                                          </p:val>
                                        </p:tav>
                                        <p:tav tm="100000">
                                          <p:val>
                                            <p:fltVal val="1"/>
                                          </p:val>
                                        </p:tav>
                                      </p:tavLst>
                                    </p:anim>
                                    <p:anim calcmode="lin" valueType="num">
                                      <p:cBhvr>
                                        <p:cTn id="75" dur="150" fill="hold"/>
                                        <p:tgtEl>
                                          <p:spTgt spid="40"/>
                                        </p:tgtEl>
                                        <p:attrNameLst>
                                          <p:attrName>ppt_h</p:attrName>
                                        </p:attrNameLst>
                                      </p:cBhvr>
                                      <p:tavLst>
                                        <p:tav tm="0">
                                          <p:val>
                                            <p:strVal val="#ppt_h"/>
                                          </p:val>
                                        </p:tav>
                                        <p:tav tm="100000">
                                          <p:val>
                                            <p:strVal val="#ppt_h"/>
                                          </p:val>
                                        </p:tav>
                                      </p:tavLst>
                                    </p:anim>
                                  </p:childTnLst>
                                </p:cTn>
                              </p:par>
                            </p:childTnLst>
                          </p:cTn>
                        </p:par>
                        <p:par>
                          <p:cTn id="76" fill="hold">
                            <p:stCondLst>
                              <p:cond delay="2100"/>
                            </p:stCondLst>
                            <p:childTnLst>
                              <p:par>
                                <p:cTn id="77" presetID="26" presetClass="entr" presetSubtype="0" fill="hold" nodeType="after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wipe(down)">
                                      <p:cBhvr>
                                        <p:cTn id="79" dur="43">
                                          <p:stCondLst>
                                            <p:cond delay="0"/>
                                          </p:stCondLst>
                                        </p:cTn>
                                        <p:tgtEl>
                                          <p:spTgt spid="44"/>
                                        </p:tgtEl>
                                      </p:cBhvr>
                                    </p:animEffect>
                                    <p:anim calcmode="lin" valueType="num">
                                      <p:cBhvr>
                                        <p:cTn id="80" dur="134"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81" dur="49"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82" dur="49" tmFilter="0, 0; 0.125,0.2665; 0.25,0.4; 0.375,0.465; 0.5,0.5;  0.625,0.535; 0.75,0.6; 0.875,0.7335; 1,1">
                                          <p:stCondLst>
                                            <p:cond delay="49"/>
                                          </p:stCondLst>
                                        </p:cTn>
                                        <p:tgtEl>
                                          <p:spTgt spid="44"/>
                                        </p:tgtEl>
                                        <p:attrNameLst>
                                          <p:attrName>ppt_y</p:attrName>
                                        </p:attrNameLst>
                                      </p:cBhvr>
                                      <p:tavLst>
                                        <p:tav tm="0" fmla="#ppt_y-sin(pi*$)/9">
                                          <p:val>
                                            <p:fltVal val="0"/>
                                          </p:val>
                                        </p:tav>
                                        <p:tav tm="100000">
                                          <p:val>
                                            <p:fltVal val="1"/>
                                          </p:val>
                                        </p:tav>
                                      </p:tavLst>
                                    </p:anim>
                                    <p:anim calcmode="lin" valueType="num">
                                      <p:cBhvr>
                                        <p:cTn id="83" dur="2" tmFilter="0, 0; 0.125,0.2665; 0.25,0.4; 0.375,0.465; 0.5,0.5;  0.625,0.535; 0.75,0.6; 0.875,0.7335; 1,1">
                                          <p:stCondLst>
                                            <p:cond delay="98"/>
                                          </p:stCondLst>
                                        </p:cTn>
                                        <p:tgtEl>
                                          <p:spTgt spid="44"/>
                                        </p:tgtEl>
                                        <p:attrNameLst>
                                          <p:attrName>ppt_y</p:attrName>
                                        </p:attrNameLst>
                                      </p:cBhvr>
                                      <p:tavLst>
                                        <p:tav tm="0" fmla="#ppt_y-sin(pi*$)/27">
                                          <p:val>
                                            <p:fltVal val="0"/>
                                          </p:val>
                                        </p:tav>
                                        <p:tav tm="100000">
                                          <p:val>
                                            <p:fltVal val="1"/>
                                          </p:val>
                                        </p:tav>
                                      </p:tavLst>
                                    </p:anim>
                                    <p:anim calcmode="lin" valueType="num">
                                      <p:cBhvr>
                                        <p:cTn id="84" dur="1" tmFilter="0, 0; 0.125,0.2665; 0.25,0.4; 0.375,0.465; 0.5,0.5;  0.625,0.535; 0.75,0.6; 0.875,0.7335; 1,1">
                                          <p:stCondLst>
                                            <p:cond delay="149"/>
                                          </p:stCondLst>
                                        </p:cTn>
                                        <p:tgtEl>
                                          <p:spTgt spid="44"/>
                                        </p:tgtEl>
                                        <p:attrNameLst>
                                          <p:attrName>ppt_y</p:attrName>
                                        </p:attrNameLst>
                                      </p:cBhvr>
                                      <p:tavLst>
                                        <p:tav tm="0" fmla="#ppt_y-sin(pi*$)/81">
                                          <p:val>
                                            <p:fltVal val="0"/>
                                          </p:val>
                                        </p:tav>
                                        <p:tav tm="100000">
                                          <p:val>
                                            <p:fltVal val="1"/>
                                          </p:val>
                                        </p:tav>
                                      </p:tavLst>
                                    </p:anim>
                                    <p:animScale>
                                      <p:cBhvr>
                                        <p:cTn id="85" dur="1">
                                          <p:stCondLst>
                                            <p:cond delay="48"/>
                                          </p:stCondLst>
                                        </p:cTn>
                                        <p:tgtEl>
                                          <p:spTgt spid="44"/>
                                        </p:tgtEl>
                                      </p:cBhvr>
                                      <p:to x="100000" y="60000"/>
                                    </p:animScale>
                                    <p:animScale>
                                      <p:cBhvr>
                                        <p:cTn id="86" dur="1" decel="50000">
                                          <p:stCondLst>
                                            <p:cond delay="50"/>
                                          </p:stCondLst>
                                        </p:cTn>
                                        <p:tgtEl>
                                          <p:spTgt spid="44"/>
                                        </p:tgtEl>
                                      </p:cBhvr>
                                      <p:to x="100000" y="100000"/>
                                    </p:animScale>
                                    <p:animScale>
                                      <p:cBhvr>
                                        <p:cTn id="87" dur="1">
                                          <p:stCondLst>
                                            <p:cond delay="97"/>
                                          </p:stCondLst>
                                        </p:cTn>
                                        <p:tgtEl>
                                          <p:spTgt spid="44"/>
                                        </p:tgtEl>
                                      </p:cBhvr>
                                      <p:to x="100000" y="80000"/>
                                    </p:animScale>
                                    <p:animScale>
                                      <p:cBhvr>
                                        <p:cTn id="88" dur="1" decel="50000">
                                          <p:stCondLst>
                                            <p:cond delay="99"/>
                                          </p:stCondLst>
                                        </p:cTn>
                                        <p:tgtEl>
                                          <p:spTgt spid="44"/>
                                        </p:tgtEl>
                                      </p:cBhvr>
                                      <p:to x="100000" y="100000"/>
                                    </p:animScale>
                                    <p:animScale>
                                      <p:cBhvr>
                                        <p:cTn id="89" dur="1">
                                          <p:stCondLst>
                                            <p:cond delay="149"/>
                                          </p:stCondLst>
                                        </p:cTn>
                                        <p:tgtEl>
                                          <p:spTgt spid="44"/>
                                        </p:tgtEl>
                                      </p:cBhvr>
                                      <p:to x="100000" y="90000"/>
                                    </p:animScale>
                                    <p:animScale>
                                      <p:cBhvr>
                                        <p:cTn id="90" dur="1" decel="50000">
                                          <p:stCondLst>
                                            <p:cond delay="149"/>
                                          </p:stCondLst>
                                        </p:cTn>
                                        <p:tgtEl>
                                          <p:spTgt spid="44"/>
                                        </p:tgtEl>
                                      </p:cBhvr>
                                      <p:to x="100000" y="100000"/>
                                    </p:animScale>
                                    <p:animScale>
                                      <p:cBhvr>
                                        <p:cTn id="91" dur="1">
                                          <p:stCondLst>
                                            <p:cond delay="149"/>
                                          </p:stCondLst>
                                        </p:cTn>
                                        <p:tgtEl>
                                          <p:spTgt spid="44"/>
                                        </p:tgtEl>
                                      </p:cBhvr>
                                      <p:to x="100000" y="95000"/>
                                    </p:animScale>
                                    <p:animScale>
                                      <p:cBhvr>
                                        <p:cTn id="92" dur="1" decel="50000">
                                          <p:stCondLst>
                                            <p:cond delay="149"/>
                                          </p:stCondLst>
                                        </p:cTn>
                                        <p:tgtEl>
                                          <p:spTgt spid="44"/>
                                        </p:tgtEl>
                                      </p:cBhvr>
                                      <p:to x="100000" y="100000"/>
                                    </p:animScale>
                                  </p:childTnLst>
                                </p:cTn>
                              </p:par>
                            </p:childTnLst>
                          </p:cTn>
                        </p:par>
                        <p:par>
                          <p:cTn id="93" fill="hold">
                            <p:stCondLst>
                              <p:cond delay="2250"/>
                            </p:stCondLst>
                            <p:childTnLst>
                              <p:par>
                                <p:cTn id="94" presetID="6" presetClass="entr" presetSubtype="16" fill="hold" nodeType="after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circle(in)">
                                      <p:cBhvr>
                                        <p:cTn id="96" dur="150"/>
                                        <p:tgtEl>
                                          <p:spTgt spid="43"/>
                                        </p:tgtEl>
                                      </p:cBhvr>
                                    </p:animEffect>
                                  </p:childTnLst>
                                </p:cTn>
                              </p:par>
                            </p:childTnLst>
                          </p:cTn>
                        </p:par>
                        <p:par>
                          <p:cTn id="97" fill="hold">
                            <p:stCondLst>
                              <p:cond delay="2400"/>
                            </p:stCondLst>
                            <p:childTnLst>
                              <p:par>
                                <p:cTn id="98" presetID="21" presetClass="entr" presetSubtype="1" fill="hold" nodeType="after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wheel(1)">
                                      <p:cBhvr>
                                        <p:cTn id="100" dur="150"/>
                                        <p:tgtEl>
                                          <p:spTgt spid="49"/>
                                        </p:tgtEl>
                                      </p:cBhvr>
                                    </p:animEffect>
                                  </p:childTnLst>
                                </p:cTn>
                              </p:par>
                            </p:childTnLst>
                          </p:cTn>
                        </p:par>
                        <p:par>
                          <p:cTn id="101" fill="hold">
                            <p:stCondLst>
                              <p:cond delay="2550"/>
                            </p:stCondLst>
                            <p:childTnLst>
                              <p:par>
                                <p:cTn id="102" presetID="31" presetClass="entr" presetSubtype="0" fill="hold" nodeType="afterEffect">
                                  <p:stCondLst>
                                    <p:cond delay="0"/>
                                  </p:stCondLst>
                                  <p:childTnLst>
                                    <p:set>
                                      <p:cBhvr>
                                        <p:cTn id="103" dur="1" fill="hold">
                                          <p:stCondLst>
                                            <p:cond delay="0"/>
                                          </p:stCondLst>
                                        </p:cTn>
                                        <p:tgtEl>
                                          <p:spTgt spid="52"/>
                                        </p:tgtEl>
                                        <p:attrNameLst>
                                          <p:attrName>style.visibility</p:attrName>
                                        </p:attrNameLst>
                                      </p:cBhvr>
                                      <p:to>
                                        <p:strVal val="visible"/>
                                      </p:to>
                                    </p:set>
                                    <p:anim calcmode="lin" valueType="num">
                                      <p:cBhvr>
                                        <p:cTn id="104" dur="100" fill="hold"/>
                                        <p:tgtEl>
                                          <p:spTgt spid="52"/>
                                        </p:tgtEl>
                                        <p:attrNameLst>
                                          <p:attrName>ppt_w</p:attrName>
                                        </p:attrNameLst>
                                      </p:cBhvr>
                                      <p:tavLst>
                                        <p:tav tm="0">
                                          <p:val>
                                            <p:fltVal val="0"/>
                                          </p:val>
                                        </p:tav>
                                        <p:tav tm="100000">
                                          <p:val>
                                            <p:strVal val="#ppt_w"/>
                                          </p:val>
                                        </p:tav>
                                      </p:tavLst>
                                    </p:anim>
                                    <p:anim calcmode="lin" valueType="num">
                                      <p:cBhvr>
                                        <p:cTn id="105" dur="100" fill="hold"/>
                                        <p:tgtEl>
                                          <p:spTgt spid="52"/>
                                        </p:tgtEl>
                                        <p:attrNameLst>
                                          <p:attrName>ppt_h</p:attrName>
                                        </p:attrNameLst>
                                      </p:cBhvr>
                                      <p:tavLst>
                                        <p:tav tm="0">
                                          <p:val>
                                            <p:fltVal val="0"/>
                                          </p:val>
                                        </p:tav>
                                        <p:tav tm="100000">
                                          <p:val>
                                            <p:strVal val="#ppt_h"/>
                                          </p:val>
                                        </p:tav>
                                      </p:tavLst>
                                    </p:anim>
                                    <p:anim calcmode="lin" valueType="num">
                                      <p:cBhvr>
                                        <p:cTn id="106" dur="100" fill="hold"/>
                                        <p:tgtEl>
                                          <p:spTgt spid="52"/>
                                        </p:tgtEl>
                                        <p:attrNameLst>
                                          <p:attrName>style.rotation</p:attrName>
                                        </p:attrNameLst>
                                      </p:cBhvr>
                                      <p:tavLst>
                                        <p:tav tm="0">
                                          <p:val>
                                            <p:fltVal val="90"/>
                                          </p:val>
                                        </p:tav>
                                        <p:tav tm="100000">
                                          <p:val>
                                            <p:fltVal val="0"/>
                                          </p:val>
                                        </p:tav>
                                      </p:tavLst>
                                    </p:anim>
                                    <p:animEffect transition="in" filter="fade">
                                      <p:cBhvr>
                                        <p:cTn id="107" dur="100"/>
                                        <p:tgtEl>
                                          <p:spTgt spid="52"/>
                                        </p:tgtEl>
                                      </p:cBhvr>
                                    </p:animEffect>
                                  </p:childTnLst>
                                </p:cTn>
                              </p:par>
                            </p:childTnLst>
                          </p:cTn>
                        </p:par>
                        <p:par>
                          <p:cTn id="108" fill="hold">
                            <p:stCondLst>
                              <p:cond delay="2650"/>
                            </p:stCondLst>
                            <p:childTnLst>
                              <p:par>
                                <p:cTn id="109" presetID="16" presetClass="entr" presetSubtype="21" fill="hold" nodeType="after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barn(inVertical)">
                                      <p:cBhvr>
                                        <p:cTn id="111" dur="100"/>
                                        <p:tgtEl>
                                          <p:spTgt spid="55"/>
                                        </p:tgtEl>
                                      </p:cBhvr>
                                    </p:animEffect>
                                  </p:childTnLst>
                                </p:cTn>
                              </p:par>
                            </p:childTnLst>
                          </p:cTn>
                        </p:par>
                        <p:par>
                          <p:cTn id="112" fill="hold">
                            <p:stCondLst>
                              <p:cond delay="2750"/>
                            </p:stCondLst>
                            <p:childTnLst>
                              <p:par>
                                <p:cTn id="113" presetID="6" presetClass="entr" presetSubtype="16" fill="hold" nodeType="after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circle(in)">
                                      <p:cBhvr>
                                        <p:cTn id="115" dur="100"/>
                                        <p:tgtEl>
                                          <p:spTgt spid="58"/>
                                        </p:tgtEl>
                                      </p:cBhvr>
                                    </p:animEffect>
                                  </p:childTnLst>
                                </p:cTn>
                              </p:par>
                            </p:childTnLst>
                          </p:cTn>
                        </p:par>
                        <p:par>
                          <p:cTn id="116" fill="hold">
                            <p:stCondLst>
                              <p:cond delay="2850"/>
                            </p:stCondLst>
                            <p:childTnLst>
                              <p:par>
                                <p:cTn id="117" presetID="42" presetClass="entr" presetSubtype="0" fill="hold" nodeType="after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fade">
                                      <p:cBhvr>
                                        <p:cTn id="119" dur="100"/>
                                        <p:tgtEl>
                                          <p:spTgt spid="61"/>
                                        </p:tgtEl>
                                      </p:cBhvr>
                                    </p:animEffect>
                                    <p:anim calcmode="lin" valueType="num">
                                      <p:cBhvr>
                                        <p:cTn id="120" dur="100" fill="hold"/>
                                        <p:tgtEl>
                                          <p:spTgt spid="61"/>
                                        </p:tgtEl>
                                        <p:attrNameLst>
                                          <p:attrName>ppt_x</p:attrName>
                                        </p:attrNameLst>
                                      </p:cBhvr>
                                      <p:tavLst>
                                        <p:tav tm="0">
                                          <p:val>
                                            <p:strVal val="#ppt_x"/>
                                          </p:val>
                                        </p:tav>
                                        <p:tav tm="100000">
                                          <p:val>
                                            <p:strVal val="#ppt_x"/>
                                          </p:val>
                                        </p:tav>
                                      </p:tavLst>
                                    </p:anim>
                                    <p:anim calcmode="lin" valueType="num">
                                      <p:cBhvr>
                                        <p:cTn id="121" dur="100" fill="hold"/>
                                        <p:tgtEl>
                                          <p:spTgt spid="61"/>
                                        </p:tgtEl>
                                        <p:attrNameLst>
                                          <p:attrName>ppt_y</p:attrName>
                                        </p:attrNameLst>
                                      </p:cBhvr>
                                      <p:tavLst>
                                        <p:tav tm="0">
                                          <p:val>
                                            <p:strVal val="#ppt_y+.1"/>
                                          </p:val>
                                        </p:tav>
                                        <p:tav tm="100000">
                                          <p:val>
                                            <p:strVal val="#ppt_y"/>
                                          </p:val>
                                        </p:tav>
                                      </p:tavLst>
                                    </p:anim>
                                  </p:childTnLst>
                                </p:cTn>
                              </p:par>
                            </p:childTnLst>
                          </p:cTn>
                        </p:par>
                        <p:par>
                          <p:cTn id="122" fill="hold">
                            <p:stCondLst>
                              <p:cond delay="2950"/>
                            </p:stCondLst>
                            <p:childTnLst>
                              <p:par>
                                <p:cTn id="123" presetID="31" presetClass="entr" presetSubtype="0" fill="hold" nodeType="afterEffect">
                                  <p:stCondLst>
                                    <p:cond delay="0"/>
                                  </p:stCondLst>
                                  <p:childTnLst>
                                    <p:set>
                                      <p:cBhvr>
                                        <p:cTn id="124" dur="1" fill="hold">
                                          <p:stCondLst>
                                            <p:cond delay="0"/>
                                          </p:stCondLst>
                                        </p:cTn>
                                        <p:tgtEl>
                                          <p:spTgt spid="64"/>
                                        </p:tgtEl>
                                        <p:attrNameLst>
                                          <p:attrName>style.visibility</p:attrName>
                                        </p:attrNameLst>
                                      </p:cBhvr>
                                      <p:to>
                                        <p:strVal val="visible"/>
                                      </p:to>
                                    </p:set>
                                    <p:anim calcmode="lin" valueType="num">
                                      <p:cBhvr>
                                        <p:cTn id="125" dur="100" fill="hold"/>
                                        <p:tgtEl>
                                          <p:spTgt spid="64"/>
                                        </p:tgtEl>
                                        <p:attrNameLst>
                                          <p:attrName>ppt_w</p:attrName>
                                        </p:attrNameLst>
                                      </p:cBhvr>
                                      <p:tavLst>
                                        <p:tav tm="0">
                                          <p:val>
                                            <p:fltVal val="0"/>
                                          </p:val>
                                        </p:tav>
                                        <p:tav tm="100000">
                                          <p:val>
                                            <p:strVal val="#ppt_w"/>
                                          </p:val>
                                        </p:tav>
                                      </p:tavLst>
                                    </p:anim>
                                    <p:anim calcmode="lin" valueType="num">
                                      <p:cBhvr>
                                        <p:cTn id="126" dur="100" fill="hold"/>
                                        <p:tgtEl>
                                          <p:spTgt spid="64"/>
                                        </p:tgtEl>
                                        <p:attrNameLst>
                                          <p:attrName>ppt_h</p:attrName>
                                        </p:attrNameLst>
                                      </p:cBhvr>
                                      <p:tavLst>
                                        <p:tav tm="0">
                                          <p:val>
                                            <p:fltVal val="0"/>
                                          </p:val>
                                        </p:tav>
                                        <p:tav tm="100000">
                                          <p:val>
                                            <p:strVal val="#ppt_h"/>
                                          </p:val>
                                        </p:tav>
                                      </p:tavLst>
                                    </p:anim>
                                    <p:anim calcmode="lin" valueType="num">
                                      <p:cBhvr>
                                        <p:cTn id="127" dur="100" fill="hold"/>
                                        <p:tgtEl>
                                          <p:spTgt spid="64"/>
                                        </p:tgtEl>
                                        <p:attrNameLst>
                                          <p:attrName>style.rotation</p:attrName>
                                        </p:attrNameLst>
                                      </p:cBhvr>
                                      <p:tavLst>
                                        <p:tav tm="0">
                                          <p:val>
                                            <p:fltVal val="90"/>
                                          </p:val>
                                        </p:tav>
                                        <p:tav tm="100000">
                                          <p:val>
                                            <p:fltVal val="0"/>
                                          </p:val>
                                        </p:tav>
                                      </p:tavLst>
                                    </p:anim>
                                    <p:animEffect transition="in" filter="fade">
                                      <p:cBhvr>
                                        <p:cTn id="128" dur="100"/>
                                        <p:tgtEl>
                                          <p:spTgt spid="64"/>
                                        </p:tgtEl>
                                      </p:cBhvr>
                                    </p:animEffect>
                                  </p:childTnLst>
                                </p:cTn>
                              </p:par>
                            </p:childTnLst>
                          </p:cTn>
                        </p:par>
                        <p:par>
                          <p:cTn id="129" fill="hold">
                            <p:stCondLst>
                              <p:cond delay="3050"/>
                            </p:stCondLst>
                            <p:childTnLst>
                              <p:par>
                                <p:cTn id="130" presetID="31" presetClass="entr" presetSubtype="0" fill="hold" nodeType="afterEffect">
                                  <p:stCondLst>
                                    <p:cond delay="0"/>
                                  </p:stCondLst>
                                  <p:childTnLst>
                                    <p:set>
                                      <p:cBhvr>
                                        <p:cTn id="131" dur="1" fill="hold">
                                          <p:stCondLst>
                                            <p:cond delay="0"/>
                                          </p:stCondLst>
                                        </p:cTn>
                                        <p:tgtEl>
                                          <p:spTgt spid="67"/>
                                        </p:tgtEl>
                                        <p:attrNameLst>
                                          <p:attrName>style.visibility</p:attrName>
                                        </p:attrNameLst>
                                      </p:cBhvr>
                                      <p:to>
                                        <p:strVal val="visible"/>
                                      </p:to>
                                    </p:set>
                                    <p:anim calcmode="lin" valueType="num">
                                      <p:cBhvr>
                                        <p:cTn id="132" dur="100" fill="hold"/>
                                        <p:tgtEl>
                                          <p:spTgt spid="67"/>
                                        </p:tgtEl>
                                        <p:attrNameLst>
                                          <p:attrName>ppt_w</p:attrName>
                                        </p:attrNameLst>
                                      </p:cBhvr>
                                      <p:tavLst>
                                        <p:tav tm="0">
                                          <p:val>
                                            <p:fltVal val="0"/>
                                          </p:val>
                                        </p:tav>
                                        <p:tav tm="100000">
                                          <p:val>
                                            <p:strVal val="#ppt_w"/>
                                          </p:val>
                                        </p:tav>
                                      </p:tavLst>
                                    </p:anim>
                                    <p:anim calcmode="lin" valueType="num">
                                      <p:cBhvr>
                                        <p:cTn id="133" dur="100" fill="hold"/>
                                        <p:tgtEl>
                                          <p:spTgt spid="67"/>
                                        </p:tgtEl>
                                        <p:attrNameLst>
                                          <p:attrName>ppt_h</p:attrName>
                                        </p:attrNameLst>
                                      </p:cBhvr>
                                      <p:tavLst>
                                        <p:tav tm="0">
                                          <p:val>
                                            <p:fltVal val="0"/>
                                          </p:val>
                                        </p:tav>
                                        <p:tav tm="100000">
                                          <p:val>
                                            <p:strVal val="#ppt_h"/>
                                          </p:val>
                                        </p:tav>
                                      </p:tavLst>
                                    </p:anim>
                                    <p:anim calcmode="lin" valueType="num">
                                      <p:cBhvr>
                                        <p:cTn id="134" dur="100" fill="hold"/>
                                        <p:tgtEl>
                                          <p:spTgt spid="67"/>
                                        </p:tgtEl>
                                        <p:attrNameLst>
                                          <p:attrName>style.rotation</p:attrName>
                                        </p:attrNameLst>
                                      </p:cBhvr>
                                      <p:tavLst>
                                        <p:tav tm="0">
                                          <p:val>
                                            <p:fltVal val="90"/>
                                          </p:val>
                                        </p:tav>
                                        <p:tav tm="100000">
                                          <p:val>
                                            <p:fltVal val="0"/>
                                          </p:val>
                                        </p:tav>
                                      </p:tavLst>
                                    </p:anim>
                                    <p:animEffect transition="in" filter="fade">
                                      <p:cBhvr>
                                        <p:cTn id="135" dur="100"/>
                                        <p:tgtEl>
                                          <p:spTgt spid="67"/>
                                        </p:tgtEl>
                                      </p:cBhvr>
                                    </p:animEffect>
                                  </p:childTnLst>
                                </p:cTn>
                              </p:par>
                            </p:childTnLst>
                          </p:cTn>
                        </p:par>
                        <p:par>
                          <p:cTn id="136" fill="hold">
                            <p:stCondLst>
                              <p:cond delay="3150"/>
                            </p:stCondLst>
                            <p:childTnLst>
                              <p:par>
                                <p:cTn id="137" presetID="31" presetClass="entr" presetSubtype="0" fill="hold" nodeType="afterEffect">
                                  <p:stCondLst>
                                    <p:cond delay="0"/>
                                  </p:stCondLst>
                                  <p:childTnLst>
                                    <p:set>
                                      <p:cBhvr>
                                        <p:cTn id="138" dur="1" fill="hold">
                                          <p:stCondLst>
                                            <p:cond delay="0"/>
                                          </p:stCondLst>
                                        </p:cTn>
                                        <p:tgtEl>
                                          <p:spTgt spid="73"/>
                                        </p:tgtEl>
                                        <p:attrNameLst>
                                          <p:attrName>style.visibility</p:attrName>
                                        </p:attrNameLst>
                                      </p:cBhvr>
                                      <p:to>
                                        <p:strVal val="visible"/>
                                      </p:to>
                                    </p:set>
                                    <p:anim calcmode="lin" valueType="num">
                                      <p:cBhvr>
                                        <p:cTn id="139" dur="100" fill="hold"/>
                                        <p:tgtEl>
                                          <p:spTgt spid="73"/>
                                        </p:tgtEl>
                                        <p:attrNameLst>
                                          <p:attrName>ppt_w</p:attrName>
                                        </p:attrNameLst>
                                      </p:cBhvr>
                                      <p:tavLst>
                                        <p:tav tm="0">
                                          <p:val>
                                            <p:fltVal val="0"/>
                                          </p:val>
                                        </p:tav>
                                        <p:tav tm="100000">
                                          <p:val>
                                            <p:strVal val="#ppt_w"/>
                                          </p:val>
                                        </p:tav>
                                      </p:tavLst>
                                    </p:anim>
                                    <p:anim calcmode="lin" valueType="num">
                                      <p:cBhvr>
                                        <p:cTn id="140" dur="100" fill="hold"/>
                                        <p:tgtEl>
                                          <p:spTgt spid="73"/>
                                        </p:tgtEl>
                                        <p:attrNameLst>
                                          <p:attrName>ppt_h</p:attrName>
                                        </p:attrNameLst>
                                      </p:cBhvr>
                                      <p:tavLst>
                                        <p:tav tm="0">
                                          <p:val>
                                            <p:fltVal val="0"/>
                                          </p:val>
                                        </p:tav>
                                        <p:tav tm="100000">
                                          <p:val>
                                            <p:strVal val="#ppt_h"/>
                                          </p:val>
                                        </p:tav>
                                      </p:tavLst>
                                    </p:anim>
                                    <p:anim calcmode="lin" valueType="num">
                                      <p:cBhvr>
                                        <p:cTn id="141" dur="100" fill="hold"/>
                                        <p:tgtEl>
                                          <p:spTgt spid="73"/>
                                        </p:tgtEl>
                                        <p:attrNameLst>
                                          <p:attrName>style.rotation</p:attrName>
                                        </p:attrNameLst>
                                      </p:cBhvr>
                                      <p:tavLst>
                                        <p:tav tm="0">
                                          <p:val>
                                            <p:fltVal val="90"/>
                                          </p:val>
                                        </p:tav>
                                        <p:tav tm="100000">
                                          <p:val>
                                            <p:fltVal val="0"/>
                                          </p:val>
                                        </p:tav>
                                      </p:tavLst>
                                    </p:anim>
                                    <p:animEffect transition="in" filter="fade">
                                      <p:cBhvr>
                                        <p:cTn id="142" dur="100"/>
                                        <p:tgtEl>
                                          <p:spTgt spid="73"/>
                                        </p:tgtEl>
                                      </p:cBhvr>
                                    </p:animEffect>
                                  </p:childTnLst>
                                </p:cTn>
                              </p:par>
                            </p:childTnLst>
                          </p:cTn>
                        </p:par>
                        <p:par>
                          <p:cTn id="143" fill="hold">
                            <p:stCondLst>
                              <p:cond delay="3250"/>
                            </p:stCondLst>
                            <p:childTnLst>
                              <p:par>
                                <p:cTn id="144" presetID="26" presetClass="entr" presetSubtype="0" fill="hold" nodeType="afterEffect">
                                  <p:stCondLst>
                                    <p:cond delay="0"/>
                                  </p:stCondLst>
                                  <p:childTnLst>
                                    <p:set>
                                      <p:cBhvr>
                                        <p:cTn id="145" dur="1" fill="hold">
                                          <p:stCondLst>
                                            <p:cond delay="0"/>
                                          </p:stCondLst>
                                        </p:cTn>
                                        <p:tgtEl>
                                          <p:spTgt spid="76"/>
                                        </p:tgtEl>
                                        <p:attrNameLst>
                                          <p:attrName>style.visibility</p:attrName>
                                        </p:attrNameLst>
                                      </p:cBhvr>
                                      <p:to>
                                        <p:strVal val="visible"/>
                                      </p:to>
                                    </p:set>
                                    <p:animEffect transition="in" filter="wipe(down)">
                                      <p:cBhvr>
                                        <p:cTn id="146" dur="29">
                                          <p:stCondLst>
                                            <p:cond delay="0"/>
                                          </p:stCondLst>
                                        </p:cTn>
                                        <p:tgtEl>
                                          <p:spTgt spid="76"/>
                                        </p:tgtEl>
                                      </p:cBhvr>
                                    </p:animEffect>
                                    <p:anim calcmode="lin" valueType="num">
                                      <p:cBhvr>
                                        <p:cTn id="147" dur="91"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48" dur="33"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49" dur="33" tmFilter="0, 0; 0.125,0.2665; 0.25,0.4; 0.375,0.465; 0.5,0.5;  0.625,0.535; 0.75,0.6; 0.875,0.7335; 1,1">
                                          <p:stCondLst>
                                            <p:cond delay="33"/>
                                          </p:stCondLst>
                                        </p:cTn>
                                        <p:tgtEl>
                                          <p:spTgt spid="76"/>
                                        </p:tgtEl>
                                        <p:attrNameLst>
                                          <p:attrName>ppt_y</p:attrName>
                                        </p:attrNameLst>
                                      </p:cBhvr>
                                      <p:tavLst>
                                        <p:tav tm="0" fmla="#ppt_y-sin(pi*$)/9">
                                          <p:val>
                                            <p:fltVal val="0"/>
                                          </p:val>
                                        </p:tav>
                                        <p:tav tm="100000">
                                          <p:val>
                                            <p:fltVal val="1"/>
                                          </p:val>
                                        </p:tav>
                                      </p:tavLst>
                                    </p:anim>
                                    <p:anim calcmode="lin" valueType="num">
                                      <p:cBhvr>
                                        <p:cTn id="150" dur="17" tmFilter="0, 0; 0.125,0.2665; 0.25,0.4; 0.375,0.465; 0.5,0.5;  0.625,0.535; 0.75,0.6; 0.875,0.7335; 1,1">
                                          <p:stCondLst>
                                            <p:cond delay="66"/>
                                          </p:stCondLst>
                                        </p:cTn>
                                        <p:tgtEl>
                                          <p:spTgt spid="76"/>
                                        </p:tgtEl>
                                        <p:attrNameLst>
                                          <p:attrName>ppt_y</p:attrName>
                                        </p:attrNameLst>
                                      </p:cBhvr>
                                      <p:tavLst>
                                        <p:tav tm="0" fmla="#ppt_y-sin(pi*$)/27">
                                          <p:val>
                                            <p:fltVal val="0"/>
                                          </p:val>
                                        </p:tav>
                                        <p:tav tm="100000">
                                          <p:val>
                                            <p:fltVal val="1"/>
                                          </p:val>
                                        </p:tav>
                                      </p:tavLst>
                                    </p:anim>
                                    <p:anim calcmode="lin" valueType="num">
                                      <p:cBhvr>
                                        <p:cTn id="151" dur="8" tmFilter="0, 0; 0.125,0.2665; 0.25,0.4; 0.375,0.465; 0.5,0.5;  0.625,0.535; 0.75,0.6; 0.875,0.7335; 1,1">
                                          <p:stCondLst>
                                            <p:cond delay="83"/>
                                          </p:stCondLst>
                                        </p:cTn>
                                        <p:tgtEl>
                                          <p:spTgt spid="76"/>
                                        </p:tgtEl>
                                        <p:attrNameLst>
                                          <p:attrName>ppt_y</p:attrName>
                                        </p:attrNameLst>
                                      </p:cBhvr>
                                      <p:tavLst>
                                        <p:tav tm="0" fmla="#ppt_y-sin(pi*$)/81">
                                          <p:val>
                                            <p:fltVal val="0"/>
                                          </p:val>
                                        </p:tav>
                                        <p:tav tm="100000">
                                          <p:val>
                                            <p:fltVal val="1"/>
                                          </p:val>
                                        </p:tav>
                                      </p:tavLst>
                                    </p:anim>
                                    <p:animScale>
                                      <p:cBhvr>
                                        <p:cTn id="152" dur="1">
                                          <p:stCondLst>
                                            <p:cond delay="33"/>
                                          </p:stCondLst>
                                        </p:cTn>
                                        <p:tgtEl>
                                          <p:spTgt spid="76"/>
                                        </p:tgtEl>
                                      </p:cBhvr>
                                      <p:to x="100000" y="60000"/>
                                    </p:animScale>
                                    <p:animScale>
                                      <p:cBhvr>
                                        <p:cTn id="153" dur="8" decel="50000">
                                          <p:stCondLst>
                                            <p:cond delay="34"/>
                                          </p:stCondLst>
                                        </p:cTn>
                                        <p:tgtEl>
                                          <p:spTgt spid="76"/>
                                        </p:tgtEl>
                                      </p:cBhvr>
                                      <p:to x="100000" y="100000"/>
                                    </p:animScale>
                                    <p:animScale>
                                      <p:cBhvr>
                                        <p:cTn id="154" dur="1">
                                          <p:stCondLst>
                                            <p:cond delay="66"/>
                                          </p:stCondLst>
                                        </p:cTn>
                                        <p:tgtEl>
                                          <p:spTgt spid="76"/>
                                        </p:tgtEl>
                                      </p:cBhvr>
                                      <p:to x="100000" y="80000"/>
                                    </p:animScale>
                                    <p:animScale>
                                      <p:cBhvr>
                                        <p:cTn id="155" dur="8" decel="50000">
                                          <p:stCondLst>
                                            <p:cond delay="67"/>
                                          </p:stCondLst>
                                        </p:cTn>
                                        <p:tgtEl>
                                          <p:spTgt spid="76"/>
                                        </p:tgtEl>
                                      </p:cBhvr>
                                      <p:to x="100000" y="100000"/>
                                    </p:animScale>
                                    <p:animScale>
                                      <p:cBhvr>
                                        <p:cTn id="156" dur="1">
                                          <p:stCondLst>
                                            <p:cond delay="82"/>
                                          </p:stCondLst>
                                        </p:cTn>
                                        <p:tgtEl>
                                          <p:spTgt spid="76"/>
                                        </p:tgtEl>
                                      </p:cBhvr>
                                      <p:to x="100000" y="90000"/>
                                    </p:animScale>
                                    <p:animScale>
                                      <p:cBhvr>
                                        <p:cTn id="157" dur="8" decel="50000">
                                          <p:stCondLst>
                                            <p:cond delay="83"/>
                                          </p:stCondLst>
                                        </p:cTn>
                                        <p:tgtEl>
                                          <p:spTgt spid="76"/>
                                        </p:tgtEl>
                                      </p:cBhvr>
                                      <p:to x="100000" y="100000"/>
                                    </p:animScale>
                                    <p:animScale>
                                      <p:cBhvr>
                                        <p:cTn id="158" dur="1">
                                          <p:stCondLst>
                                            <p:cond delay="90"/>
                                          </p:stCondLst>
                                        </p:cTn>
                                        <p:tgtEl>
                                          <p:spTgt spid="76"/>
                                        </p:tgtEl>
                                      </p:cBhvr>
                                      <p:to x="100000" y="95000"/>
                                    </p:animScale>
                                    <p:animScale>
                                      <p:cBhvr>
                                        <p:cTn id="159" dur="8" decel="50000">
                                          <p:stCondLst>
                                            <p:cond delay="92"/>
                                          </p:stCondLst>
                                        </p:cTn>
                                        <p:tgtEl>
                                          <p:spTgt spid="76"/>
                                        </p:tgtEl>
                                      </p:cBhvr>
                                      <p:to x="100000" y="100000"/>
                                    </p:animScale>
                                  </p:childTnLst>
                                </p:cTn>
                              </p:par>
                            </p:childTnLst>
                          </p:cTn>
                        </p:par>
                        <p:par>
                          <p:cTn id="160" fill="hold">
                            <p:stCondLst>
                              <p:cond delay="3350"/>
                            </p:stCondLst>
                            <p:childTnLst>
                              <p:par>
                                <p:cTn id="161" presetID="42" presetClass="entr" presetSubtype="0" fill="hold" nodeType="afterEffect">
                                  <p:stCondLst>
                                    <p:cond delay="0"/>
                                  </p:stCondLst>
                                  <p:childTnLst>
                                    <p:set>
                                      <p:cBhvr>
                                        <p:cTn id="162" dur="1" fill="hold">
                                          <p:stCondLst>
                                            <p:cond delay="0"/>
                                          </p:stCondLst>
                                        </p:cTn>
                                        <p:tgtEl>
                                          <p:spTgt spid="79"/>
                                        </p:tgtEl>
                                        <p:attrNameLst>
                                          <p:attrName>style.visibility</p:attrName>
                                        </p:attrNameLst>
                                      </p:cBhvr>
                                      <p:to>
                                        <p:strVal val="visible"/>
                                      </p:to>
                                    </p:set>
                                    <p:animEffect transition="in" filter="fade">
                                      <p:cBhvr>
                                        <p:cTn id="163" dur="100"/>
                                        <p:tgtEl>
                                          <p:spTgt spid="79"/>
                                        </p:tgtEl>
                                      </p:cBhvr>
                                    </p:animEffect>
                                    <p:anim calcmode="lin" valueType="num">
                                      <p:cBhvr>
                                        <p:cTn id="164" dur="100" fill="hold"/>
                                        <p:tgtEl>
                                          <p:spTgt spid="79"/>
                                        </p:tgtEl>
                                        <p:attrNameLst>
                                          <p:attrName>ppt_x</p:attrName>
                                        </p:attrNameLst>
                                      </p:cBhvr>
                                      <p:tavLst>
                                        <p:tav tm="0">
                                          <p:val>
                                            <p:strVal val="#ppt_x"/>
                                          </p:val>
                                        </p:tav>
                                        <p:tav tm="100000">
                                          <p:val>
                                            <p:strVal val="#ppt_x"/>
                                          </p:val>
                                        </p:tav>
                                      </p:tavLst>
                                    </p:anim>
                                    <p:anim calcmode="lin" valueType="num">
                                      <p:cBhvr>
                                        <p:cTn id="165" dur="100" fill="hold"/>
                                        <p:tgtEl>
                                          <p:spTgt spid="79"/>
                                        </p:tgtEl>
                                        <p:attrNameLst>
                                          <p:attrName>ppt_y</p:attrName>
                                        </p:attrNameLst>
                                      </p:cBhvr>
                                      <p:tavLst>
                                        <p:tav tm="0">
                                          <p:val>
                                            <p:strVal val="#ppt_y+.1"/>
                                          </p:val>
                                        </p:tav>
                                        <p:tav tm="100000">
                                          <p:val>
                                            <p:strVal val="#ppt_y"/>
                                          </p:val>
                                        </p:tav>
                                      </p:tavLst>
                                    </p:anim>
                                  </p:childTnLst>
                                </p:cTn>
                              </p:par>
                            </p:childTnLst>
                          </p:cTn>
                        </p:par>
                        <p:par>
                          <p:cTn id="166" fill="hold">
                            <p:stCondLst>
                              <p:cond delay="3450"/>
                            </p:stCondLst>
                            <p:childTnLst>
                              <p:par>
                                <p:cTn id="167" presetID="31" presetClass="entr" presetSubtype="0" fill="hold" nodeType="afterEffect">
                                  <p:stCondLst>
                                    <p:cond delay="0"/>
                                  </p:stCondLst>
                                  <p:childTnLst>
                                    <p:set>
                                      <p:cBhvr>
                                        <p:cTn id="168" dur="1" fill="hold">
                                          <p:stCondLst>
                                            <p:cond delay="0"/>
                                          </p:stCondLst>
                                        </p:cTn>
                                        <p:tgtEl>
                                          <p:spTgt spid="82"/>
                                        </p:tgtEl>
                                        <p:attrNameLst>
                                          <p:attrName>style.visibility</p:attrName>
                                        </p:attrNameLst>
                                      </p:cBhvr>
                                      <p:to>
                                        <p:strVal val="visible"/>
                                      </p:to>
                                    </p:set>
                                    <p:anim calcmode="lin" valueType="num">
                                      <p:cBhvr>
                                        <p:cTn id="169" dur="100" fill="hold"/>
                                        <p:tgtEl>
                                          <p:spTgt spid="82"/>
                                        </p:tgtEl>
                                        <p:attrNameLst>
                                          <p:attrName>ppt_w</p:attrName>
                                        </p:attrNameLst>
                                      </p:cBhvr>
                                      <p:tavLst>
                                        <p:tav tm="0">
                                          <p:val>
                                            <p:fltVal val="0"/>
                                          </p:val>
                                        </p:tav>
                                        <p:tav tm="100000">
                                          <p:val>
                                            <p:strVal val="#ppt_w"/>
                                          </p:val>
                                        </p:tav>
                                      </p:tavLst>
                                    </p:anim>
                                    <p:anim calcmode="lin" valueType="num">
                                      <p:cBhvr>
                                        <p:cTn id="170" dur="100" fill="hold"/>
                                        <p:tgtEl>
                                          <p:spTgt spid="82"/>
                                        </p:tgtEl>
                                        <p:attrNameLst>
                                          <p:attrName>ppt_h</p:attrName>
                                        </p:attrNameLst>
                                      </p:cBhvr>
                                      <p:tavLst>
                                        <p:tav tm="0">
                                          <p:val>
                                            <p:fltVal val="0"/>
                                          </p:val>
                                        </p:tav>
                                        <p:tav tm="100000">
                                          <p:val>
                                            <p:strVal val="#ppt_h"/>
                                          </p:val>
                                        </p:tav>
                                      </p:tavLst>
                                    </p:anim>
                                    <p:anim calcmode="lin" valueType="num">
                                      <p:cBhvr>
                                        <p:cTn id="171" dur="100" fill="hold"/>
                                        <p:tgtEl>
                                          <p:spTgt spid="82"/>
                                        </p:tgtEl>
                                        <p:attrNameLst>
                                          <p:attrName>style.rotation</p:attrName>
                                        </p:attrNameLst>
                                      </p:cBhvr>
                                      <p:tavLst>
                                        <p:tav tm="0">
                                          <p:val>
                                            <p:fltVal val="90"/>
                                          </p:val>
                                        </p:tav>
                                        <p:tav tm="100000">
                                          <p:val>
                                            <p:fltVal val="0"/>
                                          </p:val>
                                        </p:tav>
                                      </p:tavLst>
                                    </p:anim>
                                    <p:animEffect transition="in" filter="fade">
                                      <p:cBhvr>
                                        <p:cTn id="172" dur="100"/>
                                        <p:tgtEl>
                                          <p:spTgt spid="82"/>
                                        </p:tgtEl>
                                      </p:cBhvr>
                                    </p:animEffect>
                                  </p:childTnLst>
                                </p:cTn>
                              </p:par>
                            </p:childTnLst>
                          </p:cTn>
                        </p:par>
                        <p:par>
                          <p:cTn id="173" fill="hold">
                            <p:stCondLst>
                              <p:cond delay="3550"/>
                            </p:stCondLst>
                            <p:childTnLst>
                              <p:par>
                                <p:cTn id="174" presetID="42" presetClass="entr" presetSubtype="0" fill="hold" nodeType="afterEffect">
                                  <p:stCondLst>
                                    <p:cond delay="0"/>
                                  </p:stCondLst>
                                  <p:childTnLst>
                                    <p:set>
                                      <p:cBhvr>
                                        <p:cTn id="175" dur="1" fill="hold">
                                          <p:stCondLst>
                                            <p:cond delay="0"/>
                                          </p:stCondLst>
                                        </p:cTn>
                                        <p:tgtEl>
                                          <p:spTgt spid="70"/>
                                        </p:tgtEl>
                                        <p:attrNameLst>
                                          <p:attrName>style.visibility</p:attrName>
                                        </p:attrNameLst>
                                      </p:cBhvr>
                                      <p:to>
                                        <p:strVal val="visible"/>
                                      </p:to>
                                    </p:set>
                                    <p:animEffect transition="in" filter="fade">
                                      <p:cBhvr>
                                        <p:cTn id="176" dur="50"/>
                                        <p:tgtEl>
                                          <p:spTgt spid="70"/>
                                        </p:tgtEl>
                                      </p:cBhvr>
                                    </p:animEffect>
                                    <p:anim calcmode="lin" valueType="num">
                                      <p:cBhvr>
                                        <p:cTn id="177" dur="50" fill="hold"/>
                                        <p:tgtEl>
                                          <p:spTgt spid="70"/>
                                        </p:tgtEl>
                                        <p:attrNameLst>
                                          <p:attrName>ppt_x</p:attrName>
                                        </p:attrNameLst>
                                      </p:cBhvr>
                                      <p:tavLst>
                                        <p:tav tm="0">
                                          <p:val>
                                            <p:strVal val="#ppt_x"/>
                                          </p:val>
                                        </p:tav>
                                        <p:tav tm="100000">
                                          <p:val>
                                            <p:strVal val="#ppt_x"/>
                                          </p:val>
                                        </p:tav>
                                      </p:tavLst>
                                    </p:anim>
                                    <p:anim calcmode="lin" valueType="num">
                                      <p:cBhvr>
                                        <p:cTn id="178" dur="50" fill="hold"/>
                                        <p:tgtEl>
                                          <p:spTgt spid="70"/>
                                        </p:tgtEl>
                                        <p:attrNameLst>
                                          <p:attrName>ppt_y</p:attrName>
                                        </p:attrNameLst>
                                      </p:cBhvr>
                                      <p:tavLst>
                                        <p:tav tm="0">
                                          <p:val>
                                            <p:strVal val="#ppt_y+.1"/>
                                          </p:val>
                                        </p:tav>
                                        <p:tav tm="100000">
                                          <p:val>
                                            <p:strVal val="#ppt_y"/>
                                          </p:val>
                                        </p:tav>
                                      </p:tavLst>
                                    </p:anim>
                                  </p:childTnLst>
                                </p:cTn>
                              </p:par>
                            </p:childTnLst>
                          </p:cTn>
                        </p:par>
                        <p:par>
                          <p:cTn id="179" fill="hold">
                            <p:stCondLst>
                              <p:cond delay="3600"/>
                            </p:stCondLst>
                            <p:childTnLst>
                              <p:par>
                                <p:cTn id="180" presetID="2" presetClass="entr" presetSubtype="4" fill="hold" nodeType="afterEffect">
                                  <p:stCondLst>
                                    <p:cond delay="0"/>
                                  </p:stCondLst>
                                  <p:childTnLst>
                                    <p:set>
                                      <p:cBhvr>
                                        <p:cTn id="181" dur="1" fill="hold">
                                          <p:stCondLst>
                                            <p:cond delay="0"/>
                                          </p:stCondLst>
                                        </p:cTn>
                                        <p:tgtEl>
                                          <p:spTgt spid="88"/>
                                        </p:tgtEl>
                                        <p:attrNameLst>
                                          <p:attrName>style.visibility</p:attrName>
                                        </p:attrNameLst>
                                      </p:cBhvr>
                                      <p:to>
                                        <p:strVal val="visible"/>
                                      </p:to>
                                    </p:set>
                                    <p:anim calcmode="lin" valueType="num">
                                      <p:cBhvr additive="base">
                                        <p:cTn id="182" dur="50" fill="hold"/>
                                        <p:tgtEl>
                                          <p:spTgt spid="88"/>
                                        </p:tgtEl>
                                        <p:attrNameLst>
                                          <p:attrName>ppt_x</p:attrName>
                                        </p:attrNameLst>
                                      </p:cBhvr>
                                      <p:tavLst>
                                        <p:tav tm="0">
                                          <p:val>
                                            <p:strVal val="#ppt_x"/>
                                          </p:val>
                                        </p:tav>
                                        <p:tav tm="100000">
                                          <p:val>
                                            <p:strVal val="#ppt_x"/>
                                          </p:val>
                                        </p:tav>
                                      </p:tavLst>
                                    </p:anim>
                                    <p:anim calcmode="lin" valueType="num">
                                      <p:cBhvr additive="base">
                                        <p:cTn id="183" dur="50" fill="hold"/>
                                        <p:tgtEl>
                                          <p:spTgt spid="88"/>
                                        </p:tgtEl>
                                        <p:attrNameLst>
                                          <p:attrName>ppt_y</p:attrName>
                                        </p:attrNameLst>
                                      </p:cBhvr>
                                      <p:tavLst>
                                        <p:tav tm="0">
                                          <p:val>
                                            <p:strVal val="1+#ppt_h/2"/>
                                          </p:val>
                                        </p:tav>
                                        <p:tav tm="100000">
                                          <p:val>
                                            <p:strVal val="#ppt_y"/>
                                          </p:val>
                                        </p:tav>
                                      </p:tavLst>
                                    </p:anim>
                                  </p:childTnLst>
                                </p:cTn>
                              </p:par>
                            </p:childTnLst>
                          </p:cTn>
                        </p:par>
                        <p:par>
                          <p:cTn id="184" fill="hold">
                            <p:stCondLst>
                              <p:cond delay="3650"/>
                            </p:stCondLst>
                            <p:childTnLst>
                              <p:par>
                                <p:cTn id="185" presetID="2" presetClass="entr" presetSubtype="4" fill="hold" nodeType="afterEffect">
                                  <p:stCondLst>
                                    <p:cond delay="0"/>
                                  </p:stCondLst>
                                  <p:childTnLst>
                                    <p:set>
                                      <p:cBhvr>
                                        <p:cTn id="186" dur="1" fill="hold">
                                          <p:stCondLst>
                                            <p:cond delay="0"/>
                                          </p:stCondLst>
                                        </p:cTn>
                                        <p:tgtEl>
                                          <p:spTgt spid="85"/>
                                        </p:tgtEl>
                                        <p:attrNameLst>
                                          <p:attrName>style.visibility</p:attrName>
                                        </p:attrNameLst>
                                      </p:cBhvr>
                                      <p:to>
                                        <p:strVal val="visible"/>
                                      </p:to>
                                    </p:set>
                                    <p:anim calcmode="lin" valueType="num">
                                      <p:cBhvr additive="base">
                                        <p:cTn id="187" dur="50" fill="hold"/>
                                        <p:tgtEl>
                                          <p:spTgt spid="85"/>
                                        </p:tgtEl>
                                        <p:attrNameLst>
                                          <p:attrName>ppt_x</p:attrName>
                                        </p:attrNameLst>
                                      </p:cBhvr>
                                      <p:tavLst>
                                        <p:tav tm="0">
                                          <p:val>
                                            <p:strVal val="#ppt_x"/>
                                          </p:val>
                                        </p:tav>
                                        <p:tav tm="100000">
                                          <p:val>
                                            <p:strVal val="#ppt_x"/>
                                          </p:val>
                                        </p:tav>
                                      </p:tavLst>
                                    </p:anim>
                                    <p:anim calcmode="lin" valueType="num">
                                      <p:cBhvr additive="base">
                                        <p:cTn id="188" dur="50" fill="hold"/>
                                        <p:tgtEl>
                                          <p:spTgt spid="85"/>
                                        </p:tgtEl>
                                        <p:attrNameLst>
                                          <p:attrName>ppt_y</p:attrName>
                                        </p:attrNameLst>
                                      </p:cBhvr>
                                      <p:tavLst>
                                        <p:tav tm="0">
                                          <p:val>
                                            <p:strVal val="1+#ppt_h/2"/>
                                          </p:val>
                                        </p:tav>
                                        <p:tav tm="100000">
                                          <p:val>
                                            <p:strVal val="#ppt_y"/>
                                          </p:val>
                                        </p:tav>
                                      </p:tavLst>
                                    </p:anim>
                                  </p:childTnLst>
                                </p:cTn>
                              </p:par>
                            </p:childTnLst>
                          </p:cTn>
                        </p:par>
                        <p:par>
                          <p:cTn id="189" fill="hold">
                            <p:stCondLst>
                              <p:cond delay="3700"/>
                            </p:stCondLst>
                            <p:childTnLst>
                              <p:par>
                                <p:cTn id="190" presetID="2" presetClass="entr" presetSubtype="4" fill="hold" nodeType="afterEffect">
                                  <p:stCondLst>
                                    <p:cond delay="0"/>
                                  </p:stCondLst>
                                  <p:childTnLst>
                                    <p:set>
                                      <p:cBhvr>
                                        <p:cTn id="191" dur="1" fill="hold">
                                          <p:stCondLst>
                                            <p:cond delay="0"/>
                                          </p:stCondLst>
                                        </p:cTn>
                                        <p:tgtEl>
                                          <p:spTgt spid="91"/>
                                        </p:tgtEl>
                                        <p:attrNameLst>
                                          <p:attrName>style.visibility</p:attrName>
                                        </p:attrNameLst>
                                      </p:cBhvr>
                                      <p:to>
                                        <p:strVal val="visible"/>
                                      </p:to>
                                    </p:set>
                                    <p:anim calcmode="lin" valueType="num">
                                      <p:cBhvr additive="base">
                                        <p:cTn id="192" dur="50" fill="hold"/>
                                        <p:tgtEl>
                                          <p:spTgt spid="91"/>
                                        </p:tgtEl>
                                        <p:attrNameLst>
                                          <p:attrName>ppt_x</p:attrName>
                                        </p:attrNameLst>
                                      </p:cBhvr>
                                      <p:tavLst>
                                        <p:tav tm="0">
                                          <p:val>
                                            <p:strVal val="#ppt_x"/>
                                          </p:val>
                                        </p:tav>
                                        <p:tav tm="100000">
                                          <p:val>
                                            <p:strVal val="#ppt_x"/>
                                          </p:val>
                                        </p:tav>
                                      </p:tavLst>
                                    </p:anim>
                                    <p:anim calcmode="lin" valueType="num">
                                      <p:cBhvr additive="base">
                                        <p:cTn id="193" dur="50" fill="hold"/>
                                        <p:tgtEl>
                                          <p:spTgt spid="91"/>
                                        </p:tgtEl>
                                        <p:attrNameLst>
                                          <p:attrName>ppt_y</p:attrName>
                                        </p:attrNameLst>
                                      </p:cBhvr>
                                      <p:tavLst>
                                        <p:tav tm="0">
                                          <p:val>
                                            <p:strVal val="1+#ppt_h/2"/>
                                          </p:val>
                                        </p:tav>
                                        <p:tav tm="100000">
                                          <p:val>
                                            <p:strVal val="#ppt_y"/>
                                          </p:val>
                                        </p:tav>
                                      </p:tavLst>
                                    </p:anim>
                                  </p:childTnLst>
                                </p:cTn>
                              </p:par>
                            </p:childTnLst>
                          </p:cTn>
                        </p:par>
                        <p:par>
                          <p:cTn id="194" fill="hold">
                            <p:stCondLst>
                              <p:cond delay="3750"/>
                            </p:stCondLst>
                            <p:childTnLst>
                              <p:par>
                                <p:cTn id="195" presetID="2" presetClass="entr" presetSubtype="4" fill="hold" nodeType="afterEffect">
                                  <p:stCondLst>
                                    <p:cond delay="0"/>
                                  </p:stCondLst>
                                  <p:childTnLst>
                                    <p:set>
                                      <p:cBhvr>
                                        <p:cTn id="196" dur="1" fill="hold">
                                          <p:stCondLst>
                                            <p:cond delay="0"/>
                                          </p:stCondLst>
                                        </p:cTn>
                                        <p:tgtEl>
                                          <p:spTgt spid="94"/>
                                        </p:tgtEl>
                                        <p:attrNameLst>
                                          <p:attrName>style.visibility</p:attrName>
                                        </p:attrNameLst>
                                      </p:cBhvr>
                                      <p:to>
                                        <p:strVal val="visible"/>
                                      </p:to>
                                    </p:set>
                                    <p:anim calcmode="lin" valueType="num">
                                      <p:cBhvr additive="base">
                                        <p:cTn id="197" dur="50" fill="hold"/>
                                        <p:tgtEl>
                                          <p:spTgt spid="94"/>
                                        </p:tgtEl>
                                        <p:attrNameLst>
                                          <p:attrName>ppt_x</p:attrName>
                                        </p:attrNameLst>
                                      </p:cBhvr>
                                      <p:tavLst>
                                        <p:tav tm="0">
                                          <p:val>
                                            <p:strVal val="#ppt_x"/>
                                          </p:val>
                                        </p:tav>
                                        <p:tav tm="100000">
                                          <p:val>
                                            <p:strVal val="#ppt_x"/>
                                          </p:val>
                                        </p:tav>
                                      </p:tavLst>
                                    </p:anim>
                                    <p:anim calcmode="lin" valueType="num">
                                      <p:cBhvr additive="base">
                                        <p:cTn id="198" dur="50" fill="hold"/>
                                        <p:tgtEl>
                                          <p:spTgt spid="94"/>
                                        </p:tgtEl>
                                        <p:attrNameLst>
                                          <p:attrName>ppt_y</p:attrName>
                                        </p:attrNameLst>
                                      </p:cBhvr>
                                      <p:tavLst>
                                        <p:tav tm="0">
                                          <p:val>
                                            <p:strVal val="1+#ppt_h/2"/>
                                          </p:val>
                                        </p:tav>
                                        <p:tav tm="100000">
                                          <p:val>
                                            <p:strVal val="#ppt_y"/>
                                          </p:val>
                                        </p:tav>
                                      </p:tavLst>
                                    </p:anim>
                                  </p:childTnLst>
                                </p:cTn>
                              </p:par>
                            </p:childTnLst>
                          </p:cTn>
                        </p:par>
                        <p:par>
                          <p:cTn id="199" fill="hold">
                            <p:stCondLst>
                              <p:cond delay="3800"/>
                            </p:stCondLst>
                            <p:childTnLst>
                              <p:par>
                                <p:cTn id="200" presetID="2" presetClass="entr" presetSubtype="4" fill="hold" nodeType="afterEffect">
                                  <p:stCondLst>
                                    <p:cond delay="0"/>
                                  </p:stCondLst>
                                  <p:childTnLst>
                                    <p:set>
                                      <p:cBhvr>
                                        <p:cTn id="201" dur="1" fill="hold">
                                          <p:stCondLst>
                                            <p:cond delay="0"/>
                                          </p:stCondLst>
                                        </p:cTn>
                                        <p:tgtEl>
                                          <p:spTgt spid="97"/>
                                        </p:tgtEl>
                                        <p:attrNameLst>
                                          <p:attrName>style.visibility</p:attrName>
                                        </p:attrNameLst>
                                      </p:cBhvr>
                                      <p:to>
                                        <p:strVal val="visible"/>
                                      </p:to>
                                    </p:set>
                                    <p:anim calcmode="lin" valueType="num">
                                      <p:cBhvr additive="base">
                                        <p:cTn id="202" dur="50" fill="hold"/>
                                        <p:tgtEl>
                                          <p:spTgt spid="97"/>
                                        </p:tgtEl>
                                        <p:attrNameLst>
                                          <p:attrName>ppt_x</p:attrName>
                                        </p:attrNameLst>
                                      </p:cBhvr>
                                      <p:tavLst>
                                        <p:tav tm="0">
                                          <p:val>
                                            <p:strVal val="#ppt_x"/>
                                          </p:val>
                                        </p:tav>
                                        <p:tav tm="100000">
                                          <p:val>
                                            <p:strVal val="#ppt_x"/>
                                          </p:val>
                                        </p:tav>
                                      </p:tavLst>
                                    </p:anim>
                                    <p:anim calcmode="lin" valueType="num">
                                      <p:cBhvr additive="base">
                                        <p:cTn id="203" dur="50" fill="hold"/>
                                        <p:tgtEl>
                                          <p:spTgt spid="97"/>
                                        </p:tgtEl>
                                        <p:attrNameLst>
                                          <p:attrName>ppt_y</p:attrName>
                                        </p:attrNameLst>
                                      </p:cBhvr>
                                      <p:tavLst>
                                        <p:tav tm="0">
                                          <p:val>
                                            <p:strVal val="1+#ppt_h/2"/>
                                          </p:val>
                                        </p:tav>
                                        <p:tav tm="100000">
                                          <p:val>
                                            <p:strVal val="#ppt_y"/>
                                          </p:val>
                                        </p:tav>
                                      </p:tavLst>
                                    </p:anim>
                                  </p:childTnLst>
                                </p:cTn>
                              </p:par>
                            </p:childTnLst>
                          </p:cTn>
                        </p:par>
                        <p:par>
                          <p:cTn id="204" fill="hold">
                            <p:stCondLst>
                              <p:cond delay="3850"/>
                            </p:stCondLst>
                            <p:childTnLst>
                              <p:par>
                                <p:cTn id="205" presetID="2" presetClass="entr" presetSubtype="4" fill="hold" nodeType="afterEffect">
                                  <p:stCondLst>
                                    <p:cond delay="0"/>
                                  </p:stCondLst>
                                  <p:childTnLst>
                                    <p:set>
                                      <p:cBhvr>
                                        <p:cTn id="206" dur="1" fill="hold">
                                          <p:stCondLst>
                                            <p:cond delay="0"/>
                                          </p:stCondLst>
                                        </p:cTn>
                                        <p:tgtEl>
                                          <p:spTgt spid="100"/>
                                        </p:tgtEl>
                                        <p:attrNameLst>
                                          <p:attrName>style.visibility</p:attrName>
                                        </p:attrNameLst>
                                      </p:cBhvr>
                                      <p:to>
                                        <p:strVal val="visible"/>
                                      </p:to>
                                    </p:set>
                                    <p:anim calcmode="lin" valueType="num">
                                      <p:cBhvr additive="base">
                                        <p:cTn id="207" dur="50" fill="hold"/>
                                        <p:tgtEl>
                                          <p:spTgt spid="100"/>
                                        </p:tgtEl>
                                        <p:attrNameLst>
                                          <p:attrName>ppt_x</p:attrName>
                                        </p:attrNameLst>
                                      </p:cBhvr>
                                      <p:tavLst>
                                        <p:tav tm="0">
                                          <p:val>
                                            <p:strVal val="#ppt_x"/>
                                          </p:val>
                                        </p:tav>
                                        <p:tav tm="100000">
                                          <p:val>
                                            <p:strVal val="#ppt_x"/>
                                          </p:val>
                                        </p:tav>
                                      </p:tavLst>
                                    </p:anim>
                                    <p:anim calcmode="lin" valueType="num">
                                      <p:cBhvr additive="base">
                                        <p:cTn id="208" dur="50" fill="hold"/>
                                        <p:tgtEl>
                                          <p:spTgt spid="100"/>
                                        </p:tgtEl>
                                        <p:attrNameLst>
                                          <p:attrName>ppt_y</p:attrName>
                                        </p:attrNameLst>
                                      </p:cBhvr>
                                      <p:tavLst>
                                        <p:tav tm="0">
                                          <p:val>
                                            <p:strVal val="1+#ppt_h/2"/>
                                          </p:val>
                                        </p:tav>
                                        <p:tav tm="100000">
                                          <p:val>
                                            <p:strVal val="#ppt_y"/>
                                          </p:val>
                                        </p:tav>
                                      </p:tavLst>
                                    </p:anim>
                                  </p:childTnLst>
                                </p:cTn>
                              </p:par>
                            </p:childTnLst>
                          </p:cTn>
                        </p:par>
                        <p:par>
                          <p:cTn id="209" fill="hold">
                            <p:stCondLst>
                              <p:cond delay="3900"/>
                            </p:stCondLst>
                            <p:childTnLst>
                              <p:par>
                                <p:cTn id="210" presetID="2" presetClass="entr" presetSubtype="4" fill="hold" nodeType="afterEffect">
                                  <p:stCondLst>
                                    <p:cond delay="0"/>
                                  </p:stCondLst>
                                  <p:childTnLst>
                                    <p:set>
                                      <p:cBhvr>
                                        <p:cTn id="211" dur="1" fill="hold">
                                          <p:stCondLst>
                                            <p:cond delay="0"/>
                                          </p:stCondLst>
                                        </p:cTn>
                                        <p:tgtEl>
                                          <p:spTgt spid="103"/>
                                        </p:tgtEl>
                                        <p:attrNameLst>
                                          <p:attrName>style.visibility</p:attrName>
                                        </p:attrNameLst>
                                      </p:cBhvr>
                                      <p:to>
                                        <p:strVal val="visible"/>
                                      </p:to>
                                    </p:set>
                                    <p:anim calcmode="lin" valueType="num">
                                      <p:cBhvr additive="base">
                                        <p:cTn id="212" dur="50" fill="hold"/>
                                        <p:tgtEl>
                                          <p:spTgt spid="103"/>
                                        </p:tgtEl>
                                        <p:attrNameLst>
                                          <p:attrName>ppt_x</p:attrName>
                                        </p:attrNameLst>
                                      </p:cBhvr>
                                      <p:tavLst>
                                        <p:tav tm="0">
                                          <p:val>
                                            <p:strVal val="#ppt_x"/>
                                          </p:val>
                                        </p:tav>
                                        <p:tav tm="100000">
                                          <p:val>
                                            <p:strVal val="#ppt_x"/>
                                          </p:val>
                                        </p:tav>
                                      </p:tavLst>
                                    </p:anim>
                                    <p:anim calcmode="lin" valueType="num">
                                      <p:cBhvr additive="base">
                                        <p:cTn id="213" dur="50" fill="hold"/>
                                        <p:tgtEl>
                                          <p:spTgt spid="103"/>
                                        </p:tgtEl>
                                        <p:attrNameLst>
                                          <p:attrName>ppt_y</p:attrName>
                                        </p:attrNameLst>
                                      </p:cBhvr>
                                      <p:tavLst>
                                        <p:tav tm="0">
                                          <p:val>
                                            <p:strVal val="1+#ppt_h/2"/>
                                          </p:val>
                                        </p:tav>
                                        <p:tav tm="100000">
                                          <p:val>
                                            <p:strVal val="#ppt_y"/>
                                          </p:val>
                                        </p:tav>
                                      </p:tavLst>
                                    </p:anim>
                                  </p:childTnLst>
                                </p:cTn>
                              </p:par>
                            </p:childTnLst>
                          </p:cTn>
                        </p:par>
                        <p:par>
                          <p:cTn id="214" fill="hold">
                            <p:stCondLst>
                              <p:cond delay="3950"/>
                            </p:stCondLst>
                            <p:childTnLst>
                              <p:par>
                                <p:cTn id="215" presetID="2" presetClass="entr" presetSubtype="4" fill="hold" nodeType="afterEffect">
                                  <p:stCondLst>
                                    <p:cond delay="0"/>
                                  </p:stCondLst>
                                  <p:childTnLst>
                                    <p:set>
                                      <p:cBhvr>
                                        <p:cTn id="216" dur="1" fill="hold">
                                          <p:stCondLst>
                                            <p:cond delay="0"/>
                                          </p:stCondLst>
                                        </p:cTn>
                                        <p:tgtEl>
                                          <p:spTgt spid="106"/>
                                        </p:tgtEl>
                                        <p:attrNameLst>
                                          <p:attrName>style.visibility</p:attrName>
                                        </p:attrNameLst>
                                      </p:cBhvr>
                                      <p:to>
                                        <p:strVal val="visible"/>
                                      </p:to>
                                    </p:set>
                                    <p:anim calcmode="lin" valueType="num">
                                      <p:cBhvr additive="base">
                                        <p:cTn id="217" dur="50" fill="hold"/>
                                        <p:tgtEl>
                                          <p:spTgt spid="106"/>
                                        </p:tgtEl>
                                        <p:attrNameLst>
                                          <p:attrName>ppt_x</p:attrName>
                                        </p:attrNameLst>
                                      </p:cBhvr>
                                      <p:tavLst>
                                        <p:tav tm="0">
                                          <p:val>
                                            <p:strVal val="#ppt_x"/>
                                          </p:val>
                                        </p:tav>
                                        <p:tav tm="100000">
                                          <p:val>
                                            <p:strVal val="#ppt_x"/>
                                          </p:val>
                                        </p:tav>
                                      </p:tavLst>
                                    </p:anim>
                                    <p:anim calcmode="lin" valueType="num">
                                      <p:cBhvr additive="base">
                                        <p:cTn id="218" dur="50" fill="hold"/>
                                        <p:tgtEl>
                                          <p:spTgt spid="106"/>
                                        </p:tgtEl>
                                        <p:attrNameLst>
                                          <p:attrName>ppt_y</p:attrName>
                                        </p:attrNameLst>
                                      </p:cBhvr>
                                      <p:tavLst>
                                        <p:tav tm="0">
                                          <p:val>
                                            <p:strVal val="1+#ppt_h/2"/>
                                          </p:val>
                                        </p:tav>
                                        <p:tav tm="100000">
                                          <p:val>
                                            <p:strVal val="#ppt_y"/>
                                          </p:val>
                                        </p:tav>
                                      </p:tavLst>
                                    </p:anim>
                                  </p:childTnLst>
                                </p:cTn>
                              </p:par>
                            </p:childTnLst>
                          </p:cTn>
                        </p:par>
                        <p:par>
                          <p:cTn id="219" fill="hold">
                            <p:stCondLst>
                              <p:cond delay="4000"/>
                            </p:stCondLst>
                            <p:childTnLst>
                              <p:par>
                                <p:cTn id="220" presetID="2" presetClass="entr" presetSubtype="4" fill="hold" nodeType="afterEffect">
                                  <p:stCondLst>
                                    <p:cond delay="0"/>
                                  </p:stCondLst>
                                  <p:childTnLst>
                                    <p:set>
                                      <p:cBhvr>
                                        <p:cTn id="221" dur="1" fill="hold">
                                          <p:stCondLst>
                                            <p:cond delay="0"/>
                                          </p:stCondLst>
                                        </p:cTn>
                                        <p:tgtEl>
                                          <p:spTgt spid="109"/>
                                        </p:tgtEl>
                                        <p:attrNameLst>
                                          <p:attrName>style.visibility</p:attrName>
                                        </p:attrNameLst>
                                      </p:cBhvr>
                                      <p:to>
                                        <p:strVal val="visible"/>
                                      </p:to>
                                    </p:set>
                                    <p:anim calcmode="lin" valueType="num">
                                      <p:cBhvr additive="base">
                                        <p:cTn id="222" dur="50" fill="hold"/>
                                        <p:tgtEl>
                                          <p:spTgt spid="109"/>
                                        </p:tgtEl>
                                        <p:attrNameLst>
                                          <p:attrName>ppt_x</p:attrName>
                                        </p:attrNameLst>
                                      </p:cBhvr>
                                      <p:tavLst>
                                        <p:tav tm="0">
                                          <p:val>
                                            <p:strVal val="#ppt_x"/>
                                          </p:val>
                                        </p:tav>
                                        <p:tav tm="100000">
                                          <p:val>
                                            <p:strVal val="#ppt_x"/>
                                          </p:val>
                                        </p:tav>
                                      </p:tavLst>
                                    </p:anim>
                                    <p:anim calcmode="lin" valueType="num">
                                      <p:cBhvr additive="base">
                                        <p:cTn id="223" dur="50" fill="hold"/>
                                        <p:tgtEl>
                                          <p:spTgt spid="109"/>
                                        </p:tgtEl>
                                        <p:attrNameLst>
                                          <p:attrName>ppt_y</p:attrName>
                                        </p:attrNameLst>
                                      </p:cBhvr>
                                      <p:tavLst>
                                        <p:tav tm="0">
                                          <p:val>
                                            <p:strVal val="1+#ppt_h/2"/>
                                          </p:val>
                                        </p:tav>
                                        <p:tav tm="100000">
                                          <p:val>
                                            <p:strVal val="#ppt_y"/>
                                          </p:val>
                                        </p:tav>
                                      </p:tavLst>
                                    </p:anim>
                                  </p:childTnLst>
                                </p:cTn>
                              </p:par>
                            </p:childTnLst>
                          </p:cTn>
                        </p:par>
                        <p:par>
                          <p:cTn id="224" fill="hold">
                            <p:stCondLst>
                              <p:cond delay="4050"/>
                            </p:stCondLst>
                            <p:childTnLst>
                              <p:par>
                                <p:cTn id="225" presetID="2" presetClass="entr" presetSubtype="4" fill="hold" nodeType="afterEffect">
                                  <p:stCondLst>
                                    <p:cond delay="0"/>
                                  </p:stCondLst>
                                  <p:childTnLst>
                                    <p:set>
                                      <p:cBhvr>
                                        <p:cTn id="226" dur="1" fill="hold">
                                          <p:stCondLst>
                                            <p:cond delay="0"/>
                                          </p:stCondLst>
                                        </p:cTn>
                                        <p:tgtEl>
                                          <p:spTgt spid="112"/>
                                        </p:tgtEl>
                                        <p:attrNameLst>
                                          <p:attrName>style.visibility</p:attrName>
                                        </p:attrNameLst>
                                      </p:cBhvr>
                                      <p:to>
                                        <p:strVal val="visible"/>
                                      </p:to>
                                    </p:set>
                                    <p:anim calcmode="lin" valueType="num">
                                      <p:cBhvr additive="base">
                                        <p:cTn id="227" dur="50" fill="hold"/>
                                        <p:tgtEl>
                                          <p:spTgt spid="112"/>
                                        </p:tgtEl>
                                        <p:attrNameLst>
                                          <p:attrName>ppt_x</p:attrName>
                                        </p:attrNameLst>
                                      </p:cBhvr>
                                      <p:tavLst>
                                        <p:tav tm="0">
                                          <p:val>
                                            <p:strVal val="#ppt_x"/>
                                          </p:val>
                                        </p:tav>
                                        <p:tav tm="100000">
                                          <p:val>
                                            <p:strVal val="#ppt_x"/>
                                          </p:val>
                                        </p:tav>
                                      </p:tavLst>
                                    </p:anim>
                                    <p:anim calcmode="lin" valueType="num">
                                      <p:cBhvr additive="base">
                                        <p:cTn id="228" dur="50" fill="hold"/>
                                        <p:tgtEl>
                                          <p:spTgt spid="112"/>
                                        </p:tgtEl>
                                        <p:attrNameLst>
                                          <p:attrName>ppt_y</p:attrName>
                                        </p:attrNameLst>
                                      </p:cBhvr>
                                      <p:tavLst>
                                        <p:tav tm="0">
                                          <p:val>
                                            <p:strVal val="1+#ppt_h/2"/>
                                          </p:val>
                                        </p:tav>
                                        <p:tav tm="100000">
                                          <p:val>
                                            <p:strVal val="#ppt_y"/>
                                          </p:val>
                                        </p:tav>
                                      </p:tavLst>
                                    </p:anim>
                                  </p:childTnLst>
                                </p:cTn>
                              </p:par>
                            </p:childTnLst>
                          </p:cTn>
                        </p:par>
                        <p:par>
                          <p:cTn id="229" fill="hold">
                            <p:stCondLst>
                              <p:cond delay="4100"/>
                            </p:stCondLst>
                            <p:childTnLst>
                              <p:par>
                                <p:cTn id="230" presetID="2" presetClass="entr" presetSubtype="4" fill="hold" nodeType="afterEffect">
                                  <p:stCondLst>
                                    <p:cond delay="0"/>
                                  </p:stCondLst>
                                  <p:childTnLst>
                                    <p:set>
                                      <p:cBhvr>
                                        <p:cTn id="231" dur="1" fill="hold">
                                          <p:stCondLst>
                                            <p:cond delay="0"/>
                                          </p:stCondLst>
                                        </p:cTn>
                                        <p:tgtEl>
                                          <p:spTgt spid="115"/>
                                        </p:tgtEl>
                                        <p:attrNameLst>
                                          <p:attrName>style.visibility</p:attrName>
                                        </p:attrNameLst>
                                      </p:cBhvr>
                                      <p:to>
                                        <p:strVal val="visible"/>
                                      </p:to>
                                    </p:set>
                                    <p:anim calcmode="lin" valueType="num">
                                      <p:cBhvr additive="base">
                                        <p:cTn id="232" dur="50" fill="hold"/>
                                        <p:tgtEl>
                                          <p:spTgt spid="115"/>
                                        </p:tgtEl>
                                        <p:attrNameLst>
                                          <p:attrName>ppt_x</p:attrName>
                                        </p:attrNameLst>
                                      </p:cBhvr>
                                      <p:tavLst>
                                        <p:tav tm="0">
                                          <p:val>
                                            <p:strVal val="#ppt_x"/>
                                          </p:val>
                                        </p:tav>
                                        <p:tav tm="100000">
                                          <p:val>
                                            <p:strVal val="#ppt_x"/>
                                          </p:val>
                                        </p:tav>
                                      </p:tavLst>
                                    </p:anim>
                                    <p:anim calcmode="lin" valueType="num">
                                      <p:cBhvr additive="base">
                                        <p:cTn id="233" dur="50" fill="hold"/>
                                        <p:tgtEl>
                                          <p:spTgt spid="115"/>
                                        </p:tgtEl>
                                        <p:attrNameLst>
                                          <p:attrName>ppt_y</p:attrName>
                                        </p:attrNameLst>
                                      </p:cBhvr>
                                      <p:tavLst>
                                        <p:tav tm="0">
                                          <p:val>
                                            <p:strVal val="1+#ppt_h/2"/>
                                          </p:val>
                                        </p:tav>
                                        <p:tav tm="100000">
                                          <p:val>
                                            <p:strVal val="#ppt_y"/>
                                          </p:val>
                                        </p:tav>
                                      </p:tavLst>
                                    </p:anim>
                                  </p:childTnLst>
                                </p:cTn>
                              </p:par>
                            </p:childTnLst>
                          </p:cTn>
                        </p:par>
                        <p:par>
                          <p:cTn id="234" fill="hold">
                            <p:stCondLst>
                              <p:cond delay="4150"/>
                            </p:stCondLst>
                            <p:childTnLst>
                              <p:par>
                                <p:cTn id="235" presetID="2" presetClass="entr" presetSubtype="4" fill="hold" nodeType="afterEffect">
                                  <p:stCondLst>
                                    <p:cond delay="0"/>
                                  </p:stCondLst>
                                  <p:childTnLst>
                                    <p:set>
                                      <p:cBhvr>
                                        <p:cTn id="236" dur="1" fill="hold">
                                          <p:stCondLst>
                                            <p:cond delay="0"/>
                                          </p:stCondLst>
                                        </p:cTn>
                                        <p:tgtEl>
                                          <p:spTgt spid="118"/>
                                        </p:tgtEl>
                                        <p:attrNameLst>
                                          <p:attrName>style.visibility</p:attrName>
                                        </p:attrNameLst>
                                      </p:cBhvr>
                                      <p:to>
                                        <p:strVal val="visible"/>
                                      </p:to>
                                    </p:set>
                                    <p:anim calcmode="lin" valueType="num">
                                      <p:cBhvr additive="base">
                                        <p:cTn id="237" dur="50" fill="hold"/>
                                        <p:tgtEl>
                                          <p:spTgt spid="118"/>
                                        </p:tgtEl>
                                        <p:attrNameLst>
                                          <p:attrName>ppt_x</p:attrName>
                                        </p:attrNameLst>
                                      </p:cBhvr>
                                      <p:tavLst>
                                        <p:tav tm="0">
                                          <p:val>
                                            <p:strVal val="#ppt_x"/>
                                          </p:val>
                                        </p:tav>
                                        <p:tav tm="100000">
                                          <p:val>
                                            <p:strVal val="#ppt_x"/>
                                          </p:val>
                                        </p:tav>
                                      </p:tavLst>
                                    </p:anim>
                                    <p:anim calcmode="lin" valueType="num">
                                      <p:cBhvr additive="base">
                                        <p:cTn id="238" dur="50" fill="hold"/>
                                        <p:tgtEl>
                                          <p:spTgt spid="118"/>
                                        </p:tgtEl>
                                        <p:attrNameLst>
                                          <p:attrName>ppt_y</p:attrName>
                                        </p:attrNameLst>
                                      </p:cBhvr>
                                      <p:tavLst>
                                        <p:tav tm="0">
                                          <p:val>
                                            <p:strVal val="1+#ppt_h/2"/>
                                          </p:val>
                                        </p:tav>
                                        <p:tav tm="100000">
                                          <p:val>
                                            <p:strVal val="#ppt_y"/>
                                          </p:val>
                                        </p:tav>
                                      </p:tavLst>
                                    </p:anim>
                                  </p:childTnLst>
                                </p:cTn>
                              </p:par>
                            </p:childTnLst>
                          </p:cTn>
                        </p:par>
                        <p:par>
                          <p:cTn id="239" fill="hold">
                            <p:stCondLst>
                              <p:cond delay="4200"/>
                            </p:stCondLst>
                            <p:childTnLst>
                              <p:par>
                                <p:cTn id="240" presetID="2" presetClass="entr" presetSubtype="4" fill="hold" nodeType="afterEffect">
                                  <p:stCondLst>
                                    <p:cond delay="0"/>
                                  </p:stCondLst>
                                  <p:childTnLst>
                                    <p:set>
                                      <p:cBhvr>
                                        <p:cTn id="241" dur="1" fill="hold">
                                          <p:stCondLst>
                                            <p:cond delay="0"/>
                                          </p:stCondLst>
                                        </p:cTn>
                                        <p:tgtEl>
                                          <p:spTgt spid="121"/>
                                        </p:tgtEl>
                                        <p:attrNameLst>
                                          <p:attrName>style.visibility</p:attrName>
                                        </p:attrNameLst>
                                      </p:cBhvr>
                                      <p:to>
                                        <p:strVal val="visible"/>
                                      </p:to>
                                    </p:set>
                                    <p:anim calcmode="lin" valueType="num">
                                      <p:cBhvr additive="base">
                                        <p:cTn id="242" dur="50" fill="hold"/>
                                        <p:tgtEl>
                                          <p:spTgt spid="121"/>
                                        </p:tgtEl>
                                        <p:attrNameLst>
                                          <p:attrName>ppt_x</p:attrName>
                                        </p:attrNameLst>
                                      </p:cBhvr>
                                      <p:tavLst>
                                        <p:tav tm="0">
                                          <p:val>
                                            <p:strVal val="#ppt_x"/>
                                          </p:val>
                                        </p:tav>
                                        <p:tav tm="100000">
                                          <p:val>
                                            <p:strVal val="#ppt_x"/>
                                          </p:val>
                                        </p:tav>
                                      </p:tavLst>
                                    </p:anim>
                                    <p:anim calcmode="lin" valueType="num">
                                      <p:cBhvr additive="base">
                                        <p:cTn id="243" dur="50" fill="hold"/>
                                        <p:tgtEl>
                                          <p:spTgt spid="121"/>
                                        </p:tgtEl>
                                        <p:attrNameLst>
                                          <p:attrName>ppt_y</p:attrName>
                                        </p:attrNameLst>
                                      </p:cBhvr>
                                      <p:tavLst>
                                        <p:tav tm="0">
                                          <p:val>
                                            <p:strVal val="1+#ppt_h/2"/>
                                          </p:val>
                                        </p:tav>
                                        <p:tav tm="100000">
                                          <p:val>
                                            <p:strVal val="#ppt_y"/>
                                          </p:val>
                                        </p:tav>
                                      </p:tavLst>
                                    </p:anim>
                                  </p:childTnLst>
                                </p:cTn>
                              </p:par>
                            </p:childTnLst>
                          </p:cTn>
                        </p:par>
                        <p:par>
                          <p:cTn id="244" fill="hold">
                            <p:stCondLst>
                              <p:cond delay="4250"/>
                            </p:stCondLst>
                            <p:childTnLst>
                              <p:par>
                                <p:cTn id="245" presetID="2" presetClass="entr" presetSubtype="4" fill="hold" nodeType="afterEffect">
                                  <p:stCondLst>
                                    <p:cond delay="0"/>
                                  </p:stCondLst>
                                  <p:childTnLst>
                                    <p:set>
                                      <p:cBhvr>
                                        <p:cTn id="246" dur="1" fill="hold">
                                          <p:stCondLst>
                                            <p:cond delay="0"/>
                                          </p:stCondLst>
                                        </p:cTn>
                                        <p:tgtEl>
                                          <p:spTgt spid="124"/>
                                        </p:tgtEl>
                                        <p:attrNameLst>
                                          <p:attrName>style.visibility</p:attrName>
                                        </p:attrNameLst>
                                      </p:cBhvr>
                                      <p:to>
                                        <p:strVal val="visible"/>
                                      </p:to>
                                    </p:set>
                                    <p:anim calcmode="lin" valueType="num">
                                      <p:cBhvr additive="base">
                                        <p:cTn id="247" dur="50" fill="hold"/>
                                        <p:tgtEl>
                                          <p:spTgt spid="124"/>
                                        </p:tgtEl>
                                        <p:attrNameLst>
                                          <p:attrName>ppt_x</p:attrName>
                                        </p:attrNameLst>
                                      </p:cBhvr>
                                      <p:tavLst>
                                        <p:tav tm="0">
                                          <p:val>
                                            <p:strVal val="#ppt_x"/>
                                          </p:val>
                                        </p:tav>
                                        <p:tav tm="100000">
                                          <p:val>
                                            <p:strVal val="#ppt_x"/>
                                          </p:val>
                                        </p:tav>
                                      </p:tavLst>
                                    </p:anim>
                                    <p:anim calcmode="lin" valueType="num">
                                      <p:cBhvr additive="base">
                                        <p:cTn id="248" dur="50" fill="hold"/>
                                        <p:tgtEl>
                                          <p:spTgt spid="124"/>
                                        </p:tgtEl>
                                        <p:attrNameLst>
                                          <p:attrName>ppt_y</p:attrName>
                                        </p:attrNameLst>
                                      </p:cBhvr>
                                      <p:tavLst>
                                        <p:tav tm="0">
                                          <p:val>
                                            <p:strVal val="1+#ppt_h/2"/>
                                          </p:val>
                                        </p:tav>
                                        <p:tav tm="100000">
                                          <p:val>
                                            <p:strVal val="#ppt_y"/>
                                          </p:val>
                                        </p:tav>
                                      </p:tavLst>
                                    </p:anim>
                                  </p:childTnLst>
                                </p:cTn>
                              </p:par>
                            </p:childTnLst>
                          </p:cTn>
                        </p:par>
                        <p:par>
                          <p:cTn id="249" fill="hold">
                            <p:stCondLst>
                              <p:cond delay="4300"/>
                            </p:stCondLst>
                            <p:childTnLst>
                              <p:par>
                                <p:cTn id="250" presetID="2" presetClass="entr" presetSubtype="4" fill="hold" nodeType="afterEffect">
                                  <p:stCondLst>
                                    <p:cond delay="0"/>
                                  </p:stCondLst>
                                  <p:childTnLst>
                                    <p:set>
                                      <p:cBhvr>
                                        <p:cTn id="251" dur="1" fill="hold">
                                          <p:stCondLst>
                                            <p:cond delay="0"/>
                                          </p:stCondLst>
                                        </p:cTn>
                                        <p:tgtEl>
                                          <p:spTgt spid="127"/>
                                        </p:tgtEl>
                                        <p:attrNameLst>
                                          <p:attrName>style.visibility</p:attrName>
                                        </p:attrNameLst>
                                      </p:cBhvr>
                                      <p:to>
                                        <p:strVal val="visible"/>
                                      </p:to>
                                    </p:set>
                                    <p:anim calcmode="lin" valueType="num">
                                      <p:cBhvr additive="base">
                                        <p:cTn id="252" dur="50" fill="hold"/>
                                        <p:tgtEl>
                                          <p:spTgt spid="127"/>
                                        </p:tgtEl>
                                        <p:attrNameLst>
                                          <p:attrName>ppt_x</p:attrName>
                                        </p:attrNameLst>
                                      </p:cBhvr>
                                      <p:tavLst>
                                        <p:tav tm="0">
                                          <p:val>
                                            <p:strVal val="#ppt_x"/>
                                          </p:val>
                                        </p:tav>
                                        <p:tav tm="100000">
                                          <p:val>
                                            <p:strVal val="#ppt_x"/>
                                          </p:val>
                                        </p:tav>
                                      </p:tavLst>
                                    </p:anim>
                                    <p:anim calcmode="lin" valueType="num">
                                      <p:cBhvr additive="base">
                                        <p:cTn id="253" dur="50" fill="hold"/>
                                        <p:tgtEl>
                                          <p:spTgt spid="127"/>
                                        </p:tgtEl>
                                        <p:attrNameLst>
                                          <p:attrName>ppt_y</p:attrName>
                                        </p:attrNameLst>
                                      </p:cBhvr>
                                      <p:tavLst>
                                        <p:tav tm="0">
                                          <p:val>
                                            <p:strVal val="1+#ppt_h/2"/>
                                          </p:val>
                                        </p:tav>
                                        <p:tav tm="100000">
                                          <p:val>
                                            <p:strVal val="#ppt_y"/>
                                          </p:val>
                                        </p:tav>
                                      </p:tavLst>
                                    </p:anim>
                                  </p:childTnLst>
                                </p:cTn>
                              </p:par>
                            </p:childTnLst>
                          </p:cTn>
                        </p:par>
                        <p:par>
                          <p:cTn id="254" fill="hold">
                            <p:stCondLst>
                              <p:cond delay="4350"/>
                            </p:stCondLst>
                            <p:childTnLst>
                              <p:par>
                                <p:cTn id="255" presetID="2" presetClass="entr" presetSubtype="4" fill="hold" nodeType="afterEffect">
                                  <p:stCondLst>
                                    <p:cond delay="0"/>
                                  </p:stCondLst>
                                  <p:childTnLst>
                                    <p:set>
                                      <p:cBhvr>
                                        <p:cTn id="256" dur="1" fill="hold">
                                          <p:stCondLst>
                                            <p:cond delay="0"/>
                                          </p:stCondLst>
                                        </p:cTn>
                                        <p:tgtEl>
                                          <p:spTgt spid="130"/>
                                        </p:tgtEl>
                                        <p:attrNameLst>
                                          <p:attrName>style.visibility</p:attrName>
                                        </p:attrNameLst>
                                      </p:cBhvr>
                                      <p:to>
                                        <p:strVal val="visible"/>
                                      </p:to>
                                    </p:set>
                                    <p:anim calcmode="lin" valueType="num">
                                      <p:cBhvr additive="base">
                                        <p:cTn id="257" dur="50" fill="hold"/>
                                        <p:tgtEl>
                                          <p:spTgt spid="130"/>
                                        </p:tgtEl>
                                        <p:attrNameLst>
                                          <p:attrName>ppt_x</p:attrName>
                                        </p:attrNameLst>
                                      </p:cBhvr>
                                      <p:tavLst>
                                        <p:tav tm="0">
                                          <p:val>
                                            <p:strVal val="#ppt_x"/>
                                          </p:val>
                                        </p:tav>
                                        <p:tav tm="100000">
                                          <p:val>
                                            <p:strVal val="#ppt_x"/>
                                          </p:val>
                                        </p:tav>
                                      </p:tavLst>
                                    </p:anim>
                                    <p:anim calcmode="lin" valueType="num">
                                      <p:cBhvr additive="base">
                                        <p:cTn id="258" dur="50" fill="hold"/>
                                        <p:tgtEl>
                                          <p:spTgt spid="130"/>
                                        </p:tgtEl>
                                        <p:attrNameLst>
                                          <p:attrName>ppt_y</p:attrName>
                                        </p:attrNameLst>
                                      </p:cBhvr>
                                      <p:tavLst>
                                        <p:tav tm="0">
                                          <p:val>
                                            <p:strVal val="1+#ppt_h/2"/>
                                          </p:val>
                                        </p:tav>
                                        <p:tav tm="100000">
                                          <p:val>
                                            <p:strVal val="#ppt_y"/>
                                          </p:val>
                                        </p:tav>
                                      </p:tavLst>
                                    </p:anim>
                                  </p:childTnLst>
                                </p:cTn>
                              </p:par>
                            </p:childTnLst>
                          </p:cTn>
                        </p:par>
                        <p:par>
                          <p:cTn id="259" fill="hold">
                            <p:stCondLst>
                              <p:cond delay="4400"/>
                            </p:stCondLst>
                            <p:childTnLst>
                              <p:par>
                                <p:cTn id="260" presetID="2" presetClass="entr" presetSubtype="4" fill="hold" nodeType="afterEffect">
                                  <p:stCondLst>
                                    <p:cond delay="0"/>
                                  </p:stCondLst>
                                  <p:childTnLst>
                                    <p:set>
                                      <p:cBhvr>
                                        <p:cTn id="261" dur="1" fill="hold">
                                          <p:stCondLst>
                                            <p:cond delay="0"/>
                                          </p:stCondLst>
                                        </p:cTn>
                                        <p:tgtEl>
                                          <p:spTgt spid="133"/>
                                        </p:tgtEl>
                                        <p:attrNameLst>
                                          <p:attrName>style.visibility</p:attrName>
                                        </p:attrNameLst>
                                      </p:cBhvr>
                                      <p:to>
                                        <p:strVal val="visible"/>
                                      </p:to>
                                    </p:set>
                                    <p:anim calcmode="lin" valueType="num">
                                      <p:cBhvr additive="base">
                                        <p:cTn id="262" dur="50" fill="hold"/>
                                        <p:tgtEl>
                                          <p:spTgt spid="133"/>
                                        </p:tgtEl>
                                        <p:attrNameLst>
                                          <p:attrName>ppt_x</p:attrName>
                                        </p:attrNameLst>
                                      </p:cBhvr>
                                      <p:tavLst>
                                        <p:tav tm="0">
                                          <p:val>
                                            <p:strVal val="#ppt_x"/>
                                          </p:val>
                                        </p:tav>
                                        <p:tav tm="100000">
                                          <p:val>
                                            <p:strVal val="#ppt_x"/>
                                          </p:val>
                                        </p:tav>
                                      </p:tavLst>
                                    </p:anim>
                                    <p:anim calcmode="lin" valueType="num">
                                      <p:cBhvr additive="base">
                                        <p:cTn id="263" dur="50" fill="hold"/>
                                        <p:tgtEl>
                                          <p:spTgt spid="133"/>
                                        </p:tgtEl>
                                        <p:attrNameLst>
                                          <p:attrName>ppt_y</p:attrName>
                                        </p:attrNameLst>
                                      </p:cBhvr>
                                      <p:tavLst>
                                        <p:tav tm="0">
                                          <p:val>
                                            <p:strVal val="1+#ppt_h/2"/>
                                          </p:val>
                                        </p:tav>
                                        <p:tav tm="100000">
                                          <p:val>
                                            <p:strVal val="#ppt_y"/>
                                          </p:val>
                                        </p:tav>
                                      </p:tavLst>
                                    </p:anim>
                                  </p:childTnLst>
                                </p:cTn>
                              </p:par>
                            </p:childTnLst>
                          </p:cTn>
                        </p:par>
                        <p:par>
                          <p:cTn id="264" fill="hold">
                            <p:stCondLst>
                              <p:cond delay="4450"/>
                            </p:stCondLst>
                            <p:childTnLst>
                              <p:par>
                                <p:cTn id="265" presetID="2" presetClass="entr" presetSubtype="4" fill="hold" nodeType="afterEffect">
                                  <p:stCondLst>
                                    <p:cond delay="0"/>
                                  </p:stCondLst>
                                  <p:childTnLst>
                                    <p:set>
                                      <p:cBhvr>
                                        <p:cTn id="266" dur="1" fill="hold">
                                          <p:stCondLst>
                                            <p:cond delay="0"/>
                                          </p:stCondLst>
                                        </p:cTn>
                                        <p:tgtEl>
                                          <p:spTgt spid="136"/>
                                        </p:tgtEl>
                                        <p:attrNameLst>
                                          <p:attrName>style.visibility</p:attrName>
                                        </p:attrNameLst>
                                      </p:cBhvr>
                                      <p:to>
                                        <p:strVal val="visible"/>
                                      </p:to>
                                    </p:set>
                                    <p:anim calcmode="lin" valueType="num">
                                      <p:cBhvr additive="base">
                                        <p:cTn id="267" dur="50" fill="hold"/>
                                        <p:tgtEl>
                                          <p:spTgt spid="136"/>
                                        </p:tgtEl>
                                        <p:attrNameLst>
                                          <p:attrName>ppt_x</p:attrName>
                                        </p:attrNameLst>
                                      </p:cBhvr>
                                      <p:tavLst>
                                        <p:tav tm="0">
                                          <p:val>
                                            <p:strVal val="#ppt_x"/>
                                          </p:val>
                                        </p:tav>
                                        <p:tav tm="100000">
                                          <p:val>
                                            <p:strVal val="#ppt_x"/>
                                          </p:val>
                                        </p:tav>
                                      </p:tavLst>
                                    </p:anim>
                                    <p:anim calcmode="lin" valueType="num">
                                      <p:cBhvr additive="base">
                                        <p:cTn id="268" dur="50" fill="hold"/>
                                        <p:tgtEl>
                                          <p:spTgt spid="136"/>
                                        </p:tgtEl>
                                        <p:attrNameLst>
                                          <p:attrName>ppt_y</p:attrName>
                                        </p:attrNameLst>
                                      </p:cBhvr>
                                      <p:tavLst>
                                        <p:tav tm="0">
                                          <p:val>
                                            <p:strVal val="1+#ppt_h/2"/>
                                          </p:val>
                                        </p:tav>
                                        <p:tav tm="100000">
                                          <p:val>
                                            <p:strVal val="#ppt_y"/>
                                          </p:val>
                                        </p:tav>
                                      </p:tavLst>
                                    </p:anim>
                                  </p:childTnLst>
                                </p:cTn>
                              </p:par>
                            </p:childTnLst>
                          </p:cTn>
                        </p:par>
                        <p:par>
                          <p:cTn id="269" fill="hold">
                            <p:stCondLst>
                              <p:cond delay="4500"/>
                            </p:stCondLst>
                            <p:childTnLst>
                              <p:par>
                                <p:cTn id="270" presetID="2" presetClass="entr" presetSubtype="4" fill="hold" nodeType="afterEffect">
                                  <p:stCondLst>
                                    <p:cond delay="0"/>
                                  </p:stCondLst>
                                  <p:childTnLst>
                                    <p:set>
                                      <p:cBhvr>
                                        <p:cTn id="271" dur="1" fill="hold">
                                          <p:stCondLst>
                                            <p:cond delay="0"/>
                                          </p:stCondLst>
                                        </p:cTn>
                                        <p:tgtEl>
                                          <p:spTgt spid="139"/>
                                        </p:tgtEl>
                                        <p:attrNameLst>
                                          <p:attrName>style.visibility</p:attrName>
                                        </p:attrNameLst>
                                      </p:cBhvr>
                                      <p:to>
                                        <p:strVal val="visible"/>
                                      </p:to>
                                    </p:set>
                                    <p:anim calcmode="lin" valueType="num">
                                      <p:cBhvr additive="base">
                                        <p:cTn id="272" dur="50" fill="hold"/>
                                        <p:tgtEl>
                                          <p:spTgt spid="139"/>
                                        </p:tgtEl>
                                        <p:attrNameLst>
                                          <p:attrName>ppt_x</p:attrName>
                                        </p:attrNameLst>
                                      </p:cBhvr>
                                      <p:tavLst>
                                        <p:tav tm="0">
                                          <p:val>
                                            <p:strVal val="#ppt_x"/>
                                          </p:val>
                                        </p:tav>
                                        <p:tav tm="100000">
                                          <p:val>
                                            <p:strVal val="#ppt_x"/>
                                          </p:val>
                                        </p:tav>
                                      </p:tavLst>
                                    </p:anim>
                                    <p:anim calcmode="lin" valueType="num">
                                      <p:cBhvr additive="base">
                                        <p:cTn id="273" dur="50" fill="hold"/>
                                        <p:tgtEl>
                                          <p:spTgt spid="139"/>
                                        </p:tgtEl>
                                        <p:attrNameLst>
                                          <p:attrName>ppt_y</p:attrName>
                                        </p:attrNameLst>
                                      </p:cBhvr>
                                      <p:tavLst>
                                        <p:tav tm="0">
                                          <p:val>
                                            <p:strVal val="1+#ppt_h/2"/>
                                          </p:val>
                                        </p:tav>
                                        <p:tav tm="100000">
                                          <p:val>
                                            <p:strVal val="#ppt_y"/>
                                          </p:val>
                                        </p:tav>
                                      </p:tavLst>
                                    </p:anim>
                                  </p:childTnLst>
                                </p:cTn>
                              </p:par>
                            </p:childTnLst>
                          </p:cTn>
                        </p:par>
                        <p:par>
                          <p:cTn id="274" fill="hold">
                            <p:stCondLst>
                              <p:cond delay="4550"/>
                            </p:stCondLst>
                            <p:childTnLst>
                              <p:par>
                                <p:cTn id="275" presetID="2" presetClass="entr" presetSubtype="4" fill="hold" nodeType="afterEffect">
                                  <p:stCondLst>
                                    <p:cond delay="0"/>
                                  </p:stCondLst>
                                  <p:childTnLst>
                                    <p:set>
                                      <p:cBhvr>
                                        <p:cTn id="276" dur="1" fill="hold">
                                          <p:stCondLst>
                                            <p:cond delay="0"/>
                                          </p:stCondLst>
                                        </p:cTn>
                                        <p:tgtEl>
                                          <p:spTgt spid="142"/>
                                        </p:tgtEl>
                                        <p:attrNameLst>
                                          <p:attrName>style.visibility</p:attrName>
                                        </p:attrNameLst>
                                      </p:cBhvr>
                                      <p:to>
                                        <p:strVal val="visible"/>
                                      </p:to>
                                    </p:set>
                                    <p:anim calcmode="lin" valueType="num">
                                      <p:cBhvr additive="base">
                                        <p:cTn id="277" dur="50" fill="hold"/>
                                        <p:tgtEl>
                                          <p:spTgt spid="142"/>
                                        </p:tgtEl>
                                        <p:attrNameLst>
                                          <p:attrName>ppt_x</p:attrName>
                                        </p:attrNameLst>
                                      </p:cBhvr>
                                      <p:tavLst>
                                        <p:tav tm="0">
                                          <p:val>
                                            <p:strVal val="#ppt_x"/>
                                          </p:val>
                                        </p:tav>
                                        <p:tav tm="100000">
                                          <p:val>
                                            <p:strVal val="#ppt_x"/>
                                          </p:val>
                                        </p:tav>
                                      </p:tavLst>
                                    </p:anim>
                                    <p:anim calcmode="lin" valueType="num">
                                      <p:cBhvr additive="base">
                                        <p:cTn id="278" dur="50" fill="hold"/>
                                        <p:tgtEl>
                                          <p:spTgt spid="142"/>
                                        </p:tgtEl>
                                        <p:attrNameLst>
                                          <p:attrName>ppt_y</p:attrName>
                                        </p:attrNameLst>
                                      </p:cBhvr>
                                      <p:tavLst>
                                        <p:tav tm="0">
                                          <p:val>
                                            <p:strVal val="1+#ppt_h/2"/>
                                          </p:val>
                                        </p:tav>
                                        <p:tav tm="100000">
                                          <p:val>
                                            <p:strVal val="#ppt_y"/>
                                          </p:val>
                                        </p:tav>
                                      </p:tavLst>
                                    </p:anim>
                                  </p:childTnLst>
                                </p:cTn>
                              </p:par>
                            </p:childTnLst>
                          </p:cTn>
                        </p:par>
                        <p:par>
                          <p:cTn id="279" fill="hold">
                            <p:stCondLst>
                              <p:cond delay="4600"/>
                            </p:stCondLst>
                            <p:childTnLst>
                              <p:par>
                                <p:cTn id="280" presetID="2" presetClass="entr" presetSubtype="4" fill="hold" nodeType="afterEffect">
                                  <p:stCondLst>
                                    <p:cond delay="0"/>
                                  </p:stCondLst>
                                  <p:childTnLst>
                                    <p:set>
                                      <p:cBhvr>
                                        <p:cTn id="281" dur="1" fill="hold">
                                          <p:stCondLst>
                                            <p:cond delay="0"/>
                                          </p:stCondLst>
                                        </p:cTn>
                                        <p:tgtEl>
                                          <p:spTgt spid="145"/>
                                        </p:tgtEl>
                                        <p:attrNameLst>
                                          <p:attrName>style.visibility</p:attrName>
                                        </p:attrNameLst>
                                      </p:cBhvr>
                                      <p:to>
                                        <p:strVal val="visible"/>
                                      </p:to>
                                    </p:set>
                                    <p:anim calcmode="lin" valueType="num">
                                      <p:cBhvr additive="base">
                                        <p:cTn id="282" dur="50" fill="hold"/>
                                        <p:tgtEl>
                                          <p:spTgt spid="145"/>
                                        </p:tgtEl>
                                        <p:attrNameLst>
                                          <p:attrName>ppt_x</p:attrName>
                                        </p:attrNameLst>
                                      </p:cBhvr>
                                      <p:tavLst>
                                        <p:tav tm="0">
                                          <p:val>
                                            <p:strVal val="#ppt_x"/>
                                          </p:val>
                                        </p:tav>
                                        <p:tav tm="100000">
                                          <p:val>
                                            <p:strVal val="#ppt_x"/>
                                          </p:val>
                                        </p:tav>
                                      </p:tavLst>
                                    </p:anim>
                                    <p:anim calcmode="lin" valueType="num">
                                      <p:cBhvr additive="base">
                                        <p:cTn id="283" dur="50" fill="hold"/>
                                        <p:tgtEl>
                                          <p:spTgt spid="145"/>
                                        </p:tgtEl>
                                        <p:attrNameLst>
                                          <p:attrName>ppt_y</p:attrName>
                                        </p:attrNameLst>
                                      </p:cBhvr>
                                      <p:tavLst>
                                        <p:tav tm="0">
                                          <p:val>
                                            <p:strVal val="1+#ppt_h/2"/>
                                          </p:val>
                                        </p:tav>
                                        <p:tav tm="100000">
                                          <p:val>
                                            <p:strVal val="#ppt_y"/>
                                          </p:val>
                                        </p:tav>
                                      </p:tavLst>
                                    </p:anim>
                                  </p:childTnLst>
                                </p:cTn>
                              </p:par>
                            </p:childTnLst>
                          </p:cTn>
                        </p:par>
                        <p:par>
                          <p:cTn id="284" fill="hold">
                            <p:stCondLst>
                              <p:cond delay="4650"/>
                            </p:stCondLst>
                            <p:childTnLst>
                              <p:par>
                                <p:cTn id="285" presetID="2" presetClass="entr" presetSubtype="4" fill="hold" nodeType="afterEffect">
                                  <p:stCondLst>
                                    <p:cond delay="0"/>
                                  </p:stCondLst>
                                  <p:childTnLst>
                                    <p:set>
                                      <p:cBhvr>
                                        <p:cTn id="286" dur="1" fill="hold">
                                          <p:stCondLst>
                                            <p:cond delay="0"/>
                                          </p:stCondLst>
                                        </p:cTn>
                                        <p:tgtEl>
                                          <p:spTgt spid="151"/>
                                        </p:tgtEl>
                                        <p:attrNameLst>
                                          <p:attrName>style.visibility</p:attrName>
                                        </p:attrNameLst>
                                      </p:cBhvr>
                                      <p:to>
                                        <p:strVal val="visible"/>
                                      </p:to>
                                    </p:set>
                                    <p:anim calcmode="lin" valueType="num">
                                      <p:cBhvr additive="base">
                                        <p:cTn id="287" dur="50" fill="hold"/>
                                        <p:tgtEl>
                                          <p:spTgt spid="151"/>
                                        </p:tgtEl>
                                        <p:attrNameLst>
                                          <p:attrName>ppt_x</p:attrName>
                                        </p:attrNameLst>
                                      </p:cBhvr>
                                      <p:tavLst>
                                        <p:tav tm="0">
                                          <p:val>
                                            <p:strVal val="#ppt_x"/>
                                          </p:val>
                                        </p:tav>
                                        <p:tav tm="100000">
                                          <p:val>
                                            <p:strVal val="#ppt_x"/>
                                          </p:val>
                                        </p:tav>
                                      </p:tavLst>
                                    </p:anim>
                                    <p:anim calcmode="lin" valueType="num">
                                      <p:cBhvr additive="base">
                                        <p:cTn id="288" dur="50" fill="hold"/>
                                        <p:tgtEl>
                                          <p:spTgt spid="151"/>
                                        </p:tgtEl>
                                        <p:attrNameLst>
                                          <p:attrName>ppt_y</p:attrName>
                                        </p:attrNameLst>
                                      </p:cBhvr>
                                      <p:tavLst>
                                        <p:tav tm="0">
                                          <p:val>
                                            <p:strVal val="1+#ppt_h/2"/>
                                          </p:val>
                                        </p:tav>
                                        <p:tav tm="100000">
                                          <p:val>
                                            <p:strVal val="#ppt_y"/>
                                          </p:val>
                                        </p:tav>
                                      </p:tavLst>
                                    </p:anim>
                                  </p:childTnLst>
                                </p:cTn>
                              </p:par>
                            </p:childTnLst>
                          </p:cTn>
                        </p:par>
                        <p:par>
                          <p:cTn id="289" fill="hold">
                            <p:stCondLst>
                              <p:cond delay="4700"/>
                            </p:stCondLst>
                            <p:childTnLst>
                              <p:par>
                                <p:cTn id="290" presetID="2" presetClass="entr" presetSubtype="4" fill="hold" nodeType="afterEffect">
                                  <p:stCondLst>
                                    <p:cond delay="0"/>
                                  </p:stCondLst>
                                  <p:childTnLst>
                                    <p:set>
                                      <p:cBhvr>
                                        <p:cTn id="291" dur="1" fill="hold">
                                          <p:stCondLst>
                                            <p:cond delay="0"/>
                                          </p:stCondLst>
                                        </p:cTn>
                                        <p:tgtEl>
                                          <p:spTgt spid="154"/>
                                        </p:tgtEl>
                                        <p:attrNameLst>
                                          <p:attrName>style.visibility</p:attrName>
                                        </p:attrNameLst>
                                      </p:cBhvr>
                                      <p:to>
                                        <p:strVal val="visible"/>
                                      </p:to>
                                    </p:set>
                                    <p:anim calcmode="lin" valueType="num">
                                      <p:cBhvr additive="base">
                                        <p:cTn id="292" dur="50" fill="hold"/>
                                        <p:tgtEl>
                                          <p:spTgt spid="154"/>
                                        </p:tgtEl>
                                        <p:attrNameLst>
                                          <p:attrName>ppt_x</p:attrName>
                                        </p:attrNameLst>
                                      </p:cBhvr>
                                      <p:tavLst>
                                        <p:tav tm="0">
                                          <p:val>
                                            <p:strVal val="#ppt_x"/>
                                          </p:val>
                                        </p:tav>
                                        <p:tav tm="100000">
                                          <p:val>
                                            <p:strVal val="#ppt_x"/>
                                          </p:val>
                                        </p:tav>
                                      </p:tavLst>
                                    </p:anim>
                                    <p:anim calcmode="lin" valueType="num">
                                      <p:cBhvr additive="base">
                                        <p:cTn id="293" dur="50" fill="hold"/>
                                        <p:tgtEl>
                                          <p:spTgt spid="154"/>
                                        </p:tgtEl>
                                        <p:attrNameLst>
                                          <p:attrName>ppt_y</p:attrName>
                                        </p:attrNameLst>
                                      </p:cBhvr>
                                      <p:tavLst>
                                        <p:tav tm="0">
                                          <p:val>
                                            <p:strVal val="1+#ppt_h/2"/>
                                          </p:val>
                                        </p:tav>
                                        <p:tav tm="100000">
                                          <p:val>
                                            <p:strVal val="#ppt_y"/>
                                          </p:val>
                                        </p:tav>
                                      </p:tavLst>
                                    </p:anim>
                                  </p:childTnLst>
                                </p:cTn>
                              </p:par>
                            </p:childTnLst>
                          </p:cTn>
                        </p:par>
                        <p:par>
                          <p:cTn id="294" fill="hold">
                            <p:stCondLst>
                              <p:cond delay="4750"/>
                            </p:stCondLst>
                            <p:childTnLst>
                              <p:par>
                                <p:cTn id="295" presetID="2" presetClass="entr" presetSubtype="4" fill="hold" nodeType="afterEffect">
                                  <p:stCondLst>
                                    <p:cond delay="0"/>
                                  </p:stCondLst>
                                  <p:childTnLst>
                                    <p:set>
                                      <p:cBhvr>
                                        <p:cTn id="296" dur="1" fill="hold">
                                          <p:stCondLst>
                                            <p:cond delay="0"/>
                                          </p:stCondLst>
                                        </p:cTn>
                                        <p:tgtEl>
                                          <p:spTgt spid="157"/>
                                        </p:tgtEl>
                                        <p:attrNameLst>
                                          <p:attrName>style.visibility</p:attrName>
                                        </p:attrNameLst>
                                      </p:cBhvr>
                                      <p:to>
                                        <p:strVal val="visible"/>
                                      </p:to>
                                    </p:set>
                                    <p:anim calcmode="lin" valueType="num">
                                      <p:cBhvr additive="base">
                                        <p:cTn id="297" dur="50" fill="hold"/>
                                        <p:tgtEl>
                                          <p:spTgt spid="157"/>
                                        </p:tgtEl>
                                        <p:attrNameLst>
                                          <p:attrName>ppt_x</p:attrName>
                                        </p:attrNameLst>
                                      </p:cBhvr>
                                      <p:tavLst>
                                        <p:tav tm="0">
                                          <p:val>
                                            <p:strVal val="#ppt_x"/>
                                          </p:val>
                                        </p:tav>
                                        <p:tav tm="100000">
                                          <p:val>
                                            <p:strVal val="#ppt_x"/>
                                          </p:val>
                                        </p:tav>
                                      </p:tavLst>
                                    </p:anim>
                                    <p:anim calcmode="lin" valueType="num">
                                      <p:cBhvr additive="base">
                                        <p:cTn id="298" dur="50" fill="hold"/>
                                        <p:tgtEl>
                                          <p:spTgt spid="157"/>
                                        </p:tgtEl>
                                        <p:attrNameLst>
                                          <p:attrName>ppt_y</p:attrName>
                                        </p:attrNameLst>
                                      </p:cBhvr>
                                      <p:tavLst>
                                        <p:tav tm="0">
                                          <p:val>
                                            <p:strVal val="1+#ppt_h/2"/>
                                          </p:val>
                                        </p:tav>
                                        <p:tav tm="100000">
                                          <p:val>
                                            <p:strVal val="#ppt_y"/>
                                          </p:val>
                                        </p:tav>
                                      </p:tavLst>
                                    </p:anim>
                                  </p:childTnLst>
                                </p:cTn>
                              </p:par>
                            </p:childTnLst>
                          </p:cTn>
                        </p:par>
                        <p:par>
                          <p:cTn id="299" fill="hold">
                            <p:stCondLst>
                              <p:cond delay="4800"/>
                            </p:stCondLst>
                            <p:childTnLst>
                              <p:par>
                                <p:cTn id="300" presetID="2" presetClass="entr" presetSubtype="4" fill="hold" nodeType="afterEffect">
                                  <p:stCondLst>
                                    <p:cond delay="0"/>
                                  </p:stCondLst>
                                  <p:childTnLst>
                                    <p:set>
                                      <p:cBhvr>
                                        <p:cTn id="301" dur="1" fill="hold">
                                          <p:stCondLst>
                                            <p:cond delay="0"/>
                                          </p:stCondLst>
                                        </p:cTn>
                                        <p:tgtEl>
                                          <p:spTgt spid="160"/>
                                        </p:tgtEl>
                                        <p:attrNameLst>
                                          <p:attrName>style.visibility</p:attrName>
                                        </p:attrNameLst>
                                      </p:cBhvr>
                                      <p:to>
                                        <p:strVal val="visible"/>
                                      </p:to>
                                    </p:set>
                                    <p:anim calcmode="lin" valueType="num">
                                      <p:cBhvr additive="base">
                                        <p:cTn id="302" dur="50" fill="hold"/>
                                        <p:tgtEl>
                                          <p:spTgt spid="160"/>
                                        </p:tgtEl>
                                        <p:attrNameLst>
                                          <p:attrName>ppt_x</p:attrName>
                                        </p:attrNameLst>
                                      </p:cBhvr>
                                      <p:tavLst>
                                        <p:tav tm="0">
                                          <p:val>
                                            <p:strVal val="#ppt_x"/>
                                          </p:val>
                                        </p:tav>
                                        <p:tav tm="100000">
                                          <p:val>
                                            <p:strVal val="#ppt_x"/>
                                          </p:val>
                                        </p:tav>
                                      </p:tavLst>
                                    </p:anim>
                                    <p:anim calcmode="lin" valueType="num">
                                      <p:cBhvr additive="base">
                                        <p:cTn id="303" dur="50" fill="hold"/>
                                        <p:tgtEl>
                                          <p:spTgt spid="160"/>
                                        </p:tgtEl>
                                        <p:attrNameLst>
                                          <p:attrName>ppt_y</p:attrName>
                                        </p:attrNameLst>
                                      </p:cBhvr>
                                      <p:tavLst>
                                        <p:tav tm="0">
                                          <p:val>
                                            <p:strVal val="1+#ppt_h/2"/>
                                          </p:val>
                                        </p:tav>
                                        <p:tav tm="100000">
                                          <p:val>
                                            <p:strVal val="#ppt_y"/>
                                          </p:val>
                                        </p:tav>
                                      </p:tavLst>
                                    </p:anim>
                                  </p:childTnLst>
                                </p:cTn>
                              </p:par>
                            </p:childTnLst>
                          </p:cTn>
                        </p:par>
                        <p:par>
                          <p:cTn id="304" fill="hold">
                            <p:stCondLst>
                              <p:cond delay="4850"/>
                            </p:stCondLst>
                            <p:childTnLst>
                              <p:par>
                                <p:cTn id="305" presetID="2" presetClass="entr" presetSubtype="4" fill="hold" nodeType="afterEffect">
                                  <p:stCondLst>
                                    <p:cond delay="0"/>
                                  </p:stCondLst>
                                  <p:childTnLst>
                                    <p:set>
                                      <p:cBhvr>
                                        <p:cTn id="306" dur="1" fill="hold">
                                          <p:stCondLst>
                                            <p:cond delay="0"/>
                                          </p:stCondLst>
                                        </p:cTn>
                                        <p:tgtEl>
                                          <p:spTgt spid="148"/>
                                        </p:tgtEl>
                                        <p:attrNameLst>
                                          <p:attrName>style.visibility</p:attrName>
                                        </p:attrNameLst>
                                      </p:cBhvr>
                                      <p:to>
                                        <p:strVal val="visible"/>
                                      </p:to>
                                    </p:set>
                                    <p:anim calcmode="lin" valueType="num">
                                      <p:cBhvr additive="base">
                                        <p:cTn id="307" dur="50" fill="hold"/>
                                        <p:tgtEl>
                                          <p:spTgt spid="148"/>
                                        </p:tgtEl>
                                        <p:attrNameLst>
                                          <p:attrName>ppt_x</p:attrName>
                                        </p:attrNameLst>
                                      </p:cBhvr>
                                      <p:tavLst>
                                        <p:tav tm="0">
                                          <p:val>
                                            <p:strVal val="#ppt_x"/>
                                          </p:val>
                                        </p:tav>
                                        <p:tav tm="100000">
                                          <p:val>
                                            <p:strVal val="#ppt_x"/>
                                          </p:val>
                                        </p:tav>
                                      </p:tavLst>
                                    </p:anim>
                                    <p:anim calcmode="lin" valueType="num">
                                      <p:cBhvr additive="base">
                                        <p:cTn id="308" dur="5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a:extLst>
              <a:ext uri="{FF2B5EF4-FFF2-40B4-BE49-F238E27FC236}">
                <a16:creationId xmlns:a16="http://schemas.microsoft.com/office/drawing/2014/main" id="{D65EE168-CCD4-C840-89CB-AAF0B3171541}"/>
              </a:ext>
            </a:extLst>
          </p:cNvPr>
          <p:cNvSpPr>
            <a:spLocks noGrp="1"/>
          </p:cNvSpPr>
          <p:nvPr>
            <p:ph type="title"/>
          </p:nvPr>
        </p:nvSpPr>
        <p:spPr>
          <a:xfrm>
            <a:off x="1524000" y="0"/>
            <a:ext cx="8458200" cy="1178256"/>
          </a:xfrm>
        </p:spPr>
        <p:txBody>
          <a:bodyPr>
            <a:normAutofit/>
          </a:bodyPr>
          <a:lstStyle/>
          <a:p>
            <a:r>
              <a:rPr lang="en-US" dirty="0"/>
              <a:t>What is ITIL®?</a:t>
            </a:r>
            <a:endParaRPr lang="en-US" sz="3600" dirty="0"/>
          </a:p>
        </p:txBody>
      </p:sp>
      <p:sp>
        <p:nvSpPr>
          <p:cNvPr id="164" name="Content Placeholder 2"/>
          <p:cNvSpPr>
            <a:spLocks noGrp="1"/>
          </p:cNvSpPr>
          <p:nvPr>
            <p:ph idx="1"/>
          </p:nvPr>
        </p:nvSpPr>
        <p:spPr>
          <a:xfrm>
            <a:off x="2057400" y="1219201"/>
            <a:ext cx="7848600" cy="4525963"/>
          </a:xfrm>
        </p:spPr>
        <p:txBody>
          <a:bodyPr>
            <a:noAutofit/>
          </a:bodyPr>
          <a:lstStyle/>
          <a:p>
            <a:pPr marL="0" indent="0">
              <a:buNone/>
            </a:pPr>
            <a:r>
              <a:rPr lang="en-US" dirty="0">
                <a:solidFill>
                  <a:schemeClr val="bg1">
                    <a:lumMod val="65000"/>
                  </a:schemeClr>
                </a:solidFill>
              </a:rPr>
              <a:t>ITIL (</a:t>
            </a:r>
            <a:r>
              <a:rPr lang="en-US" u="sng" dirty="0">
                <a:solidFill>
                  <a:schemeClr val="bg1">
                    <a:lumMod val="65000"/>
                  </a:schemeClr>
                </a:solidFill>
              </a:rPr>
              <a:t>I</a:t>
            </a:r>
            <a:r>
              <a:rPr lang="en-US" dirty="0">
                <a:solidFill>
                  <a:schemeClr val="bg1">
                    <a:lumMod val="65000"/>
                  </a:schemeClr>
                </a:solidFill>
              </a:rPr>
              <a:t>nformation </a:t>
            </a:r>
            <a:r>
              <a:rPr lang="en-US" u="sng" dirty="0">
                <a:solidFill>
                  <a:schemeClr val="bg1">
                    <a:lumMod val="65000"/>
                  </a:schemeClr>
                </a:solidFill>
              </a:rPr>
              <a:t>T</a:t>
            </a:r>
            <a:r>
              <a:rPr lang="en-US" dirty="0">
                <a:solidFill>
                  <a:schemeClr val="bg1">
                    <a:lumMod val="65000"/>
                  </a:schemeClr>
                </a:solidFill>
              </a:rPr>
              <a:t>echnology </a:t>
            </a:r>
            <a:r>
              <a:rPr lang="en-US" u="sng" dirty="0">
                <a:solidFill>
                  <a:schemeClr val="bg1">
                    <a:lumMod val="65000"/>
                  </a:schemeClr>
                </a:solidFill>
              </a:rPr>
              <a:t>I</a:t>
            </a:r>
            <a:r>
              <a:rPr lang="en-US" dirty="0">
                <a:solidFill>
                  <a:schemeClr val="bg1">
                    <a:lumMod val="65000"/>
                  </a:schemeClr>
                </a:solidFill>
              </a:rPr>
              <a:t>nfrastructure </a:t>
            </a:r>
            <a:r>
              <a:rPr lang="en-US" u="sng" dirty="0">
                <a:solidFill>
                  <a:schemeClr val="bg1">
                    <a:lumMod val="65000"/>
                  </a:schemeClr>
                </a:solidFill>
              </a:rPr>
              <a:t>L</a:t>
            </a:r>
            <a:r>
              <a:rPr lang="en-US" dirty="0">
                <a:solidFill>
                  <a:schemeClr val="bg1">
                    <a:lumMod val="65000"/>
                  </a:schemeClr>
                </a:solidFill>
              </a:rPr>
              <a:t>ibrary, a set                     of books ) is part of a suite of best-practice publications for                IT Service Management (ITSM) </a:t>
            </a:r>
          </a:p>
          <a:p>
            <a:endParaRPr lang="en-US" sz="800" dirty="0">
              <a:solidFill>
                <a:schemeClr val="bg1">
                  <a:lumMod val="65000"/>
                </a:schemeClr>
              </a:solidFill>
            </a:endParaRPr>
          </a:p>
          <a:p>
            <a:pPr marL="347663" lvl="1">
              <a:buFont typeface="Wingdings" pitchFamily="2" charset="2"/>
              <a:buChar char="ü"/>
            </a:pPr>
            <a:r>
              <a:rPr lang="en-US" sz="1800" dirty="0">
                <a:solidFill>
                  <a:schemeClr val="bg1">
                    <a:lumMod val="65000"/>
                  </a:schemeClr>
                </a:solidFill>
              </a:rPr>
              <a:t>Provides guidance to Service providers on the provision of quality IT Services, and on the processes, functions and other capabilities needed to support them</a:t>
            </a:r>
          </a:p>
          <a:p>
            <a:pPr marL="347663" lvl="1">
              <a:buNone/>
            </a:pPr>
            <a:endParaRPr lang="en-US" sz="800" dirty="0">
              <a:solidFill>
                <a:schemeClr val="bg1">
                  <a:lumMod val="65000"/>
                </a:schemeClr>
              </a:solidFill>
            </a:endParaRPr>
          </a:p>
          <a:p>
            <a:pPr marL="347663" lvl="1">
              <a:buFont typeface="Wingdings" pitchFamily="2" charset="2"/>
              <a:buChar char="ü"/>
            </a:pPr>
            <a:r>
              <a:rPr lang="en-US" sz="1800" dirty="0">
                <a:solidFill>
                  <a:schemeClr val="bg1">
                    <a:lumMod val="65000"/>
                  </a:schemeClr>
                </a:solidFill>
              </a:rPr>
              <a:t>Is used by many hundreds of organizations around the world and offers best-practice guidance applicable to all types of organization that provide Services</a:t>
            </a:r>
          </a:p>
          <a:p>
            <a:pPr marL="347663" lvl="1">
              <a:buNone/>
            </a:pPr>
            <a:endParaRPr lang="en-US" sz="800" dirty="0">
              <a:solidFill>
                <a:schemeClr val="bg1">
                  <a:lumMod val="65000"/>
                </a:schemeClr>
              </a:solidFill>
            </a:endParaRPr>
          </a:p>
          <a:p>
            <a:pPr marL="347663" lvl="1">
              <a:buFont typeface="Wingdings" pitchFamily="2" charset="2"/>
              <a:buChar char="ü"/>
            </a:pPr>
            <a:r>
              <a:rPr lang="en-US" sz="1800" dirty="0">
                <a:solidFill>
                  <a:schemeClr val="bg1">
                    <a:lumMod val="65000"/>
                  </a:schemeClr>
                </a:solidFill>
              </a:rPr>
              <a:t>Is not a standard that has to be followed; it is guidance that should be read and understood, and used to create value for the Service provider and its customers </a:t>
            </a:r>
          </a:p>
          <a:p>
            <a:pPr marL="347663" lvl="1">
              <a:buNone/>
            </a:pPr>
            <a:endParaRPr lang="en-US" sz="800" dirty="0">
              <a:solidFill>
                <a:schemeClr val="bg1">
                  <a:lumMod val="65000"/>
                </a:schemeClr>
              </a:solidFill>
            </a:endParaRPr>
          </a:p>
          <a:p>
            <a:pPr marL="347663" lvl="1">
              <a:buFont typeface="Wingdings" pitchFamily="2" charset="2"/>
              <a:buChar char="ü"/>
            </a:pPr>
            <a:r>
              <a:rPr lang="en-US" sz="1800" dirty="0">
                <a:solidFill>
                  <a:schemeClr val="bg1">
                    <a:lumMod val="65000"/>
                  </a:schemeClr>
                </a:solidFill>
              </a:rPr>
              <a:t>Organizations are encouraged to adopt ITIL best practices and to adapt them to work in their specific environments in ways that meet their needs</a:t>
            </a:r>
          </a:p>
          <a:p>
            <a:pPr marL="347663" lvl="1">
              <a:buNone/>
            </a:pPr>
            <a:endParaRPr lang="en-US" sz="800" dirty="0">
              <a:solidFill>
                <a:schemeClr val="bg1">
                  <a:lumMod val="65000"/>
                </a:schemeClr>
              </a:solidFill>
            </a:endParaRPr>
          </a:p>
          <a:p>
            <a:pPr marL="347663" lvl="1">
              <a:buFont typeface="Wingdings" pitchFamily="2" charset="2"/>
              <a:buChar char="ü"/>
            </a:pPr>
            <a:r>
              <a:rPr lang="en-US" sz="1800" dirty="0">
                <a:solidFill>
                  <a:schemeClr val="bg1">
                    <a:lumMod val="65000"/>
                  </a:schemeClr>
                </a:solidFill>
              </a:rPr>
              <a:t>Is the most widely recognized framework for ITSM in the world</a:t>
            </a:r>
          </a:p>
        </p:txBody>
      </p:sp>
      <p:cxnSp>
        <p:nvCxnSpPr>
          <p:cNvPr id="165" name="Straight Connector 164"/>
          <p:cNvCxnSpPr/>
          <p:nvPr/>
        </p:nvCxnSpPr>
        <p:spPr>
          <a:xfrm>
            <a:off x="2536376" y="346710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66" name="Straight Connector 165"/>
          <p:cNvCxnSpPr/>
          <p:nvPr/>
        </p:nvCxnSpPr>
        <p:spPr>
          <a:xfrm>
            <a:off x="2536376" y="52747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67" name="Straight Connector 166"/>
          <p:cNvCxnSpPr/>
          <p:nvPr/>
        </p:nvCxnSpPr>
        <p:spPr>
          <a:xfrm>
            <a:off x="2536376" y="42429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68" name="Straight Connector 167"/>
          <p:cNvCxnSpPr/>
          <p:nvPr/>
        </p:nvCxnSpPr>
        <p:spPr>
          <a:xfrm>
            <a:off x="2536376" y="6021816"/>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grpSp>
        <p:nvGrpSpPr>
          <p:cNvPr id="6" name="Group 5"/>
          <p:cNvGrpSpPr/>
          <p:nvPr/>
        </p:nvGrpSpPr>
        <p:grpSpPr>
          <a:xfrm>
            <a:off x="7967534" y="-49302"/>
            <a:ext cx="1713884" cy="1897286"/>
            <a:chOff x="7351552" y="2802277"/>
            <a:chExt cx="1713884" cy="1897286"/>
          </a:xfrm>
        </p:grpSpPr>
        <p:pic>
          <p:nvPicPr>
            <p:cNvPr id="1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387541">
              <a:off x="7351552" y="2802277"/>
              <a:ext cx="1713884" cy="1897286"/>
            </a:xfrm>
            <a:prstGeom prst="rect">
              <a:avLst/>
            </a:prstGeom>
            <a:noFill/>
            <a:ln w="9525">
              <a:noFill/>
              <a:miter lim="800000"/>
              <a:headEnd/>
              <a:tailEnd/>
            </a:ln>
            <a:effectLst/>
          </p:spPr>
        </p:pic>
        <p:sp>
          <p:nvSpPr>
            <p:cNvPr id="9" name="Rectangle 8"/>
            <p:cNvSpPr/>
            <p:nvPr/>
          </p:nvSpPr>
          <p:spPr>
            <a:xfrm rot="21326505">
              <a:off x="7504387" y="3204037"/>
              <a:ext cx="1330607"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Negotiate </a:t>
              </a:r>
            </a:p>
            <a:p>
              <a:pPr algn="ctr">
                <a:lnSpc>
                  <a:spcPct val="120000"/>
                </a:lnSpc>
              </a:pPr>
              <a:r>
                <a:rPr lang="en-US" sz="1600" dirty="0">
                  <a:solidFill>
                    <a:prstClr val="black"/>
                  </a:solidFill>
                  <a:latin typeface="Comic Sans MS" panose="030F0702030302020204" pitchFamily="66" charset="0"/>
                </a:rPr>
                <a:t>3</a:t>
              </a:r>
              <a:r>
                <a:rPr lang="en-US" sz="1600" baseline="30000" dirty="0">
                  <a:solidFill>
                    <a:prstClr val="black"/>
                  </a:solidFill>
                  <a:latin typeface="Comic Sans MS" panose="030F0702030302020204" pitchFamily="66" charset="0"/>
                </a:rPr>
                <a:t>rd </a:t>
              </a:r>
              <a:r>
                <a:rPr lang="en-US" sz="1600" dirty="0">
                  <a:solidFill>
                    <a:prstClr val="black"/>
                  </a:solidFill>
                  <a:latin typeface="Comic Sans MS" panose="030F0702030302020204" pitchFamily="66" charset="0"/>
                </a:rPr>
                <a:t>Party </a:t>
              </a:r>
            </a:p>
            <a:p>
              <a:pPr algn="ctr">
                <a:lnSpc>
                  <a:spcPct val="120000"/>
                </a:lnSpc>
              </a:pPr>
              <a:r>
                <a:rPr lang="en-US" sz="1600" dirty="0">
                  <a:solidFill>
                    <a:prstClr val="black"/>
                  </a:solidFill>
                  <a:latin typeface="Comic Sans MS" panose="030F0702030302020204" pitchFamily="66" charset="0"/>
                </a:rPr>
                <a:t>contracts</a:t>
              </a:r>
            </a:p>
          </p:txBody>
        </p:sp>
      </p:grpSp>
      <p:grpSp>
        <p:nvGrpSpPr>
          <p:cNvPr id="36" name="Group 35"/>
          <p:cNvGrpSpPr/>
          <p:nvPr/>
        </p:nvGrpSpPr>
        <p:grpSpPr>
          <a:xfrm>
            <a:off x="8274148" y="4276552"/>
            <a:ext cx="1968403" cy="1371600"/>
            <a:chOff x="2203177" y="3386312"/>
            <a:chExt cx="1968403" cy="1371600"/>
          </a:xfrm>
        </p:grpSpPr>
        <p:pic>
          <p:nvPicPr>
            <p:cNvPr id="102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5" name="Rectangle 4"/>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Run </a:t>
              </a:r>
            </a:p>
            <a:p>
              <a:pPr algn="ctr">
                <a:lnSpc>
                  <a:spcPct val="120000"/>
                </a:lnSpc>
              </a:pPr>
              <a:r>
                <a:rPr lang="en-US" sz="1600" dirty="0">
                  <a:solidFill>
                    <a:prstClr val="black"/>
                  </a:solidFill>
                  <a:latin typeface="Comic Sans MS" panose="030F0702030302020204" pitchFamily="66" charset="0"/>
                </a:rPr>
                <a:t>scripts </a:t>
              </a:r>
            </a:p>
          </p:txBody>
        </p:sp>
      </p:grpSp>
      <p:grpSp>
        <p:nvGrpSpPr>
          <p:cNvPr id="11" name="Group 10"/>
          <p:cNvGrpSpPr/>
          <p:nvPr/>
        </p:nvGrpSpPr>
        <p:grpSpPr>
          <a:xfrm>
            <a:off x="1403367" y="2064830"/>
            <a:ext cx="1597661" cy="1318699"/>
            <a:chOff x="4370084" y="4095940"/>
            <a:chExt cx="1597661" cy="1318699"/>
          </a:xfrm>
        </p:grpSpPr>
        <p:pic>
          <p:nvPicPr>
            <p:cNvPr id="1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68300">
              <a:off x="4554439" y="4095940"/>
              <a:ext cx="1374787" cy="1318699"/>
            </a:xfrm>
            <a:prstGeom prst="rect">
              <a:avLst/>
            </a:prstGeom>
            <a:noFill/>
            <a:ln w="9525">
              <a:noFill/>
              <a:miter lim="800000"/>
              <a:headEnd/>
              <a:tailEnd/>
            </a:ln>
            <a:effectLst/>
          </p:spPr>
        </p:pic>
        <p:sp>
          <p:nvSpPr>
            <p:cNvPr id="13" name="Rectangle 12"/>
            <p:cNvSpPr/>
            <p:nvPr/>
          </p:nvSpPr>
          <p:spPr>
            <a:xfrm rot="21253047">
              <a:off x="4370084" y="4385597"/>
              <a:ext cx="1597661"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Analyze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37" name="Group 36"/>
          <p:cNvGrpSpPr/>
          <p:nvPr/>
        </p:nvGrpSpPr>
        <p:grpSpPr>
          <a:xfrm>
            <a:off x="5395292" y="2226202"/>
            <a:ext cx="2971800" cy="1801756"/>
            <a:chOff x="214761" y="4756662"/>
            <a:chExt cx="2971800" cy="1801756"/>
          </a:xfrm>
        </p:grpSpPr>
        <p:pic>
          <p:nvPicPr>
            <p:cNvPr id="1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98672">
              <a:off x="475285" y="4756662"/>
              <a:ext cx="2662379" cy="1801756"/>
            </a:xfrm>
            <a:prstGeom prst="rect">
              <a:avLst/>
            </a:prstGeom>
            <a:noFill/>
            <a:ln w="9525">
              <a:noFill/>
              <a:miter lim="800000"/>
              <a:headEnd/>
              <a:tailEnd/>
            </a:ln>
            <a:effectLst/>
          </p:spPr>
        </p:pic>
        <p:sp>
          <p:nvSpPr>
            <p:cNvPr id="19" name="Rectangle 18"/>
            <p:cNvSpPr/>
            <p:nvPr/>
          </p:nvSpPr>
          <p:spPr>
            <a:xfrm rot="21271586">
              <a:off x="214761" y="5277501"/>
              <a:ext cx="2971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Deploy new</a:t>
              </a:r>
            </a:p>
            <a:p>
              <a:pPr algn="ctr">
                <a:lnSpc>
                  <a:spcPct val="120000"/>
                </a:lnSpc>
              </a:pPr>
              <a:r>
                <a:rPr lang="en-US" sz="1600" dirty="0">
                  <a:solidFill>
                    <a:prstClr val="black"/>
                  </a:solidFill>
                  <a:latin typeface="Comic Sans MS" panose="030F0702030302020204" pitchFamily="66" charset="0"/>
                </a:rPr>
                <a:t>Technologies </a:t>
              </a:r>
            </a:p>
          </p:txBody>
        </p:sp>
      </p:grpSp>
      <p:grpSp>
        <p:nvGrpSpPr>
          <p:cNvPr id="7" name="Group 6"/>
          <p:cNvGrpSpPr/>
          <p:nvPr/>
        </p:nvGrpSpPr>
        <p:grpSpPr>
          <a:xfrm>
            <a:off x="2501517" y="916302"/>
            <a:ext cx="2401386" cy="1407803"/>
            <a:chOff x="5230862" y="1143000"/>
            <a:chExt cx="2401386" cy="1407803"/>
          </a:xfrm>
        </p:grpSpPr>
        <p:pic>
          <p:nvPicPr>
            <p:cNvPr id="2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5638800" y="1143000"/>
              <a:ext cx="1579597" cy="1407803"/>
            </a:xfrm>
            <a:prstGeom prst="rect">
              <a:avLst/>
            </a:prstGeom>
            <a:noFill/>
            <a:ln w="9525">
              <a:noFill/>
              <a:miter lim="800000"/>
              <a:headEnd/>
              <a:tailEnd/>
            </a:ln>
            <a:effectLst/>
          </p:spPr>
        </p:pic>
        <p:sp>
          <p:nvSpPr>
            <p:cNvPr id="21" name="Rectangle 20"/>
            <p:cNvSpPr/>
            <p:nvPr/>
          </p:nvSpPr>
          <p:spPr>
            <a:xfrm>
              <a:off x="5230862" y="1385248"/>
              <a:ext cx="2401386"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Request</a:t>
              </a:r>
            </a:p>
            <a:p>
              <a:pPr algn="ctr">
                <a:lnSpc>
                  <a:spcPct val="120000"/>
                </a:lnSpc>
              </a:pPr>
              <a:r>
                <a:rPr lang="en-US" sz="1600" dirty="0">
                  <a:solidFill>
                    <a:prstClr val="black"/>
                  </a:solidFill>
                  <a:latin typeface="Comic Sans MS" panose="030F0702030302020204" pitchFamily="66" charset="0"/>
                </a:rPr>
                <a:t>Change</a:t>
              </a:r>
            </a:p>
          </p:txBody>
        </p:sp>
      </p:grpSp>
      <p:grpSp>
        <p:nvGrpSpPr>
          <p:cNvPr id="8" name="Group 7"/>
          <p:cNvGrpSpPr/>
          <p:nvPr/>
        </p:nvGrpSpPr>
        <p:grpSpPr>
          <a:xfrm>
            <a:off x="3737971" y="5900418"/>
            <a:ext cx="1524000" cy="975409"/>
            <a:chOff x="4873816" y="3090298"/>
            <a:chExt cx="1524000" cy="975409"/>
          </a:xfrm>
        </p:grpSpPr>
        <p:pic>
          <p:nvPicPr>
            <p:cNvPr id="1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4929899" y="3090298"/>
              <a:ext cx="1399823" cy="975409"/>
            </a:xfrm>
            <a:prstGeom prst="rect">
              <a:avLst/>
            </a:prstGeom>
            <a:noFill/>
            <a:ln w="9525">
              <a:noFill/>
              <a:miter lim="800000"/>
              <a:headEnd/>
              <a:tailEnd/>
            </a:ln>
            <a:effectLst/>
          </p:spPr>
        </p:pic>
        <p:sp>
          <p:nvSpPr>
            <p:cNvPr id="25" name="Rectangle 24"/>
            <p:cNvSpPr/>
            <p:nvPr/>
          </p:nvSpPr>
          <p:spPr>
            <a:xfrm rot="21468943">
              <a:off x="4873816" y="3165146"/>
              <a:ext cx="15240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Gather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35" name="Group 34"/>
          <p:cNvGrpSpPr/>
          <p:nvPr/>
        </p:nvGrpSpPr>
        <p:grpSpPr>
          <a:xfrm>
            <a:off x="2829881" y="4093359"/>
            <a:ext cx="1498385" cy="1294060"/>
            <a:chOff x="3203407" y="1282626"/>
            <a:chExt cx="1498385" cy="1294060"/>
          </a:xfrm>
        </p:grpSpPr>
        <p:pic>
          <p:nvPicPr>
            <p:cNvPr id="3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457356">
              <a:off x="3203407" y="1282626"/>
              <a:ext cx="1498385" cy="1294060"/>
            </a:xfrm>
            <a:prstGeom prst="rect">
              <a:avLst/>
            </a:prstGeom>
            <a:noFill/>
            <a:ln w="9525">
              <a:noFill/>
              <a:miter lim="800000"/>
              <a:headEnd/>
              <a:tailEnd/>
            </a:ln>
            <a:effectLst/>
          </p:spPr>
        </p:pic>
        <p:sp>
          <p:nvSpPr>
            <p:cNvPr id="26" name="Rectangle 25"/>
            <p:cNvSpPr/>
            <p:nvPr/>
          </p:nvSpPr>
          <p:spPr>
            <a:xfrm rot="457356">
              <a:off x="3356155" y="1429411"/>
              <a:ext cx="1166321"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Create </a:t>
              </a:r>
            </a:p>
            <a:p>
              <a:pPr algn="ctr">
                <a:lnSpc>
                  <a:spcPct val="120000"/>
                </a:lnSpc>
              </a:pPr>
              <a:r>
                <a:rPr lang="en-US" sz="1600" dirty="0">
                  <a:solidFill>
                    <a:prstClr val="black"/>
                  </a:solidFill>
                  <a:latin typeface="Comic Sans MS" panose="030F0702030302020204" pitchFamily="66" charset="0"/>
                </a:rPr>
                <a:t>Business </a:t>
              </a:r>
            </a:p>
            <a:p>
              <a:pPr algn="ctr">
                <a:lnSpc>
                  <a:spcPct val="120000"/>
                </a:lnSpc>
              </a:pPr>
              <a:r>
                <a:rPr lang="en-US" sz="1600" dirty="0">
                  <a:solidFill>
                    <a:prstClr val="black"/>
                  </a:solidFill>
                  <a:latin typeface="Comic Sans MS" panose="030F0702030302020204" pitchFamily="66" charset="0"/>
                </a:rPr>
                <a:t>Case</a:t>
              </a:r>
            </a:p>
          </p:txBody>
        </p:sp>
      </p:grpSp>
      <p:grpSp>
        <p:nvGrpSpPr>
          <p:cNvPr id="38" name="Group 37"/>
          <p:cNvGrpSpPr/>
          <p:nvPr/>
        </p:nvGrpSpPr>
        <p:grpSpPr>
          <a:xfrm>
            <a:off x="7898711" y="2461191"/>
            <a:ext cx="2861159" cy="1221138"/>
            <a:chOff x="228599" y="1143000"/>
            <a:chExt cx="2861159" cy="1221138"/>
          </a:xfrm>
        </p:grpSpPr>
        <p:pic>
          <p:nvPicPr>
            <p:cNvPr id="1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914400" y="1143000"/>
              <a:ext cx="1606533" cy="1221138"/>
            </a:xfrm>
            <a:prstGeom prst="rect">
              <a:avLst/>
            </a:prstGeom>
            <a:noFill/>
            <a:ln w="9525">
              <a:noFill/>
              <a:miter lim="800000"/>
              <a:headEnd/>
              <a:tailEnd/>
            </a:ln>
            <a:effectLst/>
          </p:spPr>
        </p:pic>
        <p:sp>
          <p:nvSpPr>
            <p:cNvPr id="20" name="Rectangle 19"/>
            <p:cNvSpPr/>
            <p:nvPr/>
          </p:nvSpPr>
          <p:spPr>
            <a:xfrm>
              <a:off x="228599" y="1353236"/>
              <a:ext cx="2861159"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Log </a:t>
              </a:r>
            </a:p>
            <a:p>
              <a:pPr algn="ctr">
                <a:lnSpc>
                  <a:spcPct val="120000"/>
                </a:lnSpc>
              </a:pPr>
              <a:r>
                <a:rPr lang="en-US" sz="1600" dirty="0">
                  <a:solidFill>
                    <a:prstClr val="black"/>
                  </a:solidFill>
                  <a:latin typeface="Comic Sans MS" panose="030F0702030302020204" pitchFamily="66" charset="0"/>
                </a:rPr>
                <a:t>tickets</a:t>
              </a:r>
            </a:p>
          </p:txBody>
        </p:sp>
      </p:grpSp>
      <p:grpSp>
        <p:nvGrpSpPr>
          <p:cNvPr id="10" name="Group 9"/>
          <p:cNvGrpSpPr/>
          <p:nvPr/>
        </p:nvGrpSpPr>
        <p:grpSpPr>
          <a:xfrm>
            <a:off x="4990741" y="4257005"/>
            <a:ext cx="2362200" cy="1897286"/>
            <a:chOff x="6196772" y="4899836"/>
            <a:chExt cx="2362200" cy="1897286"/>
          </a:xfrm>
        </p:grpSpPr>
        <p:pic>
          <p:nvPicPr>
            <p:cNvPr id="2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550723">
              <a:off x="6516477" y="4899836"/>
              <a:ext cx="1742614" cy="1897286"/>
            </a:xfrm>
            <a:prstGeom prst="rect">
              <a:avLst/>
            </a:prstGeom>
            <a:noFill/>
            <a:ln w="9525">
              <a:noFill/>
              <a:miter lim="800000"/>
              <a:headEnd/>
              <a:tailEnd/>
            </a:ln>
            <a:effectLst/>
          </p:spPr>
        </p:pic>
        <p:sp>
          <p:nvSpPr>
            <p:cNvPr id="22" name="Rectangle 21"/>
            <p:cNvSpPr/>
            <p:nvPr/>
          </p:nvSpPr>
          <p:spPr>
            <a:xfrm rot="626675">
              <a:off x="6196772" y="5333949"/>
              <a:ext cx="23622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Disaster </a:t>
              </a:r>
            </a:p>
            <a:p>
              <a:pPr algn="ctr">
                <a:lnSpc>
                  <a:spcPct val="120000"/>
                </a:lnSpc>
              </a:pPr>
              <a:r>
                <a:rPr lang="en-US" sz="1600" dirty="0">
                  <a:solidFill>
                    <a:prstClr val="black"/>
                  </a:solidFill>
                  <a:latin typeface="Comic Sans MS" panose="030F0702030302020204" pitchFamily="66" charset="0"/>
                </a:rPr>
                <a:t>Recovery </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15" name="Group 14"/>
          <p:cNvGrpSpPr/>
          <p:nvPr/>
        </p:nvGrpSpPr>
        <p:grpSpPr>
          <a:xfrm>
            <a:off x="5943505" y="866023"/>
            <a:ext cx="1968403" cy="1371600"/>
            <a:chOff x="3276600" y="5410200"/>
            <a:chExt cx="1968403" cy="1371600"/>
          </a:xfrm>
        </p:grpSpPr>
        <p:pic>
          <p:nvPicPr>
            <p:cNvPr id="3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3276600" y="5410200"/>
              <a:ext cx="1968403" cy="1371600"/>
            </a:xfrm>
            <a:prstGeom prst="rect">
              <a:avLst/>
            </a:prstGeom>
            <a:noFill/>
            <a:ln w="9525">
              <a:noFill/>
              <a:miter lim="800000"/>
              <a:headEnd/>
              <a:tailEnd/>
            </a:ln>
            <a:effectLst/>
          </p:spPr>
        </p:pic>
        <p:sp>
          <p:nvSpPr>
            <p:cNvPr id="24" name="Rectangle 23"/>
            <p:cNvSpPr/>
            <p:nvPr/>
          </p:nvSpPr>
          <p:spPr>
            <a:xfrm>
              <a:off x="3352800" y="5715000"/>
              <a:ext cx="1828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Strategic</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34" name="Group 33"/>
          <p:cNvGrpSpPr/>
          <p:nvPr/>
        </p:nvGrpSpPr>
        <p:grpSpPr>
          <a:xfrm>
            <a:off x="7066463" y="4308524"/>
            <a:ext cx="1531136" cy="1066909"/>
            <a:chOff x="3484602" y="2504096"/>
            <a:chExt cx="1531136" cy="1066909"/>
          </a:xfrm>
        </p:grpSpPr>
        <p:pic>
          <p:nvPicPr>
            <p:cNvPr id="3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3484602" y="2504096"/>
              <a:ext cx="1531136" cy="1066909"/>
            </a:xfrm>
            <a:prstGeom prst="rect">
              <a:avLst/>
            </a:prstGeom>
            <a:noFill/>
            <a:ln w="9525">
              <a:noFill/>
              <a:miter lim="800000"/>
              <a:headEnd/>
              <a:tailEnd/>
            </a:ln>
            <a:effectLst/>
          </p:spPr>
        </p:pic>
        <p:sp>
          <p:nvSpPr>
            <p:cNvPr id="23" name="Rectangle 22"/>
            <p:cNvSpPr/>
            <p:nvPr/>
          </p:nvSpPr>
          <p:spPr>
            <a:xfrm rot="72097">
              <a:off x="3508716" y="2643337"/>
              <a:ext cx="1473452"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Test New Application</a:t>
              </a:r>
            </a:p>
          </p:txBody>
        </p:sp>
      </p:grpSp>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5</a:t>
            </a:fld>
            <a:endParaRPr lang="en-US" dirty="0">
              <a:solidFill>
                <a:prstClr val="black">
                  <a:tint val="75000"/>
                </a:prstClr>
              </a:solidFill>
            </a:endParaRPr>
          </a:p>
        </p:txBody>
      </p:sp>
      <p:grpSp>
        <p:nvGrpSpPr>
          <p:cNvPr id="40" name="Group 39"/>
          <p:cNvGrpSpPr/>
          <p:nvPr/>
        </p:nvGrpSpPr>
        <p:grpSpPr>
          <a:xfrm rot="21287126">
            <a:off x="4008514" y="2189405"/>
            <a:ext cx="2861159" cy="1571860"/>
            <a:chOff x="217953" y="1142998"/>
            <a:chExt cx="2861159" cy="1571860"/>
          </a:xfrm>
        </p:grpSpPr>
        <p:pic>
          <p:nvPicPr>
            <p:cNvPr id="4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42" name="Rectangle 41"/>
            <p:cNvSpPr/>
            <p:nvPr/>
          </p:nvSpPr>
          <p:spPr>
            <a:xfrm>
              <a:off x="217953" y="1385281"/>
              <a:ext cx="2861159" cy="978729"/>
            </a:xfrm>
            <a:prstGeom prst="rect">
              <a:avLst/>
            </a:prstGeom>
          </p:spPr>
          <p:txBody>
            <a:bodyPr wrap="square">
              <a:spAutoFit/>
            </a:bodyPr>
            <a:lstStyle/>
            <a:p>
              <a:pPr algn="ctr">
                <a:lnSpc>
                  <a:spcPct val="120000"/>
                </a:lnSpc>
              </a:pPr>
              <a:r>
                <a:rPr lang="en-US" sz="1600" dirty="0">
                  <a:latin typeface="Comic Sans MS" panose="030F0702030302020204" pitchFamily="66" charset="0"/>
                </a:rPr>
                <a:t>Root </a:t>
              </a:r>
            </a:p>
            <a:p>
              <a:pPr algn="ctr">
                <a:lnSpc>
                  <a:spcPct val="120000"/>
                </a:lnSpc>
              </a:pPr>
              <a:r>
                <a:rPr lang="en-US" sz="1600" dirty="0">
                  <a:latin typeface="Comic Sans MS" panose="030F0702030302020204" pitchFamily="66" charset="0"/>
                </a:rPr>
                <a:t>cause </a:t>
              </a:r>
            </a:p>
            <a:p>
              <a:pPr algn="ctr">
                <a:lnSpc>
                  <a:spcPct val="120000"/>
                </a:lnSpc>
              </a:pPr>
              <a:r>
                <a:rPr lang="en-US" sz="1600" dirty="0">
                  <a:latin typeface="Comic Sans MS" panose="030F0702030302020204" pitchFamily="66" charset="0"/>
                </a:rPr>
                <a:t>analyses </a:t>
              </a:r>
            </a:p>
          </p:txBody>
        </p:sp>
      </p:grpSp>
      <p:grpSp>
        <p:nvGrpSpPr>
          <p:cNvPr id="44" name="Group 43"/>
          <p:cNvGrpSpPr/>
          <p:nvPr/>
        </p:nvGrpSpPr>
        <p:grpSpPr>
          <a:xfrm rot="21287126">
            <a:off x="1202640" y="3465824"/>
            <a:ext cx="2861159" cy="1571860"/>
            <a:chOff x="217951" y="1140553"/>
            <a:chExt cx="2861159" cy="1571860"/>
          </a:xfrm>
        </p:grpSpPr>
        <p:pic>
          <p:nvPicPr>
            <p:cNvPr id="4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625702" y="1140553"/>
              <a:ext cx="2057588" cy="1571860"/>
            </a:xfrm>
            <a:prstGeom prst="rect">
              <a:avLst/>
            </a:prstGeom>
            <a:noFill/>
            <a:ln w="9525">
              <a:noFill/>
              <a:miter lim="800000"/>
              <a:headEnd/>
              <a:tailEnd/>
            </a:ln>
            <a:effectLst/>
          </p:spPr>
        </p:pic>
        <p:sp>
          <p:nvSpPr>
            <p:cNvPr id="46" name="Rectangle 45"/>
            <p:cNvSpPr/>
            <p:nvPr/>
          </p:nvSpPr>
          <p:spPr>
            <a:xfrm>
              <a:off x="217951" y="1691935"/>
              <a:ext cx="2861159" cy="365421"/>
            </a:xfrm>
            <a:prstGeom prst="rect">
              <a:avLst/>
            </a:prstGeom>
          </p:spPr>
          <p:txBody>
            <a:bodyPr wrap="square">
              <a:spAutoFit/>
            </a:bodyPr>
            <a:lstStyle/>
            <a:p>
              <a:pPr algn="ctr">
                <a:lnSpc>
                  <a:spcPct val="120000"/>
                </a:lnSpc>
              </a:pPr>
              <a:r>
                <a:rPr lang="en-US" sz="1600" dirty="0">
                  <a:latin typeface="Comic Sans MS" panose="030F0702030302020204" pitchFamily="66" charset="0"/>
                </a:rPr>
                <a:t>Documentation</a:t>
              </a:r>
            </a:p>
          </p:txBody>
        </p:sp>
      </p:grpSp>
      <p:grpSp>
        <p:nvGrpSpPr>
          <p:cNvPr id="43" name="Group 42"/>
          <p:cNvGrpSpPr/>
          <p:nvPr/>
        </p:nvGrpSpPr>
        <p:grpSpPr>
          <a:xfrm rot="21287126">
            <a:off x="6502063" y="2828453"/>
            <a:ext cx="2861159" cy="1571860"/>
            <a:chOff x="217951" y="1142998"/>
            <a:chExt cx="2861159" cy="1571860"/>
          </a:xfrm>
        </p:grpSpPr>
        <p:pic>
          <p:nvPicPr>
            <p:cNvPr id="4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48" name="Rectangle 47"/>
            <p:cNvSpPr/>
            <p:nvPr/>
          </p:nvSpPr>
          <p:spPr>
            <a:xfrm>
              <a:off x="217951" y="1533014"/>
              <a:ext cx="2861159" cy="683264"/>
            </a:xfrm>
            <a:prstGeom prst="rect">
              <a:avLst/>
            </a:prstGeom>
          </p:spPr>
          <p:txBody>
            <a:bodyPr wrap="square">
              <a:spAutoFit/>
            </a:bodyPr>
            <a:lstStyle/>
            <a:p>
              <a:pPr algn="ctr">
                <a:lnSpc>
                  <a:spcPct val="120000"/>
                </a:lnSpc>
              </a:pPr>
              <a:r>
                <a:rPr lang="en-US" sz="1600" dirty="0">
                  <a:latin typeface="Comic Sans MS" panose="030F0702030302020204" pitchFamily="66" charset="0"/>
                </a:rPr>
                <a:t>Investigate</a:t>
              </a:r>
            </a:p>
            <a:p>
              <a:pPr algn="ctr">
                <a:lnSpc>
                  <a:spcPct val="120000"/>
                </a:lnSpc>
              </a:pPr>
              <a:r>
                <a:rPr lang="en-US" sz="1600" dirty="0">
                  <a:latin typeface="Comic Sans MS" panose="030F0702030302020204" pitchFamily="66" charset="0"/>
                </a:rPr>
                <a:t>issues</a:t>
              </a:r>
            </a:p>
          </p:txBody>
        </p:sp>
      </p:grpSp>
      <p:grpSp>
        <p:nvGrpSpPr>
          <p:cNvPr id="49" name="Group 48"/>
          <p:cNvGrpSpPr/>
          <p:nvPr/>
        </p:nvGrpSpPr>
        <p:grpSpPr>
          <a:xfrm rot="21287126">
            <a:off x="8046566" y="3311268"/>
            <a:ext cx="2861159" cy="1571860"/>
            <a:chOff x="217951" y="1142998"/>
            <a:chExt cx="2861159" cy="1571860"/>
          </a:xfrm>
        </p:grpSpPr>
        <p:pic>
          <p:nvPicPr>
            <p:cNvPr id="5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51" name="Rectangle 50"/>
            <p:cNvSpPr/>
            <p:nvPr/>
          </p:nvSpPr>
          <p:spPr>
            <a:xfrm>
              <a:off x="217951" y="1544203"/>
              <a:ext cx="2861159" cy="660887"/>
            </a:xfrm>
            <a:prstGeom prst="rect">
              <a:avLst/>
            </a:prstGeom>
          </p:spPr>
          <p:txBody>
            <a:bodyPr wrap="square">
              <a:spAutoFit/>
            </a:bodyPr>
            <a:lstStyle/>
            <a:p>
              <a:pPr algn="ctr">
                <a:lnSpc>
                  <a:spcPct val="120000"/>
                </a:lnSpc>
              </a:pPr>
              <a:r>
                <a:rPr lang="en-US" sz="1600" dirty="0">
                  <a:latin typeface="Comic Sans MS" panose="030F0702030302020204" pitchFamily="66" charset="0"/>
                </a:rPr>
                <a:t>Monitor </a:t>
              </a:r>
            </a:p>
            <a:p>
              <a:pPr algn="ctr">
                <a:lnSpc>
                  <a:spcPct val="120000"/>
                </a:lnSpc>
              </a:pPr>
              <a:r>
                <a:rPr lang="en-US" sz="1600" dirty="0">
                  <a:latin typeface="Comic Sans MS" panose="030F0702030302020204" pitchFamily="66" charset="0"/>
                </a:rPr>
                <a:t>Capacity</a:t>
              </a:r>
            </a:p>
          </p:txBody>
        </p:sp>
      </p:grpSp>
      <p:grpSp>
        <p:nvGrpSpPr>
          <p:cNvPr id="52" name="Group 51"/>
          <p:cNvGrpSpPr/>
          <p:nvPr/>
        </p:nvGrpSpPr>
        <p:grpSpPr>
          <a:xfrm rot="21287126">
            <a:off x="3592854" y="1065438"/>
            <a:ext cx="2861159" cy="1571860"/>
            <a:chOff x="217951" y="1142998"/>
            <a:chExt cx="2861159" cy="1571860"/>
          </a:xfrm>
        </p:grpSpPr>
        <p:pic>
          <p:nvPicPr>
            <p:cNvPr id="5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54" name="Rectangle 53"/>
            <p:cNvSpPr/>
            <p:nvPr/>
          </p:nvSpPr>
          <p:spPr>
            <a:xfrm>
              <a:off x="217951" y="1237549"/>
              <a:ext cx="2861159" cy="1274195"/>
            </a:xfrm>
            <a:prstGeom prst="rect">
              <a:avLst/>
            </a:prstGeom>
          </p:spPr>
          <p:txBody>
            <a:bodyPr wrap="square">
              <a:spAutoFit/>
            </a:bodyPr>
            <a:lstStyle/>
            <a:p>
              <a:pPr algn="ctr">
                <a:lnSpc>
                  <a:spcPct val="120000"/>
                </a:lnSpc>
              </a:pPr>
              <a:r>
                <a:rPr lang="en-US" sz="1600" dirty="0">
                  <a:latin typeface="Comic Sans MS" panose="030F0702030302020204" pitchFamily="66" charset="0"/>
                </a:rPr>
                <a:t>Answer</a:t>
              </a:r>
            </a:p>
            <a:p>
              <a:pPr algn="ctr">
                <a:lnSpc>
                  <a:spcPct val="120000"/>
                </a:lnSpc>
              </a:pPr>
              <a:r>
                <a:rPr lang="en-US" sz="1600" dirty="0">
                  <a:latin typeface="Comic Sans MS" panose="030F0702030302020204" pitchFamily="66" charset="0"/>
                </a:rPr>
                <a:t>Users</a:t>
              </a:r>
            </a:p>
            <a:p>
              <a:pPr algn="ctr">
                <a:lnSpc>
                  <a:spcPct val="120000"/>
                </a:lnSpc>
              </a:pPr>
              <a:r>
                <a:rPr lang="en-US" sz="1600" dirty="0">
                  <a:latin typeface="Comic Sans MS" panose="030F0702030302020204" pitchFamily="66" charset="0"/>
                </a:rPr>
                <a:t>Phone </a:t>
              </a:r>
            </a:p>
            <a:p>
              <a:pPr algn="ctr">
                <a:lnSpc>
                  <a:spcPct val="120000"/>
                </a:lnSpc>
              </a:pPr>
              <a:r>
                <a:rPr lang="en-US" sz="1600" dirty="0">
                  <a:latin typeface="Comic Sans MS" panose="030F0702030302020204" pitchFamily="66" charset="0"/>
                </a:rPr>
                <a:t>Calls</a:t>
              </a:r>
            </a:p>
          </p:txBody>
        </p:sp>
      </p:grpSp>
      <p:grpSp>
        <p:nvGrpSpPr>
          <p:cNvPr id="55" name="Group 54"/>
          <p:cNvGrpSpPr/>
          <p:nvPr/>
        </p:nvGrpSpPr>
        <p:grpSpPr>
          <a:xfrm>
            <a:off x="3839533" y="3512787"/>
            <a:ext cx="1968403" cy="1371600"/>
            <a:chOff x="2203177" y="3386312"/>
            <a:chExt cx="1968403" cy="1371600"/>
          </a:xfrm>
        </p:grpSpPr>
        <p:pic>
          <p:nvPicPr>
            <p:cNvPr id="5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57" name="Rectangle 56"/>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Categorize </a:t>
              </a:r>
            </a:p>
            <a:p>
              <a:pPr algn="ctr">
                <a:lnSpc>
                  <a:spcPct val="120000"/>
                </a:lnSpc>
              </a:pPr>
              <a:r>
                <a:rPr lang="en-US" sz="1600" dirty="0">
                  <a:solidFill>
                    <a:prstClr val="black"/>
                  </a:solidFill>
                  <a:latin typeface="Comic Sans MS" panose="030F0702030302020204" pitchFamily="66" charset="0"/>
                </a:rPr>
                <a:t>Incidents</a:t>
              </a:r>
            </a:p>
          </p:txBody>
        </p:sp>
      </p:grpSp>
      <p:grpSp>
        <p:nvGrpSpPr>
          <p:cNvPr id="58" name="Group 57"/>
          <p:cNvGrpSpPr/>
          <p:nvPr/>
        </p:nvGrpSpPr>
        <p:grpSpPr>
          <a:xfrm>
            <a:off x="3784455" y="4814113"/>
            <a:ext cx="1968403" cy="1371600"/>
            <a:chOff x="2203177" y="3386312"/>
            <a:chExt cx="1968403" cy="1371600"/>
          </a:xfrm>
        </p:grpSpPr>
        <p:pic>
          <p:nvPicPr>
            <p:cNvPr id="5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0" name="Rectangle 59"/>
            <p:cNvSpPr/>
            <p:nvPr/>
          </p:nvSpPr>
          <p:spPr>
            <a:xfrm rot="915397">
              <a:off x="2265729" y="3676572"/>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Prioritize Incidents</a:t>
              </a:r>
            </a:p>
          </p:txBody>
        </p:sp>
      </p:grpSp>
      <p:grpSp>
        <p:nvGrpSpPr>
          <p:cNvPr id="61" name="Group 60"/>
          <p:cNvGrpSpPr/>
          <p:nvPr/>
        </p:nvGrpSpPr>
        <p:grpSpPr>
          <a:xfrm>
            <a:off x="6000579" y="1854382"/>
            <a:ext cx="1968403" cy="1371600"/>
            <a:chOff x="2203177" y="3386312"/>
            <a:chExt cx="1968403" cy="1371600"/>
          </a:xfrm>
        </p:grpSpPr>
        <p:pic>
          <p:nvPicPr>
            <p:cNvPr id="6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3" name="Rectangle 62"/>
            <p:cNvSpPr/>
            <p:nvPr/>
          </p:nvSpPr>
          <p:spPr>
            <a:xfrm rot="915397">
              <a:off x="2265729" y="3687760"/>
              <a:ext cx="1752600" cy="660887"/>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Escalate </a:t>
              </a:r>
            </a:p>
            <a:p>
              <a:pPr algn="ctr">
                <a:lnSpc>
                  <a:spcPct val="120000"/>
                </a:lnSpc>
              </a:pPr>
              <a:r>
                <a:rPr lang="en-US" sz="1600" dirty="0">
                  <a:solidFill>
                    <a:prstClr val="black"/>
                  </a:solidFill>
                  <a:latin typeface="Comic Sans MS" panose="030F0702030302020204" pitchFamily="66" charset="0"/>
                </a:rPr>
                <a:t>issues</a:t>
              </a:r>
            </a:p>
          </p:txBody>
        </p:sp>
      </p:grpSp>
      <p:grpSp>
        <p:nvGrpSpPr>
          <p:cNvPr id="64" name="Group 63"/>
          <p:cNvGrpSpPr/>
          <p:nvPr/>
        </p:nvGrpSpPr>
        <p:grpSpPr>
          <a:xfrm>
            <a:off x="6382870" y="5268526"/>
            <a:ext cx="1968403" cy="1371600"/>
            <a:chOff x="2203177" y="3386312"/>
            <a:chExt cx="1968403" cy="1371600"/>
          </a:xfrm>
        </p:grpSpPr>
        <p:pic>
          <p:nvPicPr>
            <p:cNvPr id="6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6" name="Rectangle 65"/>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Restore</a:t>
              </a:r>
            </a:p>
            <a:p>
              <a:pPr algn="ctr">
                <a:lnSpc>
                  <a:spcPct val="120000"/>
                </a:lnSpc>
              </a:pPr>
              <a:r>
                <a:rPr lang="en-US" sz="1600" dirty="0">
                  <a:solidFill>
                    <a:prstClr val="black"/>
                  </a:solidFill>
                  <a:latin typeface="Comic Sans MS" panose="030F0702030302020204" pitchFamily="66" charset="0"/>
                </a:rPr>
                <a:t>Service </a:t>
              </a:r>
            </a:p>
          </p:txBody>
        </p:sp>
      </p:grpSp>
      <p:grpSp>
        <p:nvGrpSpPr>
          <p:cNvPr id="67" name="Group 66"/>
          <p:cNvGrpSpPr/>
          <p:nvPr/>
        </p:nvGrpSpPr>
        <p:grpSpPr>
          <a:xfrm>
            <a:off x="5485503" y="3507376"/>
            <a:ext cx="1968403" cy="1371600"/>
            <a:chOff x="2203177" y="3386312"/>
            <a:chExt cx="1968403" cy="1371600"/>
          </a:xfrm>
        </p:grpSpPr>
        <p:pic>
          <p:nvPicPr>
            <p:cNvPr id="6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9" name="Rectangle 68"/>
            <p:cNvSpPr/>
            <p:nvPr/>
          </p:nvSpPr>
          <p:spPr>
            <a:xfrm rot="915397">
              <a:off x="2265729" y="3528839"/>
              <a:ext cx="17526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Answer</a:t>
              </a:r>
            </a:p>
            <a:p>
              <a:pPr algn="ctr">
                <a:lnSpc>
                  <a:spcPct val="120000"/>
                </a:lnSpc>
              </a:pPr>
              <a:r>
                <a:rPr lang="en-US" sz="1600" dirty="0">
                  <a:solidFill>
                    <a:prstClr val="black"/>
                  </a:solidFill>
                  <a:latin typeface="Comic Sans MS" panose="030F0702030302020204" pitchFamily="66" charset="0"/>
                </a:rPr>
                <a:t>User’s </a:t>
              </a:r>
            </a:p>
            <a:p>
              <a:pPr algn="ctr">
                <a:lnSpc>
                  <a:spcPct val="120000"/>
                </a:lnSpc>
              </a:pPr>
              <a:r>
                <a:rPr lang="en-US" sz="1600" dirty="0">
                  <a:solidFill>
                    <a:prstClr val="black"/>
                  </a:solidFill>
                  <a:latin typeface="Comic Sans MS" panose="030F0702030302020204" pitchFamily="66" charset="0"/>
                </a:rPr>
                <a:t>Questions</a:t>
              </a:r>
            </a:p>
          </p:txBody>
        </p:sp>
      </p:grpSp>
      <p:grpSp>
        <p:nvGrpSpPr>
          <p:cNvPr id="70" name="Group 69"/>
          <p:cNvGrpSpPr/>
          <p:nvPr/>
        </p:nvGrpSpPr>
        <p:grpSpPr>
          <a:xfrm>
            <a:off x="2203178" y="5048929"/>
            <a:ext cx="1968403" cy="1371600"/>
            <a:chOff x="2203177" y="3386312"/>
            <a:chExt cx="1968403" cy="1371600"/>
          </a:xfrm>
        </p:grpSpPr>
        <p:pic>
          <p:nvPicPr>
            <p:cNvPr id="7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72" name="Rectangle 71"/>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Unavailability</a:t>
              </a:r>
            </a:p>
            <a:p>
              <a:pPr algn="ctr">
                <a:lnSpc>
                  <a:spcPct val="120000"/>
                </a:lnSpc>
              </a:pPr>
              <a:r>
                <a:rPr lang="en-US" sz="1600" dirty="0">
                  <a:solidFill>
                    <a:prstClr val="black"/>
                  </a:solidFill>
                  <a:latin typeface="Comic Sans MS" panose="030F0702030302020204" pitchFamily="66" charset="0"/>
                </a:rPr>
                <a:t>Analysis </a:t>
              </a:r>
            </a:p>
          </p:txBody>
        </p:sp>
      </p:grpSp>
      <p:grpSp>
        <p:nvGrpSpPr>
          <p:cNvPr id="73" name="Group 72"/>
          <p:cNvGrpSpPr/>
          <p:nvPr/>
        </p:nvGrpSpPr>
        <p:grpSpPr>
          <a:xfrm>
            <a:off x="2698804" y="2464380"/>
            <a:ext cx="1968403" cy="1371600"/>
            <a:chOff x="2203177" y="3386312"/>
            <a:chExt cx="1968403" cy="1371600"/>
          </a:xfrm>
        </p:grpSpPr>
        <p:pic>
          <p:nvPicPr>
            <p:cNvPr id="7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75" name="Rectangle 74"/>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ROI</a:t>
              </a:r>
            </a:p>
          </p:txBody>
        </p:sp>
      </p:grpSp>
      <p:grpSp>
        <p:nvGrpSpPr>
          <p:cNvPr id="76" name="Group 75"/>
          <p:cNvGrpSpPr/>
          <p:nvPr/>
        </p:nvGrpSpPr>
        <p:grpSpPr>
          <a:xfrm>
            <a:off x="7512849" y="1557954"/>
            <a:ext cx="1968403" cy="1371600"/>
            <a:chOff x="2203177" y="3386312"/>
            <a:chExt cx="1968403" cy="1371600"/>
          </a:xfrm>
        </p:grpSpPr>
        <p:pic>
          <p:nvPicPr>
            <p:cNvPr id="7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78" name="Rectangle 77"/>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VOI</a:t>
              </a:r>
            </a:p>
          </p:txBody>
        </p:sp>
      </p:grpSp>
      <p:grpSp>
        <p:nvGrpSpPr>
          <p:cNvPr id="79" name="Group 78"/>
          <p:cNvGrpSpPr/>
          <p:nvPr/>
        </p:nvGrpSpPr>
        <p:grpSpPr>
          <a:xfrm>
            <a:off x="7965505" y="5033710"/>
            <a:ext cx="1968403" cy="1371600"/>
            <a:chOff x="2203177" y="3386312"/>
            <a:chExt cx="1968403" cy="1371600"/>
          </a:xfrm>
        </p:grpSpPr>
        <p:pic>
          <p:nvPicPr>
            <p:cNvPr id="8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81" name="Rectangle 80"/>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TCO</a:t>
              </a:r>
            </a:p>
          </p:txBody>
        </p:sp>
      </p:grpSp>
      <p:grpSp>
        <p:nvGrpSpPr>
          <p:cNvPr id="82" name="Group 81"/>
          <p:cNvGrpSpPr/>
          <p:nvPr/>
        </p:nvGrpSpPr>
        <p:grpSpPr>
          <a:xfrm>
            <a:off x="2057401" y="1486247"/>
            <a:ext cx="1968403" cy="1371600"/>
            <a:chOff x="2203177" y="3386312"/>
            <a:chExt cx="1968403" cy="1371600"/>
          </a:xfrm>
        </p:grpSpPr>
        <p:pic>
          <p:nvPicPr>
            <p:cNvPr id="8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84" name="Rectangle 83"/>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Manage Projects</a:t>
              </a:r>
            </a:p>
          </p:txBody>
        </p:sp>
      </p:grpSp>
      <p:grpSp>
        <p:nvGrpSpPr>
          <p:cNvPr id="85" name="Group 84"/>
          <p:cNvGrpSpPr/>
          <p:nvPr/>
        </p:nvGrpSpPr>
        <p:grpSpPr>
          <a:xfrm>
            <a:off x="3956041" y="3434523"/>
            <a:ext cx="1713884" cy="1897286"/>
            <a:chOff x="7351552" y="2802277"/>
            <a:chExt cx="1713884" cy="1897286"/>
          </a:xfrm>
        </p:grpSpPr>
        <p:pic>
          <p:nvPicPr>
            <p:cNvPr id="8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387541">
              <a:off x="7351552" y="2802277"/>
              <a:ext cx="1713884" cy="1897286"/>
            </a:xfrm>
            <a:prstGeom prst="rect">
              <a:avLst/>
            </a:prstGeom>
            <a:noFill/>
            <a:ln w="9525">
              <a:noFill/>
              <a:miter lim="800000"/>
              <a:headEnd/>
              <a:tailEnd/>
            </a:ln>
            <a:effectLst/>
          </p:spPr>
        </p:pic>
        <p:sp>
          <p:nvSpPr>
            <p:cNvPr id="87" name="Rectangle 86"/>
            <p:cNvSpPr/>
            <p:nvPr/>
          </p:nvSpPr>
          <p:spPr>
            <a:xfrm rot="21326505">
              <a:off x="7504387" y="3204037"/>
              <a:ext cx="1330607"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Negotiate </a:t>
              </a:r>
            </a:p>
            <a:p>
              <a:pPr algn="ctr">
                <a:lnSpc>
                  <a:spcPct val="120000"/>
                </a:lnSpc>
              </a:pPr>
              <a:r>
                <a:rPr lang="en-US" sz="1600" dirty="0">
                  <a:solidFill>
                    <a:prstClr val="black"/>
                  </a:solidFill>
                  <a:latin typeface="Comic Sans MS" panose="030F0702030302020204" pitchFamily="66" charset="0"/>
                </a:rPr>
                <a:t>3</a:t>
              </a:r>
              <a:r>
                <a:rPr lang="en-US" sz="1600" baseline="30000" dirty="0">
                  <a:solidFill>
                    <a:prstClr val="black"/>
                  </a:solidFill>
                  <a:latin typeface="Comic Sans MS" panose="030F0702030302020204" pitchFamily="66" charset="0"/>
                </a:rPr>
                <a:t>rd </a:t>
              </a:r>
              <a:r>
                <a:rPr lang="en-US" sz="1600" dirty="0">
                  <a:solidFill>
                    <a:prstClr val="black"/>
                  </a:solidFill>
                  <a:latin typeface="Comic Sans MS" panose="030F0702030302020204" pitchFamily="66" charset="0"/>
                </a:rPr>
                <a:t>Party </a:t>
              </a:r>
            </a:p>
            <a:p>
              <a:pPr algn="ctr">
                <a:lnSpc>
                  <a:spcPct val="120000"/>
                </a:lnSpc>
              </a:pPr>
              <a:r>
                <a:rPr lang="en-US" sz="1600" dirty="0">
                  <a:solidFill>
                    <a:prstClr val="black"/>
                  </a:solidFill>
                  <a:latin typeface="Comic Sans MS" panose="030F0702030302020204" pitchFamily="66" charset="0"/>
                </a:rPr>
                <a:t>contracts</a:t>
              </a:r>
            </a:p>
          </p:txBody>
        </p:sp>
      </p:grpSp>
      <p:grpSp>
        <p:nvGrpSpPr>
          <p:cNvPr id="88" name="Group 87"/>
          <p:cNvGrpSpPr/>
          <p:nvPr/>
        </p:nvGrpSpPr>
        <p:grpSpPr>
          <a:xfrm>
            <a:off x="7289419" y="4428952"/>
            <a:ext cx="1968403" cy="1371600"/>
            <a:chOff x="2203177" y="3386312"/>
            <a:chExt cx="1968403" cy="1371600"/>
          </a:xfrm>
        </p:grpSpPr>
        <p:pic>
          <p:nvPicPr>
            <p:cNvPr id="8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90" name="Rectangle 89"/>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Run </a:t>
              </a:r>
            </a:p>
            <a:p>
              <a:pPr algn="ctr">
                <a:lnSpc>
                  <a:spcPct val="120000"/>
                </a:lnSpc>
              </a:pPr>
              <a:r>
                <a:rPr lang="en-US" sz="1600" dirty="0">
                  <a:solidFill>
                    <a:prstClr val="black"/>
                  </a:solidFill>
                  <a:latin typeface="Comic Sans MS" panose="030F0702030302020204" pitchFamily="66" charset="0"/>
                </a:rPr>
                <a:t>scripts </a:t>
              </a:r>
            </a:p>
          </p:txBody>
        </p:sp>
      </p:grpSp>
      <p:grpSp>
        <p:nvGrpSpPr>
          <p:cNvPr id="91" name="Group 90"/>
          <p:cNvGrpSpPr/>
          <p:nvPr/>
        </p:nvGrpSpPr>
        <p:grpSpPr>
          <a:xfrm>
            <a:off x="7033201" y="164976"/>
            <a:ext cx="1597661" cy="1318699"/>
            <a:chOff x="4370084" y="4095940"/>
            <a:chExt cx="1597661" cy="1318699"/>
          </a:xfrm>
        </p:grpSpPr>
        <p:pic>
          <p:nvPicPr>
            <p:cNvPr id="9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68300">
              <a:off x="4554439" y="4095940"/>
              <a:ext cx="1374787" cy="1318699"/>
            </a:xfrm>
            <a:prstGeom prst="rect">
              <a:avLst/>
            </a:prstGeom>
            <a:noFill/>
            <a:ln w="9525">
              <a:noFill/>
              <a:miter lim="800000"/>
              <a:headEnd/>
              <a:tailEnd/>
            </a:ln>
            <a:effectLst/>
          </p:spPr>
        </p:pic>
        <p:sp>
          <p:nvSpPr>
            <p:cNvPr id="93" name="Rectangle 92"/>
            <p:cNvSpPr/>
            <p:nvPr/>
          </p:nvSpPr>
          <p:spPr>
            <a:xfrm rot="21253047">
              <a:off x="4370084" y="4385597"/>
              <a:ext cx="1597661"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Analyze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94" name="Group 93"/>
          <p:cNvGrpSpPr/>
          <p:nvPr/>
        </p:nvGrpSpPr>
        <p:grpSpPr>
          <a:xfrm>
            <a:off x="4410563" y="2378602"/>
            <a:ext cx="2971800" cy="1801756"/>
            <a:chOff x="214761" y="4756662"/>
            <a:chExt cx="2971800" cy="1801756"/>
          </a:xfrm>
        </p:grpSpPr>
        <p:pic>
          <p:nvPicPr>
            <p:cNvPr id="9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98672">
              <a:off x="475285" y="4756662"/>
              <a:ext cx="2662379" cy="1801756"/>
            </a:xfrm>
            <a:prstGeom prst="rect">
              <a:avLst/>
            </a:prstGeom>
            <a:noFill/>
            <a:ln w="9525">
              <a:noFill/>
              <a:miter lim="800000"/>
              <a:headEnd/>
              <a:tailEnd/>
            </a:ln>
            <a:effectLst/>
          </p:spPr>
        </p:pic>
        <p:sp>
          <p:nvSpPr>
            <p:cNvPr id="96" name="Rectangle 95"/>
            <p:cNvSpPr/>
            <p:nvPr/>
          </p:nvSpPr>
          <p:spPr>
            <a:xfrm rot="21271586">
              <a:off x="214761" y="5277501"/>
              <a:ext cx="2971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Deploy new</a:t>
              </a:r>
            </a:p>
            <a:p>
              <a:pPr algn="ctr">
                <a:lnSpc>
                  <a:spcPct val="120000"/>
                </a:lnSpc>
              </a:pPr>
              <a:r>
                <a:rPr lang="en-US" sz="1600" dirty="0">
                  <a:solidFill>
                    <a:prstClr val="black"/>
                  </a:solidFill>
                  <a:latin typeface="Comic Sans MS" panose="030F0702030302020204" pitchFamily="66" charset="0"/>
                </a:rPr>
                <a:t>Technologies </a:t>
              </a:r>
            </a:p>
          </p:txBody>
        </p:sp>
      </p:grpSp>
      <p:grpSp>
        <p:nvGrpSpPr>
          <p:cNvPr id="97" name="Group 96"/>
          <p:cNvGrpSpPr/>
          <p:nvPr/>
        </p:nvGrpSpPr>
        <p:grpSpPr>
          <a:xfrm>
            <a:off x="1516788" y="1068702"/>
            <a:ext cx="2401386" cy="1407803"/>
            <a:chOff x="5230862" y="1143000"/>
            <a:chExt cx="2401386" cy="1407803"/>
          </a:xfrm>
        </p:grpSpPr>
        <p:pic>
          <p:nvPicPr>
            <p:cNvPr id="9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5638800" y="1143000"/>
              <a:ext cx="1579597" cy="1407803"/>
            </a:xfrm>
            <a:prstGeom prst="rect">
              <a:avLst/>
            </a:prstGeom>
            <a:noFill/>
            <a:ln w="9525">
              <a:noFill/>
              <a:miter lim="800000"/>
              <a:headEnd/>
              <a:tailEnd/>
            </a:ln>
            <a:effectLst/>
          </p:spPr>
        </p:pic>
        <p:sp>
          <p:nvSpPr>
            <p:cNvPr id="99" name="Rectangle 98"/>
            <p:cNvSpPr/>
            <p:nvPr/>
          </p:nvSpPr>
          <p:spPr>
            <a:xfrm>
              <a:off x="5230862" y="1385248"/>
              <a:ext cx="2401386"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Request</a:t>
              </a:r>
            </a:p>
            <a:p>
              <a:pPr algn="ctr">
                <a:lnSpc>
                  <a:spcPct val="120000"/>
                </a:lnSpc>
              </a:pPr>
              <a:r>
                <a:rPr lang="en-US" sz="1600" dirty="0">
                  <a:solidFill>
                    <a:prstClr val="black"/>
                  </a:solidFill>
                  <a:latin typeface="Comic Sans MS" panose="030F0702030302020204" pitchFamily="66" charset="0"/>
                </a:rPr>
                <a:t>Change</a:t>
              </a:r>
            </a:p>
          </p:txBody>
        </p:sp>
      </p:grpSp>
      <p:grpSp>
        <p:nvGrpSpPr>
          <p:cNvPr id="100" name="Group 99"/>
          <p:cNvGrpSpPr/>
          <p:nvPr/>
        </p:nvGrpSpPr>
        <p:grpSpPr>
          <a:xfrm>
            <a:off x="2753242" y="6052818"/>
            <a:ext cx="1524000" cy="975409"/>
            <a:chOff x="4873816" y="3090298"/>
            <a:chExt cx="1524000" cy="975409"/>
          </a:xfrm>
        </p:grpSpPr>
        <p:pic>
          <p:nvPicPr>
            <p:cNvPr id="10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4929899" y="3090298"/>
              <a:ext cx="1399823" cy="975409"/>
            </a:xfrm>
            <a:prstGeom prst="rect">
              <a:avLst/>
            </a:prstGeom>
            <a:noFill/>
            <a:ln w="9525">
              <a:noFill/>
              <a:miter lim="800000"/>
              <a:headEnd/>
              <a:tailEnd/>
            </a:ln>
            <a:effectLst/>
          </p:spPr>
        </p:pic>
        <p:sp>
          <p:nvSpPr>
            <p:cNvPr id="102" name="Rectangle 101"/>
            <p:cNvSpPr/>
            <p:nvPr/>
          </p:nvSpPr>
          <p:spPr>
            <a:xfrm rot="21468943">
              <a:off x="4873816" y="3165146"/>
              <a:ext cx="15240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Gather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103" name="Group 102"/>
          <p:cNvGrpSpPr/>
          <p:nvPr/>
        </p:nvGrpSpPr>
        <p:grpSpPr>
          <a:xfrm>
            <a:off x="1845152" y="4245759"/>
            <a:ext cx="1498385" cy="1294060"/>
            <a:chOff x="3203407" y="1282626"/>
            <a:chExt cx="1498385" cy="1294060"/>
          </a:xfrm>
        </p:grpSpPr>
        <p:pic>
          <p:nvPicPr>
            <p:cNvPr id="10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457356">
              <a:off x="3203407" y="1282626"/>
              <a:ext cx="1498385" cy="1294060"/>
            </a:xfrm>
            <a:prstGeom prst="rect">
              <a:avLst/>
            </a:prstGeom>
            <a:noFill/>
            <a:ln w="9525">
              <a:noFill/>
              <a:miter lim="800000"/>
              <a:headEnd/>
              <a:tailEnd/>
            </a:ln>
            <a:effectLst/>
          </p:spPr>
        </p:pic>
        <p:sp>
          <p:nvSpPr>
            <p:cNvPr id="105" name="Rectangle 104"/>
            <p:cNvSpPr/>
            <p:nvPr/>
          </p:nvSpPr>
          <p:spPr>
            <a:xfrm rot="457356">
              <a:off x="3356155" y="1429411"/>
              <a:ext cx="1166321"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Create </a:t>
              </a:r>
            </a:p>
            <a:p>
              <a:pPr algn="ctr">
                <a:lnSpc>
                  <a:spcPct val="120000"/>
                </a:lnSpc>
              </a:pPr>
              <a:r>
                <a:rPr lang="en-US" sz="1600" dirty="0">
                  <a:solidFill>
                    <a:prstClr val="black"/>
                  </a:solidFill>
                  <a:latin typeface="Comic Sans MS" panose="030F0702030302020204" pitchFamily="66" charset="0"/>
                </a:rPr>
                <a:t>Business </a:t>
              </a:r>
            </a:p>
            <a:p>
              <a:pPr algn="ctr">
                <a:lnSpc>
                  <a:spcPct val="120000"/>
                </a:lnSpc>
              </a:pPr>
              <a:r>
                <a:rPr lang="en-US" sz="1600" dirty="0">
                  <a:solidFill>
                    <a:prstClr val="black"/>
                  </a:solidFill>
                  <a:latin typeface="Comic Sans MS" panose="030F0702030302020204" pitchFamily="66" charset="0"/>
                </a:rPr>
                <a:t>Case</a:t>
              </a:r>
            </a:p>
          </p:txBody>
        </p:sp>
      </p:grpSp>
      <p:grpSp>
        <p:nvGrpSpPr>
          <p:cNvPr id="106" name="Group 105"/>
          <p:cNvGrpSpPr/>
          <p:nvPr/>
        </p:nvGrpSpPr>
        <p:grpSpPr>
          <a:xfrm>
            <a:off x="6913982" y="2613591"/>
            <a:ext cx="2861159" cy="1221138"/>
            <a:chOff x="228599" y="1143000"/>
            <a:chExt cx="2861159" cy="1221138"/>
          </a:xfrm>
        </p:grpSpPr>
        <p:pic>
          <p:nvPicPr>
            <p:cNvPr id="10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914400" y="1143000"/>
              <a:ext cx="1606533" cy="1221138"/>
            </a:xfrm>
            <a:prstGeom prst="rect">
              <a:avLst/>
            </a:prstGeom>
            <a:noFill/>
            <a:ln w="9525">
              <a:noFill/>
              <a:miter lim="800000"/>
              <a:headEnd/>
              <a:tailEnd/>
            </a:ln>
            <a:effectLst/>
          </p:spPr>
        </p:pic>
        <p:sp>
          <p:nvSpPr>
            <p:cNvPr id="108" name="Rectangle 107"/>
            <p:cNvSpPr/>
            <p:nvPr/>
          </p:nvSpPr>
          <p:spPr>
            <a:xfrm>
              <a:off x="228599" y="1353236"/>
              <a:ext cx="2861159"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Log </a:t>
              </a:r>
            </a:p>
            <a:p>
              <a:pPr algn="ctr">
                <a:lnSpc>
                  <a:spcPct val="120000"/>
                </a:lnSpc>
              </a:pPr>
              <a:r>
                <a:rPr lang="en-US" sz="1600" dirty="0">
                  <a:solidFill>
                    <a:prstClr val="black"/>
                  </a:solidFill>
                  <a:latin typeface="Comic Sans MS" panose="030F0702030302020204" pitchFamily="66" charset="0"/>
                </a:rPr>
                <a:t>tickets</a:t>
              </a:r>
            </a:p>
          </p:txBody>
        </p:sp>
      </p:grpSp>
      <p:grpSp>
        <p:nvGrpSpPr>
          <p:cNvPr id="109" name="Group 108"/>
          <p:cNvGrpSpPr/>
          <p:nvPr/>
        </p:nvGrpSpPr>
        <p:grpSpPr>
          <a:xfrm>
            <a:off x="4006012" y="4409405"/>
            <a:ext cx="2362200" cy="1897286"/>
            <a:chOff x="6196772" y="4899836"/>
            <a:chExt cx="2362200" cy="1897286"/>
          </a:xfrm>
        </p:grpSpPr>
        <p:pic>
          <p:nvPicPr>
            <p:cNvPr id="11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550723">
              <a:off x="6516477" y="4899836"/>
              <a:ext cx="1742614" cy="1897286"/>
            </a:xfrm>
            <a:prstGeom prst="rect">
              <a:avLst/>
            </a:prstGeom>
            <a:noFill/>
            <a:ln w="9525">
              <a:noFill/>
              <a:miter lim="800000"/>
              <a:headEnd/>
              <a:tailEnd/>
            </a:ln>
            <a:effectLst/>
          </p:spPr>
        </p:pic>
        <p:sp>
          <p:nvSpPr>
            <p:cNvPr id="111" name="Rectangle 110"/>
            <p:cNvSpPr/>
            <p:nvPr/>
          </p:nvSpPr>
          <p:spPr>
            <a:xfrm rot="626675">
              <a:off x="6196772" y="5333949"/>
              <a:ext cx="23622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Disaster </a:t>
              </a:r>
            </a:p>
            <a:p>
              <a:pPr algn="ctr">
                <a:lnSpc>
                  <a:spcPct val="120000"/>
                </a:lnSpc>
              </a:pPr>
              <a:r>
                <a:rPr lang="en-US" sz="1600" dirty="0">
                  <a:solidFill>
                    <a:prstClr val="black"/>
                  </a:solidFill>
                  <a:latin typeface="Comic Sans MS" panose="030F0702030302020204" pitchFamily="66" charset="0"/>
                </a:rPr>
                <a:t>Recovery </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112" name="Group 111"/>
          <p:cNvGrpSpPr/>
          <p:nvPr/>
        </p:nvGrpSpPr>
        <p:grpSpPr>
          <a:xfrm>
            <a:off x="4958776" y="1018423"/>
            <a:ext cx="1968403" cy="1371600"/>
            <a:chOff x="3276600" y="5410200"/>
            <a:chExt cx="1968403" cy="1371600"/>
          </a:xfrm>
        </p:grpSpPr>
        <p:pic>
          <p:nvPicPr>
            <p:cNvPr id="11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3276600" y="5410200"/>
              <a:ext cx="1968403" cy="1371600"/>
            </a:xfrm>
            <a:prstGeom prst="rect">
              <a:avLst/>
            </a:prstGeom>
            <a:noFill/>
            <a:ln w="9525">
              <a:noFill/>
              <a:miter lim="800000"/>
              <a:headEnd/>
              <a:tailEnd/>
            </a:ln>
            <a:effectLst/>
          </p:spPr>
        </p:pic>
        <p:sp>
          <p:nvSpPr>
            <p:cNvPr id="114" name="Rectangle 113"/>
            <p:cNvSpPr/>
            <p:nvPr/>
          </p:nvSpPr>
          <p:spPr>
            <a:xfrm>
              <a:off x="3352800" y="5715000"/>
              <a:ext cx="1828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Strategic</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115" name="Group 114"/>
          <p:cNvGrpSpPr/>
          <p:nvPr/>
        </p:nvGrpSpPr>
        <p:grpSpPr>
          <a:xfrm>
            <a:off x="6081734" y="4460924"/>
            <a:ext cx="1531136" cy="1066909"/>
            <a:chOff x="3484602" y="2504096"/>
            <a:chExt cx="1531136" cy="1066909"/>
          </a:xfrm>
        </p:grpSpPr>
        <p:pic>
          <p:nvPicPr>
            <p:cNvPr id="11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3484602" y="2504096"/>
              <a:ext cx="1531136" cy="1066909"/>
            </a:xfrm>
            <a:prstGeom prst="rect">
              <a:avLst/>
            </a:prstGeom>
            <a:noFill/>
            <a:ln w="9525">
              <a:noFill/>
              <a:miter lim="800000"/>
              <a:headEnd/>
              <a:tailEnd/>
            </a:ln>
            <a:effectLst/>
          </p:spPr>
        </p:pic>
        <p:sp>
          <p:nvSpPr>
            <p:cNvPr id="117" name="Rectangle 116"/>
            <p:cNvSpPr/>
            <p:nvPr/>
          </p:nvSpPr>
          <p:spPr>
            <a:xfrm rot="72097">
              <a:off x="3508716" y="2643337"/>
              <a:ext cx="1473452"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Test New Application</a:t>
              </a:r>
            </a:p>
          </p:txBody>
        </p:sp>
      </p:grpSp>
      <p:grpSp>
        <p:nvGrpSpPr>
          <p:cNvPr id="118" name="Group 117"/>
          <p:cNvGrpSpPr/>
          <p:nvPr/>
        </p:nvGrpSpPr>
        <p:grpSpPr>
          <a:xfrm rot="21287126">
            <a:off x="3023785" y="2341805"/>
            <a:ext cx="2861159" cy="1571860"/>
            <a:chOff x="217953" y="1142998"/>
            <a:chExt cx="2861159" cy="1571860"/>
          </a:xfrm>
        </p:grpSpPr>
        <p:pic>
          <p:nvPicPr>
            <p:cNvPr id="11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20" name="Rectangle 119"/>
            <p:cNvSpPr/>
            <p:nvPr/>
          </p:nvSpPr>
          <p:spPr>
            <a:xfrm>
              <a:off x="217953" y="1385281"/>
              <a:ext cx="2861159" cy="978729"/>
            </a:xfrm>
            <a:prstGeom prst="rect">
              <a:avLst/>
            </a:prstGeom>
          </p:spPr>
          <p:txBody>
            <a:bodyPr wrap="square">
              <a:spAutoFit/>
            </a:bodyPr>
            <a:lstStyle/>
            <a:p>
              <a:pPr algn="ctr">
                <a:lnSpc>
                  <a:spcPct val="120000"/>
                </a:lnSpc>
              </a:pPr>
              <a:r>
                <a:rPr lang="en-US" sz="1600" dirty="0">
                  <a:latin typeface="Comic Sans MS" panose="030F0702030302020204" pitchFamily="66" charset="0"/>
                </a:rPr>
                <a:t>Root </a:t>
              </a:r>
            </a:p>
            <a:p>
              <a:pPr algn="ctr">
                <a:lnSpc>
                  <a:spcPct val="120000"/>
                </a:lnSpc>
              </a:pPr>
              <a:r>
                <a:rPr lang="en-US" sz="1600" dirty="0">
                  <a:latin typeface="Comic Sans MS" panose="030F0702030302020204" pitchFamily="66" charset="0"/>
                </a:rPr>
                <a:t>cause </a:t>
              </a:r>
            </a:p>
            <a:p>
              <a:pPr algn="ctr">
                <a:lnSpc>
                  <a:spcPct val="120000"/>
                </a:lnSpc>
              </a:pPr>
              <a:r>
                <a:rPr lang="en-US" sz="1600" dirty="0">
                  <a:latin typeface="Comic Sans MS" panose="030F0702030302020204" pitchFamily="66" charset="0"/>
                </a:rPr>
                <a:t>analyses </a:t>
              </a:r>
            </a:p>
          </p:txBody>
        </p:sp>
      </p:grpSp>
      <p:grpSp>
        <p:nvGrpSpPr>
          <p:cNvPr id="121" name="Group 120"/>
          <p:cNvGrpSpPr/>
          <p:nvPr/>
        </p:nvGrpSpPr>
        <p:grpSpPr>
          <a:xfrm rot="21287126">
            <a:off x="7355092" y="2543083"/>
            <a:ext cx="2861159" cy="1571860"/>
            <a:chOff x="217951" y="1140553"/>
            <a:chExt cx="2861159" cy="1571860"/>
          </a:xfrm>
        </p:grpSpPr>
        <p:pic>
          <p:nvPicPr>
            <p:cNvPr id="12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625702" y="1140553"/>
              <a:ext cx="2057588" cy="1571860"/>
            </a:xfrm>
            <a:prstGeom prst="rect">
              <a:avLst/>
            </a:prstGeom>
            <a:noFill/>
            <a:ln w="9525">
              <a:noFill/>
              <a:miter lim="800000"/>
              <a:headEnd/>
              <a:tailEnd/>
            </a:ln>
            <a:effectLst/>
          </p:spPr>
        </p:pic>
        <p:sp>
          <p:nvSpPr>
            <p:cNvPr id="123" name="Rectangle 122"/>
            <p:cNvSpPr/>
            <p:nvPr/>
          </p:nvSpPr>
          <p:spPr>
            <a:xfrm>
              <a:off x="217951" y="1691935"/>
              <a:ext cx="2861159" cy="365421"/>
            </a:xfrm>
            <a:prstGeom prst="rect">
              <a:avLst/>
            </a:prstGeom>
          </p:spPr>
          <p:txBody>
            <a:bodyPr wrap="square">
              <a:spAutoFit/>
            </a:bodyPr>
            <a:lstStyle/>
            <a:p>
              <a:pPr algn="ctr">
                <a:lnSpc>
                  <a:spcPct val="120000"/>
                </a:lnSpc>
              </a:pPr>
              <a:r>
                <a:rPr lang="en-US" sz="1600" dirty="0">
                  <a:latin typeface="Comic Sans MS" panose="030F0702030302020204" pitchFamily="66" charset="0"/>
                </a:rPr>
                <a:t>Documentation</a:t>
              </a:r>
            </a:p>
          </p:txBody>
        </p:sp>
      </p:grpSp>
      <p:grpSp>
        <p:nvGrpSpPr>
          <p:cNvPr id="124" name="Group 123"/>
          <p:cNvGrpSpPr/>
          <p:nvPr/>
        </p:nvGrpSpPr>
        <p:grpSpPr>
          <a:xfrm rot="21287126">
            <a:off x="5517334" y="2980853"/>
            <a:ext cx="2861159" cy="1571860"/>
            <a:chOff x="217951" y="1142998"/>
            <a:chExt cx="2861159" cy="1571860"/>
          </a:xfrm>
        </p:grpSpPr>
        <p:pic>
          <p:nvPicPr>
            <p:cNvPr id="12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26" name="Rectangle 125"/>
            <p:cNvSpPr/>
            <p:nvPr/>
          </p:nvSpPr>
          <p:spPr>
            <a:xfrm>
              <a:off x="217951" y="1533014"/>
              <a:ext cx="2861159" cy="683264"/>
            </a:xfrm>
            <a:prstGeom prst="rect">
              <a:avLst/>
            </a:prstGeom>
          </p:spPr>
          <p:txBody>
            <a:bodyPr wrap="square">
              <a:spAutoFit/>
            </a:bodyPr>
            <a:lstStyle/>
            <a:p>
              <a:pPr algn="ctr">
                <a:lnSpc>
                  <a:spcPct val="120000"/>
                </a:lnSpc>
              </a:pPr>
              <a:r>
                <a:rPr lang="en-US" sz="1600" dirty="0">
                  <a:latin typeface="Comic Sans MS" panose="030F0702030302020204" pitchFamily="66" charset="0"/>
                </a:rPr>
                <a:t>Investigate</a:t>
              </a:r>
            </a:p>
            <a:p>
              <a:pPr algn="ctr">
                <a:lnSpc>
                  <a:spcPct val="120000"/>
                </a:lnSpc>
              </a:pPr>
              <a:r>
                <a:rPr lang="en-US" sz="1600" dirty="0">
                  <a:latin typeface="Comic Sans MS" panose="030F0702030302020204" pitchFamily="66" charset="0"/>
                </a:rPr>
                <a:t>issues</a:t>
              </a:r>
            </a:p>
          </p:txBody>
        </p:sp>
      </p:grpSp>
      <p:grpSp>
        <p:nvGrpSpPr>
          <p:cNvPr id="127" name="Group 126"/>
          <p:cNvGrpSpPr/>
          <p:nvPr/>
        </p:nvGrpSpPr>
        <p:grpSpPr>
          <a:xfrm rot="21287126">
            <a:off x="7061837" y="3463668"/>
            <a:ext cx="2861159" cy="1571860"/>
            <a:chOff x="217951" y="1142998"/>
            <a:chExt cx="2861159" cy="1571860"/>
          </a:xfrm>
        </p:grpSpPr>
        <p:pic>
          <p:nvPicPr>
            <p:cNvPr id="12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29" name="Rectangle 128"/>
            <p:cNvSpPr/>
            <p:nvPr/>
          </p:nvSpPr>
          <p:spPr>
            <a:xfrm>
              <a:off x="217951" y="1544203"/>
              <a:ext cx="2861159" cy="660887"/>
            </a:xfrm>
            <a:prstGeom prst="rect">
              <a:avLst/>
            </a:prstGeom>
          </p:spPr>
          <p:txBody>
            <a:bodyPr wrap="square">
              <a:spAutoFit/>
            </a:bodyPr>
            <a:lstStyle/>
            <a:p>
              <a:pPr algn="ctr">
                <a:lnSpc>
                  <a:spcPct val="120000"/>
                </a:lnSpc>
              </a:pPr>
              <a:r>
                <a:rPr lang="en-US" sz="1600" dirty="0">
                  <a:latin typeface="Comic Sans MS" panose="030F0702030302020204" pitchFamily="66" charset="0"/>
                </a:rPr>
                <a:t>Monitor </a:t>
              </a:r>
            </a:p>
            <a:p>
              <a:pPr algn="ctr">
                <a:lnSpc>
                  <a:spcPct val="120000"/>
                </a:lnSpc>
              </a:pPr>
              <a:r>
                <a:rPr lang="en-US" sz="1600" dirty="0">
                  <a:latin typeface="Comic Sans MS" panose="030F0702030302020204" pitchFamily="66" charset="0"/>
                </a:rPr>
                <a:t>Capacity</a:t>
              </a:r>
            </a:p>
          </p:txBody>
        </p:sp>
      </p:grpSp>
      <p:grpSp>
        <p:nvGrpSpPr>
          <p:cNvPr id="130" name="Group 129"/>
          <p:cNvGrpSpPr/>
          <p:nvPr/>
        </p:nvGrpSpPr>
        <p:grpSpPr>
          <a:xfrm rot="21287126">
            <a:off x="2608125" y="1217838"/>
            <a:ext cx="2861159" cy="1571860"/>
            <a:chOff x="217951" y="1142998"/>
            <a:chExt cx="2861159" cy="1571860"/>
          </a:xfrm>
        </p:grpSpPr>
        <p:pic>
          <p:nvPicPr>
            <p:cNvPr id="13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32" name="Rectangle 131"/>
            <p:cNvSpPr/>
            <p:nvPr/>
          </p:nvSpPr>
          <p:spPr>
            <a:xfrm>
              <a:off x="217951" y="1237549"/>
              <a:ext cx="2861159" cy="1274195"/>
            </a:xfrm>
            <a:prstGeom prst="rect">
              <a:avLst/>
            </a:prstGeom>
          </p:spPr>
          <p:txBody>
            <a:bodyPr wrap="square">
              <a:spAutoFit/>
            </a:bodyPr>
            <a:lstStyle/>
            <a:p>
              <a:pPr algn="ctr">
                <a:lnSpc>
                  <a:spcPct val="120000"/>
                </a:lnSpc>
              </a:pPr>
              <a:r>
                <a:rPr lang="en-US" sz="1600" dirty="0">
                  <a:latin typeface="Comic Sans MS" panose="030F0702030302020204" pitchFamily="66" charset="0"/>
                </a:rPr>
                <a:t>Answer</a:t>
              </a:r>
            </a:p>
            <a:p>
              <a:pPr algn="ctr">
                <a:lnSpc>
                  <a:spcPct val="120000"/>
                </a:lnSpc>
              </a:pPr>
              <a:r>
                <a:rPr lang="en-US" sz="1600" dirty="0">
                  <a:latin typeface="Comic Sans MS" panose="030F0702030302020204" pitchFamily="66" charset="0"/>
                </a:rPr>
                <a:t>Users</a:t>
              </a:r>
            </a:p>
            <a:p>
              <a:pPr algn="ctr">
                <a:lnSpc>
                  <a:spcPct val="120000"/>
                </a:lnSpc>
              </a:pPr>
              <a:r>
                <a:rPr lang="en-US" sz="1600" dirty="0">
                  <a:latin typeface="Comic Sans MS" panose="030F0702030302020204" pitchFamily="66" charset="0"/>
                </a:rPr>
                <a:t>Phone </a:t>
              </a:r>
            </a:p>
            <a:p>
              <a:pPr algn="ctr">
                <a:lnSpc>
                  <a:spcPct val="120000"/>
                </a:lnSpc>
              </a:pPr>
              <a:r>
                <a:rPr lang="en-US" sz="1600" dirty="0">
                  <a:latin typeface="Comic Sans MS" panose="030F0702030302020204" pitchFamily="66" charset="0"/>
                </a:rPr>
                <a:t>Calls</a:t>
              </a:r>
            </a:p>
          </p:txBody>
        </p:sp>
      </p:grpSp>
      <p:grpSp>
        <p:nvGrpSpPr>
          <p:cNvPr id="133" name="Group 132"/>
          <p:cNvGrpSpPr/>
          <p:nvPr/>
        </p:nvGrpSpPr>
        <p:grpSpPr>
          <a:xfrm>
            <a:off x="2854804" y="3665187"/>
            <a:ext cx="1968403" cy="1371600"/>
            <a:chOff x="2203177" y="3386312"/>
            <a:chExt cx="1968403" cy="1371600"/>
          </a:xfrm>
        </p:grpSpPr>
        <p:pic>
          <p:nvPicPr>
            <p:cNvPr id="13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35" name="Rectangle 134"/>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Categorize </a:t>
              </a:r>
            </a:p>
            <a:p>
              <a:pPr algn="ctr">
                <a:lnSpc>
                  <a:spcPct val="120000"/>
                </a:lnSpc>
              </a:pPr>
              <a:r>
                <a:rPr lang="en-US" sz="1600" dirty="0">
                  <a:solidFill>
                    <a:prstClr val="black"/>
                  </a:solidFill>
                  <a:latin typeface="Comic Sans MS" panose="030F0702030302020204" pitchFamily="66" charset="0"/>
                </a:rPr>
                <a:t>Incidents</a:t>
              </a:r>
            </a:p>
          </p:txBody>
        </p:sp>
      </p:grpSp>
      <p:grpSp>
        <p:nvGrpSpPr>
          <p:cNvPr id="136" name="Group 135"/>
          <p:cNvGrpSpPr/>
          <p:nvPr/>
        </p:nvGrpSpPr>
        <p:grpSpPr>
          <a:xfrm>
            <a:off x="2799726" y="4966513"/>
            <a:ext cx="1968403" cy="1371600"/>
            <a:chOff x="2203177" y="3386312"/>
            <a:chExt cx="1968403" cy="1371600"/>
          </a:xfrm>
        </p:grpSpPr>
        <p:pic>
          <p:nvPicPr>
            <p:cNvPr id="13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38" name="Rectangle 137"/>
            <p:cNvSpPr/>
            <p:nvPr/>
          </p:nvSpPr>
          <p:spPr>
            <a:xfrm rot="915397">
              <a:off x="2265729" y="3676572"/>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Prioritize Incidents</a:t>
              </a:r>
            </a:p>
          </p:txBody>
        </p:sp>
      </p:grpSp>
      <p:grpSp>
        <p:nvGrpSpPr>
          <p:cNvPr id="139" name="Group 138"/>
          <p:cNvGrpSpPr/>
          <p:nvPr/>
        </p:nvGrpSpPr>
        <p:grpSpPr>
          <a:xfrm>
            <a:off x="5015850" y="2006782"/>
            <a:ext cx="1968403" cy="1371600"/>
            <a:chOff x="2203177" y="3386312"/>
            <a:chExt cx="1968403" cy="1371600"/>
          </a:xfrm>
        </p:grpSpPr>
        <p:pic>
          <p:nvPicPr>
            <p:cNvPr id="140"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41" name="Rectangle 140"/>
            <p:cNvSpPr/>
            <p:nvPr/>
          </p:nvSpPr>
          <p:spPr>
            <a:xfrm rot="915397">
              <a:off x="2265729" y="3687760"/>
              <a:ext cx="1752600" cy="660887"/>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Escalate </a:t>
              </a:r>
            </a:p>
            <a:p>
              <a:pPr algn="ctr">
                <a:lnSpc>
                  <a:spcPct val="120000"/>
                </a:lnSpc>
              </a:pPr>
              <a:r>
                <a:rPr lang="en-US" sz="1600" dirty="0">
                  <a:solidFill>
                    <a:prstClr val="black"/>
                  </a:solidFill>
                  <a:latin typeface="Comic Sans MS" panose="030F0702030302020204" pitchFamily="66" charset="0"/>
                </a:rPr>
                <a:t>issues</a:t>
              </a:r>
            </a:p>
          </p:txBody>
        </p:sp>
      </p:grpSp>
      <p:grpSp>
        <p:nvGrpSpPr>
          <p:cNvPr id="142" name="Group 141"/>
          <p:cNvGrpSpPr/>
          <p:nvPr/>
        </p:nvGrpSpPr>
        <p:grpSpPr>
          <a:xfrm>
            <a:off x="5398141" y="5420926"/>
            <a:ext cx="1968403" cy="1371600"/>
            <a:chOff x="2203177" y="3386312"/>
            <a:chExt cx="1968403" cy="1371600"/>
          </a:xfrm>
        </p:grpSpPr>
        <p:pic>
          <p:nvPicPr>
            <p:cNvPr id="143"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44" name="Rectangle 143"/>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Restore</a:t>
              </a:r>
            </a:p>
            <a:p>
              <a:pPr algn="ctr">
                <a:lnSpc>
                  <a:spcPct val="120000"/>
                </a:lnSpc>
              </a:pPr>
              <a:r>
                <a:rPr lang="en-US" sz="1600" dirty="0">
                  <a:solidFill>
                    <a:prstClr val="black"/>
                  </a:solidFill>
                  <a:latin typeface="Comic Sans MS" panose="030F0702030302020204" pitchFamily="66" charset="0"/>
                </a:rPr>
                <a:t>Service </a:t>
              </a:r>
            </a:p>
          </p:txBody>
        </p:sp>
      </p:grpSp>
      <p:grpSp>
        <p:nvGrpSpPr>
          <p:cNvPr id="145" name="Group 144"/>
          <p:cNvGrpSpPr/>
          <p:nvPr/>
        </p:nvGrpSpPr>
        <p:grpSpPr>
          <a:xfrm>
            <a:off x="4500774" y="3659776"/>
            <a:ext cx="1968403" cy="1371600"/>
            <a:chOff x="2203177" y="3386312"/>
            <a:chExt cx="1968403" cy="1371600"/>
          </a:xfrm>
        </p:grpSpPr>
        <p:pic>
          <p:nvPicPr>
            <p:cNvPr id="146"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47" name="Rectangle 146"/>
            <p:cNvSpPr/>
            <p:nvPr/>
          </p:nvSpPr>
          <p:spPr>
            <a:xfrm rot="915397">
              <a:off x="2265729" y="3528839"/>
              <a:ext cx="17526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Answer</a:t>
              </a:r>
            </a:p>
            <a:p>
              <a:pPr algn="ctr">
                <a:lnSpc>
                  <a:spcPct val="120000"/>
                </a:lnSpc>
              </a:pPr>
              <a:r>
                <a:rPr lang="en-US" sz="1600" dirty="0">
                  <a:solidFill>
                    <a:prstClr val="black"/>
                  </a:solidFill>
                  <a:latin typeface="Comic Sans MS" panose="030F0702030302020204" pitchFamily="66" charset="0"/>
                </a:rPr>
                <a:t>User’s </a:t>
              </a:r>
            </a:p>
            <a:p>
              <a:pPr algn="ctr">
                <a:lnSpc>
                  <a:spcPct val="120000"/>
                </a:lnSpc>
              </a:pPr>
              <a:r>
                <a:rPr lang="en-US" sz="1600" dirty="0">
                  <a:solidFill>
                    <a:prstClr val="black"/>
                  </a:solidFill>
                  <a:latin typeface="Comic Sans MS" panose="030F0702030302020204" pitchFamily="66" charset="0"/>
                </a:rPr>
                <a:t>Questions</a:t>
              </a:r>
            </a:p>
          </p:txBody>
        </p:sp>
      </p:grpSp>
      <p:grpSp>
        <p:nvGrpSpPr>
          <p:cNvPr id="148" name="Group 147"/>
          <p:cNvGrpSpPr/>
          <p:nvPr/>
        </p:nvGrpSpPr>
        <p:grpSpPr>
          <a:xfrm>
            <a:off x="1218449" y="5201329"/>
            <a:ext cx="1968403" cy="1371600"/>
            <a:chOff x="2203177" y="3386312"/>
            <a:chExt cx="1968403" cy="1371600"/>
          </a:xfrm>
        </p:grpSpPr>
        <p:pic>
          <p:nvPicPr>
            <p:cNvPr id="14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50" name="Rectangle 149"/>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Unavailability</a:t>
              </a:r>
            </a:p>
            <a:p>
              <a:pPr algn="ctr">
                <a:lnSpc>
                  <a:spcPct val="120000"/>
                </a:lnSpc>
              </a:pPr>
              <a:r>
                <a:rPr lang="en-US" sz="1600" dirty="0">
                  <a:solidFill>
                    <a:prstClr val="black"/>
                  </a:solidFill>
                  <a:latin typeface="Comic Sans MS" panose="030F0702030302020204" pitchFamily="66" charset="0"/>
                </a:rPr>
                <a:t>Analysis </a:t>
              </a:r>
            </a:p>
          </p:txBody>
        </p:sp>
      </p:grpSp>
      <p:grpSp>
        <p:nvGrpSpPr>
          <p:cNvPr id="151" name="Group 150"/>
          <p:cNvGrpSpPr/>
          <p:nvPr/>
        </p:nvGrpSpPr>
        <p:grpSpPr>
          <a:xfrm>
            <a:off x="1714075" y="2616780"/>
            <a:ext cx="1968403" cy="1371600"/>
            <a:chOff x="2203177" y="3386312"/>
            <a:chExt cx="1968403" cy="1371600"/>
          </a:xfrm>
        </p:grpSpPr>
        <p:pic>
          <p:nvPicPr>
            <p:cNvPr id="15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53" name="Rectangle 152"/>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ROI</a:t>
              </a:r>
            </a:p>
          </p:txBody>
        </p:sp>
      </p:grpSp>
      <p:grpSp>
        <p:nvGrpSpPr>
          <p:cNvPr id="154" name="Group 153"/>
          <p:cNvGrpSpPr/>
          <p:nvPr/>
        </p:nvGrpSpPr>
        <p:grpSpPr>
          <a:xfrm>
            <a:off x="6528120" y="1710354"/>
            <a:ext cx="1968403" cy="1371600"/>
            <a:chOff x="2203177" y="3386312"/>
            <a:chExt cx="1968403" cy="1371600"/>
          </a:xfrm>
        </p:grpSpPr>
        <p:pic>
          <p:nvPicPr>
            <p:cNvPr id="155"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56" name="Rectangle 155"/>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VOI</a:t>
              </a:r>
            </a:p>
          </p:txBody>
        </p:sp>
      </p:grpSp>
      <p:grpSp>
        <p:nvGrpSpPr>
          <p:cNvPr id="157" name="Group 156"/>
          <p:cNvGrpSpPr/>
          <p:nvPr/>
        </p:nvGrpSpPr>
        <p:grpSpPr>
          <a:xfrm>
            <a:off x="6980776" y="5186110"/>
            <a:ext cx="1968403" cy="1371600"/>
            <a:chOff x="2203177" y="3386312"/>
            <a:chExt cx="1968403" cy="1371600"/>
          </a:xfrm>
        </p:grpSpPr>
        <p:pic>
          <p:nvPicPr>
            <p:cNvPr id="15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59" name="Rectangle 158"/>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TCO</a:t>
              </a:r>
            </a:p>
          </p:txBody>
        </p:sp>
      </p:grpSp>
      <p:grpSp>
        <p:nvGrpSpPr>
          <p:cNvPr id="160" name="Group 159"/>
          <p:cNvGrpSpPr/>
          <p:nvPr/>
        </p:nvGrpSpPr>
        <p:grpSpPr>
          <a:xfrm>
            <a:off x="8083583" y="4995020"/>
            <a:ext cx="1968403" cy="1371600"/>
            <a:chOff x="2203177" y="3386312"/>
            <a:chExt cx="1968403" cy="1371600"/>
          </a:xfrm>
        </p:grpSpPr>
        <p:pic>
          <p:nvPicPr>
            <p:cNvPr id="16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62" name="Rectangle 161"/>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Manage Projects</a:t>
              </a:r>
            </a:p>
          </p:txBody>
        </p:sp>
      </p:grpSp>
    </p:spTree>
    <p:extLst>
      <p:ext uri="{BB962C8B-B14F-4D97-AF65-F5344CB8AC3E}">
        <p14:creationId xmlns:p14="http://schemas.microsoft.com/office/powerpoint/2010/main" val="11743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2" fill="hold" nodeType="clickEffect">
                                  <p:stCondLst>
                                    <p:cond delay="0"/>
                                  </p:stCondLst>
                                  <p:childTnLst>
                                    <p:anim calcmode="lin" valueType="num">
                                      <p:cBhvr additive="base">
                                        <p:cTn id="6" dur="500"/>
                                        <p:tgtEl>
                                          <p:spTgt spid="36"/>
                                        </p:tgtEl>
                                        <p:attrNameLst>
                                          <p:attrName>ppt_x</p:attrName>
                                        </p:attrNameLst>
                                      </p:cBhvr>
                                      <p:tavLst>
                                        <p:tav tm="0">
                                          <p:val>
                                            <p:strVal val="ppt_x"/>
                                          </p:val>
                                        </p:tav>
                                        <p:tav tm="100000">
                                          <p:val>
                                            <p:strVal val="0-ppt_w/2"/>
                                          </p:val>
                                        </p:tav>
                                      </p:tavLst>
                                    </p:anim>
                                    <p:anim calcmode="lin" valueType="num">
                                      <p:cBhvr additive="base">
                                        <p:cTn id="7" dur="500"/>
                                        <p:tgtEl>
                                          <p:spTgt spid="36"/>
                                        </p:tgtEl>
                                        <p:attrNameLst>
                                          <p:attrName>ppt_y</p:attrName>
                                        </p:attrNameLst>
                                      </p:cBhvr>
                                      <p:tavLst>
                                        <p:tav tm="0">
                                          <p:val>
                                            <p:strVal val="ppt_y"/>
                                          </p:val>
                                        </p:tav>
                                        <p:tav tm="100000">
                                          <p:val>
                                            <p:strVal val="1+ppt_h/2"/>
                                          </p:val>
                                        </p:tav>
                                      </p:tavLst>
                                    </p:anim>
                                    <p:set>
                                      <p:cBhvr>
                                        <p:cTn id="8" dur="1" fill="hold">
                                          <p:stCondLst>
                                            <p:cond delay="499"/>
                                          </p:stCondLst>
                                        </p:cTn>
                                        <p:tgtEl>
                                          <p:spTgt spid="3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ppt_x"/>
                                          </p:val>
                                        </p:tav>
                                      </p:tavLst>
                                    </p:anim>
                                    <p:anim calcmode="lin" valueType="num">
                                      <p:cBhvr additive="base">
                                        <p:cTn id="15" dur="500"/>
                                        <p:tgtEl>
                                          <p:spTgt spid="11"/>
                                        </p:tgtEl>
                                        <p:attrNameLst>
                                          <p:attrName>ppt_y</p:attrName>
                                        </p:attrNameLst>
                                      </p:cBhvr>
                                      <p:tavLst>
                                        <p:tav tm="0">
                                          <p:val>
                                            <p:strVal val="ppt_y"/>
                                          </p:val>
                                        </p:tav>
                                        <p:tav tm="100000">
                                          <p:val>
                                            <p:strVal val="1+ppt_h/2"/>
                                          </p:val>
                                        </p:tav>
                                      </p:tavLst>
                                    </p:anim>
                                    <p:set>
                                      <p:cBhvr>
                                        <p:cTn id="16" dur="1" fill="hold">
                                          <p:stCondLst>
                                            <p:cond delay="499"/>
                                          </p:stCondLst>
                                        </p:cTn>
                                        <p:tgtEl>
                                          <p:spTgt spid="11"/>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7"/>
                                        </p:tgtEl>
                                        <p:attrNameLst>
                                          <p:attrName>ppt_x</p:attrName>
                                        </p:attrNameLst>
                                      </p:cBhvr>
                                      <p:tavLst>
                                        <p:tav tm="0">
                                          <p:val>
                                            <p:strVal val="ppt_x"/>
                                          </p:val>
                                        </p:tav>
                                        <p:tav tm="100000">
                                          <p:val>
                                            <p:strVal val="ppt_x"/>
                                          </p:val>
                                        </p:tav>
                                      </p:tavLst>
                                    </p:anim>
                                    <p:anim calcmode="lin" valueType="num">
                                      <p:cBhvr additive="base">
                                        <p:cTn id="19" dur="500"/>
                                        <p:tgtEl>
                                          <p:spTgt spid="37"/>
                                        </p:tgtEl>
                                        <p:attrNameLst>
                                          <p:attrName>ppt_y</p:attrName>
                                        </p:attrNameLst>
                                      </p:cBhvr>
                                      <p:tavLst>
                                        <p:tav tm="0">
                                          <p:val>
                                            <p:strVal val="ppt_y"/>
                                          </p:val>
                                        </p:tav>
                                        <p:tav tm="100000">
                                          <p:val>
                                            <p:strVal val="1+ppt_h/2"/>
                                          </p:val>
                                        </p:tav>
                                      </p:tavLst>
                                    </p:anim>
                                    <p:set>
                                      <p:cBhvr>
                                        <p:cTn id="20" dur="1" fill="hold">
                                          <p:stCondLst>
                                            <p:cond delay="499"/>
                                          </p:stCondLst>
                                        </p:cTn>
                                        <p:tgtEl>
                                          <p:spTgt spid="37"/>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1+ppt_w/2"/>
                                          </p:val>
                                        </p:tav>
                                      </p:tavLst>
                                    </p:anim>
                                    <p:anim calcmode="lin" valueType="num">
                                      <p:cBhvr additive="base">
                                        <p:cTn id="23" dur="500"/>
                                        <p:tgtEl>
                                          <p:spTgt spid="7"/>
                                        </p:tgtEl>
                                        <p:attrNameLst>
                                          <p:attrName>ppt_y</p:attrName>
                                        </p:attrNameLst>
                                      </p:cBhvr>
                                      <p:tavLst>
                                        <p:tav tm="0">
                                          <p:val>
                                            <p:strVal val="ppt_y"/>
                                          </p:val>
                                        </p:tav>
                                        <p:tav tm="100000">
                                          <p:val>
                                            <p:strVal val="ppt_y"/>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xit" presetSubtype="3" fill="hold" nodeType="withEffect">
                                  <p:stCondLst>
                                    <p:cond delay="0"/>
                                  </p:stCondLst>
                                  <p:childTnLst>
                                    <p:anim calcmode="lin" valueType="num">
                                      <p:cBhvr additive="base">
                                        <p:cTn id="26" dur="500"/>
                                        <p:tgtEl>
                                          <p:spTgt spid="8"/>
                                        </p:tgtEl>
                                        <p:attrNameLst>
                                          <p:attrName>ppt_x</p:attrName>
                                        </p:attrNameLst>
                                      </p:cBhvr>
                                      <p:tavLst>
                                        <p:tav tm="0">
                                          <p:val>
                                            <p:strVal val="ppt_x"/>
                                          </p:val>
                                        </p:tav>
                                        <p:tav tm="100000">
                                          <p:val>
                                            <p:strVal val="1+ppt_w/2"/>
                                          </p:val>
                                        </p:tav>
                                      </p:tavLst>
                                    </p:anim>
                                    <p:anim calcmode="lin" valueType="num">
                                      <p:cBhvr additive="base">
                                        <p:cTn id="27" dur="500"/>
                                        <p:tgtEl>
                                          <p:spTgt spid="8"/>
                                        </p:tgtEl>
                                        <p:attrNameLst>
                                          <p:attrName>ppt_y</p:attrName>
                                        </p:attrNameLst>
                                      </p:cBhvr>
                                      <p:tavLst>
                                        <p:tav tm="0">
                                          <p:val>
                                            <p:strVal val="ppt_y"/>
                                          </p:val>
                                        </p:tav>
                                        <p:tav tm="100000">
                                          <p:val>
                                            <p:strVal val="0-ppt_h/2"/>
                                          </p:val>
                                        </p:tav>
                                      </p:tavLst>
                                    </p:anim>
                                    <p:set>
                                      <p:cBhvr>
                                        <p:cTn id="28" dur="1" fill="hold">
                                          <p:stCondLst>
                                            <p:cond delay="499"/>
                                          </p:stCondLst>
                                        </p:cTn>
                                        <p:tgtEl>
                                          <p:spTgt spid="8"/>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35"/>
                                        </p:tgtEl>
                                        <p:attrNameLst>
                                          <p:attrName>ppt_x</p:attrName>
                                        </p:attrNameLst>
                                      </p:cBhvr>
                                      <p:tavLst>
                                        <p:tav tm="0">
                                          <p:val>
                                            <p:strVal val="ppt_x"/>
                                          </p:val>
                                        </p:tav>
                                        <p:tav tm="100000">
                                          <p:val>
                                            <p:strVal val="ppt_x"/>
                                          </p:val>
                                        </p:tav>
                                      </p:tavLst>
                                    </p:anim>
                                    <p:anim calcmode="lin" valueType="num">
                                      <p:cBhvr additive="base">
                                        <p:cTn id="31" dur="500"/>
                                        <p:tgtEl>
                                          <p:spTgt spid="35"/>
                                        </p:tgtEl>
                                        <p:attrNameLst>
                                          <p:attrName>ppt_y</p:attrName>
                                        </p:attrNameLst>
                                      </p:cBhvr>
                                      <p:tavLst>
                                        <p:tav tm="0">
                                          <p:val>
                                            <p:strVal val="ppt_y"/>
                                          </p:val>
                                        </p:tav>
                                        <p:tav tm="100000">
                                          <p:val>
                                            <p:strVal val="1+ppt_h/2"/>
                                          </p:val>
                                        </p:tav>
                                      </p:tavLst>
                                    </p:anim>
                                    <p:set>
                                      <p:cBhvr>
                                        <p:cTn id="32" dur="1" fill="hold">
                                          <p:stCondLst>
                                            <p:cond delay="499"/>
                                          </p:stCondLst>
                                        </p:cTn>
                                        <p:tgtEl>
                                          <p:spTgt spid="35"/>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8"/>
                                        </p:tgtEl>
                                        <p:attrNameLst>
                                          <p:attrName>ppt_x</p:attrName>
                                        </p:attrNameLst>
                                      </p:cBhvr>
                                      <p:tavLst>
                                        <p:tav tm="0">
                                          <p:val>
                                            <p:strVal val="ppt_x"/>
                                          </p:val>
                                        </p:tav>
                                        <p:tav tm="100000">
                                          <p:val>
                                            <p:strVal val="ppt_x"/>
                                          </p:val>
                                        </p:tav>
                                      </p:tavLst>
                                    </p:anim>
                                    <p:anim calcmode="lin" valueType="num">
                                      <p:cBhvr additive="base">
                                        <p:cTn id="35" dur="500"/>
                                        <p:tgtEl>
                                          <p:spTgt spid="38"/>
                                        </p:tgtEl>
                                        <p:attrNameLst>
                                          <p:attrName>ppt_y</p:attrName>
                                        </p:attrNameLst>
                                      </p:cBhvr>
                                      <p:tavLst>
                                        <p:tav tm="0">
                                          <p:val>
                                            <p:strVal val="ppt_y"/>
                                          </p:val>
                                        </p:tav>
                                        <p:tav tm="100000">
                                          <p:val>
                                            <p:strVal val="1+ppt_h/2"/>
                                          </p:val>
                                        </p:tav>
                                      </p:tavLst>
                                    </p:anim>
                                    <p:set>
                                      <p:cBhvr>
                                        <p:cTn id="36" dur="1" fill="hold">
                                          <p:stCondLst>
                                            <p:cond delay="499"/>
                                          </p:stCondLst>
                                        </p:cTn>
                                        <p:tgtEl>
                                          <p:spTgt spid="38"/>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0"/>
                                        </p:tgtEl>
                                        <p:attrNameLst>
                                          <p:attrName>ppt_x</p:attrName>
                                        </p:attrNameLst>
                                      </p:cBhvr>
                                      <p:tavLst>
                                        <p:tav tm="0">
                                          <p:val>
                                            <p:strVal val="ppt_x"/>
                                          </p:val>
                                        </p:tav>
                                        <p:tav tm="100000">
                                          <p:val>
                                            <p:strVal val="ppt_x"/>
                                          </p:val>
                                        </p:tav>
                                      </p:tavLst>
                                    </p:anim>
                                    <p:anim calcmode="lin" valueType="num">
                                      <p:cBhvr additive="base">
                                        <p:cTn id="39" dur="500"/>
                                        <p:tgtEl>
                                          <p:spTgt spid="10"/>
                                        </p:tgtEl>
                                        <p:attrNameLst>
                                          <p:attrName>ppt_y</p:attrName>
                                        </p:attrNameLst>
                                      </p:cBhvr>
                                      <p:tavLst>
                                        <p:tav tm="0">
                                          <p:val>
                                            <p:strVal val="ppt_y"/>
                                          </p:val>
                                        </p:tav>
                                        <p:tav tm="100000">
                                          <p:val>
                                            <p:strVal val="1+ppt_h/2"/>
                                          </p:val>
                                        </p:tav>
                                      </p:tavLst>
                                    </p:anim>
                                    <p:set>
                                      <p:cBhvr>
                                        <p:cTn id="40" dur="1" fill="hold">
                                          <p:stCondLst>
                                            <p:cond delay="499"/>
                                          </p:stCondLst>
                                        </p:cTn>
                                        <p:tgtEl>
                                          <p:spTgt spid="10"/>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15"/>
                                        </p:tgtEl>
                                        <p:attrNameLst>
                                          <p:attrName>ppt_x</p:attrName>
                                        </p:attrNameLst>
                                      </p:cBhvr>
                                      <p:tavLst>
                                        <p:tav tm="0">
                                          <p:val>
                                            <p:strVal val="ppt_x"/>
                                          </p:val>
                                        </p:tav>
                                        <p:tav tm="100000">
                                          <p:val>
                                            <p:strVal val="ppt_x"/>
                                          </p:val>
                                        </p:tav>
                                      </p:tavLst>
                                    </p:anim>
                                    <p:anim calcmode="lin" valueType="num">
                                      <p:cBhvr additive="base">
                                        <p:cTn id="43" dur="500"/>
                                        <p:tgtEl>
                                          <p:spTgt spid="15"/>
                                        </p:tgtEl>
                                        <p:attrNameLst>
                                          <p:attrName>ppt_y</p:attrName>
                                        </p:attrNameLst>
                                      </p:cBhvr>
                                      <p:tavLst>
                                        <p:tav tm="0">
                                          <p:val>
                                            <p:strVal val="ppt_y"/>
                                          </p:val>
                                        </p:tav>
                                        <p:tav tm="100000">
                                          <p:val>
                                            <p:strVal val="1+ppt_h/2"/>
                                          </p:val>
                                        </p:tav>
                                      </p:tavLst>
                                    </p:anim>
                                    <p:set>
                                      <p:cBhvr>
                                        <p:cTn id="44" dur="1" fill="hold">
                                          <p:stCondLst>
                                            <p:cond delay="499"/>
                                          </p:stCondLst>
                                        </p:cTn>
                                        <p:tgtEl>
                                          <p:spTgt spid="15"/>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34"/>
                                        </p:tgtEl>
                                        <p:attrNameLst>
                                          <p:attrName>ppt_x</p:attrName>
                                        </p:attrNameLst>
                                      </p:cBhvr>
                                      <p:tavLst>
                                        <p:tav tm="0">
                                          <p:val>
                                            <p:strVal val="ppt_x"/>
                                          </p:val>
                                        </p:tav>
                                        <p:tav tm="100000">
                                          <p:val>
                                            <p:strVal val="ppt_x"/>
                                          </p:val>
                                        </p:tav>
                                      </p:tavLst>
                                    </p:anim>
                                    <p:anim calcmode="lin" valueType="num">
                                      <p:cBhvr additive="base">
                                        <p:cTn id="47" dur="500"/>
                                        <p:tgtEl>
                                          <p:spTgt spid="34"/>
                                        </p:tgtEl>
                                        <p:attrNameLst>
                                          <p:attrName>ppt_y</p:attrName>
                                        </p:attrNameLst>
                                      </p:cBhvr>
                                      <p:tavLst>
                                        <p:tav tm="0">
                                          <p:val>
                                            <p:strVal val="ppt_y"/>
                                          </p:val>
                                        </p:tav>
                                        <p:tav tm="100000">
                                          <p:val>
                                            <p:strVal val="1+ppt_h/2"/>
                                          </p:val>
                                        </p:tav>
                                      </p:tavLst>
                                    </p:anim>
                                    <p:set>
                                      <p:cBhvr>
                                        <p:cTn id="48" dur="1" fill="hold">
                                          <p:stCondLst>
                                            <p:cond delay="499"/>
                                          </p:stCondLst>
                                        </p:cTn>
                                        <p:tgtEl>
                                          <p:spTgt spid="34"/>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40"/>
                                        </p:tgtEl>
                                        <p:attrNameLst>
                                          <p:attrName>ppt_x</p:attrName>
                                        </p:attrNameLst>
                                      </p:cBhvr>
                                      <p:tavLst>
                                        <p:tav tm="0">
                                          <p:val>
                                            <p:strVal val="ppt_x"/>
                                          </p:val>
                                        </p:tav>
                                        <p:tav tm="100000">
                                          <p:val>
                                            <p:strVal val="ppt_x"/>
                                          </p:val>
                                        </p:tav>
                                      </p:tavLst>
                                    </p:anim>
                                    <p:anim calcmode="lin" valueType="num">
                                      <p:cBhvr additive="base">
                                        <p:cTn id="51" dur="500"/>
                                        <p:tgtEl>
                                          <p:spTgt spid="40"/>
                                        </p:tgtEl>
                                        <p:attrNameLst>
                                          <p:attrName>ppt_y</p:attrName>
                                        </p:attrNameLst>
                                      </p:cBhvr>
                                      <p:tavLst>
                                        <p:tav tm="0">
                                          <p:val>
                                            <p:strVal val="ppt_y"/>
                                          </p:val>
                                        </p:tav>
                                        <p:tav tm="100000">
                                          <p:val>
                                            <p:strVal val="1+ppt_h/2"/>
                                          </p:val>
                                        </p:tav>
                                      </p:tavLst>
                                    </p:anim>
                                    <p:set>
                                      <p:cBhvr>
                                        <p:cTn id="52" dur="1" fill="hold">
                                          <p:stCondLst>
                                            <p:cond delay="499"/>
                                          </p:stCondLst>
                                        </p:cTn>
                                        <p:tgtEl>
                                          <p:spTgt spid="40"/>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43"/>
                                        </p:tgtEl>
                                        <p:attrNameLst>
                                          <p:attrName>ppt_x</p:attrName>
                                        </p:attrNameLst>
                                      </p:cBhvr>
                                      <p:tavLst>
                                        <p:tav tm="0">
                                          <p:val>
                                            <p:strVal val="ppt_x"/>
                                          </p:val>
                                        </p:tav>
                                        <p:tav tm="100000">
                                          <p:val>
                                            <p:strVal val="ppt_x"/>
                                          </p:val>
                                        </p:tav>
                                      </p:tavLst>
                                    </p:anim>
                                    <p:anim calcmode="lin" valueType="num">
                                      <p:cBhvr additive="base">
                                        <p:cTn id="59" dur="500"/>
                                        <p:tgtEl>
                                          <p:spTgt spid="43"/>
                                        </p:tgtEl>
                                        <p:attrNameLst>
                                          <p:attrName>ppt_y</p:attrName>
                                        </p:attrNameLst>
                                      </p:cBhvr>
                                      <p:tavLst>
                                        <p:tav tm="0">
                                          <p:val>
                                            <p:strVal val="ppt_y"/>
                                          </p:val>
                                        </p:tav>
                                        <p:tav tm="100000">
                                          <p:val>
                                            <p:strVal val="1+ppt_h/2"/>
                                          </p:val>
                                        </p:tav>
                                      </p:tavLst>
                                    </p:anim>
                                    <p:set>
                                      <p:cBhvr>
                                        <p:cTn id="60" dur="1" fill="hold">
                                          <p:stCondLst>
                                            <p:cond delay="499"/>
                                          </p:stCondLst>
                                        </p:cTn>
                                        <p:tgtEl>
                                          <p:spTgt spid="43"/>
                                        </p:tgtEl>
                                        <p:attrNameLst>
                                          <p:attrName>style.visibility</p:attrName>
                                        </p:attrNameLst>
                                      </p:cBhvr>
                                      <p:to>
                                        <p:strVal val="hidden"/>
                                      </p:to>
                                    </p:set>
                                  </p:childTnLst>
                                </p:cTn>
                              </p:par>
                              <p:par>
                                <p:cTn id="61" presetID="2" presetClass="exit" presetSubtype="8" fill="hold" nodeType="withEffect">
                                  <p:stCondLst>
                                    <p:cond delay="0"/>
                                  </p:stCondLst>
                                  <p:childTnLst>
                                    <p:anim calcmode="lin" valueType="num">
                                      <p:cBhvr additive="base">
                                        <p:cTn id="62" dur="500"/>
                                        <p:tgtEl>
                                          <p:spTgt spid="49"/>
                                        </p:tgtEl>
                                        <p:attrNameLst>
                                          <p:attrName>ppt_x</p:attrName>
                                        </p:attrNameLst>
                                      </p:cBhvr>
                                      <p:tavLst>
                                        <p:tav tm="0">
                                          <p:val>
                                            <p:strVal val="ppt_x"/>
                                          </p:val>
                                        </p:tav>
                                        <p:tav tm="100000">
                                          <p:val>
                                            <p:strVal val="0-ppt_w/2"/>
                                          </p:val>
                                        </p:tav>
                                      </p:tavLst>
                                    </p:anim>
                                    <p:anim calcmode="lin" valueType="num">
                                      <p:cBhvr additive="base">
                                        <p:cTn id="63" dur="500"/>
                                        <p:tgtEl>
                                          <p:spTgt spid="49"/>
                                        </p:tgtEl>
                                        <p:attrNameLst>
                                          <p:attrName>ppt_y</p:attrName>
                                        </p:attrNameLst>
                                      </p:cBhvr>
                                      <p:tavLst>
                                        <p:tav tm="0">
                                          <p:val>
                                            <p:strVal val="ppt_y"/>
                                          </p:val>
                                        </p:tav>
                                        <p:tav tm="100000">
                                          <p:val>
                                            <p:strVal val="ppt_y"/>
                                          </p:val>
                                        </p:tav>
                                      </p:tavLst>
                                    </p:anim>
                                    <p:set>
                                      <p:cBhvr>
                                        <p:cTn id="64" dur="1" fill="hold">
                                          <p:stCondLst>
                                            <p:cond delay="499"/>
                                          </p:stCondLst>
                                        </p:cTn>
                                        <p:tgtEl>
                                          <p:spTgt spid="49"/>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52"/>
                                        </p:tgtEl>
                                        <p:attrNameLst>
                                          <p:attrName>ppt_x</p:attrName>
                                        </p:attrNameLst>
                                      </p:cBhvr>
                                      <p:tavLst>
                                        <p:tav tm="0">
                                          <p:val>
                                            <p:strVal val="ppt_x"/>
                                          </p:val>
                                        </p:tav>
                                        <p:tav tm="100000">
                                          <p:val>
                                            <p:strVal val="ppt_x"/>
                                          </p:val>
                                        </p:tav>
                                      </p:tavLst>
                                    </p:anim>
                                    <p:anim calcmode="lin" valueType="num">
                                      <p:cBhvr additive="base">
                                        <p:cTn id="67" dur="500"/>
                                        <p:tgtEl>
                                          <p:spTgt spid="52"/>
                                        </p:tgtEl>
                                        <p:attrNameLst>
                                          <p:attrName>ppt_y</p:attrName>
                                        </p:attrNameLst>
                                      </p:cBhvr>
                                      <p:tavLst>
                                        <p:tav tm="0">
                                          <p:val>
                                            <p:strVal val="ppt_y"/>
                                          </p:val>
                                        </p:tav>
                                        <p:tav tm="100000">
                                          <p:val>
                                            <p:strVal val="1+ppt_h/2"/>
                                          </p:val>
                                        </p:tav>
                                      </p:tavLst>
                                    </p:anim>
                                    <p:set>
                                      <p:cBhvr>
                                        <p:cTn id="68" dur="1" fill="hold">
                                          <p:stCondLst>
                                            <p:cond delay="499"/>
                                          </p:stCondLst>
                                        </p:cTn>
                                        <p:tgtEl>
                                          <p:spTgt spid="52"/>
                                        </p:tgtEl>
                                        <p:attrNameLst>
                                          <p:attrName>style.visibility</p:attrName>
                                        </p:attrNameLst>
                                      </p:cBhvr>
                                      <p:to>
                                        <p:strVal val="hidden"/>
                                      </p:to>
                                    </p:set>
                                  </p:childTnLst>
                                </p:cTn>
                              </p:par>
                              <p:par>
                                <p:cTn id="69" presetID="2" presetClass="exit" presetSubtype="4" fill="hold" nodeType="withEffect">
                                  <p:stCondLst>
                                    <p:cond delay="0"/>
                                  </p:stCondLst>
                                  <p:childTnLst>
                                    <p:anim calcmode="lin" valueType="num">
                                      <p:cBhvr additive="base">
                                        <p:cTn id="70" dur="500"/>
                                        <p:tgtEl>
                                          <p:spTgt spid="55"/>
                                        </p:tgtEl>
                                        <p:attrNameLst>
                                          <p:attrName>ppt_x</p:attrName>
                                        </p:attrNameLst>
                                      </p:cBhvr>
                                      <p:tavLst>
                                        <p:tav tm="0">
                                          <p:val>
                                            <p:strVal val="ppt_x"/>
                                          </p:val>
                                        </p:tav>
                                        <p:tav tm="100000">
                                          <p:val>
                                            <p:strVal val="ppt_x"/>
                                          </p:val>
                                        </p:tav>
                                      </p:tavLst>
                                    </p:anim>
                                    <p:anim calcmode="lin" valueType="num">
                                      <p:cBhvr additive="base">
                                        <p:cTn id="71" dur="500"/>
                                        <p:tgtEl>
                                          <p:spTgt spid="55"/>
                                        </p:tgtEl>
                                        <p:attrNameLst>
                                          <p:attrName>ppt_y</p:attrName>
                                        </p:attrNameLst>
                                      </p:cBhvr>
                                      <p:tavLst>
                                        <p:tav tm="0">
                                          <p:val>
                                            <p:strVal val="ppt_y"/>
                                          </p:val>
                                        </p:tav>
                                        <p:tav tm="100000">
                                          <p:val>
                                            <p:strVal val="1+ppt_h/2"/>
                                          </p:val>
                                        </p:tav>
                                      </p:tavLst>
                                    </p:anim>
                                    <p:set>
                                      <p:cBhvr>
                                        <p:cTn id="72" dur="1" fill="hold">
                                          <p:stCondLst>
                                            <p:cond delay="499"/>
                                          </p:stCondLst>
                                        </p:cTn>
                                        <p:tgtEl>
                                          <p:spTgt spid="55"/>
                                        </p:tgtEl>
                                        <p:attrNameLst>
                                          <p:attrName>style.visibility</p:attrName>
                                        </p:attrNameLst>
                                      </p:cBhvr>
                                      <p:to>
                                        <p:strVal val="hidden"/>
                                      </p:to>
                                    </p:set>
                                  </p:childTnLst>
                                </p:cTn>
                              </p:par>
                              <p:par>
                                <p:cTn id="73" presetID="2" presetClass="exit" presetSubtype="4" fill="hold" nodeType="withEffect">
                                  <p:stCondLst>
                                    <p:cond delay="0"/>
                                  </p:stCondLst>
                                  <p:childTnLst>
                                    <p:anim calcmode="lin" valueType="num">
                                      <p:cBhvr additive="base">
                                        <p:cTn id="74" dur="500"/>
                                        <p:tgtEl>
                                          <p:spTgt spid="58"/>
                                        </p:tgtEl>
                                        <p:attrNameLst>
                                          <p:attrName>ppt_x</p:attrName>
                                        </p:attrNameLst>
                                      </p:cBhvr>
                                      <p:tavLst>
                                        <p:tav tm="0">
                                          <p:val>
                                            <p:strVal val="ppt_x"/>
                                          </p:val>
                                        </p:tav>
                                        <p:tav tm="100000">
                                          <p:val>
                                            <p:strVal val="ppt_x"/>
                                          </p:val>
                                        </p:tav>
                                      </p:tavLst>
                                    </p:anim>
                                    <p:anim calcmode="lin" valueType="num">
                                      <p:cBhvr additive="base">
                                        <p:cTn id="75" dur="500"/>
                                        <p:tgtEl>
                                          <p:spTgt spid="58"/>
                                        </p:tgtEl>
                                        <p:attrNameLst>
                                          <p:attrName>ppt_y</p:attrName>
                                        </p:attrNameLst>
                                      </p:cBhvr>
                                      <p:tavLst>
                                        <p:tav tm="0">
                                          <p:val>
                                            <p:strVal val="ppt_y"/>
                                          </p:val>
                                        </p:tav>
                                        <p:tav tm="100000">
                                          <p:val>
                                            <p:strVal val="1+ppt_h/2"/>
                                          </p:val>
                                        </p:tav>
                                      </p:tavLst>
                                    </p:anim>
                                    <p:set>
                                      <p:cBhvr>
                                        <p:cTn id="76" dur="1" fill="hold">
                                          <p:stCondLst>
                                            <p:cond delay="499"/>
                                          </p:stCondLst>
                                        </p:cTn>
                                        <p:tgtEl>
                                          <p:spTgt spid="58"/>
                                        </p:tgtEl>
                                        <p:attrNameLst>
                                          <p:attrName>style.visibility</p:attrName>
                                        </p:attrNameLst>
                                      </p:cBhvr>
                                      <p:to>
                                        <p:strVal val="hidden"/>
                                      </p:to>
                                    </p:set>
                                  </p:childTnLst>
                                </p:cTn>
                              </p:par>
                              <p:par>
                                <p:cTn id="77" presetID="2" presetClass="exit" presetSubtype="4" fill="hold" nodeType="withEffect">
                                  <p:stCondLst>
                                    <p:cond delay="0"/>
                                  </p:stCondLst>
                                  <p:childTnLst>
                                    <p:anim calcmode="lin" valueType="num">
                                      <p:cBhvr additive="base">
                                        <p:cTn id="78" dur="500"/>
                                        <p:tgtEl>
                                          <p:spTgt spid="61"/>
                                        </p:tgtEl>
                                        <p:attrNameLst>
                                          <p:attrName>ppt_x</p:attrName>
                                        </p:attrNameLst>
                                      </p:cBhvr>
                                      <p:tavLst>
                                        <p:tav tm="0">
                                          <p:val>
                                            <p:strVal val="ppt_x"/>
                                          </p:val>
                                        </p:tav>
                                        <p:tav tm="100000">
                                          <p:val>
                                            <p:strVal val="ppt_x"/>
                                          </p:val>
                                        </p:tav>
                                      </p:tavLst>
                                    </p:anim>
                                    <p:anim calcmode="lin" valueType="num">
                                      <p:cBhvr additive="base">
                                        <p:cTn id="79" dur="500"/>
                                        <p:tgtEl>
                                          <p:spTgt spid="61"/>
                                        </p:tgtEl>
                                        <p:attrNameLst>
                                          <p:attrName>ppt_y</p:attrName>
                                        </p:attrNameLst>
                                      </p:cBhvr>
                                      <p:tavLst>
                                        <p:tav tm="0">
                                          <p:val>
                                            <p:strVal val="ppt_y"/>
                                          </p:val>
                                        </p:tav>
                                        <p:tav tm="100000">
                                          <p:val>
                                            <p:strVal val="1+ppt_h/2"/>
                                          </p:val>
                                        </p:tav>
                                      </p:tavLst>
                                    </p:anim>
                                    <p:set>
                                      <p:cBhvr>
                                        <p:cTn id="80" dur="1" fill="hold">
                                          <p:stCondLst>
                                            <p:cond delay="499"/>
                                          </p:stCondLst>
                                        </p:cTn>
                                        <p:tgtEl>
                                          <p:spTgt spid="61"/>
                                        </p:tgtEl>
                                        <p:attrNameLst>
                                          <p:attrName>style.visibility</p:attrName>
                                        </p:attrNameLst>
                                      </p:cBhvr>
                                      <p:to>
                                        <p:strVal val="hidden"/>
                                      </p:to>
                                    </p:set>
                                  </p:childTnLst>
                                </p:cTn>
                              </p:par>
                              <p:par>
                                <p:cTn id="81" presetID="2" presetClass="exit" presetSubtype="9" fill="hold" nodeType="withEffect">
                                  <p:stCondLst>
                                    <p:cond delay="0"/>
                                  </p:stCondLst>
                                  <p:childTnLst>
                                    <p:anim calcmode="lin" valueType="num">
                                      <p:cBhvr additive="base">
                                        <p:cTn id="82" dur="500"/>
                                        <p:tgtEl>
                                          <p:spTgt spid="64"/>
                                        </p:tgtEl>
                                        <p:attrNameLst>
                                          <p:attrName>ppt_x</p:attrName>
                                        </p:attrNameLst>
                                      </p:cBhvr>
                                      <p:tavLst>
                                        <p:tav tm="0">
                                          <p:val>
                                            <p:strVal val="ppt_x"/>
                                          </p:val>
                                        </p:tav>
                                        <p:tav tm="100000">
                                          <p:val>
                                            <p:strVal val="0-ppt_w/2"/>
                                          </p:val>
                                        </p:tav>
                                      </p:tavLst>
                                    </p:anim>
                                    <p:anim calcmode="lin" valueType="num">
                                      <p:cBhvr additive="base">
                                        <p:cTn id="83" dur="500"/>
                                        <p:tgtEl>
                                          <p:spTgt spid="64"/>
                                        </p:tgtEl>
                                        <p:attrNameLst>
                                          <p:attrName>ppt_y</p:attrName>
                                        </p:attrNameLst>
                                      </p:cBhvr>
                                      <p:tavLst>
                                        <p:tav tm="0">
                                          <p:val>
                                            <p:strVal val="ppt_y"/>
                                          </p:val>
                                        </p:tav>
                                        <p:tav tm="100000">
                                          <p:val>
                                            <p:strVal val="0-ppt_h/2"/>
                                          </p:val>
                                        </p:tav>
                                      </p:tavLst>
                                    </p:anim>
                                    <p:set>
                                      <p:cBhvr>
                                        <p:cTn id="84" dur="1" fill="hold">
                                          <p:stCondLst>
                                            <p:cond delay="499"/>
                                          </p:stCondLst>
                                        </p:cTn>
                                        <p:tgtEl>
                                          <p:spTgt spid="64"/>
                                        </p:tgtEl>
                                        <p:attrNameLst>
                                          <p:attrName>style.visibility</p:attrName>
                                        </p:attrNameLst>
                                      </p:cBhvr>
                                      <p:to>
                                        <p:strVal val="hidden"/>
                                      </p:to>
                                    </p:set>
                                  </p:childTnLst>
                                </p:cTn>
                              </p:par>
                              <p:par>
                                <p:cTn id="85" presetID="2" presetClass="exit" presetSubtype="4" fill="hold" nodeType="withEffect">
                                  <p:stCondLst>
                                    <p:cond delay="0"/>
                                  </p:stCondLst>
                                  <p:childTnLst>
                                    <p:anim calcmode="lin" valueType="num">
                                      <p:cBhvr additive="base">
                                        <p:cTn id="86" dur="500"/>
                                        <p:tgtEl>
                                          <p:spTgt spid="67"/>
                                        </p:tgtEl>
                                        <p:attrNameLst>
                                          <p:attrName>ppt_x</p:attrName>
                                        </p:attrNameLst>
                                      </p:cBhvr>
                                      <p:tavLst>
                                        <p:tav tm="0">
                                          <p:val>
                                            <p:strVal val="ppt_x"/>
                                          </p:val>
                                        </p:tav>
                                        <p:tav tm="100000">
                                          <p:val>
                                            <p:strVal val="ppt_x"/>
                                          </p:val>
                                        </p:tav>
                                      </p:tavLst>
                                    </p:anim>
                                    <p:anim calcmode="lin" valueType="num">
                                      <p:cBhvr additive="base">
                                        <p:cTn id="87" dur="500"/>
                                        <p:tgtEl>
                                          <p:spTgt spid="67"/>
                                        </p:tgtEl>
                                        <p:attrNameLst>
                                          <p:attrName>ppt_y</p:attrName>
                                        </p:attrNameLst>
                                      </p:cBhvr>
                                      <p:tavLst>
                                        <p:tav tm="0">
                                          <p:val>
                                            <p:strVal val="ppt_y"/>
                                          </p:val>
                                        </p:tav>
                                        <p:tav tm="100000">
                                          <p:val>
                                            <p:strVal val="1+ppt_h/2"/>
                                          </p:val>
                                        </p:tav>
                                      </p:tavLst>
                                    </p:anim>
                                    <p:set>
                                      <p:cBhvr>
                                        <p:cTn id="88" dur="1" fill="hold">
                                          <p:stCondLst>
                                            <p:cond delay="499"/>
                                          </p:stCondLst>
                                        </p:cTn>
                                        <p:tgtEl>
                                          <p:spTgt spid="67"/>
                                        </p:tgtEl>
                                        <p:attrNameLst>
                                          <p:attrName>style.visibility</p:attrName>
                                        </p:attrNameLst>
                                      </p:cBhvr>
                                      <p:to>
                                        <p:strVal val="hidden"/>
                                      </p:to>
                                    </p:set>
                                  </p:childTnLst>
                                </p:cTn>
                              </p:par>
                              <p:par>
                                <p:cTn id="89" presetID="2" presetClass="exit" presetSubtype="4" fill="hold" nodeType="withEffect">
                                  <p:stCondLst>
                                    <p:cond delay="0"/>
                                  </p:stCondLst>
                                  <p:childTnLst>
                                    <p:anim calcmode="lin" valueType="num">
                                      <p:cBhvr additive="base">
                                        <p:cTn id="90" dur="500"/>
                                        <p:tgtEl>
                                          <p:spTgt spid="73"/>
                                        </p:tgtEl>
                                        <p:attrNameLst>
                                          <p:attrName>ppt_x</p:attrName>
                                        </p:attrNameLst>
                                      </p:cBhvr>
                                      <p:tavLst>
                                        <p:tav tm="0">
                                          <p:val>
                                            <p:strVal val="ppt_x"/>
                                          </p:val>
                                        </p:tav>
                                        <p:tav tm="100000">
                                          <p:val>
                                            <p:strVal val="ppt_x"/>
                                          </p:val>
                                        </p:tav>
                                      </p:tavLst>
                                    </p:anim>
                                    <p:anim calcmode="lin" valueType="num">
                                      <p:cBhvr additive="base">
                                        <p:cTn id="91" dur="500"/>
                                        <p:tgtEl>
                                          <p:spTgt spid="73"/>
                                        </p:tgtEl>
                                        <p:attrNameLst>
                                          <p:attrName>ppt_y</p:attrName>
                                        </p:attrNameLst>
                                      </p:cBhvr>
                                      <p:tavLst>
                                        <p:tav tm="0">
                                          <p:val>
                                            <p:strVal val="ppt_y"/>
                                          </p:val>
                                        </p:tav>
                                        <p:tav tm="100000">
                                          <p:val>
                                            <p:strVal val="1+ppt_h/2"/>
                                          </p:val>
                                        </p:tav>
                                      </p:tavLst>
                                    </p:anim>
                                    <p:set>
                                      <p:cBhvr>
                                        <p:cTn id="92" dur="1" fill="hold">
                                          <p:stCondLst>
                                            <p:cond delay="499"/>
                                          </p:stCondLst>
                                        </p:cTn>
                                        <p:tgtEl>
                                          <p:spTgt spid="73"/>
                                        </p:tgtEl>
                                        <p:attrNameLst>
                                          <p:attrName>style.visibility</p:attrName>
                                        </p:attrNameLst>
                                      </p:cBhvr>
                                      <p:to>
                                        <p:strVal val="hidden"/>
                                      </p:to>
                                    </p:set>
                                  </p:childTnLst>
                                </p:cTn>
                              </p:par>
                              <p:par>
                                <p:cTn id="93" presetID="2" presetClass="exit" presetSubtype="4" fill="hold" nodeType="withEffect">
                                  <p:stCondLst>
                                    <p:cond delay="0"/>
                                  </p:stCondLst>
                                  <p:childTnLst>
                                    <p:anim calcmode="lin" valueType="num">
                                      <p:cBhvr additive="base">
                                        <p:cTn id="94" dur="500"/>
                                        <p:tgtEl>
                                          <p:spTgt spid="76"/>
                                        </p:tgtEl>
                                        <p:attrNameLst>
                                          <p:attrName>ppt_x</p:attrName>
                                        </p:attrNameLst>
                                      </p:cBhvr>
                                      <p:tavLst>
                                        <p:tav tm="0">
                                          <p:val>
                                            <p:strVal val="ppt_x"/>
                                          </p:val>
                                        </p:tav>
                                        <p:tav tm="100000">
                                          <p:val>
                                            <p:strVal val="ppt_x"/>
                                          </p:val>
                                        </p:tav>
                                      </p:tavLst>
                                    </p:anim>
                                    <p:anim calcmode="lin" valueType="num">
                                      <p:cBhvr additive="base">
                                        <p:cTn id="95" dur="500"/>
                                        <p:tgtEl>
                                          <p:spTgt spid="76"/>
                                        </p:tgtEl>
                                        <p:attrNameLst>
                                          <p:attrName>ppt_y</p:attrName>
                                        </p:attrNameLst>
                                      </p:cBhvr>
                                      <p:tavLst>
                                        <p:tav tm="0">
                                          <p:val>
                                            <p:strVal val="ppt_y"/>
                                          </p:val>
                                        </p:tav>
                                        <p:tav tm="100000">
                                          <p:val>
                                            <p:strVal val="1+ppt_h/2"/>
                                          </p:val>
                                        </p:tav>
                                      </p:tavLst>
                                    </p:anim>
                                    <p:set>
                                      <p:cBhvr>
                                        <p:cTn id="96" dur="1" fill="hold">
                                          <p:stCondLst>
                                            <p:cond delay="499"/>
                                          </p:stCondLst>
                                        </p:cTn>
                                        <p:tgtEl>
                                          <p:spTgt spid="76"/>
                                        </p:tgtEl>
                                        <p:attrNameLst>
                                          <p:attrName>style.visibility</p:attrName>
                                        </p:attrNameLst>
                                      </p:cBhvr>
                                      <p:to>
                                        <p:strVal val="hidden"/>
                                      </p:to>
                                    </p:set>
                                  </p:childTnLst>
                                </p:cTn>
                              </p:par>
                              <p:par>
                                <p:cTn id="97" presetID="2" presetClass="exit" presetSubtype="4" fill="hold" nodeType="withEffect">
                                  <p:stCondLst>
                                    <p:cond delay="0"/>
                                  </p:stCondLst>
                                  <p:childTnLst>
                                    <p:anim calcmode="lin" valueType="num">
                                      <p:cBhvr additive="base">
                                        <p:cTn id="98" dur="500"/>
                                        <p:tgtEl>
                                          <p:spTgt spid="79"/>
                                        </p:tgtEl>
                                        <p:attrNameLst>
                                          <p:attrName>ppt_x</p:attrName>
                                        </p:attrNameLst>
                                      </p:cBhvr>
                                      <p:tavLst>
                                        <p:tav tm="0">
                                          <p:val>
                                            <p:strVal val="ppt_x"/>
                                          </p:val>
                                        </p:tav>
                                        <p:tav tm="100000">
                                          <p:val>
                                            <p:strVal val="ppt_x"/>
                                          </p:val>
                                        </p:tav>
                                      </p:tavLst>
                                    </p:anim>
                                    <p:anim calcmode="lin" valueType="num">
                                      <p:cBhvr additive="base">
                                        <p:cTn id="99" dur="500"/>
                                        <p:tgtEl>
                                          <p:spTgt spid="79"/>
                                        </p:tgtEl>
                                        <p:attrNameLst>
                                          <p:attrName>ppt_y</p:attrName>
                                        </p:attrNameLst>
                                      </p:cBhvr>
                                      <p:tavLst>
                                        <p:tav tm="0">
                                          <p:val>
                                            <p:strVal val="ppt_y"/>
                                          </p:val>
                                        </p:tav>
                                        <p:tav tm="100000">
                                          <p:val>
                                            <p:strVal val="1+ppt_h/2"/>
                                          </p:val>
                                        </p:tav>
                                      </p:tavLst>
                                    </p:anim>
                                    <p:set>
                                      <p:cBhvr>
                                        <p:cTn id="100" dur="1" fill="hold">
                                          <p:stCondLst>
                                            <p:cond delay="499"/>
                                          </p:stCondLst>
                                        </p:cTn>
                                        <p:tgtEl>
                                          <p:spTgt spid="79"/>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82"/>
                                        </p:tgtEl>
                                        <p:attrNameLst>
                                          <p:attrName>ppt_x</p:attrName>
                                        </p:attrNameLst>
                                      </p:cBhvr>
                                      <p:tavLst>
                                        <p:tav tm="0">
                                          <p:val>
                                            <p:strVal val="ppt_x"/>
                                          </p:val>
                                        </p:tav>
                                        <p:tav tm="100000">
                                          <p:val>
                                            <p:strVal val="ppt_x"/>
                                          </p:val>
                                        </p:tav>
                                      </p:tavLst>
                                    </p:anim>
                                    <p:anim calcmode="lin" valueType="num">
                                      <p:cBhvr additive="base">
                                        <p:cTn id="103" dur="500"/>
                                        <p:tgtEl>
                                          <p:spTgt spid="82"/>
                                        </p:tgtEl>
                                        <p:attrNameLst>
                                          <p:attrName>ppt_y</p:attrName>
                                        </p:attrNameLst>
                                      </p:cBhvr>
                                      <p:tavLst>
                                        <p:tav tm="0">
                                          <p:val>
                                            <p:strVal val="ppt_y"/>
                                          </p:val>
                                        </p:tav>
                                        <p:tav tm="100000">
                                          <p:val>
                                            <p:strVal val="1+ppt_h/2"/>
                                          </p:val>
                                        </p:tav>
                                      </p:tavLst>
                                    </p:anim>
                                    <p:set>
                                      <p:cBhvr>
                                        <p:cTn id="104" dur="1" fill="hold">
                                          <p:stCondLst>
                                            <p:cond delay="499"/>
                                          </p:stCondLst>
                                        </p:cTn>
                                        <p:tgtEl>
                                          <p:spTgt spid="82"/>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70"/>
                                        </p:tgtEl>
                                        <p:attrNameLst>
                                          <p:attrName>ppt_x</p:attrName>
                                        </p:attrNameLst>
                                      </p:cBhvr>
                                      <p:tavLst>
                                        <p:tav tm="0">
                                          <p:val>
                                            <p:strVal val="ppt_x"/>
                                          </p:val>
                                        </p:tav>
                                        <p:tav tm="100000">
                                          <p:val>
                                            <p:strVal val="ppt_x"/>
                                          </p:val>
                                        </p:tav>
                                      </p:tavLst>
                                    </p:anim>
                                    <p:anim calcmode="lin" valueType="num">
                                      <p:cBhvr additive="base">
                                        <p:cTn id="107" dur="500"/>
                                        <p:tgtEl>
                                          <p:spTgt spid="70"/>
                                        </p:tgtEl>
                                        <p:attrNameLst>
                                          <p:attrName>ppt_y</p:attrName>
                                        </p:attrNameLst>
                                      </p:cBhvr>
                                      <p:tavLst>
                                        <p:tav tm="0">
                                          <p:val>
                                            <p:strVal val="ppt_y"/>
                                          </p:val>
                                        </p:tav>
                                        <p:tav tm="100000">
                                          <p:val>
                                            <p:strVal val="1+ppt_h/2"/>
                                          </p:val>
                                        </p:tav>
                                      </p:tavLst>
                                    </p:anim>
                                    <p:set>
                                      <p:cBhvr>
                                        <p:cTn id="108" dur="1" fill="hold">
                                          <p:stCondLst>
                                            <p:cond delay="499"/>
                                          </p:stCondLst>
                                        </p:cTn>
                                        <p:tgtEl>
                                          <p:spTgt spid="70"/>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88"/>
                                        </p:tgtEl>
                                        <p:attrNameLst>
                                          <p:attrName>ppt_x</p:attrName>
                                        </p:attrNameLst>
                                      </p:cBhvr>
                                      <p:tavLst>
                                        <p:tav tm="0">
                                          <p:val>
                                            <p:strVal val="ppt_x"/>
                                          </p:val>
                                        </p:tav>
                                        <p:tav tm="100000">
                                          <p:val>
                                            <p:strVal val="ppt_x"/>
                                          </p:val>
                                        </p:tav>
                                      </p:tavLst>
                                    </p:anim>
                                    <p:anim calcmode="lin" valueType="num">
                                      <p:cBhvr additive="base">
                                        <p:cTn id="111" dur="500"/>
                                        <p:tgtEl>
                                          <p:spTgt spid="88"/>
                                        </p:tgtEl>
                                        <p:attrNameLst>
                                          <p:attrName>ppt_y</p:attrName>
                                        </p:attrNameLst>
                                      </p:cBhvr>
                                      <p:tavLst>
                                        <p:tav tm="0">
                                          <p:val>
                                            <p:strVal val="ppt_y"/>
                                          </p:val>
                                        </p:tav>
                                        <p:tav tm="100000">
                                          <p:val>
                                            <p:strVal val="1+ppt_h/2"/>
                                          </p:val>
                                        </p:tav>
                                      </p:tavLst>
                                    </p:anim>
                                    <p:set>
                                      <p:cBhvr>
                                        <p:cTn id="112" dur="1" fill="hold">
                                          <p:stCondLst>
                                            <p:cond delay="499"/>
                                          </p:stCondLst>
                                        </p:cTn>
                                        <p:tgtEl>
                                          <p:spTgt spid="88"/>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85"/>
                                        </p:tgtEl>
                                        <p:attrNameLst>
                                          <p:attrName>ppt_x</p:attrName>
                                        </p:attrNameLst>
                                      </p:cBhvr>
                                      <p:tavLst>
                                        <p:tav tm="0">
                                          <p:val>
                                            <p:strVal val="ppt_x"/>
                                          </p:val>
                                        </p:tav>
                                        <p:tav tm="100000">
                                          <p:val>
                                            <p:strVal val="ppt_x"/>
                                          </p:val>
                                        </p:tav>
                                      </p:tavLst>
                                    </p:anim>
                                    <p:anim calcmode="lin" valueType="num">
                                      <p:cBhvr additive="base">
                                        <p:cTn id="115" dur="500"/>
                                        <p:tgtEl>
                                          <p:spTgt spid="85"/>
                                        </p:tgtEl>
                                        <p:attrNameLst>
                                          <p:attrName>ppt_y</p:attrName>
                                        </p:attrNameLst>
                                      </p:cBhvr>
                                      <p:tavLst>
                                        <p:tav tm="0">
                                          <p:val>
                                            <p:strVal val="ppt_y"/>
                                          </p:val>
                                        </p:tav>
                                        <p:tav tm="100000">
                                          <p:val>
                                            <p:strVal val="1+ppt_h/2"/>
                                          </p:val>
                                        </p:tav>
                                      </p:tavLst>
                                    </p:anim>
                                    <p:set>
                                      <p:cBhvr>
                                        <p:cTn id="116" dur="1" fill="hold">
                                          <p:stCondLst>
                                            <p:cond delay="499"/>
                                          </p:stCondLst>
                                        </p:cTn>
                                        <p:tgtEl>
                                          <p:spTgt spid="85"/>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500"/>
                                        <p:tgtEl>
                                          <p:spTgt spid="91"/>
                                        </p:tgtEl>
                                        <p:attrNameLst>
                                          <p:attrName>ppt_x</p:attrName>
                                        </p:attrNameLst>
                                      </p:cBhvr>
                                      <p:tavLst>
                                        <p:tav tm="0">
                                          <p:val>
                                            <p:strVal val="ppt_x"/>
                                          </p:val>
                                        </p:tav>
                                        <p:tav tm="100000">
                                          <p:val>
                                            <p:strVal val="ppt_x"/>
                                          </p:val>
                                        </p:tav>
                                      </p:tavLst>
                                    </p:anim>
                                    <p:anim calcmode="lin" valueType="num">
                                      <p:cBhvr additive="base">
                                        <p:cTn id="119" dur="500"/>
                                        <p:tgtEl>
                                          <p:spTgt spid="91"/>
                                        </p:tgtEl>
                                        <p:attrNameLst>
                                          <p:attrName>ppt_y</p:attrName>
                                        </p:attrNameLst>
                                      </p:cBhvr>
                                      <p:tavLst>
                                        <p:tav tm="0">
                                          <p:val>
                                            <p:strVal val="ppt_y"/>
                                          </p:val>
                                        </p:tav>
                                        <p:tav tm="100000">
                                          <p:val>
                                            <p:strVal val="1+ppt_h/2"/>
                                          </p:val>
                                        </p:tav>
                                      </p:tavLst>
                                    </p:anim>
                                    <p:set>
                                      <p:cBhvr>
                                        <p:cTn id="120" dur="1" fill="hold">
                                          <p:stCondLst>
                                            <p:cond delay="499"/>
                                          </p:stCondLst>
                                        </p:cTn>
                                        <p:tgtEl>
                                          <p:spTgt spid="91"/>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500"/>
                                        <p:tgtEl>
                                          <p:spTgt spid="94"/>
                                        </p:tgtEl>
                                        <p:attrNameLst>
                                          <p:attrName>ppt_x</p:attrName>
                                        </p:attrNameLst>
                                      </p:cBhvr>
                                      <p:tavLst>
                                        <p:tav tm="0">
                                          <p:val>
                                            <p:strVal val="ppt_x"/>
                                          </p:val>
                                        </p:tav>
                                        <p:tav tm="100000">
                                          <p:val>
                                            <p:strVal val="ppt_x"/>
                                          </p:val>
                                        </p:tav>
                                      </p:tavLst>
                                    </p:anim>
                                    <p:anim calcmode="lin" valueType="num">
                                      <p:cBhvr additive="base">
                                        <p:cTn id="123" dur="500"/>
                                        <p:tgtEl>
                                          <p:spTgt spid="94"/>
                                        </p:tgtEl>
                                        <p:attrNameLst>
                                          <p:attrName>ppt_y</p:attrName>
                                        </p:attrNameLst>
                                      </p:cBhvr>
                                      <p:tavLst>
                                        <p:tav tm="0">
                                          <p:val>
                                            <p:strVal val="ppt_y"/>
                                          </p:val>
                                        </p:tav>
                                        <p:tav tm="100000">
                                          <p:val>
                                            <p:strVal val="1+ppt_h/2"/>
                                          </p:val>
                                        </p:tav>
                                      </p:tavLst>
                                    </p:anim>
                                    <p:set>
                                      <p:cBhvr>
                                        <p:cTn id="124" dur="1" fill="hold">
                                          <p:stCondLst>
                                            <p:cond delay="499"/>
                                          </p:stCondLst>
                                        </p:cTn>
                                        <p:tgtEl>
                                          <p:spTgt spid="94"/>
                                        </p:tgtEl>
                                        <p:attrNameLst>
                                          <p:attrName>style.visibility</p:attrName>
                                        </p:attrNameLst>
                                      </p:cBhvr>
                                      <p:to>
                                        <p:strVal val="hidden"/>
                                      </p:to>
                                    </p:set>
                                  </p:childTnLst>
                                </p:cTn>
                              </p:par>
                              <p:par>
                                <p:cTn id="125" presetID="2" presetClass="exit" presetSubtype="4" fill="hold" nodeType="withEffect">
                                  <p:stCondLst>
                                    <p:cond delay="0"/>
                                  </p:stCondLst>
                                  <p:childTnLst>
                                    <p:anim calcmode="lin" valueType="num">
                                      <p:cBhvr additive="base">
                                        <p:cTn id="126" dur="500"/>
                                        <p:tgtEl>
                                          <p:spTgt spid="97"/>
                                        </p:tgtEl>
                                        <p:attrNameLst>
                                          <p:attrName>ppt_x</p:attrName>
                                        </p:attrNameLst>
                                      </p:cBhvr>
                                      <p:tavLst>
                                        <p:tav tm="0">
                                          <p:val>
                                            <p:strVal val="ppt_x"/>
                                          </p:val>
                                        </p:tav>
                                        <p:tav tm="100000">
                                          <p:val>
                                            <p:strVal val="ppt_x"/>
                                          </p:val>
                                        </p:tav>
                                      </p:tavLst>
                                    </p:anim>
                                    <p:anim calcmode="lin" valueType="num">
                                      <p:cBhvr additive="base">
                                        <p:cTn id="127" dur="500"/>
                                        <p:tgtEl>
                                          <p:spTgt spid="97"/>
                                        </p:tgtEl>
                                        <p:attrNameLst>
                                          <p:attrName>ppt_y</p:attrName>
                                        </p:attrNameLst>
                                      </p:cBhvr>
                                      <p:tavLst>
                                        <p:tav tm="0">
                                          <p:val>
                                            <p:strVal val="ppt_y"/>
                                          </p:val>
                                        </p:tav>
                                        <p:tav tm="100000">
                                          <p:val>
                                            <p:strVal val="1+ppt_h/2"/>
                                          </p:val>
                                        </p:tav>
                                      </p:tavLst>
                                    </p:anim>
                                    <p:set>
                                      <p:cBhvr>
                                        <p:cTn id="128" dur="1" fill="hold">
                                          <p:stCondLst>
                                            <p:cond delay="499"/>
                                          </p:stCondLst>
                                        </p:cTn>
                                        <p:tgtEl>
                                          <p:spTgt spid="97"/>
                                        </p:tgtEl>
                                        <p:attrNameLst>
                                          <p:attrName>style.visibility</p:attrName>
                                        </p:attrNameLst>
                                      </p:cBhvr>
                                      <p:to>
                                        <p:strVal val="hidden"/>
                                      </p:to>
                                    </p:set>
                                  </p:childTnLst>
                                </p:cTn>
                              </p:par>
                              <p:par>
                                <p:cTn id="129" presetID="2" presetClass="exit" presetSubtype="4" fill="hold" nodeType="withEffect">
                                  <p:stCondLst>
                                    <p:cond delay="0"/>
                                  </p:stCondLst>
                                  <p:childTnLst>
                                    <p:anim calcmode="lin" valueType="num">
                                      <p:cBhvr additive="base">
                                        <p:cTn id="130" dur="500"/>
                                        <p:tgtEl>
                                          <p:spTgt spid="100"/>
                                        </p:tgtEl>
                                        <p:attrNameLst>
                                          <p:attrName>ppt_x</p:attrName>
                                        </p:attrNameLst>
                                      </p:cBhvr>
                                      <p:tavLst>
                                        <p:tav tm="0">
                                          <p:val>
                                            <p:strVal val="ppt_x"/>
                                          </p:val>
                                        </p:tav>
                                        <p:tav tm="100000">
                                          <p:val>
                                            <p:strVal val="ppt_x"/>
                                          </p:val>
                                        </p:tav>
                                      </p:tavLst>
                                    </p:anim>
                                    <p:anim calcmode="lin" valueType="num">
                                      <p:cBhvr additive="base">
                                        <p:cTn id="131" dur="500"/>
                                        <p:tgtEl>
                                          <p:spTgt spid="100"/>
                                        </p:tgtEl>
                                        <p:attrNameLst>
                                          <p:attrName>ppt_y</p:attrName>
                                        </p:attrNameLst>
                                      </p:cBhvr>
                                      <p:tavLst>
                                        <p:tav tm="0">
                                          <p:val>
                                            <p:strVal val="ppt_y"/>
                                          </p:val>
                                        </p:tav>
                                        <p:tav tm="100000">
                                          <p:val>
                                            <p:strVal val="1+ppt_h/2"/>
                                          </p:val>
                                        </p:tav>
                                      </p:tavLst>
                                    </p:anim>
                                    <p:set>
                                      <p:cBhvr>
                                        <p:cTn id="132" dur="1" fill="hold">
                                          <p:stCondLst>
                                            <p:cond delay="499"/>
                                          </p:stCondLst>
                                        </p:cTn>
                                        <p:tgtEl>
                                          <p:spTgt spid="100"/>
                                        </p:tgtEl>
                                        <p:attrNameLst>
                                          <p:attrName>style.visibility</p:attrName>
                                        </p:attrNameLst>
                                      </p:cBhvr>
                                      <p:to>
                                        <p:strVal val="hidden"/>
                                      </p:to>
                                    </p:set>
                                  </p:childTnLst>
                                </p:cTn>
                              </p:par>
                              <p:par>
                                <p:cTn id="133" presetID="2" presetClass="exit" presetSubtype="3" fill="hold" nodeType="withEffect">
                                  <p:stCondLst>
                                    <p:cond delay="0"/>
                                  </p:stCondLst>
                                  <p:childTnLst>
                                    <p:anim calcmode="lin" valueType="num">
                                      <p:cBhvr additive="base">
                                        <p:cTn id="134" dur="500"/>
                                        <p:tgtEl>
                                          <p:spTgt spid="103"/>
                                        </p:tgtEl>
                                        <p:attrNameLst>
                                          <p:attrName>ppt_x</p:attrName>
                                        </p:attrNameLst>
                                      </p:cBhvr>
                                      <p:tavLst>
                                        <p:tav tm="0">
                                          <p:val>
                                            <p:strVal val="ppt_x"/>
                                          </p:val>
                                        </p:tav>
                                        <p:tav tm="100000">
                                          <p:val>
                                            <p:strVal val="1+ppt_w/2"/>
                                          </p:val>
                                        </p:tav>
                                      </p:tavLst>
                                    </p:anim>
                                    <p:anim calcmode="lin" valueType="num">
                                      <p:cBhvr additive="base">
                                        <p:cTn id="135" dur="500"/>
                                        <p:tgtEl>
                                          <p:spTgt spid="103"/>
                                        </p:tgtEl>
                                        <p:attrNameLst>
                                          <p:attrName>ppt_y</p:attrName>
                                        </p:attrNameLst>
                                      </p:cBhvr>
                                      <p:tavLst>
                                        <p:tav tm="0">
                                          <p:val>
                                            <p:strVal val="ppt_y"/>
                                          </p:val>
                                        </p:tav>
                                        <p:tav tm="100000">
                                          <p:val>
                                            <p:strVal val="0-ppt_h/2"/>
                                          </p:val>
                                        </p:tav>
                                      </p:tavLst>
                                    </p:anim>
                                    <p:set>
                                      <p:cBhvr>
                                        <p:cTn id="136" dur="1" fill="hold">
                                          <p:stCondLst>
                                            <p:cond delay="499"/>
                                          </p:stCondLst>
                                        </p:cTn>
                                        <p:tgtEl>
                                          <p:spTgt spid="103"/>
                                        </p:tgtEl>
                                        <p:attrNameLst>
                                          <p:attrName>style.visibility</p:attrName>
                                        </p:attrNameLst>
                                      </p:cBhvr>
                                      <p:to>
                                        <p:strVal val="hidden"/>
                                      </p:to>
                                    </p:set>
                                  </p:childTnLst>
                                </p:cTn>
                              </p:par>
                              <p:par>
                                <p:cTn id="137" presetID="2" presetClass="exit" presetSubtype="4" fill="hold" nodeType="withEffect">
                                  <p:stCondLst>
                                    <p:cond delay="0"/>
                                  </p:stCondLst>
                                  <p:childTnLst>
                                    <p:anim calcmode="lin" valueType="num">
                                      <p:cBhvr additive="base">
                                        <p:cTn id="138" dur="500"/>
                                        <p:tgtEl>
                                          <p:spTgt spid="106"/>
                                        </p:tgtEl>
                                        <p:attrNameLst>
                                          <p:attrName>ppt_x</p:attrName>
                                        </p:attrNameLst>
                                      </p:cBhvr>
                                      <p:tavLst>
                                        <p:tav tm="0">
                                          <p:val>
                                            <p:strVal val="ppt_x"/>
                                          </p:val>
                                        </p:tav>
                                        <p:tav tm="100000">
                                          <p:val>
                                            <p:strVal val="ppt_x"/>
                                          </p:val>
                                        </p:tav>
                                      </p:tavLst>
                                    </p:anim>
                                    <p:anim calcmode="lin" valueType="num">
                                      <p:cBhvr additive="base">
                                        <p:cTn id="139" dur="500"/>
                                        <p:tgtEl>
                                          <p:spTgt spid="106"/>
                                        </p:tgtEl>
                                        <p:attrNameLst>
                                          <p:attrName>ppt_y</p:attrName>
                                        </p:attrNameLst>
                                      </p:cBhvr>
                                      <p:tavLst>
                                        <p:tav tm="0">
                                          <p:val>
                                            <p:strVal val="ppt_y"/>
                                          </p:val>
                                        </p:tav>
                                        <p:tav tm="100000">
                                          <p:val>
                                            <p:strVal val="1+ppt_h/2"/>
                                          </p:val>
                                        </p:tav>
                                      </p:tavLst>
                                    </p:anim>
                                    <p:set>
                                      <p:cBhvr>
                                        <p:cTn id="140" dur="1" fill="hold">
                                          <p:stCondLst>
                                            <p:cond delay="499"/>
                                          </p:stCondLst>
                                        </p:cTn>
                                        <p:tgtEl>
                                          <p:spTgt spid="106"/>
                                        </p:tgtEl>
                                        <p:attrNameLst>
                                          <p:attrName>style.visibility</p:attrName>
                                        </p:attrNameLst>
                                      </p:cBhvr>
                                      <p:to>
                                        <p:strVal val="hidden"/>
                                      </p:to>
                                    </p:set>
                                  </p:childTnLst>
                                </p:cTn>
                              </p:par>
                              <p:par>
                                <p:cTn id="141" presetID="2" presetClass="exit" presetSubtype="3" fill="hold" nodeType="withEffect">
                                  <p:stCondLst>
                                    <p:cond delay="0"/>
                                  </p:stCondLst>
                                  <p:childTnLst>
                                    <p:anim calcmode="lin" valueType="num">
                                      <p:cBhvr additive="base">
                                        <p:cTn id="142" dur="500"/>
                                        <p:tgtEl>
                                          <p:spTgt spid="109"/>
                                        </p:tgtEl>
                                        <p:attrNameLst>
                                          <p:attrName>ppt_x</p:attrName>
                                        </p:attrNameLst>
                                      </p:cBhvr>
                                      <p:tavLst>
                                        <p:tav tm="0">
                                          <p:val>
                                            <p:strVal val="ppt_x"/>
                                          </p:val>
                                        </p:tav>
                                        <p:tav tm="100000">
                                          <p:val>
                                            <p:strVal val="1+ppt_w/2"/>
                                          </p:val>
                                        </p:tav>
                                      </p:tavLst>
                                    </p:anim>
                                    <p:anim calcmode="lin" valueType="num">
                                      <p:cBhvr additive="base">
                                        <p:cTn id="143" dur="500"/>
                                        <p:tgtEl>
                                          <p:spTgt spid="109"/>
                                        </p:tgtEl>
                                        <p:attrNameLst>
                                          <p:attrName>ppt_y</p:attrName>
                                        </p:attrNameLst>
                                      </p:cBhvr>
                                      <p:tavLst>
                                        <p:tav tm="0">
                                          <p:val>
                                            <p:strVal val="ppt_y"/>
                                          </p:val>
                                        </p:tav>
                                        <p:tav tm="100000">
                                          <p:val>
                                            <p:strVal val="0-ppt_h/2"/>
                                          </p:val>
                                        </p:tav>
                                      </p:tavLst>
                                    </p:anim>
                                    <p:set>
                                      <p:cBhvr>
                                        <p:cTn id="144" dur="1" fill="hold">
                                          <p:stCondLst>
                                            <p:cond delay="499"/>
                                          </p:stCondLst>
                                        </p:cTn>
                                        <p:tgtEl>
                                          <p:spTgt spid="109"/>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500"/>
                                        <p:tgtEl>
                                          <p:spTgt spid="112"/>
                                        </p:tgtEl>
                                        <p:attrNameLst>
                                          <p:attrName>ppt_x</p:attrName>
                                        </p:attrNameLst>
                                      </p:cBhvr>
                                      <p:tavLst>
                                        <p:tav tm="0">
                                          <p:val>
                                            <p:strVal val="ppt_x"/>
                                          </p:val>
                                        </p:tav>
                                        <p:tav tm="100000">
                                          <p:val>
                                            <p:strVal val="ppt_x"/>
                                          </p:val>
                                        </p:tav>
                                      </p:tavLst>
                                    </p:anim>
                                    <p:anim calcmode="lin" valueType="num">
                                      <p:cBhvr additive="base">
                                        <p:cTn id="147" dur="500"/>
                                        <p:tgtEl>
                                          <p:spTgt spid="112"/>
                                        </p:tgtEl>
                                        <p:attrNameLst>
                                          <p:attrName>ppt_y</p:attrName>
                                        </p:attrNameLst>
                                      </p:cBhvr>
                                      <p:tavLst>
                                        <p:tav tm="0">
                                          <p:val>
                                            <p:strVal val="ppt_y"/>
                                          </p:val>
                                        </p:tav>
                                        <p:tav tm="100000">
                                          <p:val>
                                            <p:strVal val="1+ppt_h/2"/>
                                          </p:val>
                                        </p:tav>
                                      </p:tavLst>
                                    </p:anim>
                                    <p:set>
                                      <p:cBhvr>
                                        <p:cTn id="148" dur="1" fill="hold">
                                          <p:stCondLst>
                                            <p:cond delay="499"/>
                                          </p:stCondLst>
                                        </p:cTn>
                                        <p:tgtEl>
                                          <p:spTgt spid="112"/>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500"/>
                                        <p:tgtEl>
                                          <p:spTgt spid="115"/>
                                        </p:tgtEl>
                                        <p:attrNameLst>
                                          <p:attrName>ppt_x</p:attrName>
                                        </p:attrNameLst>
                                      </p:cBhvr>
                                      <p:tavLst>
                                        <p:tav tm="0">
                                          <p:val>
                                            <p:strVal val="ppt_x"/>
                                          </p:val>
                                        </p:tav>
                                        <p:tav tm="100000">
                                          <p:val>
                                            <p:strVal val="ppt_x"/>
                                          </p:val>
                                        </p:tav>
                                      </p:tavLst>
                                    </p:anim>
                                    <p:anim calcmode="lin" valueType="num">
                                      <p:cBhvr additive="base">
                                        <p:cTn id="151" dur="500"/>
                                        <p:tgtEl>
                                          <p:spTgt spid="115"/>
                                        </p:tgtEl>
                                        <p:attrNameLst>
                                          <p:attrName>ppt_y</p:attrName>
                                        </p:attrNameLst>
                                      </p:cBhvr>
                                      <p:tavLst>
                                        <p:tav tm="0">
                                          <p:val>
                                            <p:strVal val="ppt_y"/>
                                          </p:val>
                                        </p:tav>
                                        <p:tav tm="100000">
                                          <p:val>
                                            <p:strVal val="1+ppt_h/2"/>
                                          </p:val>
                                        </p:tav>
                                      </p:tavLst>
                                    </p:anim>
                                    <p:set>
                                      <p:cBhvr>
                                        <p:cTn id="152" dur="1" fill="hold">
                                          <p:stCondLst>
                                            <p:cond delay="499"/>
                                          </p:stCondLst>
                                        </p:cTn>
                                        <p:tgtEl>
                                          <p:spTgt spid="115"/>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500"/>
                                        <p:tgtEl>
                                          <p:spTgt spid="118"/>
                                        </p:tgtEl>
                                        <p:attrNameLst>
                                          <p:attrName>ppt_x</p:attrName>
                                        </p:attrNameLst>
                                      </p:cBhvr>
                                      <p:tavLst>
                                        <p:tav tm="0">
                                          <p:val>
                                            <p:strVal val="ppt_x"/>
                                          </p:val>
                                        </p:tav>
                                        <p:tav tm="100000">
                                          <p:val>
                                            <p:strVal val="ppt_x"/>
                                          </p:val>
                                        </p:tav>
                                      </p:tavLst>
                                    </p:anim>
                                    <p:anim calcmode="lin" valueType="num">
                                      <p:cBhvr additive="base">
                                        <p:cTn id="155" dur="500"/>
                                        <p:tgtEl>
                                          <p:spTgt spid="118"/>
                                        </p:tgtEl>
                                        <p:attrNameLst>
                                          <p:attrName>ppt_y</p:attrName>
                                        </p:attrNameLst>
                                      </p:cBhvr>
                                      <p:tavLst>
                                        <p:tav tm="0">
                                          <p:val>
                                            <p:strVal val="ppt_y"/>
                                          </p:val>
                                        </p:tav>
                                        <p:tav tm="100000">
                                          <p:val>
                                            <p:strVal val="1+ppt_h/2"/>
                                          </p:val>
                                        </p:tav>
                                      </p:tavLst>
                                    </p:anim>
                                    <p:set>
                                      <p:cBhvr>
                                        <p:cTn id="156" dur="1" fill="hold">
                                          <p:stCondLst>
                                            <p:cond delay="499"/>
                                          </p:stCondLst>
                                        </p:cTn>
                                        <p:tgtEl>
                                          <p:spTgt spid="118"/>
                                        </p:tgtEl>
                                        <p:attrNameLst>
                                          <p:attrName>style.visibility</p:attrName>
                                        </p:attrNameLst>
                                      </p:cBhvr>
                                      <p:to>
                                        <p:strVal val="hidden"/>
                                      </p:to>
                                    </p:set>
                                  </p:childTnLst>
                                </p:cTn>
                              </p:par>
                              <p:par>
                                <p:cTn id="157" presetID="2" presetClass="exit" presetSubtype="4" fill="hold" nodeType="withEffect">
                                  <p:stCondLst>
                                    <p:cond delay="0"/>
                                  </p:stCondLst>
                                  <p:childTnLst>
                                    <p:anim calcmode="lin" valueType="num">
                                      <p:cBhvr additive="base">
                                        <p:cTn id="158" dur="500"/>
                                        <p:tgtEl>
                                          <p:spTgt spid="121"/>
                                        </p:tgtEl>
                                        <p:attrNameLst>
                                          <p:attrName>ppt_x</p:attrName>
                                        </p:attrNameLst>
                                      </p:cBhvr>
                                      <p:tavLst>
                                        <p:tav tm="0">
                                          <p:val>
                                            <p:strVal val="ppt_x"/>
                                          </p:val>
                                        </p:tav>
                                        <p:tav tm="100000">
                                          <p:val>
                                            <p:strVal val="ppt_x"/>
                                          </p:val>
                                        </p:tav>
                                      </p:tavLst>
                                    </p:anim>
                                    <p:anim calcmode="lin" valueType="num">
                                      <p:cBhvr additive="base">
                                        <p:cTn id="159" dur="500"/>
                                        <p:tgtEl>
                                          <p:spTgt spid="121"/>
                                        </p:tgtEl>
                                        <p:attrNameLst>
                                          <p:attrName>ppt_y</p:attrName>
                                        </p:attrNameLst>
                                      </p:cBhvr>
                                      <p:tavLst>
                                        <p:tav tm="0">
                                          <p:val>
                                            <p:strVal val="ppt_y"/>
                                          </p:val>
                                        </p:tav>
                                        <p:tav tm="100000">
                                          <p:val>
                                            <p:strVal val="1+ppt_h/2"/>
                                          </p:val>
                                        </p:tav>
                                      </p:tavLst>
                                    </p:anim>
                                    <p:set>
                                      <p:cBhvr>
                                        <p:cTn id="160" dur="1" fill="hold">
                                          <p:stCondLst>
                                            <p:cond delay="499"/>
                                          </p:stCondLst>
                                        </p:cTn>
                                        <p:tgtEl>
                                          <p:spTgt spid="121"/>
                                        </p:tgtEl>
                                        <p:attrNameLst>
                                          <p:attrName>style.visibility</p:attrName>
                                        </p:attrNameLst>
                                      </p:cBhvr>
                                      <p:to>
                                        <p:strVal val="hidden"/>
                                      </p:to>
                                    </p:set>
                                  </p:childTnLst>
                                </p:cTn>
                              </p:par>
                              <p:par>
                                <p:cTn id="161" presetID="2" presetClass="exit" presetSubtype="1" fill="hold" nodeType="withEffect">
                                  <p:stCondLst>
                                    <p:cond delay="0"/>
                                  </p:stCondLst>
                                  <p:childTnLst>
                                    <p:anim calcmode="lin" valueType="num">
                                      <p:cBhvr additive="base">
                                        <p:cTn id="162" dur="500"/>
                                        <p:tgtEl>
                                          <p:spTgt spid="124"/>
                                        </p:tgtEl>
                                        <p:attrNameLst>
                                          <p:attrName>ppt_x</p:attrName>
                                        </p:attrNameLst>
                                      </p:cBhvr>
                                      <p:tavLst>
                                        <p:tav tm="0">
                                          <p:val>
                                            <p:strVal val="ppt_x"/>
                                          </p:val>
                                        </p:tav>
                                        <p:tav tm="100000">
                                          <p:val>
                                            <p:strVal val="ppt_x"/>
                                          </p:val>
                                        </p:tav>
                                      </p:tavLst>
                                    </p:anim>
                                    <p:anim calcmode="lin" valueType="num">
                                      <p:cBhvr additive="base">
                                        <p:cTn id="163" dur="500"/>
                                        <p:tgtEl>
                                          <p:spTgt spid="124"/>
                                        </p:tgtEl>
                                        <p:attrNameLst>
                                          <p:attrName>ppt_y</p:attrName>
                                        </p:attrNameLst>
                                      </p:cBhvr>
                                      <p:tavLst>
                                        <p:tav tm="0">
                                          <p:val>
                                            <p:strVal val="ppt_y"/>
                                          </p:val>
                                        </p:tav>
                                        <p:tav tm="100000">
                                          <p:val>
                                            <p:strVal val="0-ppt_h/2"/>
                                          </p:val>
                                        </p:tav>
                                      </p:tavLst>
                                    </p:anim>
                                    <p:set>
                                      <p:cBhvr>
                                        <p:cTn id="164" dur="1" fill="hold">
                                          <p:stCondLst>
                                            <p:cond delay="499"/>
                                          </p:stCondLst>
                                        </p:cTn>
                                        <p:tgtEl>
                                          <p:spTgt spid="124"/>
                                        </p:tgtEl>
                                        <p:attrNameLst>
                                          <p:attrName>style.visibility</p:attrName>
                                        </p:attrNameLst>
                                      </p:cBhvr>
                                      <p:to>
                                        <p:strVal val="hidden"/>
                                      </p:to>
                                    </p:set>
                                  </p:childTnLst>
                                </p:cTn>
                              </p:par>
                              <p:par>
                                <p:cTn id="165" presetID="2" presetClass="exit" presetSubtype="4" fill="hold" nodeType="withEffect">
                                  <p:stCondLst>
                                    <p:cond delay="0"/>
                                  </p:stCondLst>
                                  <p:childTnLst>
                                    <p:anim calcmode="lin" valueType="num">
                                      <p:cBhvr additive="base">
                                        <p:cTn id="166" dur="500"/>
                                        <p:tgtEl>
                                          <p:spTgt spid="130"/>
                                        </p:tgtEl>
                                        <p:attrNameLst>
                                          <p:attrName>ppt_x</p:attrName>
                                        </p:attrNameLst>
                                      </p:cBhvr>
                                      <p:tavLst>
                                        <p:tav tm="0">
                                          <p:val>
                                            <p:strVal val="ppt_x"/>
                                          </p:val>
                                        </p:tav>
                                        <p:tav tm="100000">
                                          <p:val>
                                            <p:strVal val="ppt_x"/>
                                          </p:val>
                                        </p:tav>
                                      </p:tavLst>
                                    </p:anim>
                                    <p:anim calcmode="lin" valueType="num">
                                      <p:cBhvr additive="base">
                                        <p:cTn id="167" dur="500"/>
                                        <p:tgtEl>
                                          <p:spTgt spid="130"/>
                                        </p:tgtEl>
                                        <p:attrNameLst>
                                          <p:attrName>ppt_y</p:attrName>
                                        </p:attrNameLst>
                                      </p:cBhvr>
                                      <p:tavLst>
                                        <p:tav tm="0">
                                          <p:val>
                                            <p:strVal val="ppt_y"/>
                                          </p:val>
                                        </p:tav>
                                        <p:tav tm="100000">
                                          <p:val>
                                            <p:strVal val="1+ppt_h/2"/>
                                          </p:val>
                                        </p:tav>
                                      </p:tavLst>
                                    </p:anim>
                                    <p:set>
                                      <p:cBhvr>
                                        <p:cTn id="168" dur="1" fill="hold">
                                          <p:stCondLst>
                                            <p:cond delay="499"/>
                                          </p:stCondLst>
                                        </p:cTn>
                                        <p:tgtEl>
                                          <p:spTgt spid="130"/>
                                        </p:tgtEl>
                                        <p:attrNameLst>
                                          <p:attrName>style.visibility</p:attrName>
                                        </p:attrNameLst>
                                      </p:cBhvr>
                                      <p:to>
                                        <p:strVal val="hidden"/>
                                      </p:to>
                                    </p:set>
                                  </p:childTnLst>
                                </p:cTn>
                              </p:par>
                              <p:par>
                                <p:cTn id="169" presetID="2" presetClass="exit" presetSubtype="4" fill="hold" nodeType="withEffect">
                                  <p:stCondLst>
                                    <p:cond delay="0"/>
                                  </p:stCondLst>
                                  <p:childTnLst>
                                    <p:anim calcmode="lin" valueType="num">
                                      <p:cBhvr additive="base">
                                        <p:cTn id="170" dur="500"/>
                                        <p:tgtEl>
                                          <p:spTgt spid="133"/>
                                        </p:tgtEl>
                                        <p:attrNameLst>
                                          <p:attrName>ppt_x</p:attrName>
                                        </p:attrNameLst>
                                      </p:cBhvr>
                                      <p:tavLst>
                                        <p:tav tm="0">
                                          <p:val>
                                            <p:strVal val="ppt_x"/>
                                          </p:val>
                                        </p:tav>
                                        <p:tav tm="100000">
                                          <p:val>
                                            <p:strVal val="ppt_x"/>
                                          </p:val>
                                        </p:tav>
                                      </p:tavLst>
                                    </p:anim>
                                    <p:anim calcmode="lin" valueType="num">
                                      <p:cBhvr additive="base">
                                        <p:cTn id="171" dur="500"/>
                                        <p:tgtEl>
                                          <p:spTgt spid="133"/>
                                        </p:tgtEl>
                                        <p:attrNameLst>
                                          <p:attrName>ppt_y</p:attrName>
                                        </p:attrNameLst>
                                      </p:cBhvr>
                                      <p:tavLst>
                                        <p:tav tm="0">
                                          <p:val>
                                            <p:strVal val="ppt_y"/>
                                          </p:val>
                                        </p:tav>
                                        <p:tav tm="100000">
                                          <p:val>
                                            <p:strVal val="1+ppt_h/2"/>
                                          </p:val>
                                        </p:tav>
                                      </p:tavLst>
                                    </p:anim>
                                    <p:set>
                                      <p:cBhvr>
                                        <p:cTn id="172" dur="1" fill="hold">
                                          <p:stCondLst>
                                            <p:cond delay="499"/>
                                          </p:stCondLst>
                                        </p:cTn>
                                        <p:tgtEl>
                                          <p:spTgt spid="133"/>
                                        </p:tgtEl>
                                        <p:attrNameLst>
                                          <p:attrName>style.visibility</p:attrName>
                                        </p:attrNameLst>
                                      </p:cBhvr>
                                      <p:to>
                                        <p:strVal val="hidden"/>
                                      </p:to>
                                    </p:set>
                                  </p:childTnLst>
                                </p:cTn>
                              </p:par>
                              <p:par>
                                <p:cTn id="173" presetID="2" presetClass="exit" presetSubtype="8" fill="hold" nodeType="withEffect">
                                  <p:stCondLst>
                                    <p:cond delay="0"/>
                                  </p:stCondLst>
                                  <p:childTnLst>
                                    <p:anim calcmode="lin" valueType="num">
                                      <p:cBhvr additive="base">
                                        <p:cTn id="174" dur="500"/>
                                        <p:tgtEl>
                                          <p:spTgt spid="127"/>
                                        </p:tgtEl>
                                        <p:attrNameLst>
                                          <p:attrName>ppt_x</p:attrName>
                                        </p:attrNameLst>
                                      </p:cBhvr>
                                      <p:tavLst>
                                        <p:tav tm="0">
                                          <p:val>
                                            <p:strVal val="ppt_x"/>
                                          </p:val>
                                        </p:tav>
                                        <p:tav tm="100000">
                                          <p:val>
                                            <p:strVal val="0-ppt_w/2"/>
                                          </p:val>
                                        </p:tav>
                                      </p:tavLst>
                                    </p:anim>
                                    <p:anim calcmode="lin" valueType="num">
                                      <p:cBhvr additive="base">
                                        <p:cTn id="175" dur="500"/>
                                        <p:tgtEl>
                                          <p:spTgt spid="127"/>
                                        </p:tgtEl>
                                        <p:attrNameLst>
                                          <p:attrName>ppt_y</p:attrName>
                                        </p:attrNameLst>
                                      </p:cBhvr>
                                      <p:tavLst>
                                        <p:tav tm="0">
                                          <p:val>
                                            <p:strVal val="ppt_y"/>
                                          </p:val>
                                        </p:tav>
                                        <p:tav tm="100000">
                                          <p:val>
                                            <p:strVal val="ppt_y"/>
                                          </p:val>
                                        </p:tav>
                                      </p:tavLst>
                                    </p:anim>
                                    <p:set>
                                      <p:cBhvr>
                                        <p:cTn id="176" dur="1" fill="hold">
                                          <p:stCondLst>
                                            <p:cond delay="499"/>
                                          </p:stCondLst>
                                        </p:cTn>
                                        <p:tgtEl>
                                          <p:spTgt spid="127"/>
                                        </p:tgtEl>
                                        <p:attrNameLst>
                                          <p:attrName>style.visibility</p:attrName>
                                        </p:attrNameLst>
                                      </p:cBhvr>
                                      <p:to>
                                        <p:strVal val="hidden"/>
                                      </p:to>
                                    </p:set>
                                  </p:childTnLst>
                                </p:cTn>
                              </p:par>
                              <p:par>
                                <p:cTn id="177" presetID="2" presetClass="exit" presetSubtype="6" fill="hold" nodeType="withEffect">
                                  <p:stCondLst>
                                    <p:cond delay="0"/>
                                  </p:stCondLst>
                                  <p:childTnLst>
                                    <p:anim calcmode="lin" valueType="num">
                                      <p:cBhvr additive="base">
                                        <p:cTn id="178" dur="500"/>
                                        <p:tgtEl>
                                          <p:spTgt spid="136"/>
                                        </p:tgtEl>
                                        <p:attrNameLst>
                                          <p:attrName>ppt_x</p:attrName>
                                        </p:attrNameLst>
                                      </p:cBhvr>
                                      <p:tavLst>
                                        <p:tav tm="0">
                                          <p:val>
                                            <p:strVal val="ppt_x"/>
                                          </p:val>
                                        </p:tav>
                                        <p:tav tm="100000">
                                          <p:val>
                                            <p:strVal val="1+ppt_w/2"/>
                                          </p:val>
                                        </p:tav>
                                      </p:tavLst>
                                    </p:anim>
                                    <p:anim calcmode="lin" valueType="num">
                                      <p:cBhvr additive="base">
                                        <p:cTn id="179" dur="500"/>
                                        <p:tgtEl>
                                          <p:spTgt spid="136"/>
                                        </p:tgtEl>
                                        <p:attrNameLst>
                                          <p:attrName>ppt_y</p:attrName>
                                        </p:attrNameLst>
                                      </p:cBhvr>
                                      <p:tavLst>
                                        <p:tav tm="0">
                                          <p:val>
                                            <p:strVal val="ppt_y"/>
                                          </p:val>
                                        </p:tav>
                                        <p:tav tm="100000">
                                          <p:val>
                                            <p:strVal val="1+ppt_h/2"/>
                                          </p:val>
                                        </p:tav>
                                      </p:tavLst>
                                    </p:anim>
                                    <p:set>
                                      <p:cBhvr>
                                        <p:cTn id="180" dur="1" fill="hold">
                                          <p:stCondLst>
                                            <p:cond delay="499"/>
                                          </p:stCondLst>
                                        </p:cTn>
                                        <p:tgtEl>
                                          <p:spTgt spid="136"/>
                                        </p:tgtEl>
                                        <p:attrNameLst>
                                          <p:attrName>style.visibility</p:attrName>
                                        </p:attrNameLst>
                                      </p:cBhvr>
                                      <p:to>
                                        <p:strVal val="hidden"/>
                                      </p:to>
                                    </p:set>
                                  </p:childTnLst>
                                </p:cTn>
                              </p:par>
                              <p:par>
                                <p:cTn id="181" presetID="2" presetClass="exit" presetSubtype="3" fill="hold" nodeType="withEffect">
                                  <p:stCondLst>
                                    <p:cond delay="0"/>
                                  </p:stCondLst>
                                  <p:childTnLst>
                                    <p:anim calcmode="lin" valueType="num">
                                      <p:cBhvr additive="base">
                                        <p:cTn id="182" dur="500"/>
                                        <p:tgtEl>
                                          <p:spTgt spid="139"/>
                                        </p:tgtEl>
                                        <p:attrNameLst>
                                          <p:attrName>ppt_x</p:attrName>
                                        </p:attrNameLst>
                                      </p:cBhvr>
                                      <p:tavLst>
                                        <p:tav tm="0">
                                          <p:val>
                                            <p:strVal val="ppt_x"/>
                                          </p:val>
                                        </p:tav>
                                        <p:tav tm="100000">
                                          <p:val>
                                            <p:strVal val="1+ppt_w/2"/>
                                          </p:val>
                                        </p:tav>
                                      </p:tavLst>
                                    </p:anim>
                                    <p:anim calcmode="lin" valueType="num">
                                      <p:cBhvr additive="base">
                                        <p:cTn id="183" dur="500"/>
                                        <p:tgtEl>
                                          <p:spTgt spid="139"/>
                                        </p:tgtEl>
                                        <p:attrNameLst>
                                          <p:attrName>ppt_y</p:attrName>
                                        </p:attrNameLst>
                                      </p:cBhvr>
                                      <p:tavLst>
                                        <p:tav tm="0">
                                          <p:val>
                                            <p:strVal val="ppt_y"/>
                                          </p:val>
                                        </p:tav>
                                        <p:tav tm="100000">
                                          <p:val>
                                            <p:strVal val="0-ppt_h/2"/>
                                          </p:val>
                                        </p:tav>
                                      </p:tavLst>
                                    </p:anim>
                                    <p:set>
                                      <p:cBhvr>
                                        <p:cTn id="184" dur="1" fill="hold">
                                          <p:stCondLst>
                                            <p:cond delay="499"/>
                                          </p:stCondLst>
                                        </p:cTn>
                                        <p:tgtEl>
                                          <p:spTgt spid="139"/>
                                        </p:tgtEl>
                                        <p:attrNameLst>
                                          <p:attrName>style.visibility</p:attrName>
                                        </p:attrNameLst>
                                      </p:cBhvr>
                                      <p:to>
                                        <p:strVal val="hidden"/>
                                      </p:to>
                                    </p:set>
                                  </p:childTnLst>
                                </p:cTn>
                              </p:par>
                              <p:par>
                                <p:cTn id="185" presetID="2" presetClass="exit" presetSubtype="4" fill="hold" nodeType="withEffect">
                                  <p:stCondLst>
                                    <p:cond delay="0"/>
                                  </p:stCondLst>
                                  <p:childTnLst>
                                    <p:anim calcmode="lin" valueType="num">
                                      <p:cBhvr additive="base">
                                        <p:cTn id="186" dur="500"/>
                                        <p:tgtEl>
                                          <p:spTgt spid="142"/>
                                        </p:tgtEl>
                                        <p:attrNameLst>
                                          <p:attrName>ppt_x</p:attrName>
                                        </p:attrNameLst>
                                      </p:cBhvr>
                                      <p:tavLst>
                                        <p:tav tm="0">
                                          <p:val>
                                            <p:strVal val="ppt_x"/>
                                          </p:val>
                                        </p:tav>
                                        <p:tav tm="100000">
                                          <p:val>
                                            <p:strVal val="ppt_x"/>
                                          </p:val>
                                        </p:tav>
                                      </p:tavLst>
                                    </p:anim>
                                    <p:anim calcmode="lin" valueType="num">
                                      <p:cBhvr additive="base">
                                        <p:cTn id="187" dur="500"/>
                                        <p:tgtEl>
                                          <p:spTgt spid="142"/>
                                        </p:tgtEl>
                                        <p:attrNameLst>
                                          <p:attrName>ppt_y</p:attrName>
                                        </p:attrNameLst>
                                      </p:cBhvr>
                                      <p:tavLst>
                                        <p:tav tm="0">
                                          <p:val>
                                            <p:strVal val="ppt_y"/>
                                          </p:val>
                                        </p:tav>
                                        <p:tav tm="100000">
                                          <p:val>
                                            <p:strVal val="1+ppt_h/2"/>
                                          </p:val>
                                        </p:tav>
                                      </p:tavLst>
                                    </p:anim>
                                    <p:set>
                                      <p:cBhvr>
                                        <p:cTn id="188" dur="1" fill="hold">
                                          <p:stCondLst>
                                            <p:cond delay="499"/>
                                          </p:stCondLst>
                                        </p:cTn>
                                        <p:tgtEl>
                                          <p:spTgt spid="142"/>
                                        </p:tgtEl>
                                        <p:attrNameLst>
                                          <p:attrName>style.visibility</p:attrName>
                                        </p:attrNameLst>
                                      </p:cBhvr>
                                      <p:to>
                                        <p:strVal val="hidden"/>
                                      </p:to>
                                    </p:set>
                                  </p:childTnLst>
                                </p:cTn>
                              </p:par>
                              <p:par>
                                <p:cTn id="189" presetID="2" presetClass="exit" presetSubtype="4" fill="hold" nodeType="withEffect">
                                  <p:stCondLst>
                                    <p:cond delay="0"/>
                                  </p:stCondLst>
                                  <p:childTnLst>
                                    <p:anim calcmode="lin" valueType="num">
                                      <p:cBhvr additive="base">
                                        <p:cTn id="190" dur="500"/>
                                        <p:tgtEl>
                                          <p:spTgt spid="145"/>
                                        </p:tgtEl>
                                        <p:attrNameLst>
                                          <p:attrName>ppt_x</p:attrName>
                                        </p:attrNameLst>
                                      </p:cBhvr>
                                      <p:tavLst>
                                        <p:tav tm="0">
                                          <p:val>
                                            <p:strVal val="ppt_x"/>
                                          </p:val>
                                        </p:tav>
                                        <p:tav tm="100000">
                                          <p:val>
                                            <p:strVal val="ppt_x"/>
                                          </p:val>
                                        </p:tav>
                                      </p:tavLst>
                                    </p:anim>
                                    <p:anim calcmode="lin" valueType="num">
                                      <p:cBhvr additive="base">
                                        <p:cTn id="191" dur="500"/>
                                        <p:tgtEl>
                                          <p:spTgt spid="145"/>
                                        </p:tgtEl>
                                        <p:attrNameLst>
                                          <p:attrName>ppt_y</p:attrName>
                                        </p:attrNameLst>
                                      </p:cBhvr>
                                      <p:tavLst>
                                        <p:tav tm="0">
                                          <p:val>
                                            <p:strVal val="ppt_y"/>
                                          </p:val>
                                        </p:tav>
                                        <p:tav tm="100000">
                                          <p:val>
                                            <p:strVal val="1+ppt_h/2"/>
                                          </p:val>
                                        </p:tav>
                                      </p:tavLst>
                                    </p:anim>
                                    <p:set>
                                      <p:cBhvr>
                                        <p:cTn id="192" dur="1" fill="hold">
                                          <p:stCondLst>
                                            <p:cond delay="499"/>
                                          </p:stCondLst>
                                        </p:cTn>
                                        <p:tgtEl>
                                          <p:spTgt spid="145"/>
                                        </p:tgtEl>
                                        <p:attrNameLst>
                                          <p:attrName>style.visibility</p:attrName>
                                        </p:attrNameLst>
                                      </p:cBhvr>
                                      <p:to>
                                        <p:strVal val="hidden"/>
                                      </p:to>
                                    </p:set>
                                  </p:childTnLst>
                                </p:cTn>
                              </p:par>
                              <p:par>
                                <p:cTn id="193" presetID="2" presetClass="exit" presetSubtype="4" fill="hold" nodeType="withEffect">
                                  <p:stCondLst>
                                    <p:cond delay="0"/>
                                  </p:stCondLst>
                                  <p:childTnLst>
                                    <p:anim calcmode="lin" valueType="num">
                                      <p:cBhvr additive="base">
                                        <p:cTn id="194" dur="500"/>
                                        <p:tgtEl>
                                          <p:spTgt spid="151"/>
                                        </p:tgtEl>
                                        <p:attrNameLst>
                                          <p:attrName>ppt_x</p:attrName>
                                        </p:attrNameLst>
                                      </p:cBhvr>
                                      <p:tavLst>
                                        <p:tav tm="0">
                                          <p:val>
                                            <p:strVal val="ppt_x"/>
                                          </p:val>
                                        </p:tav>
                                        <p:tav tm="100000">
                                          <p:val>
                                            <p:strVal val="ppt_x"/>
                                          </p:val>
                                        </p:tav>
                                      </p:tavLst>
                                    </p:anim>
                                    <p:anim calcmode="lin" valueType="num">
                                      <p:cBhvr additive="base">
                                        <p:cTn id="195" dur="500"/>
                                        <p:tgtEl>
                                          <p:spTgt spid="151"/>
                                        </p:tgtEl>
                                        <p:attrNameLst>
                                          <p:attrName>ppt_y</p:attrName>
                                        </p:attrNameLst>
                                      </p:cBhvr>
                                      <p:tavLst>
                                        <p:tav tm="0">
                                          <p:val>
                                            <p:strVal val="ppt_y"/>
                                          </p:val>
                                        </p:tav>
                                        <p:tav tm="100000">
                                          <p:val>
                                            <p:strVal val="1+ppt_h/2"/>
                                          </p:val>
                                        </p:tav>
                                      </p:tavLst>
                                    </p:anim>
                                    <p:set>
                                      <p:cBhvr>
                                        <p:cTn id="196" dur="1" fill="hold">
                                          <p:stCondLst>
                                            <p:cond delay="499"/>
                                          </p:stCondLst>
                                        </p:cTn>
                                        <p:tgtEl>
                                          <p:spTgt spid="151"/>
                                        </p:tgtEl>
                                        <p:attrNameLst>
                                          <p:attrName>style.visibility</p:attrName>
                                        </p:attrNameLst>
                                      </p:cBhvr>
                                      <p:to>
                                        <p:strVal val="hidden"/>
                                      </p:to>
                                    </p:set>
                                  </p:childTnLst>
                                </p:cTn>
                              </p:par>
                              <p:par>
                                <p:cTn id="197" presetID="2" presetClass="exit" presetSubtype="4" fill="hold" nodeType="withEffect">
                                  <p:stCondLst>
                                    <p:cond delay="0"/>
                                  </p:stCondLst>
                                  <p:childTnLst>
                                    <p:anim calcmode="lin" valueType="num">
                                      <p:cBhvr additive="base">
                                        <p:cTn id="198" dur="500"/>
                                        <p:tgtEl>
                                          <p:spTgt spid="154"/>
                                        </p:tgtEl>
                                        <p:attrNameLst>
                                          <p:attrName>ppt_x</p:attrName>
                                        </p:attrNameLst>
                                      </p:cBhvr>
                                      <p:tavLst>
                                        <p:tav tm="0">
                                          <p:val>
                                            <p:strVal val="ppt_x"/>
                                          </p:val>
                                        </p:tav>
                                        <p:tav tm="100000">
                                          <p:val>
                                            <p:strVal val="ppt_x"/>
                                          </p:val>
                                        </p:tav>
                                      </p:tavLst>
                                    </p:anim>
                                    <p:anim calcmode="lin" valueType="num">
                                      <p:cBhvr additive="base">
                                        <p:cTn id="199" dur="500"/>
                                        <p:tgtEl>
                                          <p:spTgt spid="154"/>
                                        </p:tgtEl>
                                        <p:attrNameLst>
                                          <p:attrName>ppt_y</p:attrName>
                                        </p:attrNameLst>
                                      </p:cBhvr>
                                      <p:tavLst>
                                        <p:tav tm="0">
                                          <p:val>
                                            <p:strVal val="ppt_y"/>
                                          </p:val>
                                        </p:tav>
                                        <p:tav tm="100000">
                                          <p:val>
                                            <p:strVal val="1+ppt_h/2"/>
                                          </p:val>
                                        </p:tav>
                                      </p:tavLst>
                                    </p:anim>
                                    <p:set>
                                      <p:cBhvr>
                                        <p:cTn id="200" dur="1" fill="hold">
                                          <p:stCondLst>
                                            <p:cond delay="499"/>
                                          </p:stCondLst>
                                        </p:cTn>
                                        <p:tgtEl>
                                          <p:spTgt spid="154"/>
                                        </p:tgtEl>
                                        <p:attrNameLst>
                                          <p:attrName>style.visibility</p:attrName>
                                        </p:attrNameLst>
                                      </p:cBhvr>
                                      <p:to>
                                        <p:strVal val="hidden"/>
                                      </p:to>
                                    </p:set>
                                  </p:childTnLst>
                                </p:cTn>
                              </p:par>
                              <p:par>
                                <p:cTn id="201" presetID="2" presetClass="exit" presetSubtype="9" fill="hold" nodeType="withEffect">
                                  <p:stCondLst>
                                    <p:cond delay="0"/>
                                  </p:stCondLst>
                                  <p:childTnLst>
                                    <p:anim calcmode="lin" valueType="num">
                                      <p:cBhvr additive="base">
                                        <p:cTn id="202" dur="500"/>
                                        <p:tgtEl>
                                          <p:spTgt spid="157"/>
                                        </p:tgtEl>
                                        <p:attrNameLst>
                                          <p:attrName>ppt_x</p:attrName>
                                        </p:attrNameLst>
                                      </p:cBhvr>
                                      <p:tavLst>
                                        <p:tav tm="0">
                                          <p:val>
                                            <p:strVal val="ppt_x"/>
                                          </p:val>
                                        </p:tav>
                                        <p:tav tm="100000">
                                          <p:val>
                                            <p:strVal val="0-ppt_w/2"/>
                                          </p:val>
                                        </p:tav>
                                      </p:tavLst>
                                    </p:anim>
                                    <p:anim calcmode="lin" valueType="num">
                                      <p:cBhvr additive="base">
                                        <p:cTn id="203" dur="500"/>
                                        <p:tgtEl>
                                          <p:spTgt spid="157"/>
                                        </p:tgtEl>
                                        <p:attrNameLst>
                                          <p:attrName>ppt_y</p:attrName>
                                        </p:attrNameLst>
                                      </p:cBhvr>
                                      <p:tavLst>
                                        <p:tav tm="0">
                                          <p:val>
                                            <p:strVal val="ppt_y"/>
                                          </p:val>
                                        </p:tav>
                                        <p:tav tm="100000">
                                          <p:val>
                                            <p:strVal val="0-ppt_h/2"/>
                                          </p:val>
                                        </p:tav>
                                      </p:tavLst>
                                    </p:anim>
                                    <p:set>
                                      <p:cBhvr>
                                        <p:cTn id="204" dur="1" fill="hold">
                                          <p:stCondLst>
                                            <p:cond delay="499"/>
                                          </p:stCondLst>
                                        </p:cTn>
                                        <p:tgtEl>
                                          <p:spTgt spid="157"/>
                                        </p:tgtEl>
                                        <p:attrNameLst>
                                          <p:attrName>style.visibility</p:attrName>
                                        </p:attrNameLst>
                                      </p:cBhvr>
                                      <p:to>
                                        <p:strVal val="hidden"/>
                                      </p:to>
                                    </p:set>
                                  </p:childTnLst>
                                </p:cTn>
                              </p:par>
                              <p:par>
                                <p:cTn id="205" presetID="2" presetClass="exit" presetSubtype="4" fill="hold" nodeType="withEffect">
                                  <p:stCondLst>
                                    <p:cond delay="0"/>
                                  </p:stCondLst>
                                  <p:childTnLst>
                                    <p:anim calcmode="lin" valueType="num">
                                      <p:cBhvr additive="base">
                                        <p:cTn id="206" dur="500"/>
                                        <p:tgtEl>
                                          <p:spTgt spid="160"/>
                                        </p:tgtEl>
                                        <p:attrNameLst>
                                          <p:attrName>ppt_x</p:attrName>
                                        </p:attrNameLst>
                                      </p:cBhvr>
                                      <p:tavLst>
                                        <p:tav tm="0">
                                          <p:val>
                                            <p:strVal val="ppt_x"/>
                                          </p:val>
                                        </p:tav>
                                        <p:tav tm="100000">
                                          <p:val>
                                            <p:strVal val="ppt_x"/>
                                          </p:val>
                                        </p:tav>
                                      </p:tavLst>
                                    </p:anim>
                                    <p:anim calcmode="lin" valueType="num">
                                      <p:cBhvr additive="base">
                                        <p:cTn id="207" dur="500"/>
                                        <p:tgtEl>
                                          <p:spTgt spid="160"/>
                                        </p:tgtEl>
                                        <p:attrNameLst>
                                          <p:attrName>ppt_y</p:attrName>
                                        </p:attrNameLst>
                                      </p:cBhvr>
                                      <p:tavLst>
                                        <p:tav tm="0">
                                          <p:val>
                                            <p:strVal val="ppt_y"/>
                                          </p:val>
                                        </p:tav>
                                        <p:tav tm="100000">
                                          <p:val>
                                            <p:strVal val="1+ppt_h/2"/>
                                          </p:val>
                                        </p:tav>
                                      </p:tavLst>
                                    </p:anim>
                                    <p:set>
                                      <p:cBhvr>
                                        <p:cTn id="208" dur="1" fill="hold">
                                          <p:stCondLst>
                                            <p:cond delay="499"/>
                                          </p:stCondLst>
                                        </p:cTn>
                                        <p:tgtEl>
                                          <p:spTgt spid="160"/>
                                        </p:tgtEl>
                                        <p:attrNameLst>
                                          <p:attrName>style.visibility</p:attrName>
                                        </p:attrNameLst>
                                      </p:cBhvr>
                                      <p:to>
                                        <p:strVal val="hidden"/>
                                      </p:to>
                                    </p:set>
                                  </p:childTnLst>
                                </p:cTn>
                              </p:par>
                              <p:par>
                                <p:cTn id="209" presetID="2" presetClass="exit" presetSubtype="4" fill="hold" nodeType="withEffect">
                                  <p:stCondLst>
                                    <p:cond delay="0"/>
                                  </p:stCondLst>
                                  <p:childTnLst>
                                    <p:anim calcmode="lin" valueType="num">
                                      <p:cBhvr additive="base">
                                        <p:cTn id="210" dur="500"/>
                                        <p:tgtEl>
                                          <p:spTgt spid="148"/>
                                        </p:tgtEl>
                                        <p:attrNameLst>
                                          <p:attrName>ppt_x</p:attrName>
                                        </p:attrNameLst>
                                      </p:cBhvr>
                                      <p:tavLst>
                                        <p:tav tm="0">
                                          <p:val>
                                            <p:strVal val="ppt_x"/>
                                          </p:val>
                                        </p:tav>
                                        <p:tav tm="100000">
                                          <p:val>
                                            <p:strVal val="ppt_x"/>
                                          </p:val>
                                        </p:tav>
                                      </p:tavLst>
                                    </p:anim>
                                    <p:anim calcmode="lin" valueType="num">
                                      <p:cBhvr additive="base">
                                        <p:cTn id="211" dur="500"/>
                                        <p:tgtEl>
                                          <p:spTgt spid="148"/>
                                        </p:tgtEl>
                                        <p:attrNameLst>
                                          <p:attrName>ppt_y</p:attrName>
                                        </p:attrNameLst>
                                      </p:cBhvr>
                                      <p:tavLst>
                                        <p:tav tm="0">
                                          <p:val>
                                            <p:strVal val="ppt_y"/>
                                          </p:val>
                                        </p:tav>
                                        <p:tav tm="100000">
                                          <p:val>
                                            <p:strVal val="1+ppt_h/2"/>
                                          </p:val>
                                        </p:tav>
                                      </p:tavLst>
                                    </p:anim>
                                    <p:set>
                                      <p:cBhvr>
                                        <p:cTn id="212" dur="1" fill="hold">
                                          <p:stCondLst>
                                            <p:cond delay="499"/>
                                          </p:stCondLst>
                                        </p:cTn>
                                        <p:tgtEl>
                                          <p:spTgt spid="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2057400" y="1219201"/>
            <a:ext cx="7848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6"/>
              </a:buClr>
              <a:buFont typeface="Wingdings" pitchFamily="2" charset="2"/>
              <a:buChar char="ü"/>
              <a:defRPr sz="2400" kern="1200">
                <a:solidFill>
                  <a:schemeClr val="tx1"/>
                </a:solidFill>
                <a:latin typeface="+mn-lt"/>
                <a:ea typeface="+mn-ea"/>
                <a:cs typeface="+mn-cs"/>
              </a:defRPr>
            </a:lvl1pPr>
            <a:lvl2pPr marL="804863" indent="-347663" algn="l" defTabSz="914400"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2pPr>
            <a:lvl3pPr marL="1255713" indent="-341313" algn="l" defTabSz="914400" rtl="0" eaLnBrk="1" latinLnBrk="0" hangingPunct="1">
              <a:spcBef>
                <a:spcPct val="20000"/>
              </a:spcBef>
              <a:buClr>
                <a:schemeClr val="accent6"/>
              </a:buClr>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buClr>
              <a:buFont typeface="Wingdings" pitchFamily="2" charset="2"/>
              <a:buChar char="ü"/>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lumMod val="75000"/>
                  </a:schemeClr>
                </a:solidFill>
              </a:rPr>
              <a:t>ITIL (</a:t>
            </a:r>
            <a:r>
              <a:rPr lang="en-US" u="sng" dirty="0">
                <a:solidFill>
                  <a:schemeClr val="bg1">
                    <a:lumMod val="75000"/>
                  </a:schemeClr>
                </a:solidFill>
              </a:rPr>
              <a:t>I</a:t>
            </a:r>
            <a:r>
              <a:rPr lang="en-US" dirty="0">
                <a:solidFill>
                  <a:schemeClr val="bg1">
                    <a:lumMod val="75000"/>
                  </a:schemeClr>
                </a:solidFill>
              </a:rPr>
              <a:t>nformation </a:t>
            </a:r>
            <a:r>
              <a:rPr lang="en-US" u="sng" dirty="0">
                <a:solidFill>
                  <a:schemeClr val="bg1">
                    <a:lumMod val="75000"/>
                  </a:schemeClr>
                </a:solidFill>
              </a:rPr>
              <a:t>T</a:t>
            </a:r>
            <a:r>
              <a:rPr lang="en-US" dirty="0">
                <a:solidFill>
                  <a:schemeClr val="bg1">
                    <a:lumMod val="75000"/>
                  </a:schemeClr>
                </a:solidFill>
              </a:rPr>
              <a:t>echnology </a:t>
            </a:r>
            <a:r>
              <a:rPr lang="en-US" u="sng" dirty="0">
                <a:solidFill>
                  <a:schemeClr val="bg1">
                    <a:lumMod val="75000"/>
                  </a:schemeClr>
                </a:solidFill>
              </a:rPr>
              <a:t>I</a:t>
            </a:r>
            <a:r>
              <a:rPr lang="en-US" dirty="0">
                <a:solidFill>
                  <a:schemeClr val="bg1">
                    <a:lumMod val="75000"/>
                  </a:schemeClr>
                </a:solidFill>
              </a:rPr>
              <a:t>nfrastructure </a:t>
            </a:r>
            <a:r>
              <a:rPr lang="en-US" u="sng" dirty="0">
                <a:solidFill>
                  <a:schemeClr val="bg1">
                    <a:lumMod val="75000"/>
                  </a:schemeClr>
                </a:solidFill>
              </a:rPr>
              <a:t>L</a:t>
            </a:r>
            <a:r>
              <a:rPr lang="en-US" dirty="0">
                <a:solidFill>
                  <a:schemeClr val="bg1">
                    <a:lumMod val="75000"/>
                  </a:schemeClr>
                </a:solidFill>
              </a:rPr>
              <a:t>ibrary, a set                     of books ) is part of a suite of best-practice publications for                IT Service Management (ITSM) </a:t>
            </a:r>
          </a:p>
          <a:p>
            <a:endParaRPr lang="en-US" sz="800" dirty="0">
              <a:solidFill>
                <a:schemeClr val="bg1">
                  <a:lumMod val="75000"/>
                </a:schemeClr>
              </a:solidFill>
            </a:endParaRPr>
          </a:p>
          <a:p>
            <a:pPr marL="347663" lvl="1">
              <a:buFont typeface="Wingdings" pitchFamily="2" charset="2"/>
              <a:buChar char="ü"/>
            </a:pPr>
            <a:r>
              <a:rPr lang="en-US" sz="1800" dirty="0">
                <a:solidFill>
                  <a:schemeClr val="bg1">
                    <a:lumMod val="75000"/>
                  </a:schemeClr>
                </a:solidFill>
              </a:rPr>
              <a:t>Provides guidance to Service providers on the provision of quality IT Services, and on the processes, functions and other capabilities needed to support them</a:t>
            </a:r>
          </a:p>
          <a:p>
            <a:pPr marL="347663" lvl="1">
              <a:buNone/>
            </a:pPr>
            <a:endParaRPr lang="en-US" sz="800" dirty="0">
              <a:solidFill>
                <a:schemeClr val="bg1">
                  <a:lumMod val="75000"/>
                </a:schemeClr>
              </a:solidFill>
            </a:endParaRPr>
          </a:p>
          <a:p>
            <a:pPr marL="347663" lvl="1">
              <a:buFont typeface="Wingdings" pitchFamily="2" charset="2"/>
              <a:buChar char="ü"/>
            </a:pPr>
            <a:r>
              <a:rPr lang="en-US" sz="1800" dirty="0">
                <a:solidFill>
                  <a:schemeClr val="bg1">
                    <a:lumMod val="75000"/>
                  </a:schemeClr>
                </a:solidFill>
              </a:rPr>
              <a:t>Is used by many hundreds of organizations around the world and offers best-practice guidance applicable to all types of organization that provide Services</a:t>
            </a:r>
          </a:p>
          <a:p>
            <a:pPr marL="347663" lvl="1">
              <a:buNone/>
            </a:pPr>
            <a:endParaRPr lang="en-US" sz="800" dirty="0">
              <a:solidFill>
                <a:schemeClr val="bg1">
                  <a:lumMod val="75000"/>
                </a:schemeClr>
              </a:solidFill>
            </a:endParaRPr>
          </a:p>
          <a:p>
            <a:pPr marL="347663" lvl="1">
              <a:buFont typeface="Wingdings" pitchFamily="2" charset="2"/>
              <a:buChar char="ü"/>
            </a:pPr>
            <a:r>
              <a:rPr lang="en-US" sz="1800" dirty="0">
                <a:solidFill>
                  <a:schemeClr val="bg1">
                    <a:lumMod val="75000"/>
                  </a:schemeClr>
                </a:solidFill>
              </a:rPr>
              <a:t>Is not a standard that has to be followed; it is guidance that should be read and understood, and used to create value for the Service provider and its customers </a:t>
            </a:r>
          </a:p>
          <a:p>
            <a:pPr marL="347663" lvl="1">
              <a:buNone/>
            </a:pPr>
            <a:endParaRPr lang="en-US" sz="800" dirty="0">
              <a:solidFill>
                <a:schemeClr val="bg1">
                  <a:lumMod val="75000"/>
                </a:schemeClr>
              </a:solidFill>
            </a:endParaRPr>
          </a:p>
          <a:p>
            <a:pPr marL="347663" lvl="1">
              <a:buFont typeface="Wingdings" pitchFamily="2" charset="2"/>
              <a:buChar char="ü"/>
            </a:pPr>
            <a:r>
              <a:rPr lang="en-US" sz="1800" dirty="0">
                <a:solidFill>
                  <a:schemeClr val="bg1">
                    <a:lumMod val="75000"/>
                  </a:schemeClr>
                </a:solidFill>
              </a:rPr>
              <a:t>Organizations are encouraged to adopt ITIL best practices and to adapt them to work in their specific environments in ways that meet their needs</a:t>
            </a:r>
          </a:p>
          <a:p>
            <a:pPr marL="347663" lvl="1">
              <a:buNone/>
            </a:pPr>
            <a:endParaRPr lang="en-US" sz="800" dirty="0">
              <a:solidFill>
                <a:schemeClr val="bg1">
                  <a:lumMod val="75000"/>
                </a:schemeClr>
              </a:solidFill>
            </a:endParaRPr>
          </a:p>
          <a:p>
            <a:pPr marL="347663" lvl="1">
              <a:buFont typeface="Wingdings" pitchFamily="2" charset="2"/>
              <a:buChar char="ü"/>
            </a:pPr>
            <a:r>
              <a:rPr lang="en-US" sz="1800" dirty="0">
                <a:solidFill>
                  <a:schemeClr val="bg1">
                    <a:lumMod val="75000"/>
                  </a:schemeClr>
                </a:solidFill>
              </a:rPr>
              <a:t>Is the most widely recognized framework for ITSM in the world</a:t>
            </a:r>
          </a:p>
        </p:txBody>
      </p:sp>
      <p:cxnSp>
        <p:nvCxnSpPr>
          <p:cNvPr id="115" name="Straight Connector 114"/>
          <p:cNvCxnSpPr/>
          <p:nvPr/>
        </p:nvCxnSpPr>
        <p:spPr>
          <a:xfrm>
            <a:off x="2536376" y="346710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16" name="Straight Connector 115"/>
          <p:cNvCxnSpPr/>
          <p:nvPr/>
        </p:nvCxnSpPr>
        <p:spPr>
          <a:xfrm>
            <a:off x="2536376" y="52747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17" name="Straight Connector 116"/>
          <p:cNvCxnSpPr/>
          <p:nvPr/>
        </p:nvCxnSpPr>
        <p:spPr>
          <a:xfrm>
            <a:off x="2536376" y="42429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18" name="Straight Connector 117"/>
          <p:cNvCxnSpPr/>
          <p:nvPr/>
        </p:nvCxnSpPr>
        <p:spPr>
          <a:xfrm>
            <a:off x="2536376" y="6021816"/>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6</a:t>
            </a:fld>
            <a:endParaRPr lang="en-US" dirty="0">
              <a:solidFill>
                <a:prstClr val="black">
                  <a:tint val="75000"/>
                </a:prstClr>
              </a:solidFill>
            </a:endParaRPr>
          </a:p>
        </p:txBody>
      </p:sp>
      <p:grpSp>
        <p:nvGrpSpPr>
          <p:cNvPr id="5" name="Group 4"/>
          <p:cNvGrpSpPr/>
          <p:nvPr/>
        </p:nvGrpSpPr>
        <p:grpSpPr>
          <a:xfrm rot="21287126">
            <a:off x="1589512" y="1345967"/>
            <a:ext cx="2861159" cy="1571860"/>
            <a:chOff x="217951" y="1142998"/>
            <a:chExt cx="2861159" cy="1571860"/>
          </a:xfrm>
        </p:grpSpPr>
        <p:pic>
          <p:nvPicPr>
            <p:cNvPr id="6"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7" name="Rectangle 6"/>
            <p:cNvSpPr/>
            <p:nvPr/>
          </p:nvSpPr>
          <p:spPr>
            <a:xfrm>
              <a:off x="217951" y="1544203"/>
              <a:ext cx="2861159" cy="660887"/>
            </a:xfrm>
            <a:prstGeom prst="rect">
              <a:avLst/>
            </a:prstGeom>
          </p:spPr>
          <p:txBody>
            <a:bodyPr wrap="square">
              <a:spAutoFit/>
            </a:bodyPr>
            <a:lstStyle/>
            <a:p>
              <a:pPr algn="ctr">
                <a:lnSpc>
                  <a:spcPct val="120000"/>
                </a:lnSpc>
              </a:pPr>
              <a:r>
                <a:rPr lang="en-US" sz="1600" dirty="0">
                  <a:latin typeface="Comic Sans MS" panose="030F0702030302020204" pitchFamily="66" charset="0"/>
                </a:rPr>
                <a:t>Monitor </a:t>
              </a:r>
            </a:p>
            <a:p>
              <a:pPr algn="ctr">
                <a:lnSpc>
                  <a:spcPct val="120000"/>
                </a:lnSpc>
              </a:pPr>
              <a:r>
                <a:rPr lang="en-US" sz="1600" dirty="0">
                  <a:latin typeface="Comic Sans MS" panose="030F0702030302020204" pitchFamily="66" charset="0"/>
                </a:rPr>
                <a:t>Capacity</a:t>
              </a:r>
            </a:p>
          </p:txBody>
        </p:sp>
      </p:grpSp>
      <p:grpSp>
        <p:nvGrpSpPr>
          <p:cNvPr id="8" name="Group 7"/>
          <p:cNvGrpSpPr/>
          <p:nvPr/>
        </p:nvGrpSpPr>
        <p:grpSpPr>
          <a:xfrm>
            <a:off x="5346314" y="1306719"/>
            <a:ext cx="1597661" cy="1318699"/>
            <a:chOff x="4370084" y="4095940"/>
            <a:chExt cx="1597661" cy="1318699"/>
          </a:xfrm>
        </p:grpSpPr>
        <p:pic>
          <p:nvPicPr>
            <p:cNvPr id="9"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21268300">
              <a:off x="4554439" y="4095940"/>
              <a:ext cx="1374787" cy="1318699"/>
            </a:xfrm>
            <a:prstGeom prst="rect">
              <a:avLst/>
            </a:prstGeom>
            <a:noFill/>
            <a:ln w="9525">
              <a:noFill/>
              <a:miter lim="800000"/>
              <a:headEnd/>
              <a:tailEnd/>
            </a:ln>
            <a:effectLst/>
          </p:spPr>
        </p:pic>
        <p:sp>
          <p:nvSpPr>
            <p:cNvPr id="10" name="Rectangle 9"/>
            <p:cNvSpPr/>
            <p:nvPr/>
          </p:nvSpPr>
          <p:spPr>
            <a:xfrm rot="21253047">
              <a:off x="4370084" y="4385597"/>
              <a:ext cx="1597661"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Analyze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11" name="Group 10"/>
          <p:cNvGrpSpPr/>
          <p:nvPr/>
        </p:nvGrpSpPr>
        <p:grpSpPr>
          <a:xfrm>
            <a:off x="8533897" y="1873118"/>
            <a:ext cx="1713884" cy="1897286"/>
            <a:chOff x="7351552" y="2802277"/>
            <a:chExt cx="1713884" cy="1897286"/>
          </a:xfrm>
        </p:grpSpPr>
        <p:pic>
          <p:nvPicPr>
            <p:cNvPr id="12"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21387541">
              <a:off x="7351552" y="2802277"/>
              <a:ext cx="1713884" cy="1897286"/>
            </a:xfrm>
            <a:prstGeom prst="rect">
              <a:avLst/>
            </a:prstGeom>
            <a:noFill/>
            <a:ln w="9525">
              <a:noFill/>
              <a:miter lim="800000"/>
              <a:headEnd/>
              <a:tailEnd/>
            </a:ln>
            <a:effectLst/>
          </p:spPr>
        </p:pic>
        <p:sp>
          <p:nvSpPr>
            <p:cNvPr id="13" name="Rectangle 12"/>
            <p:cNvSpPr/>
            <p:nvPr/>
          </p:nvSpPr>
          <p:spPr>
            <a:xfrm rot="21326505">
              <a:off x="7504387" y="3204037"/>
              <a:ext cx="1330607"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Negotiate </a:t>
              </a:r>
            </a:p>
            <a:p>
              <a:pPr algn="ctr">
                <a:lnSpc>
                  <a:spcPct val="120000"/>
                </a:lnSpc>
              </a:pPr>
              <a:r>
                <a:rPr lang="en-US" sz="1600" dirty="0">
                  <a:solidFill>
                    <a:prstClr val="black"/>
                  </a:solidFill>
                  <a:latin typeface="Comic Sans MS" panose="030F0702030302020204" pitchFamily="66" charset="0"/>
                </a:rPr>
                <a:t>3</a:t>
              </a:r>
              <a:r>
                <a:rPr lang="en-US" sz="1600" baseline="30000" dirty="0">
                  <a:solidFill>
                    <a:prstClr val="black"/>
                  </a:solidFill>
                  <a:latin typeface="Comic Sans MS" panose="030F0702030302020204" pitchFamily="66" charset="0"/>
                </a:rPr>
                <a:t>rd </a:t>
              </a:r>
              <a:r>
                <a:rPr lang="en-US" sz="1600" dirty="0">
                  <a:solidFill>
                    <a:prstClr val="black"/>
                  </a:solidFill>
                  <a:latin typeface="Comic Sans MS" panose="030F0702030302020204" pitchFamily="66" charset="0"/>
                </a:rPr>
                <a:t>Party </a:t>
              </a:r>
            </a:p>
            <a:p>
              <a:pPr algn="ctr">
                <a:lnSpc>
                  <a:spcPct val="120000"/>
                </a:lnSpc>
              </a:pPr>
              <a:r>
                <a:rPr lang="en-US" sz="1600" dirty="0">
                  <a:solidFill>
                    <a:prstClr val="black"/>
                  </a:solidFill>
                  <a:latin typeface="Comic Sans MS" panose="030F0702030302020204" pitchFamily="66" charset="0"/>
                </a:rPr>
                <a:t>contracts</a:t>
              </a:r>
            </a:p>
          </p:txBody>
        </p:sp>
      </p:grpSp>
      <p:grpSp>
        <p:nvGrpSpPr>
          <p:cNvPr id="14" name="Group 13"/>
          <p:cNvGrpSpPr/>
          <p:nvPr/>
        </p:nvGrpSpPr>
        <p:grpSpPr>
          <a:xfrm>
            <a:off x="2272979" y="1604386"/>
            <a:ext cx="1968403" cy="1371600"/>
            <a:chOff x="2203177" y="3386312"/>
            <a:chExt cx="1968403" cy="1371600"/>
          </a:xfrm>
        </p:grpSpPr>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6" name="Rectangle 15"/>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Restore</a:t>
              </a:r>
            </a:p>
            <a:p>
              <a:pPr algn="ctr">
                <a:lnSpc>
                  <a:spcPct val="120000"/>
                </a:lnSpc>
              </a:pPr>
              <a:r>
                <a:rPr lang="en-US" sz="1600" dirty="0">
                  <a:solidFill>
                    <a:prstClr val="black"/>
                  </a:solidFill>
                  <a:latin typeface="Comic Sans MS" panose="030F0702030302020204" pitchFamily="66" charset="0"/>
                </a:rPr>
                <a:t>Service </a:t>
              </a:r>
            </a:p>
          </p:txBody>
        </p:sp>
      </p:grpSp>
      <p:grpSp>
        <p:nvGrpSpPr>
          <p:cNvPr id="17" name="Group 16"/>
          <p:cNvGrpSpPr/>
          <p:nvPr/>
        </p:nvGrpSpPr>
        <p:grpSpPr>
          <a:xfrm>
            <a:off x="2374998" y="1828800"/>
            <a:ext cx="1968403" cy="1371600"/>
            <a:chOff x="2203177" y="3386312"/>
            <a:chExt cx="1968403" cy="1371600"/>
          </a:xfrm>
        </p:grpSpPr>
        <p:pic>
          <p:nvPicPr>
            <p:cNvPr id="18"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9" name="Rectangle 18"/>
            <p:cNvSpPr/>
            <p:nvPr/>
          </p:nvSpPr>
          <p:spPr>
            <a:xfrm rot="915397">
              <a:off x="2265729" y="3528839"/>
              <a:ext cx="17526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Answer</a:t>
              </a:r>
            </a:p>
            <a:p>
              <a:pPr algn="ctr">
                <a:lnSpc>
                  <a:spcPct val="120000"/>
                </a:lnSpc>
              </a:pPr>
              <a:r>
                <a:rPr lang="en-US" sz="1600" dirty="0">
                  <a:solidFill>
                    <a:prstClr val="black"/>
                  </a:solidFill>
                  <a:latin typeface="Comic Sans MS" panose="030F0702030302020204" pitchFamily="66" charset="0"/>
                </a:rPr>
                <a:t>User’s </a:t>
              </a:r>
            </a:p>
            <a:p>
              <a:pPr algn="ctr">
                <a:lnSpc>
                  <a:spcPct val="120000"/>
                </a:lnSpc>
              </a:pPr>
              <a:r>
                <a:rPr lang="en-US" sz="1600" dirty="0">
                  <a:solidFill>
                    <a:prstClr val="black"/>
                  </a:solidFill>
                  <a:latin typeface="Comic Sans MS" panose="030F0702030302020204" pitchFamily="66" charset="0"/>
                </a:rPr>
                <a:t>Questions</a:t>
              </a:r>
            </a:p>
          </p:txBody>
        </p:sp>
      </p:grpSp>
      <p:grpSp>
        <p:nvGrpSpPr>
          <p:cNvPr id="20" name="Group 19"/>
          <p:cNvGrpSpPr/>
          <p:nvPr/>
        </p:nvGrpSpPr>
        <p:grpSpPr>
          <a:xfrm>
            <a:off x="2603598" y="1752600"/>
            <a:ext cx="1968403" cy="1371600"/>
            <a:chOff x="2203177" y="3386312"/>
            <a:chExt cx="1968403" cy="1371600"/>
          </a:xfrm>
        </p:grpSpPr>
        <p:pic>
          <p:nvPicPr>
            <p:cNvPr id="21"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22" name="Rectangle 21"/>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ROI</a:t>
              </a:r>
            </a:p>
          </p:txBody>
        </p:sp>
      </p:grpSp>
      <p:grpSp>
        <p:nvGrpSpPr>
          <p:cNvPr id="23" name="Group 22"/>
          <p:cNvGrpSpPr/>
          <p:nvPr/>
        </p:nvGrpSpPr>
        <p:grpSpPr>
          <a:xfrm>
            <a:off x="2438401" y="1752600"/>
            <a:ext cx="1968403" cy="1371600"/>
            <a:chOff x="2203177" y="3386312"/>
            <a:chExt cx="1968403" cy="1371600"/>
          </a:xfrm>
        </p:grpSpPr>
        <p:pic>
          <p:nvPicPr>
            <p:cNvPr id="24"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25" name="Rectangle 24"/>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VOI</a:t>
              </a:r>
            </a:p>
          </p:txBody>
        </p:sp>
      </p:grpSp>
      <p:grpSp>
        <p:nvGrpSpPr>
          <p:cNvPr id="26" name="Group 25"/>
          <p:cNvGrpSpPr/>
          <p:nvPr/>
        </p:nvGrpSpPr>
        <p:grpSpPr>
          <a:xfrm>
            <a:off x="5562600" y="1462992"/>
            <a:ext cx="1524000" cy="975409"/>
            <a:chOff x="4873816" y="3090298"/>
            <a:chExt cx="1524000" cy="975409"/>
          </a:xfrm>
        </p:grpSpPr>
        <p:pic>
          <p:nvPicPr>
            <p:cNvPr id="27"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4929899" y="3090298"/>
              <a:ext cx="1399823" cy="975409"/>
            </a:xfrm>
            <a:prstGeom prst="rect">
              <a:avLst/>
            </a:prstGeom>
            <a:noFill/>
            <a:ln w="9525">
              <a:noFill/>
              <a:miter lim="800000"/>
              <a:headEnd/>
              <a:tailEnd/>
            </a:ln>
            <a:effectLst/>
          </p:spPr>
        </p:pic>
        <p:sp>
          <p:nvSpPr>
            <p:cNvPr id="28" name="Rectangle 27"/>
            <p:cNvSpPr/>
            <p:nvPr/>
          </p:nvSpPr>
          <p:spPr>
            <a:xfrm rot="21468943">
              <a:off x="4873816" y="3165146"/>
              <a:ext cx="15240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Gather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29" name="Group 28"/>
          <p:cNvGrpSpPr/>
          <p:nvPr/>
        </p:nvGrpSpPr>
        <p:grpSpPr>
          <a:xfrm>
            <a:off x="7620000" y="2209801"/>
            <a:ext cx="2401386" cy="1407803"/>
            <a:chOff x="5230862" y="1143000"/>
            <a:chExt cx="2401386" cy="1407803"/>
          </a:xfrm>
        </p:grpSpPr>
        <p:pic>
          <p:nvPicPr>
            <p:cNvPr id="30"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5638800" y="1143000"/>
              <a:ext cx="1579597" cy="1407803"/>
            </a:xfrm>
            <a:prstGeom prst="rect">
              <a:avLst/>
            </a:prstGeom>
            <a:noFill/>
            <a:ln w="9525">
              <a:noFill/>
              <a:miter lim="800000"/>
              <a:headEnd/>
              <a:tailEnd/>
            </a:ln>
            <a:effectLst/>
          </p:spPr>
        </p:pic>
        <p:sp>
          <p:nvSpPr>
            <p:cNvPr id="31" name="Rectangle 30"/>
            <p:cNvSpPr/>
            <p:nvPr/>
          </p:nvSpPr>
          <p:spPr>
            <a:xfrm>
              <a:off x="5230862" y="1385248"/>
              <a:ext cx="2401386"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Request</a:t>
              </a:r>
            </a:p>
            <a:p>
              <a:pPr algn="ctr">
                <a:lnSpc>
                  <a:spcPct val="120000"/>
                </a:lnSpc>
              </a:pPr>
              <a:r>
                <a:rPr lang="en-US" sz="1600" dirty="0">
                  <a:solidFill>
                    <a:prstClr val="black"/>
                  </a:solidFill>
                  <a:latin typeface="Comic Sans MS" panose="030F0702030302020204" pitchFamily="66" charset="0"/>
                </a:rPr>
                <a:t>Change</a:t>
              </a:r>
            </a:p>
          </p:txBody>
        </p:sp>
      </p:grpSp>
      <p:grpSp>
        <p:nvGrpSpPr>
          <p:cNvPr id="32" name="Group 31"/>
          <p:cNvGrpSpPr/>
          <p:nvPr/>
        </p:nvGrpSpPr>
        <p:grpSpPr>
          <a:xfrm>
            <a:off x="5346798" y="1524000"/>
            <a:ext cx="1968403" cy="1371600"/>
            <a:chOff x="3276600" y="5410200"/>
            <a:chExt cx="1968403" cy="1371600"/>
          </a:xfrm>
        </p:grpSpPr>
        <p:pic>
          <p:nvPicPr>
            <p:cNvPr id="33"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3276600" y="5410200"/>
              <a:ext cx="1968403" cy="1371600"/>
            </a:xfrm>
            <a:prstGeom prst="rect">
              <a:avLst/>
            </a:prstGeom>
            <a:noFill/>
            <a:ln w="9525">
              <a:noFill/>
              <a:miter lim="800000"/>
              <a:headEnd/>
              <a:tailEnd/>
            </a:ln>
            <a:effectLst/>
          </p:spPr>
        </p:pic>
        <p:sp>
          <p:nvSpPr>
            <p:cNvPr id="34" name="Rectangle 33"/>
            <p:cNvSpPr/>
            <p:nvPr/>
          </p:nvSpPr>
          <p:spPr>
            <a:xfrm>
              <a:off x="3352800" y="5715000"/>
              <a:ext cx="1828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Strategic</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35" name="Group 34"/>
          <p:cNvGrpSpPr/>
          <p:nvPr/>
        </p:nvGrpSpPr>
        <p:grpSpPr>
          <a:xfrm>
            <a:off x="2697829" y="1541987"/>
            <a:ext cx="1968403" cy="1371600"/>
            <a:chOff x="2203177" y="3386312"/>
            <a:chExt cx="1968403" cy="1371600"/>
          </a:xfrm>
        </p:grpSpPr>
        <p:pic>
          <p:nvPicPr>
            <p:cNvPr id="36"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37" name="Rectangle 36"/>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TCO</a:t>
              </a:r>
            </a:p>
          </p:txBody>
        </p:sp>
      </p:grpSp>
      <p:grpSp>
        <p:nvGrpSpPr>
          <p:cNvPr id="38" name="Group 37"/>
          <p:cNvGrpSpPr/>
          <p:nvPr/>
        </p:nvGrpSpPr>
        <p:grpSpPr>
          <a:xfrm>
            <a:off x="2259896" y="1800145"/>
            <a:ext cx="1968403" cy="1371600"/>
            <a:chOff x="2203177" y="3386312"/>
            <a:chExt cx="1968403" cy="1371600"/>
          </a:xfrm>
        </p:grpSpPr>
        <p:pic>
          <p:nvPicPr>
            <p:cNvPr id="39"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40" name="Rectangle 39"/>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Manage Projects</a:t>
              </a:r>
            </a:p>
          </p:txBody>
        </p:sp>
      </p:grpSp>
      <p:grpSp>
        <p:nvGrpSpPr>
          <p:cNvPr id="41" name="Group 40"/>
          <p:cNvGrpSpPr/>
          <p:nvPr/>
        </p:nvGrpSpPr>
        <p:grpSpPr>
          <a:xfrm>
            <a:off x="5499198" y="1676400"/>
            <a:ext cx="1968403" cy="1371600"/>
            <a:chOff x="2203177" y="3386312"/>
            <a:chExt cx="1968403" cy="1371600"/>
          </a:xfrm>
        </p:grpSpPr>
        <p:pic>
          <p:nvPicPr>
            <p:cNvPr id="42"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43" name="Rectangle 42"/>
            <p:cNvSpPr/>
            <p:nvPr/>
          </p:nvSpPr>
          <p:spPr>
            <a:xfrm rot="915397">
              <a:off x="2265729" y="3676572"/>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Prioritize Incidents</a:t>
              </a:r>
            </a:p>
          </p:txBody>
        </p:sp>
      </p:grpSp>
      <p:grpSp>
        <p:nvGrpSpPr>
          <p:cNvPr id="44" name="Group 43"/>
          <p:cNvGrpSpPr/>
          <p:nvPr/>
        </p:nvGrpSpPr>
        <p:grpSpPr>
          <a:xfrm rot="21287126">
            <a:off x="7969932" y="2336567"/>
            <a:ext cx="2861159" cy="1571860"/>
            <a:chOff x="217951" y="1142998"/>
            <a:chExt cx="2861159" cy="1571860"/>
          </a:xfrm>
        </p:grpSpPr>
        <p:pic>
          <p:nvPicPr>
            <p:cNvPr id="45"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46" name="Rectangle 45"/>
            <p:cNvSpPr/>
            <p:nvPr/>
          </p:nvSpPr>
          <p:spPr>
            <a:xfrm>
              <a:off x="217951" y="1533014"/>
              <a:ext cx="2861159" cy="683264"/>
            </a:xfrm>
            <a:prstGeom prst="rect">
              <a:avLst/>
            </a:prstGeom>
          </p:spPr>
          <p:txBody>
            <a:bodyPr wrap="square">
              <a:spAutoFit/>
            </a:bodyPr>
            <a:lstStyle/>
            <a:p>
              <a:pPr algn="ctr">
                <a:lnSpc>
                  <a:spcPct val="120000"/>
                </a:lnSpc>
              </a:pPr>
              <a:r>
                <a:rPr lang="en-US" sz="1600" dirty="0">
                  <a:latin typeface="Comic Sans MS" panose="030F0702030302020204" pitchFamily="66" charset="0"/>
                </a:rPr>
                <a:t>Investigate</a:t>
              </a:r>
            </a:p>
            <a:p>
              <a:pPr algn="ctr">
                <a:lnSpc>
                  <a:spcPct val="120000"/>
                </a:lnSpc>
              </a:pPr>
              <a:r>
                <a:rPr lang="en-US" sz="1600" dirty="0">
                  <a:latin typeface="Comic Sans MS" panose="030F0702030302020204" pitchFamily="66" charset="0"/>
                </a:rPr>
                <a:t>issues</a:t>
              </a:r>
            </a:p>
          </p:txBody>
        </p:sp>
      </p:grpSp>
      <p:grpSp>
        <p:nvGrpSpPr>
          <p:cNvPr id="47" name="Group 46"/>
          <p:cNvGrpSpPr/>
          <p:nvPr/>
        </p:nvGrpSpPr>
        <p:grpSpPr>
          <a:xfrm>
            <a:off x="8153401" y="2133600"/>
            <a:ext cx="1968403" cy="1371600"/>
            <a:chOff x="2203177" y="3386312"/>
            <a:chExt cx="1968403" cy="1371600"/>
          </a:xfrm>
        </p:grpSpPr>
        <p:pic>
          <p:nvPicPr>
            <p:cNvPr id="48"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49" name="Rectangle 48"/>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Categorize </a:t>
              </a:r>
            </a:p>
            <a:p>
              <a:pPr algn="ctr">
                <a:lnSpc>
                  <a:spcPct val="120000"/>
                </a:lnSpc>
              </a:pPr>
              <a:r>
                <a:rPr lang="en-US" sz="1600" dirty="0">
                  <a:solidFill>
                    <a:prstClr val="black"/>
                  </a:solidFill>
                  <a:latin typeface="Comic Sans MS" panose="030F0702030302020204" pitchFamily="66" charset="0"/>
                </a:rPr>
                <a:t>Incidents</a:t>
              </a:r>
            </a:p>
          </p:txBody>
        </p:sp>
      </p:grpSp>
      <p:grpSp>
        <p:nvGrpSpPr>
          <p:cNvPr id="50" name="Group 49"/>
          <p:cNvGrpSpPr/>
          <p:nvPr/>
        </p:nvGrpSpPr>
        <p:grpSpPr>
          <a:xfrm>
            <a:off x="4953000" y="1600200"/>
            <a:ext cx="2971800" cy="1801756"/>
            <a:chOff x="214761" y="4730068"/>
            <a:chExt cx="2971800" cy="1801756"/>
          </a:xfrm>
        </p:grpSpPr>
        <p:pic>
          <p:nvPicPr>
            <p:cNvPr id="51"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21298672">
              <a:off x="421790" y="4730068"/>
              <a:ext cx="2662379" cy="1801756"/>
            </a:xfrm>
            <a:prstGeom prst="rect">
              <a:avLst/>
            </a:prstGeom>
            <a:noFill/>
            <a:ln w="9525">
              <a:noFill/>
              <a:miter lim="800000"/>
              <a:headEnd/>
              <a:tailEnd/>
            </a:ln>
            <a:effectLst/>
          </p:spPr>
        </p:pic>
        <p:sp>
          <p:nvSpPr>
            <p:cNvPr id="52" name="Rectangle 51"/>
            <p:cNvSpPr/>
            <p:nvPr/>
          </p:nvSpPr>
          <p:spPr>
            <a:xfrm rot="21271586">
              <a:off x="214761" y="5277501"/>
              <a:ext cx="2971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Deploy new</a:t>
              </a:r>
            </a:p>
            <a:p>
              <a:pPr algn="ctr">
                <a:lnSpc>
                  <a:spcPct val="120000"/>
                </a:lnSpc>
              </a:pPr>
              <a:r>
                <a:rPr lang="en-US" sz="1600" dirty="0">
                  <a:solidFill>
                    <a:prstClr val="black"/>
                  </a:solidFill>
                  <a:latin typeface="Comic Sans MS" panose="030F0702030302020204" pitchFamily="66" charset="0"/>
                </a:rPr>
                <a:t>Technologies </a:t>
              </a:r>
            </a:p>
          </p:txBody>
        </p:sp>
      </p:grpSp>
      <p:grpSp>
        <p:nvGrpSpPr>
          <p:cNvPr id="53" name="Group 52"/>
          <p:cNvGrpSpPr/>
          <p:nvPr/>
        </p:nvGrpSpPr>
        <p:grpSpPr>
          <a:xfrm>
            <a:off x="4876800" y="1684114"/>
            <a:ext cx="2362200" cy="1897286"/>
            <a:chOff x="6196772" y="4899836"/>
            <a:chExt cx="2362200" cy="1897286"/>
          </a:xfrm>
        </p:grpSpPr>
        <p:pic>
          <p:nvPicPr>
            <p:cNvPr id="54"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550723">
              <a:off x="6516477" y="4899836"/>
              <a:ext cx="1742614" cy="1897286"/>
            </a:xfrm>
            <a:prstGeom prst="rect">
              <a:avLst/>
            </a:prstGeom>
            <a:noFill/>
            <a:ln w="9525">
              <a:noFill/>
              <a:miter lim="800000"/>
              <a:headEnd/>
              <a:tailEnd/>
            </a:ln>
            <a:effectLst/>
          </p:spPr>
        </p:pic>
        <p:sp>
          <p:nvSpPr>
            <p:cNvPr id="55" name="Rectangle 54"/>
            <p:cNvSpPr/>
            <p:nvPr/>
          </p:nvSpPr>
          <p:spPr>
            <a:xfrm rot="626675">
              <a:off x="6196772" y="5333949"/>
              <a:ext cx="23622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Disaster </a:t>
              </a:r>
            </a:p>
            <a:p>
              <a:pPr algn="ctr">
                <a:lnSpc>
                  <a:spcPct val="120000"/>
                </a:lnSpc>
              </a:pPr>
              <a:r>
                <a:rPr lang="en-US" sz="1600" dirty="0">
                  <a:solidFill>
                    <a:prstClr val="black"/>
                  </a:solidFill>
                  <a:latin typeface="Comic Sans MS" panose="030F0702030302020204" pitchFamily="66" charset="0"/>
                </a:rPr>
                <a:t>Recovery </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56" name="Group 55"/>
          <p:cNvGrpSpPr/>
          <p:nvPr/>
        </p:nvGrpSpPr>
        <p:grpSpPr>
          <a:xfrm>
            <a:off x="8305801" y="2362200"/>
            <a:ext cx="1968403" cy="1371600"/>
            <a:chOff x="2203177" y="3386312"/>
            <a:chExt cx="1968403" cy="1371600"/>
          </a:xfrm>
        </p:grpSpPr>
        <p:pic>
          <p:nvPicPr>
            <p:cNvPr id="57"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58" name="Rectangle 57"/>
            <p:cNvSpPr/>
            <p:nvPr/>
          </p:nvSpPr>
          <p:spPr>
            <a:xfrm rot="915397">
              <a:off x="2265729" y="3687760"/>
              <a:ext cx="1752600" cy="660887"/>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Escalate </a:t>
              </a:r>
            </a:p>
            <a:p>
              <a:pPr algn="ctr">
                <a:lnSpc>
                  <a:spcPct val="120000"/>
                </a:lnSpc>
              </a:pPr>
              <a:r>
                <a:rPr lang="en-US" sz="1600" dirty="0">
                  <a:solidFill>
                    <a:prstClr val="black"/>
                  </a:solidFill>
                  <a:latin typeface="Comic Sans MS" panose="030F0702030302020204" pitchFamily="66" charset="0"/>
                </a:rPr>
                <a:t>issues</a:t>
              </a:r>
            </a:p>
          </p:txBody>
        </p:sp>
      </p:grpSp>
      <p:grpSp>
        <p:nvGrpSpPr>
          <p:cNvPr id="59" name="Group 58"/>
          <p:cNvGrpSpPr/>
          <p:nvPr/>
        </p:nvGrpSpPr>
        <p:grpSpPr>
          <a:xfrm>
            <a:off x="8534401" y="2438400"/>
            <a:ext cx="1968403" cy="1371600"/>
            <a:chOff x="2203177" y="3386312"/>
            <a:chExt cx="1968403" cy="1371600"/>
          </a:xfrm>
        </p:grpSpPr>
        <p:pic>
          <p:nvPicPr>
            <p:cNvPr id="60"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1" name="Rectangle 60"/>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Unavailability</a:t>
              </a:r>
            </a:p>
            <a:p>
              <a:pPr algn="ctr">
                <a:lnSpc>
                  <a:spcPct val="120000"/>
                </a:lnSpc>
              </a:pPr>
              <a:r>
                <a:rPr lang="en-US" sz="1600" dirty="0">
                  <a:solidFill>
                    <a:prstClr val="black"/>
                  </a:solidFill>
                  <a:latin typeface="Comic Sans MS" panose="030F0702030302020204" pitchFamily="66" charset="0"/>
                </a:rPr>
                <a:t>Analysis </a:t>
              </a:r>
            </a:p>
          </p:txBody>
        </p:sp>
      </p:grpSp>
      <p:grpSp>
        <p:nvGrpSpPr>
          <p:cNvPr id="62" name="Group 61"/>
          <p:cNvGrpSpPr/>
          <p:nvPr/>
        </p:nvGrpSpPr>
        <p:grpSpPr>
          <a:xfrm rot="21287126">
            <a:off x="4942311" y="1654173"/>
            <a:ext cx="2861159" cy="1571860"/>
            <a:chOff x="217951" y="1140553"/>
            <a:chExt cx="2861159" cy="1571860"/>
          </a:xfrm>
        </p:grpSpPr>
        <p:pic>
          <p:nvPicPr>
            <p:cNvPr id="63"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625702" y="1140553"/>
              <a:ext cx="2057588" cy="1571860"/>
            </a:xfrm>
            <a:prstGeom prst="rect">
              <a:avLst/>
            </a:prstGeom>
            <a:noFill/>
            <a:ln w="9525">
              <a:noFill/>
              <a:miter lim="800000"/>
              <a:headEnd/>
              <a:tailEnd/>
            </a:ln>
            <a:effectLst/>
          </p:spPr>
        </p:pic>
        <p:sp>
          <p:nvSpPr>
            <p:cNvPr id="64" name="Rectangle 63"/>
            <p:cNvSpPr/>
            <p:nvPr/>
          </p:nvSpPr>
          <p:spPr>
            <a:xfrm>
              <a:off x="217951" y="1691935"/>
              <a:ext cx="2861159" cy="365421"/>
            </a:xfrm>
            <a:prstGeom prst="rect">
              <a:avLst/>
            </a:prstGeom>
          </p:spPr>
          <p:txBody>
            <a:bodyPr wrap="square">
              <a:spAutoFit/>
            </a:bodyPr>
            <a:lstStyle/>
            <a:p>
              <a:pPr algn="ctr">
                <a:lnSpc>
                  <a:spcPct val="120000"/>
                </a:lnSpc>
              </a:pPr>
              <a:r>
                <a:rPr lang="en-US" sz="1600" dirty="0">
                  <a:latin typeface="Comic Sans MS" panose="030F0702030302020204" pitchFamily="66" charset="0"/>
                </a:rPr>
                <a:t>Documentation</a:t>
              </a:r>
            </a:p>
          </p:txBody>
        </p:sp>
      </p:grpSp>
      <p:grpSp>
        <p:nvGrpSpPr>
          <p:cNvPr id="65" name="Group 64"/>
          <p:cNvGrpSpPr/>
          <p:nvPr/>
        </p:nvGrpSpPr>
        <p:grpSpPr>
          <a:xfrm>
            <a:off x="8458201" y="2133600"/>
            <a:ext cx="1968403" cy="1371600"/>
            <a:chOff x="2203177" y="3386312"/>
            <a:chExt cx="1968403" cy="1371600"/>
          </a:xfrm>
        </p:grpSpPr>
        <p:pic>
          <p:nvPicPr>
            <p:cNvPr id="66"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7" name="Rectangle 66"/>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ROI</a:t>
              </a:r>
            </a:p>
          </p:txBody>
        </p:sp>
      </p:grpSp>
      <p:grpSp>
        <p:nvGrpSpPr>
          <p:cNvPr id="68" name="Group 67"/>
          <p:cNvGrpSpPr/>
          <p:nvPr/>
        </p:nvGrpSpPr>
        <p:grpSpPr>
          <a:xfrm>
            <a:off x="1981200" y="3760844"/>
            <a:ext cx="2971800" cy="1801756"/>
            <a:chOff x="214761" y="4756662"/>
            <a:chExt cx="2971800" cy="1801756"/>
          </a:xfrm>
        </p:grpSpPr>
        <p:pic>
          <p:nvPicPr>
            <p:cNvPr id="69"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21298672">
              <a:off x="475285" y="4756662"/>
              <a:ext cx="2662379" cy="1801756"/>
            </a:xfrm>
            <a:prstGeom prst="rect">
              <a:avLst/>
            </a:prstGeom>
            <a:noFill/>
            <a:ln w="9525">
              <a:noFill/>
              <a:miter lim="800000"/>
              <a:headEnd/>
              <a:tailEnd/>
            </a:ln>
            <a:effectLst/>
          </p:spPr>
        </p:pic>
        <p:sp>
          <p:nvSpPr>
            <p:cNvPr id="70" name="Rectangle 69"/>
            <p:cNvSpPr/>
            <p:nvPr/>
          </p:nvSpPr>
          <p:spPr>
            <a:xfrm rot="21271586">
              <a:off x="214761" y="5277501"/>
              <a:ext cx="2971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Deploy new</a:t>
              </a:r>
            </a:p>
            <a:p>
              <a:pPr algn="ctr">
                <a:lnSpc>
                  <a:spcPct val="120000"/>
                </a:lnSpc>
              </a:pPr>
              <a:r>
                <a:rPr lang="en-US" sz="1600" dirty="0">
                  <a:solidFill>
                    <a:prstClr val="black"/>
                  </a:solidFill>
                  <a:latin typeface="Comic Sans MS" panose="030F0702030302020204" pitchFamily="66" charset="0"/>
                </a:rPr>
                <a:t>Technologies </a:t>
              </a:r>
            </a:p>
          </p:txBody>
        </p:sp>
      </p:grpSp>
      <p:grpSp>
        <p:nvGrpSpPr>
          <p:cNvPr id="71" name="Group 70"/>
          <p:cNvGrpSpPr/>
          <p:nvPr/>
        </p:nvGrpSpPr>
        <p:grpSpPr>
          <a:xfrm>
            <a:off x="2097059" y="4207121"/>
            <a:ext cx="1498385" cy="1294060"/>
            <a:chOff x="3203407" y="1282626"/>
            <a:chExt cx="1498385" cy="1294060"/>
          </a:xfrm>
        </p:grpSpPr>
        <p:pic>
          <p:nvPicPr>
            <p:cNvPr id="72"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457356">
              <a:off x="3203407" y="1282626"/>
              <a:ext cx="1498385" cy="1294060"/>
            </a:xfrm>
            <a:prstGeom prst="rect">
              <a:avLst/>
            </a:prstGeom>
            <a:noFill/>
            <a:ln w="9525">
              <a:noFill/>
              <a:miter lim="800000"/>
              <a:headEnd/>
              <a:tailEnd/>
            </a:ln>
            <a:effectLst/>
          </p:spPr>
        </p:pic>
        <p:sp>
          <p:nvSpPr>
            <p:cNvPr id="73" name="Rectangle 72"/>
            <p:cNvSpPr/>
            <p:nvPr/>
          </p:nvSpPr>
          <p:spPr>
            <a:xfrm rot="457356">
              <a:off x="3356155" y="1429411"/>
              <a:ext cx="1166321"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Create </a:t>
              </a:r>
            </a:p>
            <a:p>
              <a:pPr algn="ctr">
                <a:lnSpc>
                  <a:spcPct val="120000"/>
                </a:lnSpc>
              </a:pPr>
              <a:r>
                <a:rPr lang="en-US" sz="1600" dirty="0">
                  <a:solidFill>
                    <a:prstClr val="black"/>
                  </a:solidFill>
                  <a:latin typeface="Comic Sans MS" panose="030F0702030302020204" pitchFamily="66" charset="0"/>
                </a:rPr>
                <a:t>Business </a:t>
              </a:r>
            </a:p>
            <a:p>
              <a:pPr algn="ctr">
                <a:lnSpc>
                  <a:spcPct val="120000"/>
                </a:lnSpc>
              </a:pPr>
              <a:r>
                <a:rPr lang="en-US" sz="1600" dirty="0">
                  <a:solidFill>
                    <a:prstClr val="black"/>
                  </a:solidFill>
                  <a:latin typeface="Comic Sans MS" panose="030F0702030302020204" pitchFamily="66" charset="0"/>
                </a:rPr>
                <a:t>Case</a:t>
              </a:r>
            </a:p>
          </p:txBody>
        </p:sp>
      </p:grpSp>
      <p:grpSp>
        <p:nvGrpSpPr>
          <p:cNvPr id="74" name="Group 73"/>
          <p:cNvGrpSpPr/>
          <p:nvPr/>
        </p:nvGrpSpPr>
        <p:grpSpPr>
          <a:xfrm>
            <a:off x="2209800" y="3886200"/>
            <a:ext cx="2362200" cy="1897286"/>
            <a:chOff x="6196772" y="4899836"/>
            <a:chExt cx="2362200" cy="1897286"/>
          </a:xfrm>
        </p:grpSpPr>
        <p:pic>
          <p:nvPicPr>
            <p:cNvPr id="75"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550723">
              <a:off x="6516477" y="4899836"/>
              <a:ext cx="1742614" cy="1897286"/>
            </a:xfrm>
            <a:prstGeom prst="rect">
              <a:avLst/>
            </a:prstGeom>
            <a:noFill/>
            <a:ln w="9525">
              <a:noFill/>
              <a:miter lim="800000"/>
              <a:headEnd/>
              <a:tailEnd/>
            </a:ln>
            <a:effectLst/>
          </p:spPr>
        </p:pic>
        <p:sp>
          <p:nvSpPr>
            <p:cNvPr id="76" name="Rectangle 75"/>
            <p:cNvSpPr/>
            <p:nvPr/>
          </p:nvSpPr>
          <p:spPr>
            <a:xfrm rot="626675">
              <a:off x="6196772" y="5333949"/>
              <a:ext cx="23622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Disaster </a:t>
              </a:r>
            </a:p>
            <a:p>
              <a:pPr algn="ctr">
                <a:lnSpc>
                  <a:spcPct val="120000"/>
                </a:lnSpc>
              </a:pPr>
              <a:r>
                <a:rPr lang="en-US" sz="1600" dirty="0">
                  <a:solidFill>
                    <a:prstClr val="black"/>
                  </a:solidFill>
                  <a:latin typeface="Comic Sans MS" panose="030F0702030302020204" pitchFamily="66" charset="0"/>
                </a:rPr>
                <a:t>Recovery </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77" name="Group 76"/>
          <p:cNvGrpSpPr/>
          <p:nvPr/>
        </p:nvGrpSpPr>
        <p:grpSpPr>
          <a:xfrm>
            <a:off x="2355064" y="4419492"/>
            <a:ext cx="1531136" cy="1066909"/>
            <a:chOff x="3484602" y="2504096"/>
            <a:chExt cx="1531136" cy="1066909"/>
          </a:xfrm>
        </p:grpSpPr>
        <p:pic>
          <p:nvPicPr>
            <p:cNvPr id="78"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3484602" y="2504096"/>
              <a:ext cx="1531136" cy="1066909"/>
            </a:xfrm>
            <a:prstGeom prst="rect">
              <a:avLst/>
            </a:prstGeom>
            <a:noFill/>
            <a:ln w="9525">
              <a:noFill/>
              <a:miter lim="800000"/>
              <a:headEnd/>
              <a:tailEnd/>
            </a:ln>
            <a:effectLst/>
          </p:spPr>
        </p:pic>
        <p:sp>
          <p:nvSpPr>
            <p:cNvPr id="79" name="Rectangle 78"/>
            <p:cNvSpPr/>
            <p:nvPr/>
          </p:nvSpPr>
          <p:spPr>
            <a:xfrm rot="72097">
              <a:off x="3508716" y="2643337"/>
              <a:ext cx="1473452"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Test New Application</a:t>
              </a:r>
            </a:p>
          </p:txBody>
        </p:sp>
      </p:grpSp>
      <p:grpSp>
        <p:nvGrpSpPr>
          <p:cNvPr id="80" name="Group 79"/>
          <p:cNvGrpSpPr/>
          <p:nvPr/>
        </p:nvGrpSpPr>
        <p:grpSpPr>
          <a:xfrm rot="21287126">
            <a:off x="2407332" y="4016373"/>
            <a:ext cx="2861159" cy="1571860"/>
            <a:chOff x="217951" y="1140553"/>
            <a:chExt cx="2861159" cy="1571860"/>
          </a:xfrm>
        </p:grpSpPr>
        <p:pic>
          <p:nvPicPr>
            <p:cNvPr id="81"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625702" y="1140553"/>
              <a:ext cx="2057588" cy="1571860"/>
            </a:xfrm>
            <a:prstGeom prst="rect">
              <a:avLst/>
            </a:prstGeom>
            <a:noFill/>
            <a:ln w="9525">
              <a:noFill/>
              <a:miter lim="800000"/>
              <a:headEnd/>
              <a:tailEnd/>
            </a:ln>
            <a:effectLst/>
          </p:spPr>
        </p:pic>
        <p:sp>
          <p:nvSpPr>
            <p:cNvPr id="82" name="Rectangle 81"/>
            <p:cNvSpPr/>
            <p:nvPr/>
          </p:nvSpPr>
          <p:spPr>
            <a:xfrm>
              <a:off x="217951" y="1691935"/>
              <a:ext cx="2861159" cy="365421"/>
            </a:xfrm>
            <a:prstGeom prst="rect">
              <a:avLst/>
            </a:prstGeom>
          </p:spPr>
          <p:txBody>
            <a:bodyPr wrap="square">
              <a:spAutoFit/>
            </a:bodyPr>
            <a:lstStyle/>
            <a:p>
              <a:pPr algn="ctr">
                <a:lnSpc>
                  <a:spcPct val="120000"/>
                </a:lnSpc>
              </a:pPr>
              <a:r>
                <a:rPr lang="en-US" sz="1600" dirty="0">
                  <a:latin typeface="Comic Sans MS" panose="030F0702030302020204" pitchFamily="66" charset="0"/>
                </a:rPr>
                <a:t>Documentation</a:t>
              </a:r>
            </a:p>
          </p:txBody>
        </p:sp>
      </p:grpSp>
      <p:grpSp>
        <p:nvGrpSpPr>
          <p:cNvPr id="83" name="Group 82"/>
          <p:cNvGrpSpPr/>
          <p:nvPr/>
        </p:nvGrpSpPr>
        <p:grpSpPr>
          <a:xfrm>
            <a:off x="2679798" y="4191000"/>
            <a:ext cx="1968403" cy="1371600"/>
            <a:chOff x="3276600" y="5410200"/>
            <a:chExt cx="1968403" cy="1371600"/>
          </a:xfrm>
        </p:grpSpPr>
        <p:pic>
          <p:nvPicPr>
            <p:cNvPr id="84"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3276600" y="5410200"/>
              <a:ext cx="1968403" cy="1371600"/>
            </a:xfrm>
            <a:prstGeom prst="rect">
              <a:avLst/>
            </a:prstGeom>
            <a:noFill/>
            <a:ln w="9525">
              <a:noFill/>
              <a:miter lim="800000"/>
              <a:headEnd/>
              <a:tailEnd/>
            </a:ln>
            <a:effectLst/>
          </p:spPr>
        </p:pic>
        <p:sp>
          <p:nvSpPr>
            <p:cNvPr id="85" name="Rectangle 84"/>
            <p:cNvSpPr/>
            <p:nvPr/>
          </p:nvSpPr>
          <p:spPr>
            <a:xfrm>
              <a:off x="3352800" y="5715000"/>
              <a:ext cx="18288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Strategic</a:t>
              </a:r>
            </a:p>
            <a:p>
              <a:pPr algn="ctr">
                <a:lnSpc>
                  <a:spcPct val="120000"/>
                </a:lnSpc>
              </a:pPr>
              <a:r>
                <a:rPr lang="en-US" sz="1600" dirty="0">
                  <a:solidFill>
                    <a:prstClr val="black"/>
                  </a:solidFill>
                  <a:latin typeface="Comic Sans MS" panose="030F0702030302020204" pitchFamily="66" charset="0"/>
                </a:rPr>
                <a:t>Planning</a:t>
              </a:r>
            </a:p>
          </p:txBody>
        </p:sp>
      </p:grpSp>
      <p:grpSp>
        <p:nvGrpSpPr>
          <p:cNvPr id="86" name="Group 85"/>
          <p:cNvGrpSpPr/>
          <p:nvPr/>
        </p:nvGrpSpPr>
        <p:grpSpPr>
          <a:xfrm rot="21287126">
            <a:off x="1873932" y="4016373"/>
            <a:ext cx="2861159" cy="1571860"/>
            <a:chOff x="217953" y="1142998"/>
            <a:chExt cx="2861159" cy="1571860"/>
          </a:xfrm>
        </p:grpSpPr>
        <p:pic>
          <p:nvPicPr>
            <p:cNvPr id="87"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88" name="Rectangle 87"/>
            <p:cNvSpPr/>
            <p:nvPr/>
          </p:nvSpPr>
          <p:spPr>
            <a:xfrm>
              <a:off x="217953" y="1385281"/>
              <a:ext cx="2861159" cy="978729"/>
            </a:xfrm>
            <a:prstGeom prst="rect">
              <a:avLst/>
            </a:prstGeom>
          </p:spPr>
          <p:txBody>
            <a:bodyPr wrap="square">
              <a:spAutoFit/>
            </a:bodyPr>
            <a:lstStyle/>
            <a:p>
              <a:pPr algn="ctr">
                <a:lnSpc>
                  <a:spcPct val="120000"/>
                </a:lnSpc>
              </a:pPr>
              <a:r>
                <a:rPr lang="en-US" sz="1600" dirty="0">
                  <a:latin typeface="Comic Sans MS" panose="030F0702030302020204" pitchFamily="66" charset="0"/>
                </a:rPr>
                <a:t>Root </a:t>
              </a:r>
            </a:p>
            <a:p>
              <a:pPr algn="ctr">
                <a:lnSpc>
                  <a:spcPct val="120000"/>
                </a:lnSpc>
              </a:pPr>
              <a:r>
                <a:rPr lang="en-US" sz="1600" dirty="0">
                  <a:latin typeface="Comic Sans MS" panose="030F0702030302020204" pitchFamily="66" charset="0"/>
                </a:rPr>
                <a:t>cause </a:t>
              </a:r>
            </a:p>
            <a:p>
              <a:pPr algn="ctr">
                <a:lnSpc>
                  <a:spcPct val="120000"/>
                </a:lnSpc>
              </a:pPr>
              <a:r>
                <a:rPr lang="en-US" sz="1600" dirty="0">
                  <a:latin typeface="Comic Sans MS" panose="030F0702030302020204" pitchFamily="66" charset="0"/>
                </a:rPr>
                <a:t>analyses </a:t>
              </a:r>
            </a:p>
          </p:txBody>
        </p:sp>
      </p:grpSp>
      <p:grpSp>
        <p:nvGrpSpPr>
          <p:cNvPr id="89" name="Group 88"/>
          <p:cNvGrpSpPr/>
          <p:nvPr/>
        </p:nvGrpSpPr>
        <p:grpSpPr>
          <a:xfrm>
            <a:off x="2374998" y="4419600"/>
            <a:ext cx="1968403" cy="1371600"/>
            <a:chOff x="2203177" y="3386312"/>
            <a:chExt cx="1968403" cy="1371600"/>
          </a:xfrm>
        </p:grpSpPr>
        <p:pic>
          <p:nvPicPr>
            <p:cNvPr id="90"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91" name="Rectangle 90"/>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Unavailability</a:t>
              </a:r>
            </a:p>
            <a:p>
              <a:pPr algn="ctr">
                <a:lnSpc>
                  <a:spcPct val="120000"/>
                </a:lnSpc>
              </a:pPr>
              <a:r>
                <a:rPr lang="en-US" sz="1600" dirty="0">
                  <a:solidFill>
                    <a:prstClr val="black"/>
                  </a:solidFill>
                  <a:latin typeface="Comic Sans MS" panose="030F0702030302020204" pitchFamily="66" charset="0"/>
                </a:rPr>
                <a:t>Analysis </a:t>
              </a:r>
            </a:p>
          </p:txBody>
        </p:sp>
      </p:grpSp>
      <p:grpSp>
        <p:nvGrpSpPr>
          <p:cNvPr id="92" name="Group 91"/>
          <p:cNvGrpSpPr/>
          <p:nvPr/>
        </p:nvGrpSpPr>
        <p:grpSpPr>
          <a:xfrm>
            <a:off x="6032598" y="4419600"/>
            <a:ext cx="1968403" cy="1371600"/>
            <a:chOff x="2203177" y="3386312"/>
            <a:chExt cx="1968403" cy="1371600"/>
          </a:xfrm>
        </p:grpSpPr>
        <p:pic>
          <p:nvPicPr>
            <p:cNvPr id="93"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94" name="Rectangle 93"/>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Calculate </a:t>
              </a:r>
            </a:p>
            <a:p>
              <a:pPr algn="ctr">
                <a:lnSpc>
                  <a:spcPct val="120000"/>
                </a:lnSpc>
              </a:pPr>
              <a:r>
                <a:rPr lang="en-US" sz="1600" dirty="0">
                  <a:solidFill>
                    <a:prstClr val="black"/>
                  </a:solidFill>
                  <a:latin typeface="Comic Sans MS" panose="030F0702030302020204" pitchFamily="66" charset="0"/>
                </a:rPr>
                <a:t>TCO</a:t>
              </a:r>
            </a:p>
          </p:txBody>
        </p:sp>
      </p:grpSp>
      <p:grpSp>
        <p:nvGrpSpPr>
          <p:cNvPr id="95" name="Group 94"/>
          <p:cNvGrpSpPr/>
          <p:nvPr/>
        </p:nvGrpSpPr>
        <p:grpSpPr>
          <a:xfrm>
            <a:off x="5943601" y="4038600"/>
            <a:ext cx="1968403" cy="1371600"/>
            <a:chOff x="2203177" y="3386312"/>
            <a:chExt cx="1968403" cy="1371600"/>
          </a:xfrm>
        </p:grpSpPr>
        <p:pic>
          <p:nvPicPr>
            <p:cNvPr id="96"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97" name="Rectangle 96"/>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Manage Projects</a:t>
              </a:r>
            </a:p>
          </p:txBody>
        </p:sp>
      </p:grpSp>
      <p:grpSp>
        <p:nvGrpSpPr>
          <p:cNvPr id="98" name="Group 97"/>
          <p:cNvGrpSpPr/>
          <p:nvPr/>
        </p:nvGrpSpPr>
        <p:grpSpPr>
          <a:xfrm>
            <a:off x="6400800" y="3970114"/>
            <a:ext cx="1713884" cy="1897286"/>
            <a:chOff x="7351552" y="2802277"/>
            <a:chExt cx="1713884" cy="1897286"/>
          </a:xfrm>
        </p:grpSpPr>
        <p:pic>
          <p:nvPicPr>
            <p:cNvPr id="99"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21387541">
              <a:off x="7351552" y="2802277"/>
              <a:ext cx="1713884" cy="1897286"/>
            </a:xfrm>
            <a:prstGeom prst="rect">
              <a:avLst/>
            </a:prstGeom>
            <a:noFill/>
            <a:ln w="9525">
              <a:noFill/>
              <a:miter lim="800000"/>
              <a:headEnd/>
              <a:tailEnd/>
            </a:ln>
            <a:effectLst/>
          </p:spPr>
        </p:pic>
        <p:sp>
          <p:nvSpPr>
            <p:cNvPr id="100" name="Rectangle 99"/>
            <p:cNvSpPr/>
            <p:nvPr/>
          </p:nvSpPr>
          <p:spPr>
            <a:xfrm rot="21326505">
              <a:off x="7504387" y="3204037"/>
              <a:ext cx="1330607"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Negotiate </a:t>
              </a:r>
            </a:p>
            <a:p>
              <a:pPr algn="ctr">
                <a:lnSpc>
                  <a:spcPct val="120000"/>
                </a:lnSpc>
              </a:pPr>
              <a:r>
                <a:rPr lang="en-US" sz="1600" dirty="0">
                  <a:solidFill>
                    <a:prstClr val="black"/>
                  </a:solidFill>
                  <a:latin typeface="Comic Sans MS" panose="030F0702030302020204" pitchFamily="66" charset="0"/>
                </a:rPr>
                <a:t>3</a:t>
              </a:r>
              <a:r>
                <a:rPr lang="en-US" sz="1600" baseline="30000" dirty="0">
                  <a:solidFill>
                    <a:prstClr val="black"/>
                  </a:solidFill>
                  <a:latin typeface="Comic Sans MS" panose="030F0702030302020204" pitchFamily="66" charset="0"/>
                </a:rPr>
                <a:t>rd </a:t>
              </a:r>
              <a:r>
                <a:rPr lang="en-US" sz="1600" dirty="0">
                  <a:solidFill>
                    <a:prstClr val="black"/>
                  </a:solidFill>
                  <a:latin typeface="Comic Sans MS" panose="030F0702030302020204" pitchFamily="66" charset="0"/>
                </a:rPr>
                <a:t>Party </a:t>
              </a:r>
            </a:p>
            <a:p>
              <a:pPr algn="ctr">
                <a:lnSpc>
                  <a:spcPct val="120000"/>
                </a:lnSpc>
              </a:pPr>
              <a:r>
                <a:rPr lang="en-US" sz="1600" dirty="0">
                  <a:solidFill>
                    <a:prstClr val="black"/>
                  </a:solidFill>
                  <a:latin typeface="Comic Sans MS" panose="030F0702030302020204" pitchFamily="66" charset="0"/>
                </a:rPr>
                <a:t>contracts</a:t>
              </a:r>
            </a:p>
          </p:txBody>
        </p:sp>
      </p:grpSp>
      <p:grpSp>
        <p:nvGrpSpPr>
          <p:cNvPr id="101" name="Group 100"/>
          <p:cNvGrpSpPr/>
          <p:nvPr/>
        </p:nvGrpSpPr>
        <p:grpSpPr>
          <a:xfrm>
            <a:off x="6133014" y="4230998"/>
            <a:ext cx="2401386" cy="1407803"/>
            <a:chOff x="5230862" y="1143000"/>
            <a:chExt cx="2401386" cy="1407803"/>
          </a:xfrm>
        </p:grpSpPr>
        <p:pic>
          <p:nvPicPr>
            <p:cNvPr id="102"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5638800" y="1143000"/>
              <a:ext cx="1579597" cy="1407803"/>
            </a:xfrm>
            <a:prstGeom prst="rect">
              <a:avLst/>
            </a:prstGeom>
            <a:noFill/>
            <a:ln w="9525">
              <a:noFill/>
              <a:miter lim="800000"/>
              <a:headEnd/>
              <a:tailEnd/>
            </a:ln>
            <a:effectLst/>
          </p:spPr>
        </p:pic>
        <p:sp>
          <p:nvSpPr>
            <p:cNvPr id="103" name="Rectangle 102"/>
            <p:cNvSpPr/>
            <p:nvPr/>
          </p:nvSpPr>
          <p:spPr>
            <a:xfrm>
              <a:off x="5230862" y="1385248"/>
              <a:ext cx="2401386"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Request</a:t>
              </a:r>
            </a:p>
            <a:p>
              <a:pPr algn="ctr">
                <a:lnSpc>
                  <a:spcPct val="120000"/>
                </a:lnSpc>
              </a:pPr>
              <a:r>
                <a:rPr lang="en-US" sz="1600" dirty="0">
                  <a:solidFill>
                    <a:prstClr val="black"/>
                  </a:solidFill>
                  <a:latin typeface="Comic Sans MS" panose="030F0702030302020204" pitchFamily="66" charset="0"/>
                </a:rPr>
                <a:t>Change</a:t>
              </a:r>
            </a:p>
          </p:txBody>
        </p:sp>
      </p:grpSp>
      <p:grpSp>
        <p:nvGrpSpPr>
          <p:cNvPr id="104" name="Group 103"/>
          <p:cNvGrpSpPr/>
          <p:nvPr/>
        </p:nvGrpSpPr>
        <p:grpSpPr>
          <a:xfrm>
            <a:off x="6248400" y="4495801"/>
            <a:ext cx="1524000" cy="975409"/>
            <a:chOff x="4873816" y="3090298"/>
            <a:chExt cx="1524000" cy="975409"/>
          </a:xfrm>
        </p:grpSpPr>
        <p:pic>
          <p:nvPicPr>
            <p:cNvPr id="105"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4929899" y="3090298"/>
              <a:ext cx="1399823" cy="975409"/>
            </a:xfrm>
            <a:prstGeom prst="rect">
              <a:avLst/>
            </a:prstGeom>
            <a:noFill/>
            <a:ln w="9525">
              <a:noFill/>
              <a:miter lim="800000"/>
              <a:headEnd/>
              <a:tailEnd/>
            </a:ln>
            <a:effectLst/>
          </p:spPr>
        </p:pic>
        <p:sp>
          <p:nvSpPr>
            <p:cNvPr id="106" name="Rectangle 105"/>
            <p:cNvSpPr/>
            <p:nvPr/>
          </p:nvSpPr>
          <p:spPr>
            <a:xfrm rot="21468943">
              <a:off x="4873816" y="3165146"/>
              <a:ext cx="15240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Gather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107" name="Group 106"/>
          <p:cNvGrpSpPr/>
          <p:nvPr/>
        </p:nvGrpSpPr>
        <p:grpSpPr>
          <a:xfrm>
            <a:off x="6045416" y="4268540"/>
            <a:ext cx="1498385" cy="1294060"/>
            <a:chOff x="3203407" y="1282626"/>
            <a:chExt cx="1498385" cy="1294060"/>
          </a:xfrm>
        </p:grpSpPr>
        <p:pic>
          <p:nvPicPr>
            <p:cNvPr id="108"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rot="457356">
              <a:off x="3203407" y="1282626"/>
              <a:ext cx="1498385" cy="1294060"/>
            </a:xfrm>
            <a:prstGeom prst="rect">
              <a:avLst/>
            </a:prstGeom>
            <a:noFill/>
            <a:ln w="9525">
              <a:noFill/>
              <a:miter lim="800000"/>
              <a:headEnd/>
              <a:tailEnd/>
            </a:ln>
            <a:effectLst/>
          </p:spPr>
        </p:pic>
        <p:sp>
          <p:nvSpPr>
            <p:cNvPr id="109" name="Rectangle 108"/>
            <p:cNvSpPr/>
            <p:nvPr/>
          </p:nvSpPr>
          <p:spPr>
            <a:xfrm rot="457356">
              <a:off x="3356155" y="1429411"/>
              <a:ext cx="1166321"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Create </a:t>
              </a:r>
            </a:p>
            <a:p>
              <a:pPr algn="ctr">
                <a:lnSpc>
                  <a:spcPct val="120000"/>
                </a:lnSpc>
              </a:pPr>
              <a:r>
                <a:rPr lang="en-US" sz="1600" dirty="0">
                  <a:solidFill>
                    <a:prstClr val="black"/>
                  </a:solidFill>
                  <a:latin typeface="Comic Sans MS" panose="030F0702030302020204" pitchFamily="66" charset="0"/>
                </a:rPr>
                <a:t>Business </a:t>
              </a:r>
            </a:p>
            <a:p>
              <a:pPr algn="ctr">
                <a:lnSpc>
                  <a:spcPct val="120000"/>
                </a:lnSpc>
              </a:pPr>
              <a:r>
                <a:rPr lang="en-US" sz="1600" dirty="0">
                  <a:solidFill>
                    <a:prstClr val="black"/>
                  </a:solidFill>
                  <a:latin typeface="Comic Sans MS" panose="030F0702030302020204" pitchFamily="66" charset="0"/>
                </a:rPr>
                <a:t>Case</a:t>
              </a:r>
            </a:p>
          </p:txBody>
        </p:sp>
      </p:grpSp>
      <p:grpSp>
        <p:nvGrpSpPr>
          <p:cNvPr id="110" name="Group 109"/>
          <p:cNvGrpSpPr/>
          <p:nvPr/>
        </p:nvGrpSpPr>
        <p:grpSpPr>
          <a:xfrm>
            <a:off x="6400800" y="4495692"/>
            <a:ext cx="1531136" cy="1066909"/>
            <a:chOff x="3484602" y="2504096"/>
            <a:chExt cx="1531136" cy="1066909"/>
          </a:xfrm>
        </p:grpSpPr>
        <p:pic>
          <p:nvPicPr>
            <p:cNvPr id="111" name="Picture 3"/>
            <p:cNvPicPr>
              <a:picLocks noChangeAspect="1" noChangeArrowheads="1"/>
            </p:cNvPicPr>
            <p:nvPr/>
          </p:nvPicPr>
          <p:blipFill>
            <a:blip r:embed="rId2" cstate="print">
              <a:clrChange>
                <a:clrFrom>
                  <a:srgbClr val="FFFFFF"/>
                </a:clrFrom>
                <a:clrTo>
                  <a:srgbClr val="FFFFFF">
                    <a:alpha val="0"/>
                  </a:srgbClr>
                </a:clrTo>
              </a:clrChange>
            </a:blip>
            <a:srcRect l="22941" r="21765"/>
            <a:stretch>
              <a:fillRect/>
            </a:stretch>
          </p:blipFill>
          <p:spPr bwMode="auto">
            <a:xfrm>
              <a:off x="3484602" y="2504096"/>
              <a:ext cx="1531136" cy="1066909"/>
            </a:xfrm>
            <a:prstGeom prst="rect">
              <a:avLst/>
            </a:prstGeom>
            <a:noFill/>
            <a:ln w="9525">
              <a:noFill/>
              <a:miter lim="800000"/>
              <a:headEnd/>
              <a:tailEnd/>
            </a:ln>
            <a:effectLst/>
          </p:spPr>
        </p:pic>
        <p:sp>
          <p:nvSpPr>
            <p:cNvPr id="112" name="Rectangle 111"/>
            <p:cNvSpPr/>
            <p:nvPr/>
          </p:nvSpPr>
          <p:spPr>
            <a:xfrm rot="72097">
              <a:off x="3508716" y="2643337"/>
              <a:ext cx="1473452"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Test New Application</a:t>
              </a:r>
            </a:p>
          </p:txBody>
        </p:sp>
      </p:grpSp>
      <p:sp>
        <p:nvSpPr>
          <p:cNvPr id="119" name="Title 1">
            <a:extLst>
              <a:ext uri="{FF2B5EF4-FFF2-40B4-BE49-F238E27FC236}">
                <a16:creationId xmlns:a16="http://schemas.microsoft.com/office/drawing/2014/main" id="{941757B4-4A78-1D4E-A5C5-9FE30C0D49CE}"/>
              </a:ext>
            </a:extLst>
          </p:cNvPr>
          <p:cNvSpPr>
            <a:spLocks noGrp="1"/>
          </p:cNvSpPr>
          <p:nvPr>
            <p:ph type="title"/>
          </p:nvPr>
        </p:nvSpPr>
        <p:spPr>
          <a:xfrm>
            <a:off x="1524000" y="0"/>
            <a:ext cx="8458200" cy="1178256"/>
          </a:xfrm>
        </p:spPr>
        <p:txBody>
          <a:bodyPr>
            <a:normAutofit/>
          </a:bodyPr>
          <a:lstStyle/>
          <a:p>
            <a:r>
              <a:rPr lang="en-US" dirty="0"/>
              <a:t>What is ITIL®?</a:t>
            </a:r>
            <a:endParaRPr lang="en-US" sz="3600" dirty="0"/>
          </a:p>
        </p:txBody>
      </p:sp>
    </p:spTree>
    <p:extLst>
      <p:ext uri="{BB962C8B-B14F-4D97-AF65-F5344CB8AC3E}">
        <p14:creationId xmlns:p14="http://schemas.microsoft.com/office/powerpoint/2010/main" val="48386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0" fill="hold"/>
                                        <p:tgtEl>
                                          <p:spTgt spid="5"/>
                                        </p:tgtEl>
                                        <p:attrNameLst>
                                          <p:attrName>ppt_x</p:attrName>
                                        </p:attrNameLst>
                                      </p:cBhvr>
                                      <p:tavLst>
                                        <p:tav tm="0">
                                          <p:val>
                                            <p:strVal val="#ppt_x"/>
                                          </p:val>
                                        </p:tav>
                                        <p:tav tm="100000">
                                          <p:val>
                                            <p:strVal val="#ppt_x"/>
                                          </p:val>
                                        </p:tav>
                                      </p:tavLst>
                                    </p:anim>
                                    <p:anim calcmode="lin" valueType="num">
                                      <p:cBhvr additive="base">
                                        <p:cTn id="8" dur="7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0"/>
                                        <p:tgtEl>
                                          <p:spTgt spid="8"/>
                                        </p:tgtEl>
                                      </p:cBhvr>
                                    </p:animEffect>
                                  </p:childTnLst>
                                </p:cTn>
                              </p:par>
                            </p:childTnLst>
                          </p:cTn>
                        </p:par>
                        <p:par>
                          <p:cTn id="13" fill="hold">
                            <p:stCondLst>
                              <p:cond delay="14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70"/>
                                        <p:tgtEl>
                                          <p:spTgt spid="11"/>
                                        </p:tgtEl>
                                      </p:cBhvr>
                                    </p:animEffect>
                                  </p:childTnLst>
                                </p:cTn>
                              </p:par>
                            </p:childTnLst>
                          </p:cTn>
                        </p:par>
                        <p:par>
                          <p:cTn id="17" fill="hold">
                            <p:stCondLst>
                              <p:cond delay="210"/>
                            </p:stCondLst>
                            <p:childTnLst>
                              <p:par>
                                <p:cTn id="18" presetID="22" presetClass="entr" presetSubtype="4" fill="hold"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down)">
                                      <p:cBhvr>
                                        <p:cTn id="20" dur="70"/>
                                        <p:tgtEl>
                                          <p:spTgt spid="68"/>
                                        </p:tgtEl>
                                      </p:cBhvr>
                                    </p:animEffect>
                                  </p:childTnLst>
                                </p:cTn>
                              </p:par>
                            </p:childTnLst>
                          </p:cTn>
                        </p:par>
                        <p:par>
                          <p:cTn id="21" fill="hold">
                            <p:stCondLst>
                              <p:cond delay="280"/>
                            </p:stCondLst>
                            <p:childTnLst>
                              <p:par>
                                <p:cTn id="22" presetID="22" presetClass="entr" presetSubtype="4"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down)">
                                      <p:cBhvr>
                                        <p:cTn id="24" dur="70"/>
                                        <p:tgtEl>
                                          <p:spTgt spid="92"/>
                                        </p:tgtEl>
                                      </p:cBhvr>
                                    </p:animEffect>
                                  </p:childTnLst>
                                </p:cTn>
                              </p:par>
                            </p:childTnLst>
                          </p:cTn>
                        </p:par>
                        <p:par>
                          <p:cTn id="25" fill="hold">
                            <p:stCondLst>
                              <p:cond delay="350"/>
                            </p:stCondLst>
                            <p:childTnLst>
                              <p:par>
                                <p:cTn id="26" presetID="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70" fill="hold"/>
                                        <p:tgtEl>
                                          <p:spTgt spid="14"/>
                                        </p:tgtEl>
                                        <p:attrNameLst>
                                          <p:attrName>ppt_x</p:attrName>
                                        </p:attrNameLst>
                                      </p:cBhvr>
                                      <p:tavLst>
                                        <p:tav tm="0">
                                          <p:val>
                                            <p:strVal val="#ppt_x"/>
                                          </p:val>
                                        </p:tav>
                                        <p:tav tm="100000">
                                          <p:val>
                                            <p:strVal val="#ppt_x"/>
                                          </p:val>
                                        </p:tav>
                                      </p:tavLst>
                                    </p:anim>
                                    <p:anim calcmode="lin" valueType="num">
                                      <p:cBhvr additive="base">
                                        <p:cTn id="29" dur="7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420"/>
                            </p:stCondLst>
                            <p:childTnLst>
                              <p:par>
                                <p:cTn id="31" presetID="53" presetClass="entr" presetSubtype="16"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70" fill="hold"/>
                                        <p:tgtEl>
                                          <p:spTgt spid="26"/>
                                        </p:tgtEl>
                                        <p:attrNameLst>
                                          <p:attrName>ppt_w</p:attrName>
                                        </p:attrNameLst>
                                      </p:cBhvr>
                                      <p:tavLst>
                                        <p:tav tm="0">
                                          <p:val>
                                            <p:fltVal val="0"/>
                                          </p:val>
                                        </p:tav>
                                        <p:tav tm="100000">
                                          <p:val>
                                            <p:strVal val="#ppt_w"/>
                                          </p:val>
                                        </p:tav>
                                      </p:tavLst>
                                    </p:anim>
                                    <p:anim calcmode="lin" valueType="num">
                                      <p:cBhvr>
                                        <p:cTn id="34" dur="70" fill="hold"/>
                                        <p:tgtEl>
                                          <p:spTgt spid="26"/>
                                        </p:tgtEl>
                                        <p:attrNameLst>
                                          <p:attrName>ppt_h</p:attrName>
                                        </p:attrNameLst>
                                      </p:cBhvr>
                                      <p:tavLst>
                                        <p:tav tm="0">
                                          <p:val>
                                            <p:fltVal val="0"/>
                                          </p:val>
                                        </p:tav>
                                        <p:tav tm="100000">
                                          <p:val>
                                            <p:strVal val="#ppt_h"/>
                                          </p:val>
                                        </p:tav>
                                      </p:tavLst>
                                    </p:anim>
                                    <p:animEffect transition="in" filter="fade">
                                      <p:cBhvr>
                                        <p:cTn id="35" dur="70"/>
                                        <p:tgtEl>
                                          <p:spTgt spid="26"/>
                                        </p:tgtEl>
                                      </p:cBhvr>
                                    </p:animEffect>
                                  </p:childTnLst>
                                </p:cTn>
                              </p:par>
                            </p:childTnLst>
                          </p:cTn>
                        </p:par>
                        <p:par>
                          <p:cTn id="36" fill="hold">
                            <p:stCondLst>
                              <p:cond delay="490"/>
                            </p:stCondLst>
                            <p:childTnLst>
                              <p:par>
                                <p:cTn id="37" presetID="31"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70" fill="hold"/>
                                        <p:tgtEl>
                                          <p:spTgt spid="29"/>
                                        </p:tgtEl>
                                        <p:attrNameLst>
                                          <p:attrName>ppt_w</p:attrName>
                                        </p:attrNameLst>
                                      </p:cBhvr>
                                      <p:tavLst>
                                        <p:tav tm="0">
                                          <p:val>
                                            <p:fltVal val="0"/>
                                          </p:val>
                                        </p:tav>
                                        <p:tav tm="100000">
                                          <p:val>
                                            <p:strVal val="#ppt_w"/>
                                          </p:val>
                                        </p:tav>
                                      </p:tavLst>
                                    </p:anim>
                                    <p:anim calcmode="lin" valueType="num">
                                      <p:cBhvr>
                                        <p:cTn id="40" dur="70" fill="hold"/>
                                        <p:tgtEl>
                                          <p:spTgt spid="29"/>
                                        </p:tgtEl>
                                        <p:attrNameLst>
                                          <p:attrName>ppt_h</p:attrName>
                                        </p:attrNameLst>
                                      </p:cBhvr>
                                      <p:tavLst>
                                        <p:tav tm="0">
                                          <p:val>
                                            <p:fltVal val="0"/>
                                          </p:val>
                                        </p:tav>
                                        <p:tav tm="100000">
                                          <p:val>
                                            <p:strVal val="#ppt_h"/>
                                          </p:val>
                                        </p:tav>
                                      </p:tavLst>
                                    </p:anim>
                                    <p:anim calcmode="lin" valueType="num">
                                      <p:cBhvr>
                                        <p:cTn id="41" dur="70" fill="hold"/>
                                        <p:tgtEl>
                                          <p:spTgt spid="29"/>
                                        </p:tgtEl>
                                        <p:attrNameLst>
                                          <p:attrName>style.rotation</p:attrName>
                                        </p:attrNameLst>
                                      </p:cBhvr>
                                      <p:tavLst>
                                        <p:tav tm="0">
                                          <p:val>
                                            <p:fltVal val="90"/>
                                          </p:val>
                                        </p:tav>
                                        <p:tav tm="100000">
                                          <p:val>
                                            <p:fltVal val="0"/>
                                          </p:val>
                                        </p:tav>
                                      </p:tavLst>
                                    </p:anim>
                                    <p:animEffect transition="in" filter="fade">
                                      <p:cBhvr>
                                        <p:cTn id="42" dur="70"/>
                                        <p:tgtEl>
                                          <p:spTgt spid="29"/>
                                        </p:tgtEl>
                                      </p:cBhvr>
                                    </p:animEffect>
                                  </p:childTnLst>
                                </p:cTn>
                              </p:par>
                            </p:childTnLst>
                          </p:cTn>
                        </p:par>
                        <p:par>
                          <p:cTn id="43" fill="hold">
                            <p:stCondLst>
                              <p:cond delay="560"/>
                            </p:stCondLst>
                            <p:childTnLst>
                              <p:par>
                                <p:cTn id="44" presetID="2" presetClass="entr" presetSubtype="4"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 calcmode="lin" valueType="num">
                                      <p:cBhvr additive="base">
                                        <p:cTn id="46" dur="70" fill="hold"/>
                                        <p:tgtEl>
                                          <p:spTgt spid="71"/>
                                        </p:tgtEl>
                                        <p:attrNameLst>
                                          <p:attrName>ppt_x</p:attrName>
                                        </p:attrNameLst>
                                      </p:cBhvr>
                                      <p:tavLst>
                                        <p:tav tm="0">
                                          <p:val>
                                            <p:strVal val="#ppt_x"/>
                                          </p:val>
                                        </p:tav>
                                        <p:tav tm="100000">
                                          <p:val>
                                            <p:strVal val="#ppt_x"/>
                                          </p:val>
                                        </p:tav>
                                      </p:tavLst>
                                    </p:anim>
                                    <p:anim calcmode="lin" valueType="num">
                                      <p:cBhvr additive="base">
                                        <p:cTn id="47" dur="70" fill="hold"/>
                                        <p:tgtEl>
                                          <p:spTgt spid="71"/>
                                        </p:tgtEl>
                                        <p:attrNameLst>
                                          <p:attrName>ppt_y</p:attrName>
                                        </p:attrNameLst>
                                      </p:cBhvr>
                                      <p:tavLst>
                                        <p:tav tm="0">
                                          <p:val>
                                            <p:strVal val="1+#ppt_h/2"/>
                                          </p:val>
                                        </p:tav>
                                        <p:tav tm="100000">
                                          <p:val>
                                            <p:strVal val="#ppt_y"/>
                                          </p:val>
                                        </p:tav>
                                      </p:tavLst>
                                    </p:anim>
                                  </p:childTnLst>
                                </p:cTn>
                              </p:par>
                            </p:childTnLst>
                          </p:cTn>
                        </p:par>
                        <p:par>
                          <p:cTn id="48" fill="hold">
                            <p:stCondLst>
                              <p:cond delay="630"/>
                            </p:stCondLst>
                            <p:childTnLst>
                              <p:par>
                                <p:cTn id="49" presetID="31" presetClass="entr" presetSubtype="0" fill="hold" nodeType="afterEffect">
                                  <p:stCondLst>
                                    <p:cond delay="0"/>
                                  </p:stCondLst>
                                  <p:childTnLst>
                                    <p:set>
                                      <p:cBhvr>
                                        <p:cTn id="50" dur="1" fill="hold">
                                          <p:stCondLst>
                                            <p:cond delay="0"/>
                                          </p:stCondLst>
                                        </p:cTn>
                                        <p:tgtEl>
                                          <p:spTgt spid="95"/>
                                        </p:tgtEl>
                                        <p:attrNameLst>
                                          <p:attrName>style.visibility</p:attrName>
                                        </p:attrNameLst>
                                      </p:cBhvr>
                                      <p:to>
                                        <p:strVal val="visible"/>
                                      </p:to>
                                    </p:set>
                                    <p:anim calcmode="lin" valueType="num">
                                      <p:cBhvr>
                                        <p:cTn id="51" dur="70" fill="hold"/>
                                        <p:tgtEl>
                                          <p:spTgt spid="95"/>
                                        </p:tgtEl>
                                        <p:attrNameLst>
                                          <p:attrName>ppt_w</p:attrName>
                                        </p:attrNameLst>
                                      </p:cBhvr>
                                      <p:tavLst>
                                        <p:tav tm="0">
                                          <p:val>
                                            <p:fltVal val="0"/>
                                          </p:val>
                                        </p:tav>
                                        <p:tav tm="100000">
                                          <p:val>
                                            <p:strVal val="#ppt_w"/>
                                          </p:val>
                                        </p:tav>
                                      </p:tavLst>
                                    </p:anim>
                                    <p:anim calcmode="lin" valueType="num">
                                      <p:cBhvr>
                                        <p:cTn id="52" dur="70" fill="hold"/>
                                        <p:tgtEl>
                                          <p:spTgt spid="95"/>
                                        </p:tgtEl>
                                        <p:attrNameLst>
                                          <p:attrName>ppt_h</p:attrName>
                                        </p:attrNameLst>
                                      </p:cBhvr>
                                      <p:tavLst>
                                        <p:tav tm="0">
                                          <p:val>
                                            <p:fltVal val="0"/>
                                          </p:val>
                                        </p:tav>
                                        <p:tav tm="100000">
                                          <p:val>
                                            <p:strVal val="#ppt_h"/>
                                          </p:val>
                                        </p:tav>
                                      </p:tavLst>
                                    </p:anim>
                                    <p:anim calcmode="lin" valueType="num">
                                      <p:cBhvr>
                                        <p:cTn id="53" dur="70" fill="hold"/>
                                        <p:tgtEl>
                                          <p:spTgt spid="95"/>
                                        </p:tgtEl>
                                        <p:attrNameLst>
                                          <p:attrName>style.rotation</p:attrName>
                                        </p:attrNameLst>
                                      </p:cBhvr>
                                      <p:tavLst>
                                        <p:tav tm="0">
                                          <p:val>
                                            <p:fltVal val="90"/>
                                          </p:val>
                                        </p:tav>
                                        <p:tav tm="100000">
                                          <p:val>
                                            <p:fltVal val="0"/>
                                          </p:val>
                                        </p:tav>
                                      </p:tavLst>
                                    </p:anim>
                                    <p:animEffect transition="in" filter="fade">
                                      <p:cBhvr>
                                        <p:cTn id="54" dur="70"/>
                                        <p:tgtEl>
                                          <p:spTgt spid="95"/>
                                        </p:tgtEl>
                                      </p:cBhvr>
                                    </p:animEffect>
                                  </p:childTnLst>
                                </p:cTn>
                              </p:par>
                            </p:childTnLst>
                          </p:cTn>
                        </p:par>
                        <p:par>
                          <p:cTn id="55" fill="hold">
                            <p:stCondLst>
                              <p:cond delay="700"/>
                            </p:stCondLst>
                            <p:childTnLst>
                              <p:par>
                                <p:cTn id="56" presetID="2" presetClass="entr" presetSubtype="8"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70" fill="hold"/>
                                        <p:tgtEl>
                                          <p:spTgt spid="23"/>
                                        </p:tgtEl>
                                        <p:attrNameLst>
                                          <p:attrName>ppt_x</p:attrName>
                                        </p:attrNameLst>
                                      </p:cBhvr>
                                      <p:tavLst>
                                        <p:tav tm="0">
                                          <p:val>
                                            <p:strVal val="0-#ppt_w/2"/>
                                          </p:val>
                                        </p:tav>
                                        <p:tav tm="100000">
                                          <p:val>
                                            <p:strVal val="#ppt_x"/>
                                          </p:val>
                                        </p:tav>
                                      </p:tavLst>
                                    </p:anim>
                                    <p:anim calcmode="lin" valueType="num">
                                      <p:cBhvr additive="base">
                                        <p:cTn id="59" dur="70" fill="hold"/>
                                        <p:tgtEl>
                                          <p:spTgt spid="23"/>
                                        </p:tgtEl>
                                        <p:attrNameLst>
                                          <p:attrName>ppt_y</p:attrName>
                                        </p:attrNameLst>
                                      </p:cBhvr>
                                      <p:tavLst>
                                        <p:tav tm="0">
                                          <p:val>
                                            <p:strVal val="#ppt_y"/>
                                          </p:val>
                                        </p:tav>
                                        <p:tav tm="100000">
                                          <p:val>
                                            <p:strVal val="#ppt_y"/>
                                          </p:val>
                                        </p:tav>
                                      </p:tavLst>
                                    </p:anim>
                                  </p:childTnLst>
                                </p:cTn>
                              </p:par>
                            </p:childTnLst>
                          </p:cTn>
                        </p:par>
                        <p:par>
                          <p:cTn id="60" fill="hold">
                            <p:stCondLst>
                              <p:cond delay="770"/>
                            </p:stCondLst>
                            <p:childTnLst>
                              <p:par>
                                <p:cTn id="61" presetID="53" presetClass="entr" presetSubtype="16"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70" fill="hold"/>
                                        <p:tgtEl>
                                          <p:spTgt spid="32"/>
                                        </p:tgtEl>
                                        <p:attrNameLst>
                                          <p:attrName>ppt_w</p:attrName>
                                        </p:attrNameLst>
                                      </p:cBhvr>
                                      <p:tavLst>
                                        <p:tav tm="0">
                                          <p:val>
                                            <p:fltVal val="0"/>
                                          </p:val>
                                        </p:tav>
                                        <p:tav tm="100000">
                                          <p:val>
                                            <p:strVal val="#ppt_w"/>
                                          </p:val>
                                        </p:tav>
                                      </p:tavLst>
                                    </p:anim>
                                    <p:anim calcmode="lin" valueType="num">
                                      <p:cBhvr>
                                        <p:cTn id="64" dur="70" fill="hold"/>
                                        <p:tgtEl>
                                          <p:spTgt spid="32"/>
                                        </p:tgtEl>
                                        <p:attrNameLst>
                                          <p:attrName>ppt_h</p:attrName>
                                        </p:attrNameLst>
                                      </p:cBhvr>
                                      <p:tavLst>
                                        <p:tav tm="0">
                                          <p:val>
                                            <p:fltVal val="0"/>
                                          </p:val>
                                        </p:tav>
                                        <p:tav tm="100000">
                                          <p:val>
                                            <p:strVal val="#ppt_h"/>
                                          </p:val>
                                        </p:tav>
                                      </p:tavLst>
                                    </p:anim>
                                    <p:animEffect transition="in" filter="fade">
                                      <p:cBhvr>
                                        <p:cTn id="65" dur="70"/>
                                        <p:tgtEl>
                                          <p:spTgt spid="32"/>
                                        </p:tgtEl>
                                      </p:cBhvr>
                                    </p:animEffect>
                                  </p:childTnLst>
                                </p:cTn>
                              </p:par>
                            </p:childTnLst>
                          </p:cTn>
                        </p:par>
                        <p:par>
                          <p:cTn id="66" fill="hold">
                            <p:stCondLst>
                              <p:cond delay="840"/>
                            </p:stCondLst>
                            <p:childTnLst>
                              <p:par>
                                <p:cTn id="67" presetID="6" presetClass="entr" presetSubtype="16" fill="hold"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circle(in)">
                                      <p:cBhvr>
                                        <p:cTn id="69" dur="70"/>
                                        <p:tgtEl>
                                          <p:spTgt spid="44"/>
                                        </p:tgtEl>
                                      </p:cBhvr>
                                    </p:animEffect>
                                  </p:childTnLst>
                                </p:cTn>
                              </p:par>
                            </p:childTnLst>
                          </p:cTn>
                        </p:par>
                        <p:par>
                          <p:cTn id="70" fill="hold">
                            <p:stCondLst>
                              <p:cond delay="910"/>
                            </p:stCondLst>
                            <p:childTnLst>
                              <p:par>
                                <p:cTn id="71" presetID="31" presetClass="entr" presetSubtype="0" fill="hold" nodeType="afterEffect">
                                  <p:stCondLst>
                                    <p:cond delay="0"/>
                                  </p:stCondLst>
                                  <p:childTnLst>
                                    <p:set>
                                      <p:cBhvr>
                                        <p:cTn id="72" dur="1" fill="hold">
                                          <p:stCondLst>
                                            <p:cond delay="0"/>
                                          </p:stCondLst>
                                        </p:cTn>
                                        <p:tgtEl>
                                          <p:spTgt spid="74"/>
                                        </p:tgtEl>
                                        <p:attrNameLst>
                                          <p:attrName>style.visibility</p:attrName>
                                        </p:attrNameLst>
                                      </p:cBhvr>
                                      <p:to>
                                        <p:strVal val="visible"/>
                                      </p:to>
                                    </p:set>
                                    <p:anim calcmode="lin" valueType="num">
                                      <p:cBhvr>
                                        <p:cTn id="73" dur="70" fill="hold"/>
                                        <p:tgtEl>
                                          <p:spTgt spid="74"/>
                                        </p:tgtEl>
                                        <p:attrNameLst>
                                          <p:attrName>ppt_w</p:attrName>
                                        </p:attrNameLst>
                                      </p:cBhvr>
                                      <p:tavLst>
                                        <p:tav tm="0">
                                          <p:val>
                                            <p:fltVal val="0"/>
                                          </p:val>
                                        </p:tav>
                                        <p:tav tm="100000">
                                          <p:val>
                                            <p:strVal val="#ppt_w"/>
                                          </p:val>
                                        </p:tav>
                                      </p:tavLst>
                                    </p:anim>
                                    <p:anim calcmode="lin" valueType="num">
                                      <p:cBhvr>
                                        <p:cTn id="74" dur="70" fill="hold"/>
                                        <p:tgtEl>
                                          <p:spTgt spid="74"/>
                                        </p:tgtEl>
                                        <p:attrNameLst>
                                          <p:attrName>ppt_h</p:attrName>
                                        </p:attrNameLst>
                                      </p:cBhvr>
                                      <p:tavLst>
                                        <p:tav tm="0">
                                          <p:val>
                                            <p:fltVal val="0"/>
                                          </p:val>
                                        </p:tav>
                                        <p:tav tm="100000">
                                          <p:val>
                                            <p:strVal val="#ppt_h"/>
                                          </p:val>
                                        </p:tav>
                                      </p:tavLst>
                                    </p:anim>
                                    <p:anim calcmode="lin" valueType="num">
                                      <p:cBhvr>
                                        <p:cTn id="75" dur="70" fill="hold"/>
                                        <p:tgtEl>
                                          <p:spTgt spid="74"/>
                                        </p:tgtEl>
                                        <p:attrNameLst>
                                          <p:attrName>style.rotation</p:attrName>
                                        </p:attrNameLst>
                                      </p:cBhvr>
                                      <p:tavLst>
                                        <p:tav tm="0">
                                          <p:val>
                                            <p:fltVal val="90"/>
                                          </p:val>
                                        </p:tav>
                                        <p:tav tm="100000">
                                          <p:val>
                                            <p:fltVal val="0"/>
                                          </p:val>
                                        </p:tav>
                                      </p:tavLst>
                                    </p:anim>
                                    <p:animEffect transition="in" filter="fade">
                                      <p:cBhvr>
                                        <p:cTn id="76" dur="70"/>
                                        <p:tgtEl>
                                          <p:spTgt spid="74"/>
                                        </p:tgtEl>
                                      </p:cBhvr>
                                    </p:animEffect>
                                  </p:childTnLst>
                                </p:cTn>
                              </p:par>
                            </p:childTnLst>
                          </p:cTn>
                        </p:par>
                        <p:par>
                          <p:cTn id="77" fill="hold">
                            <p:stCondLst>
                              <p:cond delay="980"/>
                            </p:stCondLst>
                            <p:childTnLst>
                              <p:par>
                                <p:cTn id="78" presetID="2" presetClass="entr" presetSubtype="4" fill="hold" nodeType="afterEffect">
                                  <p:stCondLst>
                                    <p:cond delay="0"/>
                                  </p:stCondLst>
                                  <p:childTnLst>
                                    <p:set>
                                      <p:cBhvr>
                                        <p:cTn id="79" dur="1" fill="hold">
                                          <p:stCondLst>
                                            <p:cond delay="0"/>
                                          </p:stCondLst>
                                        </p:cTn>
                                        <p:tgtEl>
                                          <p:spTgt spid="98"/>
                                        </p:tgtEl>
                                        <p:attrNameLst>
                                          <p:attrName>style.visibility</p:attrName>
                                        </p:attrNameLst>
                                      </p:cBhvr>
                                      <p:to>
                                        <p:strVal val="visible"/>
                                      </p:to>
                                    </p:set>
                                    <p:anim calcmode="lin" valueType="num">
                                      <p:cBhvr additive="base">
                                        <p:cTn id="80" dur="70" fill="hold"/>
                                        <p:tgtEl>
                                          <p:spTgt spid="98"/>
                                        </p:tgtEl>
                                        <p:attrNameLst>
                                          <p:attrName>ppt_x</p:attrName>
                                        </p:attrNameLst>
                                      </p:cBhvr>
                                      <p:tavLst>
                                        <p:tav tm="0">
                                          <p:val>
                                            <p:strVal val="#ppt_x"/>
                                          </p:val>
                                        </p:tav>
                                        <p:tav tm="100000">
                                          <p:val>
                                            <p:strVal val="#ppt_x"/>
                                          </p:val>
                                        </p:tav>
                                      </p:tavLst>
                                    </p:anim>
                                    <p:anim calcmode="lin" valueType="num">
                                      <p:cBhvr additive="base">
                                        <p:cTn id="81" dur="70" fill="hold"/>
                                        <p:tgtEl>
                                          <p:spTgt spid="98"/>
                                        </p:tgtEl>
                                        <p:attrNameLst>
                                          <p:attrName>ppt_y</p:attrName>
                                        </p:attrNameLst>
                                      </p:cBhvr>
                                      <p:tavLst>
                                        <p:tav tm="0">
                                          <p:val>
                                            <p:strVal val="1+#ppt_h/2"/>
                                          </p:val>
                                        </p:tav>
                                        <p:tav tm="100000">
                                          <p:val>
                                            <p:strVal val="#ppt_y"/>
                                          </p:val>
                                        </p:tav>
                                      </p:tavLst>
                                    </p:anim>
                                  </p:childTnLst>
                                </p:cTn>
                              </p:par>
                            </p:childTnLst>
                          </p:cTn>
                        </p:par>
                        <p:par>
                          <p:cTn id="82" fill="hold">
                            <p:stCondLst>
                              <p:cond delay="1050"/>
                            </p:stCondLst>
                            <p:childTnLst>
                              <p:par>
                                <p:cTn id="83" presetID="2" presetClass="entr" presetSubtype="2"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70" fill="hold"/>
                                        <p:tgtEl>
                                          <p:spTgt spid="17"/>
                                        </p:tgtEl>
                                        <p:attrNameLst>
                                          <p:attrName>ppt_x</p:attrName>
                                        </p:attrNameLst>
                                      </p:cBhvr>
                                      <p:tavLst>
                                        <p:tav tm="0">
                                          <p:val>
                                            <p:strVal val="1+#ppt_w/2"/>
                                          </p:val>
                                        </p:tav>
                                        <p:tav tm="100000">
                                          <p:val>
                                            <p:strVal val="#ppt_x"/>
                                          </p:val>
                                        </p:tav>
                                      </p:tavLst>
                                    </p:anim>
                                    <p:anim calcmode="lin" valueType="num">
                                      <p:cBhvr additive="base">
                                        <p:cTn id="86" dur="70" fill="hold"/>
                                        <p:tgtEl>
                                          <p:spTgt spid="17"/>
                                        </p:tgtEl>
                                        <p:attrNameLst>
                                          <p:attrName>ppt_y</p:attrName>
                                        </p:attrNameLst>
                                      </p:cBhvr>
                                      <p:tavLst>
                                        <p:tav tm="0">
                                          <p:val>
                                            <p:strVal val="#ppt_y"/>
                                          </p:val>
                                        </p:tav>
                                        <p:tav tm="100000">
                                          <p:val>
                                            <p:strVal val="#ppt_y"/>
                                          </p:val>
                                        </p:tav>
                                      </p:tavLst>
                                    </p:anim>
                                  </p:childTnLst>
                                </p:cTn>
                              </p:par>
                            </p:childTnLst>
                          </p:cTn>
                        </p:par>
                        <p:par>
                          <p:cTn id="87" fill="hold">
                            <p:stCondLst>
                              <p:cond delay="1120"/>
                            </p:stCondLst>
                            <p:childTnLst>
                              <p:par>
                                <p:cTn id="88" presetID="6" presetClass="entr" presetSubtype="16" fill="hold" nodeType="after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circle(in)">
                                      <p:cBhvr>
                                        <p:cTn id="90" dur="70"/>
                                        <p:tgtEl>
                                          <p:spTgt spid="41"/>
                                        </p:tgtEl>
                                      </p:cBhvr>
                                    </p:animEffect>
                                  </p:childTnLst>
                                </p:cTn>
                              </p:par>
                            </p:childTnLst>
                          </p:cTn>
                        </p:par>
                        <p:par>
                          <p:cTn id="91" fill="hold">
                            <p:stCondLst>
                              <p:cond delay="1190"/>
                            </p:stCondLst>
                            <p:childTnLst>
                              <p:par>
                                <p:cTn id="92" presetID="16" presetClass="entr" presetSubtype="21" fill="hold" nodeType="after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barn(inVertical)">
                                      <p:cBhvr>
                                        <p:cTn id="94" dur="70"/>
                                        <p:tgtEl>
                                          <p:spTgt spid="47"/>
                                        </p:tgtEl>
                                      </p:cBhvr>
                                    </p:animEffect>
                                  </p:childTnLst>
                                </p:cTn>
                              </p:par>
                            </p:childTnLst>
                          </p:cTn>
                        </p:par>
                        <p:par>
                          <p:cTn id="95" fill="hold">
                            <p:stCondLst>
                              <p:cond delay="1260"/>
                            </p:stCondLst>
                            <p:childTnLst>
                              <p:par>
                                <p:cTn id="96" presetID="53" presetClass="entr" presetSubtype="16" fill="hold" nodeType="afterEffect">
                                  <p:stCondLst>
                                    <p:cond delay="0"/>
                                  </p:stCondLst>
                                  <p:childTnLst>
                                    <p:set>
                                      <p:cBhvr>
                                        <p:cTn id="97" dur="1" fill="hold">
                                          <p:stCondLst>
                                            <p:cond delay="0"/>
                                          </p:stCondLst>
                                        </p:cTn>
                                        <p:tgtEl>
                                          <p:spTgt spid="77"/>
                                        </p:tgtEl>
                                        <p:attrNameLst>
                                          <p:attrName>style.visibility</p:attrName>
                                        </p:attrNameLst>
                                      </p:cBhvr>
                                      <p:to>
                                        <p:strVal val="visible"/>
                                      </p:to>
                                    </p:set>
                                    <p:anim calcmode="lin" valueType="num">
                                      <p:cBhvr>
                                        <p:cTn id="98" dur="70" fill="hold"/>
                                        <p:tgtEl>
                                          <p:spTgt spid="77"/>
                                        </p:tgtEl>
                                        <p:attrNameLst>
                                          <p:attrName>ppt_w</p:attrName>
                                        </p:attrNameLst>
                                      </p:cBhvr>
                                      <p:tavLst>
                                        <p:tav tm="0">
                                          <p:val>
                                            <p:fltVal val="0"/>
                                          </p:val>
                                        </p:tav>
                                        <p:tav tm="100000">
                                          <p:val>
                                            <p:strVal val="#ppt_w"/>
                                          </p:val>
                                        </p:tav>
                                      </p:tavLst>
                                    </p:anim>
                                    <p:anim calcmode="lin" valueType="num">
                                      <p:cBhvr>
                                        <p:cTn id="99" dur="70" fill="hold"/>
                                        <p:tgtEl>
                                          <p:spTgt spid="77"/>
                                        </p:tgtEl>
                                        <p:attrNameLst>
                                          <p:attrName>ppt_h</p:attrName>
                                        </p:attrNameLst>
                                      </p:cBhvr>
                                      <p:tavLst>
                                        <p:tav tm="0">
                                          <p:val>
                                            <p:fltVal val="0"/>
                                          </p:val>
                                        </p:tav>
                                        <p:tav tm="100000">
                                          <p:val>
                                            <p:strVal val="#ppt_h"/>
                                          </p:val>
                                        </p:tav>
                                      </p:tavLst>
                                    </p:anim>
                                    <p:animEffect transition="in" filter="fade">
                                      <p:cBhvr>
                                        <p:cTn id="100" dur="70"/>
                                        <p:tgtEl>
                                          <p:spTgt spid="77"/>
                                        </p:tgtEl>
                                      </p:cBhvr>
                                    </p:animEffect>
                                  </p:childTnLst>
                                </p:cTn>
                              </p:par>
                            </p:childTnLst>
                          </p:cTn>
                        </p:par>
                        <p:par>
                          <p:cTn id="101" fill="hold">
                            <p:stCondLst>
                              <p:cond delay="1330"/>
                            </p:stCondLst>
                            <p:childTnLst>
                              <p:par>
                                <p:cTn id="102" presetID="2" presetClass="entr" presetSubtype="4" fill="hold" nodeType="afterEffect">
                                  <p:stCondLst>
                                    <p:cond delay="0"/>
                                  </p:stCondLst>
                                  <p:childTnLst>
                                    <p:set>
                                      <p:cBhvr>
                                        <p:cTn id="103" dur="1" fill="hold">
                                          <p:stCondLst>
                                            <p:cond delay="0"/>
                                          </p:stCondLst>
                                        </p:cTn>
                                        <p:tgtEl>
                                          <p:spTgt spid="101"/>
                                        </p:tgtEl>
                                        <p:attrNameLst>
                                          <p:attrName>style.visibility</p:attrName>
                                        </p:attrNameLst>
                                      </p:cBhvr>
                                      <p:to>
                                        <p:strVal val="visible"/>
                                      </p:to>
                                    </p:set>
                                    <p:anim calcmode="lin" valueType="num">
                                      <p:cBhvr additive="base">
                                        <p:cTn id="104" dur="70" fill="hold"/>
                                        <p:tgtEl>
                                          <p:spTgt spid="101"/>
                                        </p:tgtEl>
                                        <p:attrNameLst>
                                          <p:attrName>ppt_x</p:attrName>
                                        </p:attrNameLst>
                                      </p:cBhvr>
                                      <p:tavLst>
                                        <p:tav tm="0">
                                          <p:val>
                                            <p:strVal val="#ppt_x"/>
                                          </p:val>
                                        </p:tav>
                                        <p:tav tm="100000">
                                          <p:val>
                                            <p:strVal val="#ppt_x"/>
                                          </p:val>
                                        </p:tav>
                                      </p:tavLst>
                                    </p:anim>
                                    <p:anim calcmode="lin" valueType="num">
                                      <p:cBhvr additive="base">
                                        <p:cTn id="105" dur="70" fill="hold"/>
                                        <p:tgtEl>
                                          <p:spTgt spid="101"/>
                                        </p:tgtEl>
                                        <p:attrNameLst>
                                          <p:attrName>ppt_y</p:attrName>
                                        </p:attrNameLst>
                                      </p:cBhvr>
                                      <p:tavLst>
                                        <p:tav tm="0">
                                          <p:val>
                                            <p:strVal val="1+#ppt_h/2"/>
                                          </p:val>
                                        </p:tav>
                                        <p:tav tm="100000">
                                          <p:val>
                                            <p:strVal val="#ppt_y"/>
                                          </p:val>
                                        </p:tav>
                                      </p:tavLst>
                                    </p:anim>
                                  </p:childTnLst>
                                </p:cTn>
                              </p:par>
                            </p:childTnLst>
                          </p:cTn>
                        </p:par>
                        <p:par>
                          <p:cTn id="106" fill="hold">
                            <p:stCondLst>
                              <p:cond delay="1400"/>
                            </p:stCondLst>
                            <p:childTnLst>
                              <p:par>
                                <p:cTn id="107" presetID="2" presetClass="entr" presetSubtype="8" fill="hold" nodeType="after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additive="base">
                                        <p:cTn id="109" dur="70" fill="hold"/>
                                        <p:tgtEl>
                                          <p:spTgt spid="20"/>
                                        </p:tgtEl>
                                        <p:attrNameLst>
                                          <p:attrName>ppt_x</p:attrName>
                                        </p:attrNameLst>
                                      </p:cBhvr>
                                      <p:tavLst>
                                        <p:tav tm="0">
                                          <p:val>
                                            <p:strVal val="0-#ppt_w/2"/>
                                          </p:val>
                                        </p:tav>
                                        <p:tav tm="100000">
                                          <p:val>
                                            <p:strVal val="#ppt_x"/>
                                          </p:val>
                                        </p:tav>
                                      </p:tavLst>
                                    </p:anim>
                                    <p:anim calcmode="lin" valueType="num">
                                      <p:cBhvr additive="base">
                                        <p:cTn id="110" dur="70" fill="hold"/>
                                        <p:tgtEl>
                                          <p:spTgt spid="20"/>
                                        </p:tgtEl>
                                        <p:attrNameLst>
                                          <p:attrName>ppt_y</p:attrName>
                                        </p:attrNameLst>
                                      </p:cBhvr>
                                      <p:tavLst>
                                        <p:tav tm="0">
                                          <p:val>
                                            <p:strVal val="#ppt_y"/>
                                          </p:val>
                                        </p:tav>
                                        <p:tav tm="100000">
                                          <p:val>
                                            <p:strVal val="#ppt_y"/>
                                          </p:val>
                                        </p:tav>
                                      </p:tavLst>
                                    </p:anim>
                                  </p:childTnLst>
                                </p:cTn>
                              </p:par>
                            </p:childTnLst>
                          </p:cTn>
                        </p:par>
                        <p:par>
                          <p:cTn id="111" fill="hold">
                            <p:stCondLst>
                              <p:cond delay="1470"/>
                            </p:stCondLst>
                            <p:childTnLst>
                              <p:par>
                                <p:cTn id="112" presetID="2" presetClass="entr" presetSubtype="4" fill="hold" nodeType="afterEffect">
                                  <p:stCondLst>
                                    <p:cond delay="0"/>
                                  </p:stCondLst>
                                  <p:childTnLst>
                                    <p:set>
                                      <p:cBhvr>
                                        <p:cTn id="113" dur="1" fill="hold">
                                          <p:stCondLst>
                                            <p:cond delay="0"/>
                                          </p:stCondLst>
                                        </p:cTn>
                                        <p:tgtEl>
                                          <p:spTgt spid="53"/>
                                        </p:tgtEl>
                                        <p:attrNameLst>
                                          <p:attrName>style.visibility</p:attrName>
                                        </p:attrNameLst>
                                      </p:cBhvr>
                                      <p:to>
                                        <p:strVal val="visible"/>
                                      </p:to>
                                    </p:set>
                                    <p:anim calcmode="lin" valueType="num">
                                      <p:cBhvr additive="base">
                                        <p:cTn id="114" dur="70" fill="hold"/>
                                        <p:tgtEl>
                                          <p:spTgt spid="53"/>
                                        </p:tgtEl>
                                        <p:attrNameLst>
                                          <p:attrName>ppt_x</p:attrName>
                                        </p:attrNameLst>
                                      </p:cBhvr>
                                      <p:tavLst>
                                        <p:tav tm="0">
                                          <p:val>
                                            <p:strVal val="#ppt_x"/>
                                          </p:val>
                                        </p:tav>
                                        <p:tav tm="100000">
                                          <p:val>
                                            <p:strVal val="#ppt_x"/>
                                          </p:val>
                                        </p:tav>
                                      </p:tavLst>
                                    </p:anim>
                                    <p:anim calcmode="lin" valueType="num">
                                      <p:cBhvr additive="base">
                                        <p:cTn id="115" dur="70" fill="hold"/>
                                        <p:tgtEl>
                                          <p:spTgt spid="53"/>
                                        </p:tgtEl>
                                        <p:attrNameLst>
                                          <p:attrName>ppt_y</p:attrName>
                                        </p:attrNameLst>
                                      </p:cBhvr>
                                      <p:tavLst>
                                        <p:tav tm="0">
                                          <p:val>
                                            <p:strVal val="1+#ppt_h/2"/>
                                          </p:val>
                                        </p:tav>
                                        <p:tav tm="100000">
                                          <p:val>
                                            <p:strVal val="#ppt_y"/>
                                          </p:val>
                                        </p:tav>
                                      </p:tavLst>
                                    </p:anim>
                                  </p:childTnLst>
                                </p:cTn>
                              </p:par>
                            </p:childTnLst>
                          </p:cTn>
                        </p:par>
                        <p:par>
                          <p:cTn id="116" fill="hold">
                            <p:stCondLst>
                              <p:cond delay="1540"/>
                            </p:stCondLst>
                            <p:childTnLst>
                              <p:par>
                                <p:cTn id="117" presetID="2" presetClass="entr" presetSubtype="8" fill="hold" nodeType="after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70" fill="hold"/>
                                        <p:tgtEl>
                                          <p:spTgt spid="35"/>
                                        </p:tgtEl>
                                        <p:attrNameLst>
                                          <p:attrName>ppt_x</p:attrName>
                                        </p:attrNameLst>
                                      </p:cBhvr>
                                      <p:tavLst>
                                        <p:tav tm="0">
                                          <p:val>
                                            <p:strVal val="0-#ppt_w/2"/>
                                          </p:val>
                                        </p:tav>
                                        <p:tav tm="100000">
                                          <p:val>
                                            <p:strVal val="#ppt_x"/>
                                          </p:val>
                                        </p:tav>
                                      </p:tavLst>
                                    </p:anim>
                                    <p:anim calcmode="lin" valueType="num">
                                      <p:cBhvr additive="base">
                                        <p:cTn id="120" dur="70" fill="hold"/>
                                        <p:tgtEl>
                                          <p:spTgt spid="35"/>
                                        </p:tgtEl>
                                        <p:attrNameLst>
                                          <p:attrName>ppt_y</p:attrName>
                                        </p:attrNameLst>
                                      </p:cBhvr>
                                      <p:tavLst>
                                        <p:tav tm="0">
                                          <p:val>
                                            <p:strVal val="#ppt_y"/>
                                          </p:val>
                                        </p:tav>
                                        <p:tav tm="100000">
                                          <p:val>
                                            <p:strVal val="#ppt_y"/>
                                          </p:val>
                                        </p:tav>
                                      </p:tavLst>
                                    </p:anim>
                                  </p:childTnLst>
                                </p:cTn>
                              </p:par>
                            </p:childTnLst>
                          </p:cTn>
                        </p:par>
                        <p:par>
                          <p:cTn id="121" fill="hold">
                            <p:stCondLst>
                              <p:cond delay="1610"/>
                            </p:stCondLst>
                            <p:childTnLst>
                              <p:par>
                                <p:cTn id="122" presetID="26" presetClass="entr" presetSubtype="0" fill="hold" nodeType="afterEffect">
                                  <p:stCondLst>
                                    <p:cond delay="0"/>
                                  </p:stCondLst>
                                  <p:childTnLst>
                                    <p:set>
                                      <p:cBhvr>
                                        <p:cTn id="123" dur="1" fill="hold">
                                          <p:stCondLst>
                                            <p:cond delay="0"/>
                                          </p:stCondLst>
                                        </p:cTn>
                                        <p:tgtEl>
                                          <p:spTgt spid="80"/>
                                        </p:tgtEl>
                                        <p:attrNameLst>
                                          <p:attrName>style.visibility</p:attrName>
                                        </p:attrNameLst>
                                      </p:cBhvr>
                                      <p:to>
                                        <p:strVal val="visible"/>
                                      </p:to>
                                    </p:set>
                                    <p:animEffect transition="in" filter="wipe(down)">
                                      <p:cBhvr>
                                        <p:cTn id="124" dur="20">
                                          <p:stCondLst>
                                            <p:cond delay="0"/>
                                          </p:stCondLst>
                                        </p:cTn>
                                        <p:tgtEl>
                                          <p:spTgt spid="80"/>
                                        </p:tgtEl>
                                      </p:cBhvr>
                                    </p:animEffect>
                                    <p:anim calcmode="lin" valueType="num">
                                      <p:cBhvr>
                                        <p:cTn id="125" dur="64"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126" dur="23"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127" dur="23" tmFilter="0, 0; 0.125,0.2665; 0.25,0.4; 0.375,0.465; 0.5,0.5;  0.625,0.535; 0.75,0.6; 0.875,0.7335; 1,1">
                                          <p:stCondLst>
                                            <p:cond delay="23"/>
                                          </p:stCondLst>
                                        </p:cTn>
                                        <p:tgtEl>
                                          <p:spTgt spid="80"/>
                                        </p:tgtEl>
                                        <p:attrNameLst>
                                          <p:attrName>ppt_y</p:attrName>
                                        </p:attrNameLst>
                                      </p:cBhvr>
                                      <p:tavLst>
                                        <p:tav tm="0" fmla="#ppt_y-sin(pi*$)/9">
                                          <p:val>
                                            <p:fltVal val="0"/>
                                          </p:val>
                                        </p:tav>
                                        <p:tav tm="100000">
                                          <p:val>
                                            <p:fltVal val="1"/>
                                          </p:val>
                                        </p:tav>
                                      </p:tavLst>
                                    </p:anim>
                                    <p:anim calcmode="lin" valueType="num">
                                      <p:cBhvr>
                                        <p:cTn id="128" dur="2" tmFilter="0, 0; 0.125,0.2665; 0.25,0.4; 0.375,0.465; 0.5,0.5;  0.625,0.535; 0.75,0.6; 0.875,0.7335; 1,1">
                                          <p:stCondLst>
                                            <p:cond delay="46"/>
                                          </p:stCondLst>
                                        </p:cTn>
                                        <p:tgtEl>
                                          <p:spTgt spid="80"/>
                                        </p:tgtEl>
                                        <p:attrNameLst>
                                          <p:attrName>ppt_y</p:attrName>
                                        </p:attrNameLst>
                                      </p:cBhvr>
                                      <p:tavLst>
                                        <p:tav tm="0" fmla="#ppt_y-sin(pi*$)/27">
                                          <p:val>
                                            <p:fltVal val="0"/>
                                          </p:val>
                                        </p:tav>
                                        <p:tav tm="100000">
                                          <p:val>
                                            <p:fltVal val="1"/>
                                          </p:val>
                                        </p:tav>
                                      </p:tavLst>
                                    </p:anim>
                                    <p:anim calcmode="lin" valueType="num">
                                      <p:cBhvr>
                                        <p:cTn id="129" dur="1" tmFilter="0, 0; 0.125,0.2665; 0.25,0.4; 0.375,0.465; 0.5,0.5;  0.625,0.535; 0.75,0.6; 0.875,0.7335; 1,1">
                                          <p:stCondLst>
                                            <p:cond delay="69"/>
                                          </p:stCondLst>
                                        </p:cTn>
                                        <p:tgtEl>
                                          <p:spTgt spid="80"/>
                                        </p:tgtEl>
                                        <p:attrNameLst>
                                          <p:attrName>ppt_y</p:attrName>
                                        </p:attrNameLst>
                                      </p:cBhvr>
                                      <p:tavLst>
                                        <p:tav tm="0" fmla="#ppt_y-sin(pi*$)/81">
                                          <p:val>
                                            <p:fltVal val="0"/>
                                          </p:val>
                                        </p:tav>
                                        <p:tav tm="100000">
                                          <p:val>
                                            <p:fltVal val="1"/>
                                          </p:val>
                                        </p:tav>
                                      </p:tavLst>
                                    </p:anim>
                                    <p:animScale>
                                      <p:cBhvr>
                                        <p:cTn id="130" dur="1">
                                          <p:stCondLst>
                                            <p:cond delay="22"/>
                                          </p:stCondLst>
                                        </p:cTn>
                                        <p:tgtEl>
                                          <p:spTgt spid="80"/>
                                        </p:tgtEl>
                                      </p:cBhvr>
                                      <p:to x="100000" y="60000"/>
                                    </p:animScale>
                                    <p:animScale>
                                      <p:cBhvr>
                                        <p:cTn id="131" dur="1" decel="50000">
                                          <p:stCondLst>
                                            <p:cond delay="23"/>
                                          </p:stCondLst>
                                        </p:cTn>
                                        <p:tgtEl>
                                          <p:spTgt spid="80"/>
                                        </p:tgtEl>
                                      </p:cBhvr>
                                      <p:to x="100000" y="100000"/>
                                    </p:animScale>
                                    <p:animScale>
                                      <p:cBhvr>
                                        <p:cTn id="132" dur="1">
                                          <p:stCondLst>
                                            <p:cond delay="45"/>
                                          </p:stCondLst>
                                        </p:cTn>
                                        <p:tgtEl>
                                          <p:spTgt spid="80"/>
                                        </p:tgtEl>
                                      </p:cBhvr>
                                      <p:to x="100000" y="80000"/>
                                    </p:animScale>
                                    <p:animScale>
                                      <p:cBhvr>
                                        <p:cTn id="133" dur="1" decel="50000">
                                          <p:stCondLst>
                                            <p:cond delay="46"/>
                                          </p:stCondLst>
                                        </p:cTn>
                                        <p:tgtEl>
                                          <p:spTgt spid="80"/>
                                        </p:tgtEl>
                                      </p:cBhvr>
                                      <p:to x="100000" y="100000"/>
                                    </p:animScale>
                                    <p:animScale>
                                      <p:cBhvr>
                                        <p:cTn id="134" dur="1">
                                          <p:stCondLst>
                                            <p:cond delay="69"/>
                                          </p:stCondLst>
                                        </p:cTn>
                                        <p:tgtEl>
                                          <p:spTgt spid="80"/>
                                        </p:tgtEl>
                                      </p:cBhvr>
                                      <p:to x="100000" y="90000"/>
                                    </p:animScale>
                                    <p:animScale>
                                      <p:cBhvr>
                                        <p:cTn id="135" dur="1" decel="50000">
                                          <p:stCondLst>
                                            <p:cond delay="69"/>
                                          </p:stCondLst>
                                        </p:cTn>
                                        <p:tgtEl>
                                          <p:spTgt spid="80"/>
                                        </p:tgtEl>
                                      </p:cBhvr>
                                      <p:to x="100000" y="100000"/>
                                    </p:animScale>
                                    <p:animScale>
                                      <p:cBhvr>
                                        <p:cTn id="136" dur="1">
                                          <p:stCondLst>
                                            <p:cond delay="69"/>
                                          </p:stCondLst>
                                        </p:cTn>
                                        <p:tgtEl>
                                          <p:spTgt spid="80"/>
                                        </p:tgtEl>
                                      </p:cBhvr>
                                      <p:to x="100000" y="95000"/>
                                    </p:animScale>
                                    <p:animScale>
                                      <p:cBhvr>
                                        <p:cTn id="137" dur="1" decel="50000">
                                          <p:stCondLst>
                                            <p:cond delay="69"/>
                                          </p:stCondLst>
                                        </p:cTn>
                                        <p:tgtEl>
                                          <p:spTgt spid="80"/>
                                        </p:tgtEl>
                                      </p:cBhvr>
                                      <p:to x="100000" y="100000"/>
                                    </p:animScale>
                                  </p:childTnLst>
                                </p:cTn>
                              </p:par>
                            </p:childTnLst>
                          </p:cTn>
                        </p:par>
                        <p:par>
                          <p:cTn id="138" fill="hold">
                            <p:stCondLst>
                              <p:cond delay="1680"/>
                            </p:stCondLst>
                            <p:childTnLst>
                              <p:par>
                                <p:cTn id="139" presetID="2" presetClass="entr" presetSubtype="4" fill="hold" nodeType="afterEffect">
                                  <p:stCondLst>
                                    <p:cond delay="0"/>
                                  </p:stCondLst>
                                  <p:childTnLst>
                                    <p:set>
                                      <p:cBhvr>
                                        <p:cTn id="140" dur="1" fill="hold">
                                          <p:stCondLst>
                                            <p:cond delay="0"/>
                                          </p:stCondLst>
                                        </p:cTn>
                                        <p:tgtEl>
                                          <p:spTgt spid="104"/>
                                        </p:tgtEl>
                                        <p:attrNameLst>
                                          <p:attrName>style.visibility</p:attrName>
                                        </p:attrNameLst>
                                      </p:cBhvr>
                                      <p:to>
                                        <p:strVal val="visible"/>
                                      </p:to>
                                    </p:set>
                                    <p:anim calcmode="lin" valueType="num">
                                      <p:cBhvr additive="base">
                                        <p:cTn id="141" dur="70" fill="hold"/>
                                        <p:tgtEl>
                                          <p:spTgt spid="104"/>
                                        </p:tgtEl>
                                        <p:attrNameLst>
                                          <p:attrName>ppt_x</p:attrName>
                                        </p:attrNameLst>
                                      </p:cBhvr>
                                      <p:tavLst>
                                        <p:tav tm="0">
                                          <p:val>
                                            <p:strVal val="#ppt_x"/>
                                          </p:val>
                                        </p:tav>
                                        <p:tav tm="100000">
                                          <p:val>
                                            <p:strVal val="#ppt_x"/>
                                          </p:val>
                                        </p:tav>
                                      </p:tavLst>
                                    </p:anim>
                                    <p:anim calcmode="lin" valueType="num">
                                      <p:cBhvr additive="base">
                                        <p:cTn id="142" dur="70" fill="hold"/>
                                        <p:tgtEl>
                                          <p:spTgt spid="104"/>
                                        </p:tgtEl>
                                        <p:attrNameLst>
                                          <p:attrName>ppt_y</p:attrName>
                                        </p:attrNameLst>
                                      </p:cBhvr>
                                      <p:tavLst>
                                        <p:tav tm="0">
                                          <p:val>
                                            <p:strVal val="1+#ppt_h/2"/>
                                          </p:val>
                                        </p:tav>
                                        <p:tav tm="100000">
                                          <p:val>
                                            <p:strVal val="#ppt_y"/>
                                          </p:val>
                                        </p:tav>
                                      </p:tavLst>
                                    </p:anim>
                                  </p:childTnLst>
                                </p:cTn>
                              </p:par>
                            </p:childTnLst>
                          </p:cTn>
                        </p:par>
                        <p:par>
                          <p:cTn id="143" fill="hold">
                            <p:stCondLst>
                              <p:cond delay="1750"/>
                            </p:stCondLst>
                            <p:childTnLst>
                              <p:par>
                                <p:cTn id="144" presetID="42" presetClass="entr" presetSubtype="0" fill="hold" nodeType="afterEffect">
                                  <p:stCondLst>
                                    <p:cond delay="0"/>
                                  </p:stCondLst>
                                  <p:childTnLst>
                                    <p:set>
                                      <p:cBhvr>
                                        <p:cTn id="145" dur="1" fill="hold">
                                          <p:stCondLst>
                                            <p:cond delay="0"/>
                                          </p:stCondLst>
                                        </p:cTn>
                                        <p:tgtEl>
                                          <p:spTgt spid="56"/>
                                        </p:tgtEl>
                                        <p:attrNameLst>
                                          <p:attrName>style.visibility</p:attrName>
                                        </p:attrNameLst>
                                      </p:cBhvr>
                                      <p:to>
                                        <p:strVal val="visible"/>
                                      </p:to>
                                    </p:set>
                                    <p:animEffect transition="in" filter="fade">
                                      <p:cBhvr>
                                        <p:cTn id="146" dur="70"/>
                                        <p:tgtEl>
                                          <p:spTgt spid="56"/>
                                        </p:tgtEl>
                                      </p:cBhvr>
                                    </p:animEffect>
                                    <p:anim calcmode="lin" valueType="num">
                                      <p:cBhvr>
                                        <p:cTn id="147" dur="70" fill="hold"/>
                                        <p:tgtEl>
                                          <p:spTgt spid="56"/>
                                        </p:tgtEl>
                                        <p:attrNameLst>
                                          <p:attrName>ppt_x</p:attrName>
                                        </p:attrNameLst>
                                      </p:cBhvr>
                                      <p:tavLst>
                                        <p:tav tm="0">
                                          <p:val>
                                            <p:strVal val="#ppt_x"/>
                                          </p:val>
                                        </p:tav>
                                        <p:tav tm="100000">
                                          <p:val>
                                            <p:strVal val="#ppt_x"/>
                                          </p:val>
                                        </p:tav>
                                      </p:tavLst>
                                    </p:anim>
                                    <p:anim calcmode="lin" valueType="num">
                                      <p:cBhvr>
                                        <p:cTn id="148" dur="70" fill="hold"/>
                                        <p:tgtEl>
                                          <p:spTgt spid="56"/>
                                        </p:tgtEl>
                                        <p:attrNameLst>
                                          <p:attrName>ppt_y</p:attrName>
                                        </p:attrNameLst>
                                      </p:cBhvr>
                                      <p:tavLst>
                                        <p:tav tm="0">
                                          <p:val>
                                            <p:strVal val="#ppt_y+.1"/>
                                          </p:val>
                                        </p:tav>
                                        <p:tav tm="100000">
                                          <p:val>
                                            <p:strVal val="#ppt_y"/>
                                          </p:val>
                                        </p:tav>
                                      </p:tavLst>
                                    </p:anim>
                                  </p:childTnLst>
                                </p:cTn>
                              </p:par>
                            </p:childTnLst>
                          </p:cTn>
                        </p:par>
                        <p:par>
                          <p:cTn id="149" fill="hold">
                            <p:stCondLst>
                              <p:cond delay="1820"/>
                            </p:stCondLst>
                            <p:childTnLst>
                              <p:par>
                                <p:cTn id="150" presetID="42" presetClass="entr" presetSubtype="0" fill="hold" nodeType="after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fade">
                                      <p:cBhvr>
                                        <p:cTn id="152" dur="70"/>
                                        <p:tgtEl>
                                          <p:spTgt spid="59"/>
                                        </p:tgtEl>
                                      </p:cBhvr>
                                    </p:animEffect>
                                    <p:anim calcmode="lin" valueType="num">
                                      <p:cBhvr>
                                        <p:cTn id="153" dur="70" fill="hold"/>
                                        <p:tgtEl>
                                          <p:spTgt spid="59"/>
                                        </p:tgtEl>
                                        <p:attrNameLst>
                                          <p:attrName>ppt_x</p:attrName>
                                        </p:attrNameLst>
                                      </p:cBhvr>
                                      <p:tavLst>
                                        <p:tav tm="0">
                                          <p:val>
                                            <p:strVal val="#ppt_x"/>
                                          </p:val>
                                        </p:tav>
                                        <p:tav tm="100000">
                                          <p:val>
                                            <p:strVal val="#ppt_x"/>
                                          </p:val>
                                        </p:tav>
                                      </p:tavLst>
                                    </p:anim>
                                    <p:anim calcmode="lin" valueType="num">
                                      <p:cBhvr>
                                        <p:cTn id="154" dur="70" fill="hold"/>
                                        <p:tgtEl>
                                          <p:spTgt spid="59"/>
                                        </p:tgtEl>
                                        <p:attrNameLst>
                                          <p:attrName>ppt_y</p:attrName>
                                        </p:attrNameLst>
                                      </p:cBhvr>
                                      <p:tavLst>
                                        <p:tav tm="0">
                                          <p:val>
                                            <p:strVal val="#ppt_y+.1"/>
                                          </p:val>
                                        </p:tav>
                                        <p:tav tm="100000">
                                          <p:val>
                                            <p:strVal val="#ppt_y"/>
                                          </p:val>
                                        </p:tav>
                                      </p:tavLst>
                                    </p:anim>
                                  </p:childTnLst>
                                </p:cTn>
                              </p:par>
                            </p:childTnLst>
                          </p:cTn>
                        </p:par>
                        <p:par>
                          <p:cTn id="155" fill="hold">
                            <p:stCondLst>
                              <p:cond delay="1890"/>
                            </p:stCondLst>
                            <p:childTnLst>
                              <p:par>
                                <p:cTn id="156" presetID="2" presetClass="entr" presetSubtype="4" fill="hold" nodeType="afterEffect">
                                  <p:stCondLst>
                                    <p:cond delay="0"/>
                                  </p:stCondLst>
                                  <p:childTnLst>
                                    <p:set>
                                      <p:cBhvr>
                                        <p:cTn id="157" dur="1" fill="hold">
                                          <p:stCondLst>
                                            <p:cond delay="0"/>
                                          </p:stCondLst>
                                        </p:cTn>
                                        <p:tgtEl>
                                          <p:spTgt spid="50"/>
                                        </p:tgtEl>
                                        <p:attrNameLst>
                                          <p:attrName>style.visibility</p:attrName>
                                        </p:attrNameLst>
                                      </p:cBhvr>
                                      <p:to>
                                        <p:strVal val="visible"/>
                                      </p:to>
                                    </p:set>
                                    <p:anim calcmode="lin" valueType="num">
                                      <p:cBhvr additive="base">
                                        <p:cTn id="158" dur="70" fill="hold"/>
                                        <p:tgtEl>
                                          <p:spTgt spid="50"/>
                                        </p:tgtEl>
                                        <p:attrNameLst>
                                          <p:attrName>ppt_x</p:attrName>
                                        </p:attrNameLst>
                                      </p:cBhvr>
                                      <p:tavLst>
                                        <p:tav tm="0">
                                          <p:val>
                                            <p:strVal val="#ppt_x"/>
                                          </p:val>
                                        </p:tav>
                                        <p:tav tm="100000">
                                          <p:val>
                                            <p:strVal val="#ppt_x"/>
                                          </p:val>
                                        </p:tav>
                                      </p:tavLst>
                                    </p:anim>
                                    <p:anim calcmode="lin" valueType="num">
                                      <p:cBhvr additive="base">
                                        <p:cTn id="159" dur="70" fill="hold"/>
                                        <p:tgtEl>
                                          <p:spTgt spid="50"/>
                                        </p:tgtEl>
                                        <p:attrNameLst>
                                          <p:attrName>ppt_y</p:attrName>
                                        </p:attrNameLst>
                                      </p:cBhvr>
                                      <p:tavLst>
                                        <p:tav tm="0">
                                          <p:val>
                                            <p:strVal val="1+#ppt_h/2"/>
                                          </p:val>
                                        </p:tav>
                                        <p:tav tm="100000">
                                          <p:val>
                                            <p:strVal val="#ppt_y"/>
                                          </p:val>
                                        </p:tav>
                                      </p:tavLst>
                                    </p:anim>
                                  </p:childTnLst>
                                </p:cTn>
                              </p:par>
                            </p:childTnLst>
                          </p:cTn>
                        </p:par>
                        <p:par>
                          <p:cTn id="160" fill="hold">
                            <p:stCondLst>
                              <p:cond delay="1960"/>
                            </p:stCondLst>
                            <p:childTnLst>
                              <p:par>
                                <p:cTn id="161" presetID="2" presetClass="entr" presetSubtype="4" fill="hold" nodeType="afterEffect">
                                  <p:stCondLst>
                                    <p:cond delay="0"/>
                                  </p:stCondLst>
                                  <p:childTnLst>
                                    <p:set>
                                      <p:cBhvr>
                                        <p:cTn id="162" dur="1" fill="hold">
                                          <p:stCondLst>
                                            <p:cond delay="0"/>
                                          </p:stCondLst>
                                        </p:cTn>
                                        <p:tgtEl>
                                          <p:spTgt spid="83"/>
                                        </p:tgtEl>
                                        <p:attrNameLst>
                                          <p:attrName>style.visibility</p:attrName>
                                        </p:attrNameLst>
                                      </p:cBhvr>
                                      <p:to>
                                        <p:strVal val="visible"/>
                                      </p:to>
                                    </p:set>
                                    <p:anim calcmode="lin" valueType="num">
                                      <p:cBhvr additive="base">
                                        <p:cTn id="163" dur="70" fill="hold"/>
                                        <p:tgtEl>
                                          <p:spTgt spid="83"/>
                                        </p:tgtEl>
                                        <p:attrNameLst>
                                          <p:attrName>ppt_x</p:attrName>
                                        </p:attrNameLst>
                                      </p:cBhvr>
                                      <p:tavLst>
                                        <p:tav tm="0">
                                          <p:val>
                                            <p:strVal val="#ppt_x"/>
                                          </p:val>
                                        </p:tav>
                                        <p:tav tm="100000">
                                          <p:val>
                                            <p:strVal val="#ppt_x"/>
                                          </p:val>
                                        </p:tav>
                                      </p:tavLst>
                                    </p:anim>
                                    <p:anim calcmode="lin" valueType="num">
                                      <p:cBhvr additive="base">
                                        <p:cTn id="164" dur="70" fill="hold"/>
                                        <p:tgtEl>
                                          <p:spTgt spid="83"/>
                                        </p:tgtEl>
                                        <p:attrNameLst>
                                          <p:attrName>ppt_y</p:attrName>
                                        </p:attrNameLst>
                                      </p:cBhvr>
                                      <p:tavLst>
                                        <p:tav tm="0">
                                          <p:val>
                                            <p:strVal val="1+#ppt_h/2"/>
                                          </p:val>
                                        </p:tav>
                                        <p:tav tm="100000">
                                          <p:val>
                                            <p:strVal val="#ppt_y"/>
                                          </p:val>
                                        </p:tav>
                                      </p:tavLst>
                                    </p:anim>
                                  </p:childTnLst>
                                </p:cTn>
                              </p:par>
                            </p:childTnLst>
                          </p:cTn>
                        </p:par>
                        <p:par>
                          <p:cTn id="165" fill="hold">
                            <p:stCondLst>
                              <p:cond delay="2030"/>
                            </p:stCondLst>
                            <p:childTnLst>
                              <p:par>
                                <p:cTn id="166" presetID="2" presetClass="entr" presetSubtype="4" fill="hold" nodeType="afterEffect">
                                  <p:stCondLst>
                                    <p:cond delay="0"/>
                                  </p:stCondLst>
                                  <p:childTnLst>
                                    <p:set>
                                      <p:cBhvr>
                                        <p:cTn id="167" dur="1" fill="hold">
                                          <p:stCondLst>
                                            <p:cond delay="0"/>
                                          </p:stCondLst>
                                        </p:cTn>
                                        <p:tgtEl>
                                          <p:spTgt spid="107"/>
                                        </p:tgtEl>
                                        <p:attrNameLst>
                                          <p:attrName>style.visibility</p:attrName>
                                        </p:attrNameLst>
                                      </p:cBhvr>
                                      <p:to>
                                        <p:strVal val="visible"/>
                                      </p:to>
                                    </p:set>
                                    <p:anim calcmode="lin" valueType="num">
                                      <p:cBhvr additive="base">
                                        <p:cTn id="168" dur="70" fill="hold"/>
                                        <p:tgtEl>
                                          <p:spTgt spid="107"/>
                                        </p:tgtEl>
                                        <p:attrNameLst>
                                          <p:attrName>ppt_x</p:attrName>
                                        </p:attrNameLst>
                                      </p:cBhvr>
                                      <p:tavLst>
                                        <p:tav tm="0">
                                          <p:val>
                                            <p:strVal val="#ppt_x"/>
                                          </p:val>
                                        </p:tav>
                                        <p:tav tm="100000">
                                          <p:val>
                                            <p:strVal val="#ppt_x"/>
                                          </p:val>
                                        </p:tav>
                                      </p:tavLst>
                                    </p:anim>
                                    <p:anim calcmode="lin" valueType="num">
                                      <p:cBhvr additive="base">
                                        <p:cTn id="169" dur="70" fill="hold"/>
                                        <p:tgtEl>
                                          <p:spTgt spid="107"/>
                                        </p:tgtEl>
                                        <p:attrNameLst>
                                          <p:attrName>ppt_y</p:attrName>
                                        </p:attrNameLst>
                                      </p:cBhvr>
                                      <p:tavLst>
                                        <p:tav tm="0">
                                          <p:val>
                                            <p:strVal val="1+#ppt_h/2"/>
                                          </p:val>
                                        </p:tav>
                                        <p:tav tm="100000">
                                          <p:val>
                                            <p:strVal val="#ppt_y"/>
                                          </p:val>
                                        </p:tav>
                                      </p:tavLst>
                                    </p:anim>
                                  </p:childTnLst>
                                </p:cTn>
                              </p:par>
                            </p:childTnLst>
                          </p:cTn>
                        </p:par>
                        <p:par>
                          <p:cTn id="170" fill="hold">
                            <p:stCondLst>
                              <p:cond delay="2100"/>
                            </p:stCondLst>
                            <p:childTnLst>
                              <p:par>
                                <p:cTn id="171" presetID="2" presetClass="entr" presetSubtype="8" fill="hold" nodeType="afterEffect">
                                  <p:stCondLst>
                                    <p:cond delay="0"/>
                                  </p:stCondLst>
                                  <p:childTnLst>
                                    <p:set>
                                      <p:cBhvr>
                                        <p:cTn id="172" dur="1" fill="hold">
                                          <p:stCondLst>
                                            <p:cond delay="0"/>
                                          </p:stCondLst>
                                        </p:cTn>
                                        <p:tgtEl>
                                          <p:spTgt spid="38"/>
                                        </p:tgtEl>
                                        <p:attrNameLst>
                                          <p:attrName>style.visibility</p:attrName>
                                        </p:attrNameLst>
                                      </p:cBhvr>
                                      <p:to>
                                        <p:strVal val="visible"/>
                                      </p:to>
                                    </p:set>
                                    <p:anim calcmode="lin" valueType="num">
                                      <p:cBhvr additive="base">
                                        <p:cTn id="173" dur="70" fill="hold"/>
                                        <p:tgtEl>
                                          <p:spTgt spid="38"/>
                                        </p:tgtEl>
                                        <p:attrNameLst>
                                          <p:attrName>ppt_x</p:attrName>
                                        </p:attrNameLst>
                                      </p:cBhvr>
                                      <p:tavLst>
                                        <p:tav tm="0">
                                          <p:val>
                                            <p:strVal val="0-#ppt_w/2"/>
                                          </p:val>
                                        </p:tav>
                                        <p:tav tm="100000">
                                          <p:val>
                                            <p:strVal val="#ppt_x"/>
                                          </p:val>
                                        </p:tav>
                                      </p:tavLst>
                                    </p:anim>
                                    <p:anim calcmode="lin" valueType="num">
                                      <p:cBhvr additive="base">
                                        <p:cTn id="174" dur="70" fill="hold"/>
                                        <p:tgtEl>
                                          <p:spTgt spid="38"/>
                                        </p:tgtEl>
                                        <p:attrNameLst>
                                          <p:attrName>ppt_y</p:attrName>
                                        </p:attrNameLst>
                                      </p:cBhvr>
                                      <p:tavLst>
                                        <p:tav tm="0">
                                          <p:val>
                                            <p:strVal val="#ppt_y"/>
                                          </p:val>
                                        </p:tav>
                                        <p:tav tm="100000">
                                          <p:val>
                                            <p:strVal val="#ppt_y"/>
                                          </p:val>
                                        </p:tav>
                                      </p:tavLst>
                                    </p:anim>
                                  </p:childTnLst>
                                </p:cTn>
                              </p:par>
                            </p:childTnLst>
                          </p:cTn>
                        </p:par>
                        <p:par>
                          <p:cTn id="175" fill="hold">
                            <p:stCondLst>
                              <p:cond delay="2170"/>
                            </p:stCondLst>
                            <p:childTnLst>
                              <p:par>
                                <p:cTn id="176" presetID="2" presetClass="entr" presetSubtype="4" fill="hold" nodeType="afterEffect">
                                  <p:stCondLst>
                                    <p:cond delay="0"/>
                                  </p:stCondLst>
                                  <p:childTnLst>
                                    <p:set>
                                      <p:cBhvr>
                                        <p:cTn id="177" dur="1" fill="hold">
                                          <p:stCondLst>
                                            <p:cond delay="0"/>
                                          </p:stCondLst>
                                        </p:cTn>
                                        <p:tgtEl>
                                          <p:spTgt spid="62"/>
                                        </p:tgtEl>
                                        <p:attrNameLst>
                                          <p:attrName>style.visibility</p:attrName>
                                        </p:attrNameLst>
                                      </p:cBhvr>
                                      <p:to>
                                        <p:strVal val="visible"/>
                                      </p:to>
                                    </p:set>
                                    <p:anim calcmode="lin" valueType="num">
                                      <p:cBhvr additive="base">
                                        <p:cTn id="178" dur="70" fill="hold"/>
                                        <p:tgtEl>
                                          <p:spTgt spid="62"/>
                                        </p:tgtEl>
                                        <p:attrNameLst>
                                          <p:attrName>ppt_x</p:attrName>
                                        </p:attrNameLst>
                                      </p:cBhvr>
                                      <p:tavLst>
                                        <p:tav tm="0">
                                          <p:val>
                                            <p:strVal val="#ppt_x"/>
                                          </p:val>
                                        </p:tav>
                                        <p:tav tm="100000">
                                          <p:val>
                                            <p:strVal val="#ppt_x"/>
                                          </p:val>
                                        </p:tav>
                                      </p:tavLst>
                                    </p:anim>
                                    <p:anim calcmode="lin" valueType="num">
                                      <p:cBhvr additive="base">
                                        <p:cTn id="179" dur="70" fill="hold"/>
                                        <p:tgtEl>
                                          <p:spTgt spid="62"/>
                                        </p:tgtEl>
                                        <p:attrNameLst>
                                          <p:attrName>ppt_y</p:attrName>
                                        </p:attrNameLst>
                                      </p:cBhvr>
                                      <p:tavLst>
                                        <p:tav tm="0">
                                          <p:val>
                                            <p:strVal val="1+#ppt_h/2"/>
                                          </p:val>
                                        </p:tav>
                                        <p:tav tm="100000">
                                          <p:val>
                                            <p:strVal val="#ppt_y"/>
                                          </p:val>
                                        </p:tav>
                                      </p:tavLst>
                                    </p:anim>
                                  </p:childTnLst>
                                </p:cTn>
                              </p:par>
                            </p:childTnLst>
                          </p:cTn>
                        </p:par>
                        <p:par>
                          <p:cTn id="180" fill="hold">
                            <p:stCondLst>
                              <p:cond delay="2240"/>
                            </p:stCondLst>
                            <p:childTnLst>
                              <p:par>
                                <p:cTn id="181" presetID="2" presetClass="entr" presetSubtype="4" fill="hold" nodeType="afterEffect">
                                  <p:stCondLst>
                                    <p:cond delay="0"/>
                                  </p:stCondLst>
                                  <p:childTnLst>
                                    <p:set>
                                      <p:cBhvr>
                                        <p:cTn id="182" dur="1" fill="hold">
                                          <p:stCondLst>
                                            <p:cond delay="0"/>
                                          </p:stCondLst>
                                        </p:cTn>
                                        <p:tgtEl>
                                          <p:spTgt spid="86"/>
                                        </p:tgtEl>
                                        <p:attrNameLst>
                                          <p:attrName>style.visibility</p:attrName>
                                        </p:attrNameLst>
                                      </p:cBhvr>
                                      <p:to>
                                        <p:strVal val="visible"/>
                                      </p:to>
                                    </p:set>
                                    <p:anim calcmode="lin" valueType="num">
                                      <p:cBhvr additive="base">
                                        <p:cTn id="183" dur="70" fill="hold"/>
                                        <p:tgtEl>
                                          <p:spTgt spid="86"/>
                                        </p:tgtEl>
                                        <p:attrNameLst>
                                          <p:attrName>ppt_x</p:attrName>
                                        </p:attrNameLst>
                                      </p:cBhvr>
                                      <p:tavLst>
                                        <p:tav tm="0">
                                          <p:val>
                                            <p:strVal val="#ppt_x"/>
                                          </p:val>
                                        </p:tav>
                                        <p:tav tm="100000">
                                          <p:val>
                                            <p:strVal val="#ppt_x"/>
                                          </p:val>
                                        </p:tav>
                                      </p:tavLst>
                                    </p:anim>
                                    <p:anim calcmode="lin" valueType="num">
                                      <p:cBhvr additive="base">
                                        <p:cTn id="184" dur="70" fill="hold"/>
                                        <p:tgtEl>
                                          <p:spTgt spid="86"/>
                                        </p:tgtEl>
                                        <p:attrNameLst>
                                          <p:attrName>ppt_y</p:attrName>
                                        </p:attrNameLst>
                                      </p:cBhvr>
                                      <p:tavLst>
                                        <p:tav tm="0">
                                          <p:val>
                                            <p:strVal val="1+#ppt_h/2"/>
                                          </p:val>
                                        </p:tav>
                                        <p:tav tm="100000">
                                          <p:val>
                                            <p:strVal val="#ppt_y"/>
                                          </p:val>
                                        </p:tav>
                                      </p:tavLst>
                                    </p:anim>
                                  </p:childTnLst>
                                </p:cTn>
                              </p:par>
                            </p:childTnLst>
                          </p:cTn>
                        </p:par>
                        <p:par>
                          <p:cTn id="185" fill="hold">
                            <p:stCondLst>
                              <p:cond delay="2310"/>
                            </p:stCondLst>
                            <p:childTnLst>
                              <p:par>
                                <p:cTn id="186" presetID="31" presetClass="entr" presetSubtype="0" fill="hold" nodeType="afterEffect">
                                  <p:stCondLst>
                                    <p:cond delay="0"/>
                                  </p:stCondLst>
                                  <p:childTnLst>
                                    <p:set>
                                      <p:cBhvr>
                                        <p:cTn id="187" dur="1" fill="hold">
                                          <p:stCondLst>
                                            <p:cond delay="0"/>
                                          </p:stCondLst>
                                        </p:cTn>
                                        <p:tgtEl>
                                          <p:spTgt spid="65"/>
                                        </p:tgtEl>
                                        <p:attrNameLst>
                                          <p:attrName>style.visibility</p:attrName>
                                        </p:attrNameLst>
                                      </p:cBhvr>
                                      <p:to>
                                        <p:strVal val="visible"/>
                                      </p:to>
                                    </p:set>
                                    <p:anim calcmode="lin" valueType="num">
                                      <p:cBhvr>
                                        <p:cTn id="188" dur="70" fill="hold"/>
                                        <p:tgtEl>
                                          <p:spTgt spid="65"/>
                                        </p:tgtEl>
                                        <p:attrNameLst>
                                          <p:attrName>ppt_w</p:attrName>
                                        </p:attrNameLst>
                                      </p:cBhvr>
                                      <p:tavLst>
                                        <p:tav tm="0">
                                          <p:val>
                                            <p:fltVal val="0"/>
                                          </p:val>
                                        </p:tav>
                                        <p:tav tm="100000">
                                          <p:val>
                                            <p:strVal val="#ppt_w"/>
                                          </p:val>
                                        </p:tav>
                                      </p:tavLst>
                                    </p:anim>
                                    <p:anim calcmode="lin" valueType="num">
                                      <p:cBhvr>
                                        <p:cTn id="189" dur="70" fill="hold"/>
                                        <p:tgtEl>
                                          <p:spTgt spid="65"/>
                                        </p:tgtEl>
                                        <p:attrNameLst>
                                          <p:attrName>ppt_h</p:attrName>
                                        </p:attrNameLst>
                                      </p:cBhvr>
                                      <p:tavLst>
                                        <p:tav tm="0">
                                          <p:val>
                                            <p:fltVal val="0"/>
                                          </p:val>
                                        </p:tav>
                                        <p:tav tm="100000">
                                          <p:val>
                                            <p:strVal val="#ppt_h"/>
                                          </p:val>
                                        </p:tav>
                                      </p:tavLst>
                                    </p:anim>
                                    <p:anim calcmode="lin" valueType="num">
                                      <p:cBhvr>
                                        <p:cTn id="190" dur="70" fill="hold"/>
                                        <p:tgtEl>
                                          <p:spTgt spid="65"/>
                                        </p:tgtEl>
                                        <p:attrNameLst>
                                          <p:attrName>style.rotation</p:attrName>
                                        </p:attrNameLst>
                                      </p:cBhvr>
                                      <p:tavLst>
                                        <p:tav tm="0">
                                          <p:val>
                                            <p:fltVal val="90"/>
                                          </p:val>
                                        </p:tav>
                                        <p:tav tm="100000">
                                          <p:val>
                                            <p:fltVal val="0"/>
                                          </p:val>
                                        </p:tav>
                                      </p:tavLst>
                                    </p:anim>
                                    <p:animEffect transition="in" filter="fade">
                                      <p:cBhvr>
                                        <p:cTn id="191" dur="70"/>
                                        <p:tgtEl>
                                          <p:spTgt spid="65"/>
                                        </p:tgtEl>
                                      </p:cBhvr>
                                    </p:animEffect>
                                  </p:childTnLst>
                                </p:cTn>
                              </p:par>
                            </p:childTnLst>
                          </p:cTn>
                        </p:par>
                        <p:par>
                          <p:cTn id="192" fill="hold">
                            <p:stCondLst>
                              <p:cond delay="2380"/>
                            </p:stCondLst>
                            <p:childTnLst>
                              <p:par>
                                <p:cTn id="193" presetID="2" presetClass="entr" presetSubtype="4" fill="hold" nodeType="afterEffect">
                                  <p:stCondLst>
                                    <p:cond delay="0"/>
                                  </p:stCondLst>
                                  <p:childTnLst>
                                    <p:set>
                                      <p:cBhvr>
                                        <p:cTn id="194" dur="1" fill="hold">
                                          <p:stCondLst>
                                            <p:cond delay="0"/>
                                          </p:stCondLst>
                                        </p:cTn>
                                        <p:tgtEl>
                                          <p:spTgt spid="110"/>
                                        </p:tgtEl>
                                        <p:attrNameLst>
                                          <p:attrName>style.visibility</p:attrName>
                                        </p:attrNameLst>
                                      </p:cBhvr>
                                      <p:to>
                                        <p:strVal val="visible"/>
                                      </p:to>
                                    </p:set>
                                    <p:anim calcmode="lin" valueType="num">
                                      <p:cBhvr additive="base">
                                        <p:cTn id="195" dur="70" fill="hold"/>
                                        <p:tgtEl>
                                          <p:spTgt spid="110"/>
                                        </p:tgtEl>
                                        <p:attrNameLst>
                                          <p:attrName>ppt_x</p:attrName>
                                        </p:attrNameLst>
                                      </p:cBhvr>
                                      <p:tavLst>
                                        <p:tav tm="0">
                                          <p:val>
                                            <p:strVal val="#ppt_x"/>
                                          </p:val>
                                        </p:tav>
                                        <p:tav tm="100000">
                                          <p:val>
                                            <p:strVal val="#ppt_x"/>
                                          </p:val>
                                        </p:tav>
                                      </p:tavLst>
                                    </p:anim>
                                    <p:anim calcmode="lin" valueType="num">
                                      <p:cBhvr additive="base">
                                        <p:cTn id="196" dur="70" fill="hold"/>
                                        <p:tgtEl>
                                          <p:spTgt spid="110"/>
                                        </p:tgtEl>
                                        <p:attrNameLst>
                                          <p:attrName>ppt_y</p:attrName>
                                        </p:attrNameLst>
                                      </p:cBhvr>
                                      <p:tavLst>
                                        <p:tav tm="0">
                                          <p:val>
                                            <p:strVal val="1+#ppt_h/2"/>
                                          </p:val>
                                        </p:tav>
                                        <p:tav tm="100000">
                                          <p:val>
                                            <p:strVal val="#ppt_y"/>
                                          </p:val>
                                        </p:tav>
                                      </p:tavLst>
                                    </p:anim>
                                  </p:childTnLst>
                                </p:cTn>
                              </p:par>
                            </p:childTnLst>
                          </p:cTn>
                        </p:par>
                        <p:par>
                          <p:cTn id="197" fill="hold">
                            <p:stCondLst>
                              <p:cond delay="2450"/>
                            </p:stCondLst>
                            <p:childTnLst>
                              <p:par>
                                <p:cTn id="198" presetID="2" presetClass="entr" presetSubtype="4" fill="hold" nodeType="afterEffect">
                                  <p:stCondLst>
                                    <p:cond delay="0"/>
                                  </p:stCondLst>
                                  <p:childTnLst>
                                    <p:set>
                                      <p:cBhvr>
                                        <p:cTn id="199" dur="1" fill="hold">
                                          <p:stCondLst>
                                            <p:cond delay="0"/>
                                          </p:stCondLst>
                                        </p:cTn>
                                        <p:tgtEl>
                                          <p:spTgt spid="89"/>
                                        </p:tgtEl>
                                        <p:attrNameLst>
                                          <p:attrName>style.visibility</p:attrName>
                                        </p:attrNameLst>
                                      </p:cBhvr>
                                      <p:to>
                                        <p:strVal val="visible"/>
                                      </p:to>
                                    </p:set>
                                    <p:anim calcmode="lin" valueType="num">
                                      <p:cBhvr additive="base">
                                        <p:cTn id="200" dur="70" fill="hold"/>
                                        <p:tgtEl>
                                          <p:spTgt spid="89"/>
                                        </p:tgtEl>
                                        <p:attrNameLst>
                                          <p:attrName>ppt_x</p:attrName>
                                        </p:attrNameLst>
                                      </p:cBhvr>
                                      <p:tavLst>
                                        <p:tav tm="0">
                                          <p:val>
                                            <p:strVal val="#ppt_x"/>
                                          </p:val>
                                        </p:tav>
                                        <p:tav tm="100000">
                                          <p:val>
                                            <p:strVal val="#ppt_x"/>
                                          </p:val>
                                        </p:tav>
                                      </p:tavLst>
                                    </p:anim>
                                    <p:anim calcmode="lin" valueType="num">
                                      <p:cBhvr additive="base">
                                        <p:cTn id="201" dur="70" fill="hold"/>
                                        <p:tgtEl>
                                          <p:spTgt spid="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ontent Placeholder 2"/>
          <p:cNvSpPr>
            <a:spLocks noGrp="1"/>
          </p:cNvSpPr>
          <p:nvPr>
            <p:ph idx="1"/>
          </p:nvPr>
        </p:nvSpPr>
        <p:spPr>
          <a:xfrm>
            <a:off x="2057400" y="1219201"/>
            <a:ext cx="7848600" cy="4525963"/>
          </a:xfrm>
        </p:spPr>
        <p:txBody>
          <a:bodyPr>
            <a:noAutofit/>
          </a:bodyPr>
          <a:lstStyle/>
          <a:p>
            <a:pPr marL="0" indent="0">
              <a:buNone/>
            </a:pPr>
            <a:r>
              <a:rPr lang="en-US" dirty="0">
                <a:solidFill>
                  <a:schemeClr val="bg1">
                    <a:lumMod val="85000"/>
                  </a:schemeClr>
                </a:solidFill>
              </a:rPr>
              <a:t>ITIL (</a:t>
            </a:r>
            <a:r>
              <a:rPr lang="en-US" u="sng" dirty="0">
                <a:solidFill>
                  <a:schemeClr val="bg1">
                    <a:lumMod val="85000"/>
                  </a:schemeClr>
                </a:solidFill>
              </a:rPr>
              <a:t>I</a:t>
            </a:r>
            <a:r>
              <a:rPr lang="en-US" dirty="0">
                <a:solidFill>
                  <a:schemeClr val="bg1">
                    <a:lumMod val="85000"/>
                  </a:schemeClr>
                </a:solidFill>
              </a:rPr>
              <a:t>nformation </a:t>
            </a:r>
            <a:r>
              <a:rPr lang="en-US" u="sng" dirty="0">
                <a:solidFill>
                  <a:schemeClr val="bg1">
                    <a:lumMod val="85000"/>
                  </a:schemeClr>
                </a:solidFill>
              </a:rPr>
              <a:t>T</a:t>
            </a:r>
            <a:r>
              <a:rPr lang="en-US" dirty="0">
                <a:solidFill>
                  <a:schemeClr val="bg1">
                    <a:lumMod val="85000"/>
                  </a:schemeClr>
                </a:solidFill>
              </a:rPr>
              <a:t>echnology </a:t>
            </a:r>
            <a:r>
              <a:rPr lang="en-US" u="sng" dirty="0">
                <a:solidFill>
                  <a:schemeClr val="bg1">
                    <a:lumMod val="85000"/>
                  </a:schemeClr>
                </a:solidFill>
              </a:rPr>
              <a:t>I</a:t>
            </a:r>
            <a:r>
              <a:rPr lang="en-US" dirty="0">
                <a:solidFill>
                  <a:schemeClr val="bg1">
                    <a:lumMod val="85000"/>
                  </a:schemeClr>
                </a:solidFill>
              </a:rPr>
              <a:t>nfrastructure </a:t>
            </a:r>
            <a:r>
              <a:rPr lang="en-US" u="sng" dirty="0">
                <a:solidFill>
                  <a:schemeClr val="bg1">
                    <a:lumMod val="85000"/>
                  </a:schemeClr>
                </a:solidFill>
              </a:rPr>
              <a:t>L</a:t>
            </a:r>
            <a:r>
              <a:rPr lang="en-US" dirty="0">
                <a:solidFill>
                  <a:schemeClr val="bg1">
                    <a:lumMod val="85000"/>
                  </a:schemeClr>
                </a:solidFill>
              </a:rPr>
              <a:t>ibrary, a set                     of books ) is part of a suite of best-practice publications for                IT Service Management (ITSM) </a:t>
            </a:r>
          </a:p>
          <a:p>
            <a:endParaRPr lang="en-US" sz="800" dirty="0">
              <a:solidFill>
                <a:schemeClr val="bg1">
                  <a:lumMod val="85000"/>
                </a:schemeClr>
              </a:solidFill>
            </a:endParaRPr>
          </a:p>
          <a:p>
            <a:pPr marL="347663" lvl="1">
              <a:buFont typeface="Wingdings" pitchFamily="2" charset="2"/>
              <a:buChar char="ü"/>
            </a:pPr>
            <a:r>
              <a:rPr lang="en-US" sz="1800" dirty="0">
                <a:solidFill>
                  <a:schemeClr val="bg1">
                    <a:lumMod val="85000"/>
                  </a:schemeClr>
                </a:solidFill>
              </a:rPr>
              <a:t>Provides guidance to Service providers on the provision of quality IT Services, and on the processes, functions and other capabilities needed to support them</a:t>
            </a:r>
          </a:p>
          <a:p>
            <a:pPr marL="347663" lvl="1">
              <a:buNone/>
            </a:pPr>
            <a:endParaRPr lang="en-US" sz="800" dirty="0">
              <a:solidFill>
                <a:schemeClr val="bg1">
                  <a:lumMod val="85000"/>
                </a:schemeClr>
              </a:solidFill>
            </a:endParaRPr>
          </a:p>
          <a:p>
            <a:pPr marL="347663" lvl="1">
              <a:buFont typeface="Wingdings" pitchFamily="2" charset="2"/>
              <a:buChar char="ü"/>
            </a:pPr>
            <a:r>
              <a:rPr lang="en-US" sz="1800" dirty="0">
                <a:solidFill>
                  <a:schemeClr val="bg1">
                    <a:lumMod val="85000"/>
                  </a:schemeClr>
                </a:solidFill>
              </a:rPr>
              <a:t>Is used by many hundreds of organizations around the world and offers best-practice guidance applicable to all types of organization that provide Services</a:t>
            </a:r>
          </a:p>
          <a:p>
            <a:pPr marL="347663" lvl="1">
              <a:buNone/>
            </a:pPr>
            <a:endParaRPr lang="en-US" sz="800" dirty="0">
              <a:solidFill>
                <a:schemeClr val="bg1">
                  <a:lumMod val="85000"/>
                </a:schemeClr>
              </a:solidFill>
            </a:endParaRPr>
          </a:p>
          <a:p>
            <a:pPr marL="347663" lvl="1">
              <a:buFont typeface="Wingdings" pitchFamily="2" charset="2"/>
              <a:buChar char="ü"/>
            </a:pPr>
            <a:r>
              <a:rPr lang="en-US" sz="1800" dirty="0">
                <a:solidFill>
                  <a:schemeClr val="bg1">
                    <a:lumMod val="85000"/>
                  </a:schemeClr>
                </a:solidFill>
              </a:rPr>
              <a:t>Is not a standard that has to be followed; it is guidance that should be read and understood, and used to create value for the Service provider and its customers </a:t>
            </a:r>
          </a:p>
          <a:p>
            <a:pPr marL="347663" lvl="1">
              <a:buNone/>
            </a:pPr>
            <a:endParaRPr lang="en-US" sz="800" dirty="0">
              <a:solidFill>
                <a:schemeClr val="bg1">
                  <a:lumMod val="85000"/>
                </a:schemeClr>
              </a:solidFill>
            </a:endParaRPr>
          </a:p>
          <a:p>
            <a:pPr marL="347663" lvl="1">
              <a:buFont typeface="Wingdings" pitchFamily="2" charset="2"/>
              <a:buChar char="ü"/>
            </a:pPr>
            <a:r>
              <a:rPr lang="en-US" sz="1800" dirty="0">
                <a:solidFill>
                  <a:schemeClr val="bg1">
                    <a:lumMod val="85000"/>
                  </a:schemeClr>
                </a:solidFill>
              </a:rPr>
              <a:t>Organizations are encouraged to adopt ITIL best practices and to adapt them to work in their specific environments in ways that meet their needs</a:t>
            </a:r>
          </a:p>
          <a:p>
            <a:pPr marL="347663" lvl="1">
              <a:buNone/>
            </a:pPr>
            <a:endParaRPr lang="en-US" sz="800" dirty="0">
              <a:solidFill>
                <a:schemeClr val="bg1">
                  <a:lumMod val="85000"/>
                </a:schemeClr>
              </a:solidFill>
            </a:endParaRPr>
          </a:p>
          <a:p>
            <a:pPr marL="347663" lvl="1">
              <a:buFont typeface="Wingdings" pitchFamily="2" charset="2"/>
              <a:buChar char="ü"/>
            </a:pPr>
            <a:r>
              <a:rPr lang="en-US" sz="1800" dirty="0">
                <a:solidFill>
                  <a:schemeClr val="bg1">
                    <a:lumMod val="85000"/>
                  </a:schemeClr>
                </a:solidFill>
              </a:rPr>
              <a:t>Is the most widely recognized framework for ITSM in the world</a:t>
            </a:r>
          </a:p>
        </p:txBody>
      </p:sp>
      <p:cxnSp>
        <p:nvCxnSpPr>
          <p:cNvPr id="170" name="Straight Connector 169"/>
          <p:cNvCxnSpPr/>
          <p:nvPr/>
        </p:nvCxnSpPr>
        <p:spPr>
          <a:xfrm>
            <a:off x="2536376" y="346710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71" name="Straight Connector 170"/>
          <p:cNvCxnSpPr/>
          <p:nvPr/>
        </p:nvCxnSpPr>
        <p:spPr>
          <a:xfrm>
            <a:off x="2536376" y="52747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72" name="Straight Connector 171"/>
          <p:cNvCxnSpPr/>
          <p:nvPr/>
        </p:nvCxnSpPr>
        <p:spPr>
          <a:xfrm>
            <a:off x="2536376" y="4242920"/>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173" name="Straight Connector 172"/>
          <p:cNvCxnSpPr/>
          <p:nvPr/>
        </p:nvCxnSpPr>
        <p:spPr>
          <a:xfrm>
            <a:off x="2536376" y="6021816"/>
            <a:ext cx="7086600" cy="0"/>
          </a:xfrm>
          <a:prstGeom prst="line">
            <a:avLst/>
          </a:prstGeom>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1524000" y="0"/>
            <a:ext cx="8458200" cy="1178256"/>
          </a:xfrm>
        </p:spPr>
        <p:txBody>
          <a:bodyPr>
            <a:normAutofit/>
          </a:bodyPr>
          <a:lstStyle/>
          <a:p>
            <a:r>
              <a:rPr lang="en-US" dirty="0"/>
              <a:t>What is ITIL®?</a:t>
            </a:r>
            <a:endParaRPr lang="en-US" sz="3600" dirty="0"/>
          </a:p>
        </p:txBody>
      </p:sp>
      <p:grpSp>
        <p:nvGrpSpPr>
          <p:cNvPr id="38" name="Group 37"/>
          <p:cNvGrpSpPr/>
          <p:nvPr/>
        </p:nvGrpSpPr>
        <p:grpSpPr>
          <a:xfrm rot="21235665">
            <a:off x="7806842" y="3158399"/>
            <a:ext cx="2861159" cy="1221138"/>
            <a:chOff x="228599" y="1143000"/>
            <a:chExt cx="2861159" cy="1221138"/>
          </a:xfrm>
        </p:grpSpPr>
        <p:pic>
          <p:nvPicPr>
            <p:cNvPr id="1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914400" y="1143000"/>
              <a:ext cx="1606533" cy="1221138"/>
            </a:xfrm>
            <a:prstGeom prst="rect">
              <a:avLst/>
            </a:prstGeom>
            <a:noFill/>
            <a:ln w="9525">
              <a:noFill/>
              <a:miter lim="800000"/>
              <a:headEnd/>
              <a:tailEnd/>
            </a:ln>
            <a:effectLst/>
          </p:spPr>
        </p:pic>
        <p:sp>
          <p:nvSpPr>
            <p:cNvPr id="20" name="Rectangle 19"/>
            <p:cNvSpPr/>
            <p:nvPr/>
          </p:nvSpPr>
          <p:spPr>
            <a:xfrm>
              <a:off x="228599" y="1353236"/>
              <a:ext cx="2861159"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Missing </a:t>
              </a:r>
            </a:p>
            <a:p>
              <a:pPr algn="ctr">
                <a:lnSpc>
                  <a:spcPct val="120000"/>
                </a:lnSpc>
              </a:pPr>
              <a:r>
                <a:rPr lang="en-US" sz="1600" dirty="0">
                  <a:solidFill>
                    <a:prstClr val="black"/>
                  </a:solidFill>
                  <a:latin typeface="Comic Sans MS" panose="030F0702030302020204" pitchFamily="66" charset="0"/>
                </a:rPr>
                <a:t>Activity</a:t>
              </a:r>
            </a:p>
          </p:txBody>
        </p:sp>
      </p:grpSp>
      <p:sp>
        <p:nvSpPr>
          <p:cNvPr id="4" name="Slide Number Placeholder 3"/>
          <p:cNvSpPr>
            <a:spLocks noGrp="1"/>
          </p:cNvSpPr>
          <p:nvPr>
            <p:ph type="sldNum" sz="quarter" idx="12"/>
          </p:nvPr>
        </p:nvSpPr>
        <p:spPr/>
        <p:txBody>
          <a:bodyPr/>
          <a:lstStyle/>
          <a:p>
            <a:fld id="{D6337467-061C-4736-8DBD-BED8A0D8F96E}" type="slidenum">
              <a:rPr lang="en-US" smtClean="0">
                <a:solidFill>
                  <a:prstClr val="black">
                    <a:tint val="75000"/>
                  </a:prstClr>
                </a:solidFill>
              </a:rPr>
              <a:pPr/>
              <a:t>7</a:t>
            </a:fld>
            <a:endParaRPr lang="en-US" dirty="0">
              <a:solidFill>
                <a:prstClr val="black">
                  <a:tint val="75000"/>
                </a:prstClr>
              </a:solidFill>
            </a:endParaRPr>
          </a:p>
        </p:txBody>
      </p:sp>
      <p:grpSp>
        <p:nvGrpSpPr>
          <p:cNvPr id="67" name="Group 66"/>
          <p:cNvGrpSpPr/>
          <p:nvPr/>
        </p:nvGrpSpPr>
        <p:grpSpPr>
          <a:xfrm>
            <a:off x="2091606" y="5239297"/>
            <a:ext cx="1968403" cy="1371600"/>
            <a:chOff x="2203177" y="3386312"/>
            <a:chExt cx="1968403" cy="1371600"/>
          </a:xfrm>
        </p:grpSpPr>
        <p:pic>
          <p:nvPicPr>
            <p:cNvPr id="68"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69" name="Rectangle 68"/>
            <p:cNvSpPr/>
            <p:nvPr/>
          </p:nvSpPr>
          <p:spPr>
            <a:xfrm rot="915397">
              <a:off x="2265729" y="3528839"/>
              <a:ext cx="1752600" cy="978729"/>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Answer</a:t>
              </a:r>
            </a:p>
            <a:p>
              <a:pPr algn="ctr">
                <a:lnSpc>
                  <a:spcPct val="120000"/>
                </a:lnSpc>
              </a:pPr>
              <a:r>
                <a:rPr lang="en-US" sz="1600" dirty="0">
                  <a:solidFill>
                    <a:prstClr val="black"/>
                  </a:solidFill>
                  <a:latin typeface="Comic Sans MS" panose="030F0702030302020204" pitchFamily="66" charset="0"/>
                </a:rPr>
                <a:t>User’s </a:t>
              </a:r>
            </a:p>
            <a:p>
              <a:pPr algn="ctr">
                <a:lnSpc>
                  <a:spcPct val="120000"/>
                </a:lnSpc>
              </a:pPr>
              <a:r>
                <a:rPr lang="en-US" sz="1600" dirty="0">
                  <a:solidFill>
                    <a:prstClr val="black"/>
                  </a:solidFill>
                  <a:latin typeface="Comic Sans MS" panose="030F0702030302020204" pitchFamily="66" charset="0"/>
                </a:rPr>
                <a:t>Questions</a:t>
              </a:r>
            </a:p>
          </p:txBody>
        </p:sp>
      </p:grpSp>
      <p:grpSp>
        <p:nvGrpSpPr>
          <p:cNvPr id="88" name="Group 87"/>
          <p:cNvGrpSpPr/>
          <p:nvPr/>
        </p:nvGrpSpPr>
        <p:grpSpPr>
          <a:xfrm>
            <a:off x="2022285" y="3086692"/>
            <a:ext cx="1968403" cy="1371600"/>
            <a:chOff x="2203177" y="3386312"/>
            <a:chExt cx="1968403" cy="1371600"/>
          </a:xfrm>
        </p:grpSpPr>
        <p:pic>
          <p:nvPicPr>
            <p:cNvPr id="89"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90" name="Rectangle 89"/>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Run </a:t>
              </a:r>
            </a:p>
            <a:p>
              <a:pPr algn="ctr">
                <a:lnSpc>
                  <a:spcPct val="120000"/>
                </a:lnSpc>
              </a:pPr>
              <a:r>
                <a:rPr lang="en-US" sz="1600" dirty="0">
                  <a:solidFill>
                    <a:prstClr val="black"/>
                  </a:solidFill>
                  <a:latin typeface="Comic Sans MS" panose="030F0702030302020204" pitchFamily="66" charset="0"/>
                </a:rPr>
                <a:t>scripts </a:t>
              </a:r>
            </a:p>
          </p:txBody>
        </p:sp>
      </p:grpSp>
      <p:grpSp>
        <p:nvGrpSpPr>
          <p:cNvPr id="91" name="Group 90"/>
          <p:cNvGrpSpPr/>
          <p:nvPr/>
        </p:nvGrpSpPr>
        <p:grpSpPr>
          <a:xfrm>
            <a:off x="4820636" y="5041332"/>
            <a:ext cx="1597661" cy="1318699"/>
            <a:chOff x="4370084" y="4095940"/>
            <a:chExt cx="1597661" cy="1318699"/>
          </a:xfrm>
        </p:grpSpPr>
        <p:pic>
          <p:nvPicPr>
            <p:cNvPr id="92"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21268300">
              <a:off x="4554439" y="4095940"/>
              <a:ext cx="1374787" cy="1318699"/>
            </a:xfrm>
            <a:prstGeom prst="rect">
              <a:avLst/>
            </a:prstGeom>
            <a:noFill/>
            <a:ln w="9525">
              <a:noFill/>
              <a:miter lim="800000"/>
              <a:headEnd/>
              <a:tailEnd/>
            </a:ln>
            <a:effectLst/>
          </p:spPr>
        </p:pic>
        <p:sp>
          <p:nvSpPr>
            <p:cNvPr id="93" name="Rectangle 92"/>
            <p:cNvSpPr/>
            <p:nvPr/>
          </p:nvSpPr>
          <p:spPr>
            <a:xfrm rot="21253047">
              <a:off x="4370084" y="4385597"/>
              <a:ext cx="1597661"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Analyze </a:t>
              </a:r>
            </a:p>
            <a:p>
              <a:pPr algn="ctr">
                <a:lnSpc>
                  <a:spcPct val="120000"/>
                </a:lnSpc>
              </a:pPr>
              <a:r>
                <a:rPr lang="en-US" sz="1600" dirty="0">
                  <a:solidFill>
                    <a:prstClr val="black"/>
                  </a:solidFill>
                  <a:latin typeface="Comic Sans MS" panose="030F0702030302020204" pitchFamily="66" charset="0"/>
                </a:rPr>
                <a:t>metrics</a:t>
              </a:r>
            </a:p>
          </p:txBody>
        </p:sp>
      </p:grpSp>
      <p:grpSp>
        <p:nvGrpSpPr>
          <p:cNvPr id="130" name="Group 129"/>
          <p:cNvGrpSpPr/>
          <p:nvPr/>
        </p:nvGrpSpPr>
        <p:grpSpPr>
          <a:xfrm rot="21287126">
            <a:off x="1284711" y="1193567"/>
            <a:ext cx="2861159" cy="1571860"/>
            <a:chOff x="217951" y="1142998"/>
            <a:chExt cx="2861159" cy="1571860"/>
          </a:xfrm>
        </p:grpSpPr>
        <p:pic>
          <p:nvPicPr>
            <p:cNvPr id="131"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837057" y="1142998"/>
              <a:ext cx="1683875" cy="1571860"/>
            </a:xfrm>
            <a:prstGeom prst="rect">
              <a:avLst/>
            </a:prstGeom>
            <a:noFill/>
            <a:ln w="9525">
              <a:noFill/>
              <a:miter lim="800000"/>
              <a:headEnd/>
              <a:tailEnd/>
            </a:ln>
            <a:effectLst/>
          </p:spPr>
        </p:pic>
        <p:sp>
          <p:nvSpPr>
            <p:cNvPr id="132" name="Rectangle 131"/>
            <p:cNvSpPr/>
            <p:nvPr/>
          </p:nvSpPr>
          <p:spPr>
            <a:xfrm>
              <a:off x="217951" y="1237549"/>
              <a:ext cx="2861159" cy="1274195"/>
            </a:xfrm>
            <a:prstGeom prst="rect">
              <a:avLst/>
            </a:prstGeom>
          </p:spPr>
          <p:txBody>
            <a:bodyPr wrap="square">
              <a:spAutoFit/>
            </a:bodyPr>
            <a:lstStyle/>
            <a:p>
              <a:pPr algn="ctr">
                <a:lnSpc>
                  <a:spcPct val="120000"/>
                </a:lnSpc>
              </a:pPr>
              <a:r>
                <a:rPr lang="en-US" sz="1600" dirty="0">
                  <a:latin typeface="Comic Sans MS" panose="030F0702030302020204" pitchFamily="66" charset="0"/>
                </a:rPr>
                <a:t>Answer</a:t>
              </a:r>
            </a:p>
            <a:p>
              <a:pPr algn="ctr">
                <a:lnSpc>
                  <a:spcPct val="120000"/>
                </a:lnSpc>
              </a:pPr>
              <a:r>
                <a:rPr lang="en-US" sz="1600" dirty="0">
                  <a:latin typeface="Comic Sans MS" panose="030F0702030302020204" pitchFamily="66" charset="0"/>
                </a:rPr>
                <a:t>Users</a:t>
              </a:r>
            </a:p>
            <a:p>
              <a:pPr algn="ctr">
                <a:lnSpc>
                  <a:spcPct val="120000"/>
                </a:lnSpc>
              </a:pPr>
              <a:r>
                <a:rPr lang="en-US" sz="1600" dirty="0">
                  <a:latin typeface="Comic Sans MS" panose="030F0702030302020204" pitchFamily="66" charset="0"/>
                </a:rPr>
                <a:t>Phone </a:t>
              </a:r>
            </a:p>
            <a:p>
              <a:pPr algn="ctr">
                <a:lnSpc>
                  <a:spcPct val="120000"/>
                </a:lnSpc>
              </a:pPr>
              <a:r>
                <a:rPr lang="en-US" sz="1600" dirty="0">
                  <a:latin typeface="Comic Sans MS" panose="030F0702030302020204" pitchFamily="66" charset="0"/>
                </a:rPr>
                <a:t>Calls</a:t>
              </a:r>
            </a:p>
          </p:txBody>
        </p:sp>
      </p:grpSp>
      <p:grpSp>
        <p:nvGrpSpPr>
          <p:cNvPr id="106" name="Group 105"/>
          <p:cNvGrpSpPr/>
          <p:nvPr/>
        </p:nvGrpSpPr>
        <p:grpSpPr>
          <a:xfrm>
            <a:off x="3505201" y="1219200"/>
            <a:ext cx="2861159" cy="1221138"/>
            <a:chOff x="228599" y="1143000"/>
            <a:chExt cx="2861159" cy="1221138"/>
          </a:xfrm>
        </p:grpSpPr>
        <p:pic>
          <p:nvPicPr>
            <p:cNvPr id="10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914400" y="1143000"/>
              <a:ext cx="1606533" cy="1221138"/>
            </a:xfrm>
            <a:prstGeom prst="rect">
              <a:avLst/>
            </a:prstGeom>
            <a:noFill/>
            <a:ln w="9525">
              <a:noFill/>
              <a:miter lim="800000"/>
              <a:headEnd/>
              <a:tailEnd/>
            </a:ln>
            <a:effectLst/>
          </p:spPr>
        </p:pic>
        <p:sp>
          <p:nvSpPr>
            <p:cNvPr id="108" name="Rectangle 107"/>
            <p:cNvSpPr/>
            <p:nvPr/>
          </p:nvSpPr>
          <p:spPr>
            <a:xfrm>
              <a:off x="228599" y="1353236"/>
              <a:ext cx="2861159"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Log </a:t>
              </a:r>
            </a:p>
            <a:p>
              <a:pPr algn="ctr">
                <a:lnSpc>
                  <a:spcPct val="120000"/>
                </a:lnSpc>
              </a:pPr>
              <a:r>
                <a:rPr lang="en-US" sz="1600" dirty="0">
                  <a:solidFill>
                    <a:prstClr val="black"/>
                  </a:solidFill>
                  <a:latin typeface="Comic Sans MS" panose="030F0702030302020204" pitchFamily="66" charset="0"/>
                </a:rPr>
                <a:t>tickets</a:t>
              </a:r>
            </a:p>
          </p:txBody>
        </p:sp>
      </p:grpSp>
      <p:grpSp>
        <p:nvGrpSpPr>
          <p:cNvPr id="133" name="Group 132"/>
          <p:cNvGrpSpPr/>
          <p:nvPr/>
        </p:nvGrpSpPr>
        <p:grpSpPr>
          <a:xfrm>
            <a:off x="6248401" y="1219200"/>
            <a:ext cx="1968403" cy="1371600"/>
            <a:chOff x="2203177" y="3386312"/>
            <a:chExt cx="1968403" cy="1371600"/>
          </a:xfrm>
        </p:grpSpPr>
        <p:pic>
          <p:nvPicPr>
            <p:cNvPr id="13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35" name="Rectangle 134"/>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Categorize </a:t>
              </a:r>
            </a:p>
            <a:p>
              <a:pPr algn="ctr">
                <a:lnSpc>
                  <a:spcPct val="120000"/>
                </a:lnSpc>
              </a:pPr>
              <a:r>
                <a:rPr lang="en-US" sz="1600" dirty="0">
                  <a:solidFill>
                    <a:prstClr val="black"/>
                  </a:solidFill>
                  <a:latin typeface="Comic Sans MS" panose="030F0702030302020204" pitchFamily="66" charset="0"/>
                </a:rPr>
                <a:t>Incidents</a:t>
              </a:r>
            </a:p>
          </p:txBody>
        </p:sp>
      </p:grpSp>
      <p:grpSp>
        <p:nvGrpSpPr>
          <p:cNvPr id="136" name="Group 135"/>
          <p:cNvGrpSpPr/>
          <p:nvPr/>
        </p:nvGrpSpPr>
        <p:grpSpPr>
          <a:xfrm>
            <a:off x="8547198" y="1371600"/>
            <a:ext cx="1968403" cy="1371600"/>
            <a:chOff x="2203177" y="3386312"/>
            <a:chExt cx="1968403" cy="1371600"/>
          </a:xfrm>
        </p:grpSpPr>
        <p:pic>
          <p:nvPicPr>
            <p:cNvPr id="13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38" name="Rectangle 137"/>
            <p:cNvSpPr/>
            <p:nvPr/>
          </p:nvSpPr>
          <p:spPr>
            <a:xfrm rot="915397">
              <a:off x="2265729" y="3676572"/>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Prioritize Incidents</a:t>
              </a:r>
            </a:p>
          </p:txBody>
        </p:sp>
      </p:grpSp>
      <p:grpSp>
        <p:nvGrpSpPr>
          <p:cNvPr id="163" name="Group 162"/>
          <p:cNvGrpSpPr/>
          <p:nvPr/>
        </p:nvGrpSpPr>
        <p:grpSpPr>
          <a:xfrm rot="20945058">
            <a:off x="3681444" y="3085471"/>
            <a:ext cx="2861159" cy="1221138"/>
            <a:chOff x="228599" y="1143000"/>
            <a:chExt cx="2861159" cy="1221138"/>
          </a:xfrm>
        </p:grpSpPr>
        <p:pic>
          <p:nvPicPr>
            <p:cNvPr id="164"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a:off x="914400" y="1143000"/>
              <a:ext cx="1606533" cy="1221138"/>
            </a:xfrm>
            <a:prstGeom prst="rect">
              <a:avLst/>
            </a:prstGeom>
            <a:noFill/>
            <a:ln w="9525">
              <a:noFill/>
              <a:miter lim="800000"/>
              <a:headEnd/>
              <a:tailEnd/>
            </a:ln>
            <a:effectLst/>
          </p:spPr>
        </p:pic>
        <p:sp>
          <p:nvSpPr>
            <p:cNvPr id="165" name="Rectangle 164"/>
            <p:cNvSpPr/>
            <p:nvPr/>
          </p:nvSpPr>
          <p:spPr>
            <a:xfrm>
              <a:off x="228599" y="1353236"/>
              <a:ext cx="2861159"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Missing </a:t>
              </a:r>
            </a:p>
            <a:p>
              <a:pPr algn="ctr">
                <a:lnSpc>
                  <a:spcPct val="120000"/>
                </a:lnSpc>
              </a:pPr>
              <a:r>
                <a:rPr lang="en-US" sz="1600" dirty="0">
                  <a:solidFill>
                    <a:prstClr val="black"/>
                  </a:solidFill>
                  <a:latin typeface="Comic Sans MS" panose="030F0702030302020204" pitchFamily="66" charset="0"/>
                </a:rPr>
                <a:t>Activity</a:t>
              </a:r>
            </a:p>
          </p:txBody>
        </p:sp>
      </p:grpSp>
      <p:grpSp>
        <p:nvGrpSpPr>
          <p:cNvPr id="166" name="Group 165"/>
          <p:cNvGrpSpPr/>
          <p:nvPr/>
        </p:nvGrpSpPr>
        <p:grpSpPr>
          <a:xfrm>
            <a:off x="6073807" y="2907167"/>
            <a:ext cx="1968403" cy="1371600"/>
            <a:chOff x="2203177" y="3386312"/>
            <a:chExt cx="1968403" cy="1371600"/>
          </a:xfrm>
        </p:grpSpPr>
        <p:pic>
          <p:nvPicPr>
            <p:cNvPr id="167" name="Picture 3"/>
            <p:cNvPicPr>
              <a:picLocks noChangeAspect="1" noChangeArrowheads="1"/>
            </p:cNvPicPr>
            <p:nvPr/>
          </p:nvPicPr>
          <p:blipFill>
            <a:blip r:embed="rId3" cstate="print">
              <a:clrChange>
                <a:clrFrom>
                  <a:srgbClr val="FFFFFF"/>
                </a:clrFrom>
                <a:clrTo>
                  <a:srgbClr val="FFFFFF">
                    <a:alpha val="0"/>
                  </a:srgbClr>
                </a:clrTo>
              </a:clrChange>
            </a:blip>
            <a:srcRect l="22941" r="21765"/>
            <a:stretch>
              <a:fillRect/>
            </a:stretch>
          </p:blipFill>
          <p:spPr bwMode="auto">
            <a:xfrm rot="915397">
              <a:off x="2203177" y="3386312"/>
              <a:ext cx="1968403" cy="1371600"/>
            </a:xfrm>
            <a:prstGeom prst="rect">
              <a:avLst/>
            </a:prstGeom>
            <a:noFill/>
            <a:ln w="9525">
              <a:noFill/>
              <a:miter lim="800000"/>
              <a:headEnd/>
              <a:tailEnd/>
            </a:ln>
            <a:effectLst/>
          </p:spPr>
        </p:pic>
        <p:sp>
          <p:nvSpPr>
            <p:cNvPr id="168" name="Rectangle 167"/>
            <p:cNvSpPr/>
            <p:nvPr/>
          </p:nvSpPr>
          <p:spPr>
            <a:xfrm rot="915397">
              <a:off x="2265729" y="3676571"/>
              <a:ext cx="1752600" cy="683264"/>
            </a:xfrm>
            <a:prstGeom prst="rect">
              <a:avLst/>
            </a:prstGeom>
          </p:spPr>
          <p:txBody>
            <a:bodyPr wrap="square">
              <a:spAutoFit/>
            </a:bodyPr>
            <a:lstStyle/>
            <a:p>
              <a:pPr algn="ctr">
                <a:lnSpc>
                  <a:spcPct val="120000"/>
                </a:lnSpc>
              </a:pPr>
              <a:r>
                <a:rPr lang="en-US" sz="1600" dirty="0">
                  <a:solidFill>
                    <a:prstClr val="black"/>
                  </a:solidFill>
                  <a:latin typeface="Comic Sans MS" panose="030F0702030302020204" pitchFamily="66" charset="0"/>
                </a:rPr>
                <a:t>Restore</a:t>
              </a:r>
            </a:p>
            <a:p>
              <a:pPr algn="ctr">
                <a:lnSpc>
                  <a:spcPct val="120000"/>
                </a:lnSpc>
              </a:pPr>
              <a:r>
                <a:rPr lang="en-US" sz="1600" dirty="0">
                  <a:solidFill>
                    <a:prstClr val="black"/>
                  </a:solidFill>
                  <a:latin typeface="Comic Sans MS" panose="030F0702030302020204" pitchFamily="66" charset="0"/>
                </a:rPr>
                <a:t>Service </a:t>
              </a:r>
            </a:p>
          </p:txBody>
        </p:sp>
      </p:grpSp>
      <p:sp>
        <p:nvSpPr>
          <p:cNvPr id="3" name="Donut 2"/>
          <p:cNvSpPr/>
          <p:nvPr/>
        </p:nvSpPr>
        <p:spPr>
          <a:xfrm>
            <a:off x="5711804" y="2343888"/>
            <a:ext cx="2670197" cy="2456712"/>
          </a:xfrm>
          <a:prstGeom prst="donut">
            <a:avLst>
              <a:gd name="adj" fmla="val 8920"/>
            </a:avLst>
          </a:prstGeom>
          <a:solidFill>
            <a:schemeClr val="accent6"/>
          </a:solidFill>
          <a:ln>
            <a:solidFill>
              <a:schemeClr val="bg1">
                <a:lumMod val="65000"/>
              </a:schemeClr>
            </a:solidFill>
          </a:ln>
          <a:effectLst>
            <a:glow rad="101600">
              <a:schemeClr val="accent6">
                <a:satMod val="175000"/>
                <a:alpha val="40000"/>
              </a:schemeClr>
            </a:glow>
            <a:outerShdw blurRad="50800" dist="38100" dir="8100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788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50"/>
                                        <p:tgtEl>
                                          <p:spTgt spid="130"/>
                                        </p:tgtEl>
                                      </p:cBhvr>
                                    </p:animEffect>
                                    <p:anim calcmode="lin" valueType="num">
                                      <p:cBhvr>
                                        <p:cTn id="8" dur="150" fill="hold"/>
                                        <p:tgtEl>
                                          <p:spTgt spid="130"/>
                                        </p:tgtEl>
                                        <p:attrNameLst>
                                          <p:attrName>ppt_x</p:attrName>
                                        </p:attrNameLst>
                                      </p:cBhvr>
                                      <p:tavLst>
                                        <p:tav tm="0">
                                          <p:val>
                                            <p:strVal val="#ppt_x"/>
                                          </p:val>
                                        </p:tav>
                                        <p:tav tm="100000">
                                          <p:val>
                                            <p:strVal val="#ppt_x"/>
                                          </p:val>
                                        </p:tav>
                                      </p:tavLst>
                                    </p:anim>
                                    <p:anim calcmode="lin" valueType="num">
                                      <p:cBhvr>
                                        <p:cTn id="9" dur="150" fill="hold"/>
                                        <p:tgtEl>
                                          <p:spTgt spid="130"/>
                                        </p:tgtEl>
                                        <p:attrNameLst>
                                          <p:attrName>ppt_y</p:attrName>
                                        </p:attrNameLst>
                                      </p:cBhvr>
                                      <p:tavLst>
                                        <p:tav tm="0">
                                          <p:val>
                                            <p:strVal val="#ppt_y+.1"/>
                                          </p:val>
                                        </p:tav>
                                        <p:tav tm="100000">
                                          <p:val>
                                            <p:strVal val="#ppt_y"/>
                                          </p:val>
                                        </p:tav>
                                      </p:tavLst>
                                    </p:anim>
                                  </p:childTnLst>
                                </p:cTn>
                              </p:par>
                            </p:childTnLst>
                          </p:cTn>
                        </p:par>
                        <p:par>
                          <p:cTn id="10" fill="hold">
                            <p:stCondLst>
                              <p:cond delay="150"/>
                            </p:stCondLst>
                            <p:childTnLst>
                              <p:par>
                                <p:cTn id="11" presetID="42" presetClass="entr" presetSubtype="0" fill="hold" nodeType="after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fade">
                                      <p:cBhvr>
                                        <p:cTn id="13" dur="150"/>
                                        <p:tgtEl>
                                          <p:spTgt spid="106"/>
                                        </p:tgtEl>
                                      </p:cBhvr>
                                    </p:animEffect>
                                    <p:anim calcmode="lin" valueType="num">
                                      <p:cBhvr>
                                        <p:cTn id="14" dur="150" fill="hold"/>
                                        <p:tgtEl>
                                          <p:spTgt spid="106"/>
                                        </p:tgtEl>
                                        <p:attrNameLst>
                                          <p:attrName>ppt_x</p:attrName>
                                        </p:attrNameLst>
                                      </p:cBhvr>
                                      <p:tavLst>
                                        <p:tav tm="0">
                                          <p:val>
                                            <p:strVal val="#ppt_x"/>
                                          </p:val>
                                        </p:tav>
                                        <p:tav tm="100000">
                                          <p:val>
                                            <p:strVal val="#ppt_x"/>
                                          </p:val>
                                        </p:tav>
                                      </p:tavLst>
                                    </p:anim>
                                    <p:anim calcmode="lin" valueType="num">
                                      <p:cBhvr>
                                        <p:cTn id="15" dur="150" fill="hold"/>
                                        <p:tgtEl>
                                          <p:spTgt spid="106"/>
                                        </p:tgtEl>
                                        <p:attrNameLst>
                                          <p:attrName>ppt_y</p:attrName>
                                        </p:attrNameLst>
                                      </p:cBhvr>
                                      <p:tavLst>
                                        <p:tav tm="0">
                                          <p:val>
                                            <p:strVal val="#ppt_y+.1"/>
                                          </p:val>
                                        </p:tav>
                                        <p:tav tm="100000">
                                          <p:val>
                                            <p:strVal val="#ppt_y"/>
                                          </p:val>
                                        </p:tav>
                                      </p:tavLst>
                                    </p:anim>
                                  </p:childTnLst>
                                </p:cTn>
                              </p:par>
                            </p:childTnLst>
                          </p:cTn>
                        </p:par>
                        <p:par>
                          <p:cTn id="16" fill="hold">
                            <p:stCondLst>
                              <p:cond delay="300"/>
                            </p:stCondLst>
                            <p:childTnLst>
                              <p:par>
                                <p:cTn id="17" presetID="42" presetClass="entr" presetSubtype="0" fill="hold" nodeType="after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150"/>
                                        <p:tgtEl>
                                          <p:spTgt spid="133"/>
                                        </p:tgtEl>
                                      </p:cBhvr>
                                    </p:animEffect>
                                    <p:anim calcmode="lin" valueType="num">
                                      <p:cBhvr>
                                        <p:cTn id="20" dur="150" fill="hold"/>
                                        <p:tgtEl>
                                          <p:spTgt spid="133"/>
                                        </p:tgtEl>
                                        <p:attrNameLst>
                                          <p:attrName>ppt_x</p:attrName>
                                        </p:attrNameLst>
                                      </p:cBhvr>
                                      <p:tavLst>
                                        <p:tav tm="0">
                                          <p:val>
                                            <p:strVal val="#ppt_x"/>
                                          </p:val>
                                        </p:tav>
                                        <p:tav tm="100000">
                                          <p:val>
                                            <p:strVal val="#ppt_x"/>
                                          </p:val>
                                        </p:tav>
                                      </p:tavLst>
                                    </p:anim>
                                    <p:anim calcmode="lin" valueType="num">
                                      <p:cBhvr>
                                        <p:cTn id="21" dur="150" fill="hold"/>
                                        <p:tgtEl>
                                          <p:spTgt spid="133"/>
                                        </p:tgtEl>
                                        <p:attrNameLst>
                                          <p:attrName>ppt_y</p:attrName>
                                        </p:attrNameLst>
                                      </p:cBhvr>
                                      <p:tavLst>
                                        <p:tav tm="0">
                                          <p:val>
                                            <p:strVal val="#ppt_y+.1"/>
                                          </p:val>
                                        </p:tav>
                                        <p:tav tm="100000">
                                          <p:val>
                                            <p:strVal val="#ppt_y"/>
                                          </p:val>
                                        </p:tav>
                                      </p:tavLst>
                                    </p:anim>
                                  </p:childTnLst>
                                </p:cTn>
                              </p:par>
                            </p:childTnLst>
                          </p:cTn>
                        </p:par>
                        <p:par>
                          <p:cTn id="22" fill="hold">
                            <p:stCondLst>
                              <p:cond delay="450"/>
                            </p:stCondLst>
                            <p:childTnLst>
                              <p:par>
                                <p:cTn id="23" presetID="42" presetClass="entr" presetSubtype="0" fill="hold" nodeType="afterEffect">
                                  <p:stCondLst>
                                    <p:cond delay="0"/>
                                  </p:stCondLst>
                                  <p:childTnLst>
                                    <p:set>
                                      <p:cBhvr>
                                        <p:cTn id="24" dur="1" fill="hold">
                                          <p:stCondLst>
                                            <p:cond delay="0"/>
                                          </p:stCondLst>
                                        </p:cTn>
                                        <p:tgtEl>
                                          <p:spTgt spid="136"/>
                                        </p:tgtEl>
                                        <p:attrNameLst>
                                          <p:attrName>style.visibility</p:attrName>
                                        </p:attrNameLst>
                                      </p:cBhvr>
                                      <p:to>
                                        <p:strVal val="visible"/>
                                      </p:to>
                                    </p:set>
                                    <p:animEffect transition="in" filter="fade">
                                      <p:cBhvr>
                                        <p:cTn id="25" dur="150"/>
                                        <p:tgtEl>
                                          <p:spTgt spid="136"/>
                                        </p:tgtEl>
                                      </p:cBhvr>
                                    </p:animEffect>
                                    <p:anim calcmode="lin" valueType="num">
                                      <p:cBhvr>
                                        <p:cTn id="26" dur="150" fill="hold"/>
                                        <p:tgtEl>
                                          <p:spTgt spid="136"/>
                                        </p:tgtEl>
                                        <p:attrNameLst>
                                          <p:attrName>ppt_x</p:attrName>
                                        </p:attrNameLst>
                                      </p:cBhvr>
                                      <p:tavLst>
                                        <p:tav tm="0">
                                          <p:val>
                                            <p:strVal val="#ppt_x"/>
                                          </p:val>
                                        </p:tav>
                                        <p:tav tm="100000">
                                          <p:val>
                                            <p:strVal val="#ppt_x"/>
                                          </p:val>
                                        </p:tav>
                                      </p:tavLst>
                                    </p:anim>
                                    <p:anim calcmode="lin" valueType="num">
                                      <p:cBhvr>
                                        <p:cTn id="27" dur="150" fill="hold"/>
                                        <p:tgtEl>
                                          <p:spTgt spid="136"/>
                                        </p:tgtEl>
                                        <p:attrNameLst>
                                          <p:attrName>ppt_y</p:attrName>
                                        </p:attrNameLst>
                                      </p:cBhvr>
                                      <p:tavLst>
                                        <p:tav tm="0">
                                          <p:val>
                                            <p:strVal val="#ppt_y+.1"/>
                                          </p:val>
                                        </p:tav>
                                        <p:tav tm="100000">
                                          <p:val>
                                            <p:strVal val="#ppt_y"/>
                                          </p:val>
                                        </p:tav>
                                      </p:tavLst>
                                    </p:anim>
                                  </p:childTnLst>
                                </p:cTn>
                              </p:par>
                            </p:childTnLst>
                          </p:cTn>
                        </p:par>
                        <p:par>
                          <p:cTn id="28" fill="hold">
                            <p:stCondLst>
                              <p:cond delay="600"/>
                            </p:stCondLst>
                            <p:childTnLst>
                              <p:par>
                                <p:cTn id="29" presetID="42" presetClass="entr" presetSubtype="0" fill="hold" nodeType="after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150"/>
                                        <p:tgtEl>
                                          <p:spTgt spid="88"/>
                                        </p:tgtEl>
                                      </p:cBhvr>
                                    </p:animEffect>
                                    <p:anim calcmode="lin" valueType="num">
                                      <p:cBhvr>
                                        <p:cTn id="32" dur="150" fill="hold"/>
                                        <p:tgtEl>
                                          <p:spTgt spid="88"/>
                                        </p:tgtEl>
                                        <p:attrNameLst>
                                          <p:attrName>ppt_x</p:attrName>
                                        </p:attrNameLst>
                                      </p:cBhvr>
                                      <p:tavLst>
                                        <p:tav tm="0">
                                          <p:val>
                                            <p:strVal val="#ppt_x"/>
                                          </p:val>
                                        </p:tav>
                                        <p:tav tm="100000">
                                          <p:val>
                                            <p:strVal val="#ppt_x"/>
                                          </p:val>
                                        </p:tav>
                                      </p:tavLst>
                                    </p:anim>
                                    <p:anim calcmode="lin" valueType="num">
                                      <p:cBhvr>
                                        <p:cTn id="33" dur="150" fill="hold"/>
                                        <p:tgtEl>
                                          <p:spTgt spid="88"/>
                                        </p:tgtEl>
                                        <p:attrNameLst>
                                          <p:attrName>ppt_y</p:attrName>
                                        </p:attrNameLst>
                                      </p:cBhvr>
                                      <p:tavLst>
                                        <p:tav tm="0">
                                          <p:val>
                                            <p:strVal val="#ppt_y+.1"/>
                                          </p:val>
                                        </p:tav>
                                        <p:tav tm="100000">
                                          <p:val>
                                            <p:strVal val="#ppt_y"/>
                                          </p:val>
                                        </p:tav>
                                      </p:tavLst>
                                    </p:anim>
                                  </p:childTnLst>
                                </p:cTn>
                              </p:par>
                            </p:childTnLst>
                          </p:cTn>
                        </p:par>
                        <p:par>
                          <p:cTn id="34" fill="hold">
                            <p:stCondLst>
                              <p:cond delay="750"/>
                            </p:stCondLst>
                            <p:childTnLst>
                              <p:par>
                                <p:cTn id="35" presetID="2" presetClass="entr" presetSubtype="4" fill="hold" nodeType="afterEffect">
                                  <p:stCondLst>
                                    <p:cond delay="0"/>
                                  </p:stCondLst>
                                  <p:childTnLst>
                                    <p:set>
                                      <p:cBhvr>
                                        <p:cTn id="36" dur="1" fill="hold">
                                          <p:stCondLst>
                                            <p:cond delay="0"/>
                                          </p:stCondLst>
                                        </p:cTn>
                                        <p:tgtEl>
                                          <p:spTgt spid="166"/>
                                        </p:tgtEl>
                                        <p:attrNameLst>
                                          <p:attrName>style.visibility</p:attrName>
                                        </p:attrNameLst>
                                      </p:cBhvr>
                                      <p:to>
                                        <p:strVal val="visible"/>
                                      </p:to>
                                    </p:set>
                                    <p:anim calcmode="lin" valueType="num">
                                      <p:cBhvr additive="base">
                                        <p:cTn id="37" dur="150" fill="hold"/>
                                        <p:tgtEl>
                                          <p:spTgt spid="166"/>
                                        </p:tgtEl>
                                        <p:attrNameLst>
                                          <p:attrName>ppt_x</p:attrName>
                                        </p:attrNameLst>
                                      </p:cBhvr>
                                      <p:tavLst>
                                        <p:tav tm="0">
                                          <p:val>
                                            <p:strVal val="#ppt_x"/>
                                          </p:val>
                                        </p:tav>
                                        <p:tav tm="100000">
                                          <p:val>
                                            <p:strVal val="#ppt_x"/>
                                          </p:val>
                                        </p:tav>
                                      </p:tavLst>
                                    </p:anim>
                                    <p:anim calcmode="lin" valueType="num">
                                      <p:cBhvr additive="base">
                                        <p:cTn id="38" dur="150" fill="hold"/>
                                        <p:tgtEl>
                                          <p:spTgt spid="166"/>
                                        </p:tgtEl>
                                        <p:attrNameLst>
                                          <p:attrName>ppt_y</p:attrName>
                                        </p:attrNameLst>
                                      </p:cBhvr>
                                      <p:tavLst>
                                        <p:tav tm="0">
                                          <p:val>
                                            <p:strVal val="1+#ppt_h/2"/>
                                          </p:val>
                                        </p:tav>
                                        <p:tav tm="100000">
                                          <p:val>
                                            <p:strVal val="#ppt_y"/>
                                          </p:val>
                                        </p:tav>
                                      </p:tavLst>
                                    </p:anim>
                                  </p:childTnLst>
                                </p:cTn>
                              </p:par>
                            </p:childTnLst>
                          </p:cTn>
                        </p:par>
                        <p:par>
                          <p:cTn id="39" fill="hold">
                            <p:stCondLst>
                              <p:cond delay="900"/>
                            </p:stCondLst>
                            <p:childTnLst>
                              <p:par>
                                <p:cTn id="40" presetID="42" presetClass="entr" presetSubtype="0" fill="hold"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50"/>
                                        <p:tgtEl>
                                          <p:spTgt spid="67"/>
                                        </p:tgtEl>
                                      </p:cBhvr>
                                    </p:animEffect>
                                    <p:anim calcmode="lin" valueType="num">
                                      <p:cBhvr>
                                        <p:cTn id="43" dur="150" fill="hold"/>
                                        <p:tgtEl>
                                          <p:spTgt spid="67"/>
                                        </p:tgtEl>
                                        <p:attrNameLst>
                                          <p:attrName>ppt_x</p:attrName>
                                        </p:attrNameLst>
                                      </p:cBhvr>
                                      <p:tavLst>
                                        <p:tav tm="0">
                                          <p:val>
                                            <p:strVal val="#ppt_x"/>
                                          </p:val>
                                        </p:tav>
                                        <p:tav tm="100000">
                                          <p:val>
                                            <p:strVal val="#ppt_x"/>
                                          </p:val>
                                        </p:tav>
                                      </p:tavLst>
                                    </p:anim>
                                    <p:anim calcmode="lin" valueType="num">
                                      <p:cBhvr>
                                        <p:cTn id="44" dur="150" fill="hold"/>
                                        <p:tgtEl>
                                          <p:spTgt spid="67"/>
                                        </p:tgtEl>
                                        <p:attrNameLst>
                                          <p:attrName>ppt_y</p:attrName>
                                        </p:attrNameLst>
                                      </p:cBhvr>
                                      <p:tavLst>
                                        <p:tav tm="0">
                                          <p:val>
                                            <p:strVal val="#ppt_y+.1"/>
                                          </p:val>
                                        </p:tav>
                                        <p:tav tm="100000">
                                          <p:val>
                                            <p:strVal val="#ppt_y"/>
                                          </p:val>
                                        </p:tav>
                                      </p:tavLst>
                                    </p:anim>
                                  </p:childTnLst>
                                </p:cTn>
                              </p:par>
                            </p:childTnLst>
                          </p:cTn>
                        </p:par>
                        <p:par>
                          <p:cTn id="45" fill="hold">
                            <p:stCondLst>
                              <p:cond delay="1050"/>
                            </p:stCondLst>
                            <p:childTnLst>
                              <p:par>
                                <p:cTn id="46" presetID="42" presetClass="entr" presetSubtype="0" fill="hold" nodeType="after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150"/>
                                        <p:tgtEl>
                                          <p:spTgt spid="91"/>
                                        </p:tgtEl>
                                      </p:cBhvr>
                                    </p:animEffect>
                                    <p:anim calcmode="lin" valueType="num">
                                      <p:cBhvr>
                                        <p:cTn id="49" dur="150" fill="hold"/>
                                        <p:tgtEl>
                                          <p:spTgt spid="91"/>
                                        </p:tgtEl>
                                        <p:attrNameLst>
                                          <p:attrName>ppt_x</p:attrName>
                                        </p:attrNameLst>
                                      </p:cBhvr>
                                      <p:tavLst>
                                        <p:tav tm="0">
                                          <p:val>
                                            <p:strVal val="#ppt_x"/>
                                          </p:val>
                                        </p:tav>
                                        <p:tav tm="100000">
                                          <p:val>
                                            <p:strVal val="#ppt_x"/>
                                          </p:val>
                                        </p:tav>
                                      </p:tavLst>
                                    </p:anim>
                                    <p:anim calcmode="lin" valueType="num">
                                      <p:cBhvr>
                                        <p:cTn id="50" dur="15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down)">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63"/>
                                        </p:tgtEl>
                                        <p:attrNameLst>
                                          <p:attrName>style.visibility</p:attrName>
                                        </p:attrNameLst>
                                      </p:cBhvr>
                                      <p:to>
                                        <p:strVal val="visible"/>
                                      </p:to>
                                    </p:set>
                                    <p:animEffect transition="in" filter="fade">
                                      <p:cBhvr>
                                        <p:cTn id="60" dur="1000"/>
                                        <p:tgtEl>
                                          <p:spTgt spid="163"/>
                                        </p:tgtEl>
                                      </p:cBhvr>
                                    </p:animEffect>
                                    <p:anim calcmode="lin" valueType="num">
                                      <p:cBhvr>
                                        <p:cTn id="61" dur="1000" fill="hold"/>
                                        <p:tgtEl>
                                          <p:spTgt spid="163"/>
                                        </p:tgtEl>
                                        <p:attrNameLst>
                                          <p:attrName>ppt_x</p:attrName>
                                        </p:attrNameLst>
                                      </p:cBhvr>
                                      <p:tavLst>
                                        <p:tav tm="0">
                                          <p:val>
                                            <p:strVal val="#ppt_x"/>
                                          </p:val>
                                        </p:tav>
                                        <p:tav tm="100000">
                                          <p:val>
                                            <p:strVal val="#ppt_x"/>
                                          </p:val>
                                        </p:tav>
                                      </p:tavLst>
                                    </p:anim>
                                    <p:anim calcmode="lin" valueType="num">
                                      <p:cBhvr>
                                        <p:cTn id="62"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8458200" cy="1143000"/>
          </a:xfrm>
        </p:spPr>
        <p:txBody>
          <a:bodyPr/>
          <a:lstStyle/>
          <a:p>
            <a:pPr eaLnBrk="1" hangingPunct="1"/>
            <a:r>
              <a:rPr lang="en-US" dirty="0"/>
              <a:t>What ITIL</a:t>
            </a:r>
            <a:r>
              <a:rPr lang="en-US" sz="1800" dirty="0"/>
              <a:t>®</a:t>
            </a:r>
            <a:r>
              <a:rPr lang="en-US" dirty="0"/>
              <a:t> is NOT</a:t>
            </a:r>
          </a:p>
        </p:txBody>
      </p:sp>
      <p:sp>
        <p:nvSpPr>
          <p:cNvPr id="17411" name="Rectangle 3"/>
          <p:cNvSpPr>
            <a:spLocks noGrp="1" noChangeArrowheads="1"/>
          </p:cNvSpPr>
          <p:nvPr>
            <p:ph idx="1"/>
          </p:nvPr>
        </p:nvSpPr>
        <p:spPr>
          <a:xfrm>
            <a:off x="1981200" y="1600201"/>
            <a:ext cx="6019800" cy="4525963"/>
          </a:xfrm>
        </p:spPr>
        <p:txBody>
          <a:bodyPr/>
          <a:lstStyle/>
          <a:p>
            <a:pPr eaLnBrk="1" hangingPunct="1"/>
            <a:r>
              <a:rPr lang="en-US" sz="3200" dirty="0"/>
              <a:t>ITIL is not a technical solution</a:t>
            </a:r>
          </a:p>
          <a:p>
            <a:pPr lvl="1" eaLnBrk="1" hangingPunct="1"/>
            <a:r>
              <a:rPr lang="en-US" sz="2800" dirty="0"/>
              <a:t>It is a cultural solution</a:t>
            </a:r>
          </a:p>
          <a:p>
            <a:pPr lvl="1" eaLnBrk="1" hangingPunct="1"/>
            <a:endParaRPr lang="en-US" sz="1000" dirty="0"/>
          </a:p>
          <a:p>
            <a:pPr eaLnBrk="1" hangingPunct="1"/>
            <a:r>
              <a:rPr lang="en-US" sz="3200" dirty="0"/>
              <a:t>It is not something you can buy</a:t>
            </a:r>
          </a:p>
          <a:p>
            <a:pPr lvl="1" eaLnBrk="1" hangingPunct="1"/>
            <a:r>
              <a:rPr lang="en-US" sz="2800" dirty="0"/>
              <a:t>It is something you do</a:t>
            </a:r>
          </a:p>
          <a:p>
            <a:pPr lvl="1" eaLnBrk="1" hangingPunct="1"/>
            <a:endParaRPr lang="en-US" sz="1000" dirty="0"/>
          </a:p>
          <a:p>
            <a:pPr eaLnBrk="1" hangingPunct="1"/>
            <a:r>
              <a:rPr lang="en-US" sz="3200" dirty="0"/>
              <a:t>It isn’t a project with an end date</a:t>
            </a:r>
          </a:p>
          <a:p>
            <a:pPr lvl="1" eaLnBrk="1" hangingPunct="1"/>
            <a:r>
              <a:rPr lang="en-US" sz="2800" dirty="0"/>
              <a:t>It is a pattern for growth that matures your organization</a:t>
            </a:r>
          </a:p>
          <a:p>
            <a:pPr lvl="1" eaLnBrk="1" hangingPunct="1"/>
            <a:endParaRPr lang="en-US" dirty="0"/>
          </a:p>
        </p:txBody>
      </p:sp>
      <p:pic>
        <p:nvPicPr>
          <p:cNvPr id="4" name="Picture 3" descr="Guy with question mark.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315200" y="2768600"/>
            <a:ext cx="3276600" cy="4089400"/>
          </a:xfrm>
          <a:prstGeom prst="rect">
            <a:avLst/>
          </a:prstGeom>
        </p:spPr>
      </p:pic>
    </p:spTree>
    <p:extLst>
      <p:ext uri="{BB962C8B-B14F-4D97-AF65-F5344CB8AC3E}">
        <p14:creationId xmlns:p14="http://schemas.microsoft.com/office/powerpoint/2010/main" val="481565147"/>
      </p:ext>
    </p:extLst>
  </p:cSld>
  <p:clrMapOvr>
    <a:masterClrMapping/>
  </p:clrMapOvr>
</p:sld>
</file>

<file path=ppt/theme/theme1.xml><?xml version="1.0" encoding="utf-8"?>
<a:theme xmlns:a="http://schemas.openxmlformats.org/drawingml/2006/main" name="L CSI v5.2.11.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FC1FCB4E248F43800E50B9588E3A45" ma:contentTypeVersion="0" ma:contentTypeDescription="Create a new document." ma:contentTypeScope="" ma:versionID="9fa56073d150f3233da4cb7964d0145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58D75BD-FDCC-4F61-BD39-662E49469B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A3A8762-8AC8-467F-98E6-C97114A713C7}">
  <ds:schemaRefs>
    <ds:schemaRef ds:uri="http://schemas.microsoft.com/sharepoint/v3/contenttype/forms"/>
  </ds:schemaRefs>
</ds:datastoreItem>
</file>

<file path=customXml/itemProps3.xml><?xml version="1.0" encoding="utf-8"?>
<ds:datastoreItem xmlns:ds="http://schemas.openxmlformats.org/officeDocument/2006/customXml" ds:itemID="{B04DE645-D7DF-4B98-BA60-E4EF1AB9039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25515</TotalTime>
  <Words>2388</Words>
  <Application>Microsoft Macintosh PowerPoint</Application>
  <PresentationFormat>Widescreen</PresentationFormat>
  <Paragraphs>599</Paragraphs>
  <Slides>25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Comic Sans MS</vt:lpstr>
      <vt:lpstr>Courier New</vt:lpstr>
      <vt:lpstr>Myriad Roman</vt:lpstr>
      <vt:lpstr>Wingdings</vt:lpstr>
      <vt:lpstr>L CSI v5.2.11.10</vt:lpstr>
      <vt:lpstr>PowerPoint Presentation</vt:lpstr>
      <vt:lpstr>PowerPoint Presentation</vt:lpstr>
      <vt:lpstr>PowerPoint Presentation</vt:lpstr>
      <vt:lpstr>What is ITIL®?</vt:lpstr>
      <vt:lpstr>What is ITIL®?</vt:lpstr>
      <vt:lpstr>What is ITIL®?</vt:lpstr>
      <vt:lpstr>What is ITIL®?</vt:lpstr>
      <vt:lpstr>What is ITIL®?</vt:lpstr>
      <vt:lpstr>What ITIL® is NOT</vt:lpstr>
      <vt:lpstr>Why ITIL is Successful</vt:lpstr>
      <vt:lpstr>PowerPoint Presentation</vt:lpstr>
      <vt:lpstr>PowerPoint Presentation</vt:lpstr>
      <vt:lpstr>The Service Lifecycle</vt:lpstr>
      <vt:lpstr>PowerPoint Presentation</vt:lpstr>
      <vt:lpstr>The Service Lifecycle-   Service Strategy Process</vt:lpstr>
      <vt:lpstr>PowerPoint Presentation</vt:lpstr>
      <vt:lpstr>4 Ps of Service Design</vt:lpstr>
      <vt:lpstr>The Service Lifecycle-  Service Design Process</vt:lpstr>
      <vt:lpstr>The Service Lifecycle-  Service Transition Purpose</vt:lpstr>
      <vt:lpstr>The Service Lifecycle-   Service Transition Process</vt:lpstr>
      <vt:lpstr>The Service Lifecycle-  Service Operations Purpose</vt:lpstr>
      <vt:lpstr>The Service Lifecycle-  Service Operations Process</vt:lpstr>
      <vt:lpstr>The Service Lifecycle-  Continual Service Improvement</vt:lpstr>
      <vt:lpstr>CSI Approach</vt:lpstr>
      <vt:lpstr>The Service Lifecycle-  Continual Service Improvement</vt:lpstr>
    </vt:vector>
  </TitlesOfParts>
  <Company>Hewlett-Packard Company</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ITSM Specialties Service Management Training</dc:title>
  <dc:creator>ITSM</dc:creator>
  <cp:lastModifiedBy>Joe Hawtrey</cp:lastModifiedBy>
  <cp:revision>480</cp:revision>
  <cp:lastPrinted>2017-11-29T17:50:27Z</cp:lastPrinted>
  <dcterms:created xsi:type="dcterms:W3CDTF">2011-11-14T15:26:58Z</dcterms:created>
  <dcterms:modified xsi:type="dcterms:W3CDTF">2018-04-14T13:42:10Z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0x01010065FC1FCB4E248F43800E50B9588E3A45</vt:lpwstr>
  </property>
</Properties>
</file>