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4"/>
  </p:notesMasterIdLst>
  <p:handoutMasterIdLst>
    <p:handoutMasterId r:id="rId15"/>
  </p:handoutMasterIdLst>
  <p:sldIdLst>
    <p:sldId id="655" r:id="rId2"/>
    <p:sldId id="720" r:id="rId3"/>
    <p:sldId id="707" r:id="rId4"/>
    <p:sldId id="721" r:id="rId5"/>
    <p:sldId id="722" r:id="rId6"/>
    <p:sldId id="723" r:id="rId7"/>
    <p:sldId id="708" r:id="rId8"/>
    <p:sldId id="712" r:id="rId9"/>
    <p:sldId id="705" r:id="rId10"/>
    <p:sldId id="724" r:id="rId11"/>
    <p:sldId id="716" r:id="rId12"/>
    <p:sldId id="711" r:id="rId13"/>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5" pos="2608" userDrawn="1">
          <p15:clr>
            <a:srgbClr val="A4A3A4"/>
          </p15:clr>
        </p15:guide>
        <p15:guide id="6" pos="3152" userDrawn="1">
          <p15:clr>
            <a:srgbClr val="A4A3A4"/>
          </p15:clr>
        </p15:guide>
        <p15:guide id="7" orient="horz" pos="804" userDrawn="1">
          <p15:clr>
            <a:srgbClr val="A4A3A4"/>
          </p15:clr>
        </p15:guide>
        <p15:guide id="8" pos="2955" userDrawn="1">
          <p15:clr>
            <a:srgbClr val="A4A3A4"/>
          </p15:clr>
        </p15:guide>
        <p15:guide id="9" orient="horz" pos="248" userDrawn="1">
          <p15:clr>
            <a:srgbClr val="A4A3A4"/>
          </p15:clr>
        </p15:guide>
        <p15:guide id="10" orient="horz" pos="420" userDrawn="1">
          <p15:clr>
            <a:srgbClr val="A4A3A4"/>
          </p15:clr>
        </p15:guide>
        <p15:guide id="11" orient="horz" pos="470" userDrawn="1">
          <p15:clr>
            <a:srgbClr val="A4A3A4"/>
          </p15:clr>
        </p15:guide>
        <p15:guide id="12" orient="horz" pos="3153" userDrawn="1">
          <p15:clr>
            <a:srgbClr val="A4A3A4"/>
          </p15:clr>
        </p15:guide>
        <p15:guide id="13" orient="horz" pos="2933" userDrawn="1">
          <p15:clr>
            <a:srgbClr val="A4A3A4"/>
          </p15:clr>
        </p15:guide>
        <p15:guide id="14" pos="192" userDrawn="1">
          <p15:clr>
            <a:srgbClr val="A4A3A4"/>
          </p15:clr>
        </p15:guide>
        <p15:guide id="15" pos="55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24B96"/>
    <a:srgbClr val="BA0C2F"/>
    <a:srgbClr val="018996"/>
    <a:srgbClr val="5DB2E4"/>
    <a:srgbClr val="FFC627"/>
    <a:srgbClr val="BA0C11"/>
    <a:srgbClr val="0070C2"/>
    <a:srgbClr val="5FA644"/>
    <a:srgbClr val="242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434" autoAdjust="0"/>
  </p:normalViewPr>
  <p:slideViewPr>
    <p:cSldViewPr snapToGrid="0" showGuides="1">
      <p:cViewPr>
        <p:scale>
          <a:sx n="110" d="100"/>
          <a:sy n="110" d="100"/>
        </p:scale>
        <p:origin x="186" y="78"/>
      </p:cViewPr>
      <p:guideLst>
        <p:guide pos="2880"/>
        <p:guide pos="2608"/>
        <p:guide pos="3152"/>
        <p:guide orient="horz" pos="804"/>
        <p:guide pos="2955"/>
        <p:guide orient="horz" pos="248"/>
        <p:guide orient="horz" pos="420"/>
        <p:guide orient="horz" pos="470"/>
        <p:guide orient="horz" pos="3153"/>
        <p:guide orient="horz" pos="2933"/>
        <p:guide pos="192"/>
        <p:guide pos="5568"/>
      </p:guideLst>
    </p:cSldViewPr>
  </p:slideViewPr>
  <p:outlineViewPr>
    <p:cViewPr>
      <p:scale>
        <a:sx n="33" d="100"/>
        <a:sy n="33" d="100"/>
      </p:scale>
      <p:origin x="0" y="0"/>
    </p:cViewPr>
  </p:outlineViewPr>
  <p:notesTextViewPr>
    <p:cViewPr>
      <p:scale>
        <a:sx n="1" d="1"/>
        <a:sy n="1" d="1"/>
      </p:scale>
      <p:origin x="0" y="-1254"/>
    </p:cViewPr>
  </p:notesTextViewPr>
  <p:sorterViewPr>
    <p:cViewPr varScale="1">
      <p:scale>
        <a:sx n="1" d="1"/>
        <a:sy n="1" d="1"/>
      </p:scale>
      <p:origin x="0" y="-7584"/>
    </p:cViewPr>
  </p:sorterViewPr>
  <p:notesViewPr>
    <p:cSldViewPr snapToGrid="0"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11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D4C1EB1-E263-4AFB-AE6A-9190B47E2183}"/>
    <pc:docChg chg="modSld">
      <pc:chgData name="" userId="" providerId="" clId="Web-{BD4C1EB1-E263-4AFB-AE6A-9190B47E2183}" dt="2017-12-06T21:18:02.010" v="1"/>
      <pc:docMkLst>
        <pc:docMk/>
      </pc:docMkLst>
      <pc:sldChg chg="modSp">
        <pc:chgData name="" userId="" providerId="" clId="Web-{BD4C1EB1-E263-4AFB-AE6A-9190B47E2183}" dt="2017-12-06T21:18:02.010" v="1"/>
        <pc:sldMkLst>
          <pc:docMk/>
          <pc:sldMk cId="2467081713" sldId="529"/>
        </pc:sldMkLst>
        <pc:grpChg chg="mod">
          <ac:chgData name="" userId="" providerId="" clId="Web-{BD4C1EB1-E263-4AFB-AE6A-9190B47E2183}" dt="2017-12-06T21:18:02.010" v="1"/>
          <ac:grpSpMkLst>
            <pc:docMk/>
            <pc:sldMk cId="2467081713" sldId="529"/>
            <ac:grpSpMk id="36"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182114-0723-483B-B0DF-F02257D5B71C}" type="datetimeFigureOut">
              <a:rPr lang="en-AU" smtClean="0">
                <a:latin typeface="Arial" charset="0"/>
              </a:rPr>
              <a:t>30/04/2018</a:t>
            </a:fld>
            <a:endParaRPr lang="en-AU"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D7C953-0308-481A-BFB6-EB2621A3B00E}" type="slidenum">
              <a:rPr lang="en-AU" smtClean="0">
                <a:latin typeface="Arial" charset="0"/>
              </a:rPr>
              <a:t>‹#›</a:t>
            </a:fld>
            <a:endParaRPr lang="en-AU" dirty="0">
              <a:latin typeface="Arial" charset="0"/>
            </a:endParaRPr>
          </a:p>
        </p:txBody>
      </p:sp>
    </p:spTree>
    <p:extLst>
      <p:ext uri="{BB962C8B-B14F-4D97-AF65-F5344CB8AC3E}">
        <p14:creationId xmlns:p14="http://schemas.microsoft.com/office/powerpoint/2010/main" val="194029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charset="0"/>
              </a:defRPr>
            </a:lvl1pPr>
          </a:lstStyle>
          <a:p>
            <a:endParaRPr lang="en-A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charset="0"/>
              </a:defRPr>
            </a:lvl1pPr>
          </a:lstStyle>
          <a:p>
            <a:fld id="{7A6A88EB-A7E8-4D69-B7BE-E7076A0665D5}" type="datetimeFigureOut">
              <a:rPr lang="en-AU" smtClean="0"/>
              <a:pPr/>
              <a:t>30/04/2018</a:t>
            </a:fld>
            <a:endParaRPr lang="en-A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charset="0"/>
              </a:defRPr>
            </a:lvl1pPr>
          </a:lstStyle>
          <a:p>
            <a:endParaRPr lang="en-A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charset="0"/>
              </a:defRPr>
            </a:lvl1pPr>
          </a:lstStyle>
          <a:p>
            <a:fld id="{64D66A81-A51D-4D29-A7CD-0A3102253FC4}" type="slidenum">
              <a:rPr lang="en-AU" smtClean="0"/>
              <a:pPr/>
              <a:t>‹#›</a:t>
            </a:fld>
            <a:endParaRPr lang="en-AU" dirty="0"/>
          </a:p>
        </p:txBody>
      </p:sp>
    </p:spTree>
    <p:extLst>
      <p:ext uri="{BB962C8B-B14F-4D97-AF65-F5344CB8AC3E}">
        <p14:creationId xmlns:p14="http://schemas.microsoft.com/office/powerpoint/2010/main" val="1620485553"/>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charset="0"/>
        <a:ea typeface="+mn-ea"/>
        <a:cs typeface="+mn-cs"/>
      </a:defRPr>
    </a:lvl1pPr>
    <a:lvl2pPr marL="342900" algn="l" defTabSz="685800" rtl="0" eaLnBrk="1" latinLnBrk="0" hangingPunct="1">
      <a:defRPr sz="900" b="0" i="0" kern="1200">
        <a:solidFill>
          <a:schemeClr val="tx1"/>
        </a:solidFill>
        <a:latin typeface="Arial" charset="0"/>
        <a:ea typeface="+mn-ea"/>
        <a:cs typeface="+mn-cs"/>
      </a:defRPr>
    </a:lvl2pPr>
    <a:lvl3pPr marL="685800" algn="l" defTabSz="685800" rtl="0" eaLnBrk="1" latinLnBrk="0" hangingPunct="1">
      <a:defRPr sz="900" b="0" i="0" kern="1200">
        <a:solidFill>
          <a:schemeClr val="tx1"/>
        </a:solidFill>
        <a:latin typeface="Arial" charset="0"/>
        <a:ea typeface="+mn-ea"/>
        <a:cs typeface="+mn-cs"/>
      </a:defRPr>
    </a:lvl3pPr>
    <a:lvl4pPr marL="1028700" algn="l" defTabSz="685800" rtl="0" eaLnBrk="1" latinLnBrk="0" hangingPunct="1">
      <a:defRPr sz="900" b="0" i="0" kern="1200">
        <a:solidFill>
          <a:schemeClr val="tx1"/>
        </a:solidFill>
        <a:latin typeface="Arial" charset="0"/>
        <a:ea typeface="+mn-ea"/>
        <a:cs typeface="+mn-cs"/>
      </a:defRPr>
    </a:lvl4pPr>
    <a:lvl5pPr marL="1371600" algn="l" defTabSz="685800" rtl="0" eaLnBrk="1" latinLnBrk="0" hangingPunct="1">
      <a:defRPr sz="900" b="0" i="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witter.com/Pereless_i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pereless.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12%...the increase</a:t>
            </a:r>
            <a:r>
              <a:rPr lang="en-US" sz="1200" baseline="0" dirty="0" smtClean="0"/>
              <a:t> in Technology employment opportunities over the next 5 years according to the HR firm MODIS</a:t>
            </a:r>
          </a:p>
          <a:p>
            <a:r>
              <a:rPr lang="en-US" sz="1200" baseline="0" dirty="0" smtClean="0"/>
              <a:t>The labor force is projected to grow at a compound annual rate of 0.6 percent according the BLs (October 2017 Monthly Report)</a:t>
            </a:r>
          </a:p>
          <a:p>
            <a:r>
              <a:rPr lang="en-US" sz="1200" baseline="0" dirty="0" smtClean="0"/>
              <a:t>Employment in government was essentially unchanged in March (+1,000). The number of jobs in government is largely unchanged since September 2016, and although there have been spikes and some declines, the level is the same as in 2008.</a:t>
            </a:r>
          </a:p>
          <a:p>
            <a:endParaRPr lang="en-US" sz="1200" dirty="0"/>
          </a:p>
        </p:txBody>
      </p:sp>
      <p:sp>
        <p:nvSpPr>
          <p:cNvPr id="4" name="Slide Number Placeholder 3"/>
          <p:cNvSpPr>
            <a:spLocks noGrp="1"/>
          </p:cNvSpPr>
          <p:nvPr>
            <p:ph type="sldNum" sz="quarter" idx="10"/>
          </p:nvPr>
        </p:nvSpPr>
        <p:spPr/>
        <p:txBody>
          <a:bodyPr/>
          <a:lstStyle/>
          <a:p>
            <a:fld id="{64D66A81-A51D-4D29-A7CD-0A3102253FC4}" type="slidenum">
              <a:rPr lang="en-AU" smtClean="0"/>
              <a:pPr/>
              <a:t>2</a:t>
            </a:fld>
            <a:endParaRPr lang="en-AU" dirty="0"/>
          </a:p>
        </p:txBody>
      </p:sp>
    </p:spTree>
    <p:extLst>
      <p:ext uri="{BB962C8B-B14F-4D97-AF65-F5344CB8AC3E}">
        <p14:creationId xmlns:p14="http://schemas.microsoft.com/office/powerpoint/2010/main" val="320950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Key tech expertise needs according to Forbes tech Council (December 2017)</a:t>
            </a:r>
          </a:p>
          <a:p>
            <a:pPr marL="171450" indent="-171450">
              <a:buFont typeface="Arial" panose="020B0604020202020204" pitchFamily="34" charset="0"/>
              <a:buChar char="•"/>
            </a:pPr>
            <a:r>
              <a:rPr lang="en-US" sz="1200" dirty="0" smtClean="0"/>
              <a:t>The field of artificial intelligence is seriously understaffed. Specifically, finding technology leaders (CIO/CTO, head of product, etc.) who know how to credibly manage teams made up of AI, data science and innovative product specialists</a:t>
            </a:r>
          </a:p>
          <a:p>
            <a:pPr marL="171450" indent="-171450">
              <a:buFont typeface="Arial" panose="020B0604020202020204" pitchFamily="34" charset="0"/>
              <a:buChar char="•"/>
            </a:pPr>
            <a:r>
              <a:rPr lang="en-US" sz="1200" dirty="0" smtClean="0"/>
              <a:t>Skills To Envision, Design And Develop Augmented Reality and Machine learning Apps</a:t>
            </a:r>
          </a:p>
          <a:p>
            <a:pPr marL="171450" indent="-171450">
              <a:buFont typeface="Arial" panose="020B0604020202020204" pitchFamily="34" charset="0"/>
              <a:buChar char="•"/>
            </a:pPr>
            <a:r>
              <a:rPr lang="en-US" sz="1200" dirty="0" smtClean="0"/>
              <a:t>Mobile Apps - successful app developers should be fluent in multiple programming languages, including Java, HTML5, Objective-C, C++, C#, Python and Swift. Also, app developers with UX and UI design skills can offer much more value for project management.</a:t>
            </a:r>
          </a:p>
          <a:p>
            <a:pPr marL="171450" indent="-171450">
              <a:buFont typeface="Arial" panose="020B0604020202020204" pitchFamily="34" charset="0"/>
              <a:buChar char="•"/>
            </a:pPr>
            <a:r>
              <a:rPr lang="en-US" sz="1200" dirty="0" smtClean="0"/>
              <a:t>Given the recent infiltration of networks, there will be an increased need for excellence in cybersecurity. Organizations need to ensure they are protecting the data they capture behind the walls of their networks.</a:t>
            </a:r>
          </a:p>
          <a:p>
            <a:r>
              <a:rPr lang="en-US" sz="1200" dirty="0" smtClean="0"/>
              <a:t>IT professionals with skills in cloud computing and software as a service (SaaS) will be the hot ticket in 2018. </a:t>
            </a:r>
          </a:p>
          <a:p>
            <a:pPr marL="171450" indent="-171450">
              <a:buFont typeface="Arial" panose="020B0604020202020204" pitchFamily="34" charset="0"/>
              <a:buChar char="•"/>
            </a:pPr>
            <a:r>
              <a:rPr lang="en-US" sz="1200" dirty="0" smtClean="0"/>
              <a:t>Virtualization skills in Amazon AWS, Microsoft Hyper-V and VMware for private cloud hosting will, without a doubt, help you stand out from the crowd. Experience with DevOps, containers, the entire cloud stack and IPv6 will also benefit your chances for a top job tremendously. </a:t>
            </a:r>
          </a:p>
          <a:p>
            <a:pPr marL="171450" indent="-171450">
              <a:buFont typeface="Arial" panose="020B0604020202020204" pitchFamily="34" charset="0"/>
              <a:buChar char="•"/>
            </a:pPr>
            <a:r>
              <a:rPr lang="en-US" sz="1200" dirty="0" smtClean="0"/>
              <a:t>One of the most important characteristics of a tech star is the ability to adapt to new technologies. It is almost impossible to predict what will be the norm six months from now. Someone who is constantly learning will be very successful in the future of this unpredictable field. - </a:t>
            </a:r>
            <a:r>
              <a:rPr lang="en-US" sz="1200" dirty="0" smtClean="0">
                <a:hlinkClick r:id="rId3"/>
              </a:rPr>
              <a:t>Arthur Pereless</a:t>
            </a:r>
            <a:r>
              <a:rPr lang="en-US" sz="1200" dirty="0" smtClean="0"/>
              <a:t>, </a:t>
            </a:r>
            <a:r>
              <a:rPr lang="en-US" sz="1200" dirty="0" smtClean="0">
                <a:hlinkClick r:id="rId4"/>
              </a:rPr>
              <a:t>Pereless Systems</a:t>
            </a:r>
            <a:endParaRPr lang="en-US" sz="1200" dirty="0" smtClean="0"/>
          </a:p>
          <a:p>
            <a:pPr marL="171450" indent="-171450">
              <a:buFont typeface="Arial" panose="020B0604020202020204" pitchFamily="34" charset="0"/>
              <a:buChar char="•"/>
            </a:pPr>
            <a:r>
              <a:rPr lang="en-US" sz="1200" dirty="0" smtClean="0"/>
              <a:t>There’s an increasing amount of overlap between different job functions, and communicating effectively with different members of an organization is essential. Projects require collaboration between developers, marketers, and designers, and not everyone adapts to understanding the different languages and workflows of each team</a:t>
            </a:r>
          </a:p>
          <a:p>
            <a:pPr marL="171450" indent="-171450">
              <a:buFont typeface="Arial" panose="020B0604020202020204" pitchFamily="34" charset="0"/>
              <a:buChar char="•"/>
            </a:pPr>
            <a:r>
              <a:rPr lang="en-US" sz="1200" dirty="0" smtClean="0"/>
              <a:t>An important skill is to identify and implement digital platforms across the whole organization that will impact operational efficiencies and increase revenue. </a:t>
            </a:r>
          </a:p>
        </p:txBody>
      </p:sp>
      <p:sp>
        <p:nvSpPr>
          <p:cNvPr id="4" name="Slide Number Placeholder 3"/>
          <p:cNvSpPr>
            <a:spLocks noGrp="1"/>
          </p:cNvSpPr>
          <p:nvPr>
            <p:ph type="sldNum" sz="quarter" idx="10"/>
          </p:nvPr>
        </p:nvSpPr>
        <p:spPr/>
        <p:txBody>
          <a:bodyPr/>
          <a:lstStyle/>
          <a:p>
            <a:fld id="{64D66A81-A51D-4D29-A7CD-0A3102253FC4}" type="slidenum">
              <a:rPr lang="en-AU" smtClean="0"/>
              <a:pPr/>
              <a:t>3</a:t>
            </a:fld>
            <a:endParaRPr lang="en-AU" dirty="0"/>
          </a:p>
        </p:txBody>
      </p:sp>
    </p:spTree>
    <p:extLst>
      <p:ext uri="{BB962C8B-B14F-4D97-AF65-F5344CB8AC3E}">
        <p14:creationId xmlns:p14="http://schemas.microsoft.com/office/powerpoint/2010/main" val="3568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5151120"/>
          </a:xfrm>
          <a:prstGeom prst="rect">
            <a:avLst/>
          </a:prstGeom>
        </p:spPr>
      </p:pic>
      <p:sp>
        <p:nvSpPr>
          <p:cNvPr id="13" name="Text Placeholder 9"/>
          <p:cNvSpPr>
            <a:spLocks noGrp="1"/>
          </p:cNvSpPr>
          <p:nvPr>
            <p:ph type="body" sz="quarter" idx="15"/>
          </p:nvPr>
        </p:nvSpPr>
        <p:spPr>
          <a:xfrm>
            <a:off x="4075439" y="3789035"/>
            <a:ext cx="4752528" cy="396119"/>
          </a:xfrm>
          <a:prstGeom prst="rect">
            <a:avLst/>
          </a:prstGeom>
        </p:spPr>
        <p:txBody>
          <a:bodyPr anchor="t"/>
          <a:lstStyle>
            <a:lvl1pPr marL="0" indent="0">
              <a:buNone/>
              <a:defRPr sz="1600">
                <a:solidFill>
                  <a:schemeClr val="bg1"/>
                </a:solidFill>
              </a:defRPr>
            </a:lvl1pPr>
            <a:lvl2pPr marL="342892" indent="0">
              <a:buNone/>
              <a:defRPr sz="900">
                <a:solidFill>
                  <a:schemeClr val="accent2"/>
                </a:solidFill>
              </a:defRPr>
            </a:lvl2pPr>
            <a:lvl3pPr marL="685783" indent="0">
              <a:buNone/>
              <a:defRPr sz="825">
                <a:solidFill>
                  <a:schemeClr val="accent2"/>
                </a:solidFill>
              </a:defRPr>
            </a:lvl3pPr>
            <a:lvl4pPr marL="1028675" indent="0">
              <a:buNone/>
              <a:defRPr sz="788">
                <a:solidFill>
                  <a:schemeClr val="accent2"/>
                </a:solidFill>
              </a:defRPr>
            </a:lvl4pPr>
            <a:lvl5pPr marL="1371566" indent="0">
              <a:buNone/>
              <a:defRPr sz="788">
                <a:solidFill>
                  <a:schemeClr val="accent2"/>
                </a:solidFill>
              </a:defRPr>
            </a:lvl5pPr>
          </a:lstStyle>
          <a:p>
            <a:pPr lvl="0"/>
            <a:r>
              <a:rPr lang="en-US" smtClean="0"/>
              <a:t>Edit Master text styles</a:t>
            </a:r>
          </a:p>
        </p:txBody>
      </p:sp>
      <p:sp>
        <p:nvSpPr>
          <p:cNvPr id="19" name="Title 1"/>
          <p:cNvSpPr>
            <a:spLocks noGrp="1"/>
          </p:cNvSpPr>
          <p:nvPr>
            <p:ph type="title"/>
          </p:nvPr>
        </p:nvSpPr>
        <p:spPr>
          <a:xfrm>
            <a:off x="4075439" y="3439123"/>
            <a:ext cx="4752528" cy="526808"/>
          </a:xfrm>
        </p:spPr>
        <p:txBody>
          <a:bodyPr anchor="t" anchorCtr="0"/>
          <a:lstStyle>
            <a:lvl1pPr>
              <a:lnSpc>
                <a:spcPct val="85000"/>
              </a:lnSpc>
              <a:defRPr sz="2400">
                <a:solidFill>
                  <a:schemeClr val="bg1"/>
                </a:solidFill>
              </a:defRPr>
            </a:lvl1pPr>
          </a:lstStyle>
          <a:p>
            <a:r>
              <a:rPr lang="en-US" smtClean="0"/>
              <a:t>Click to edit Master title style</a:t>
            </a:r>
            <a:endParaRPr lang="en-AU" dirty="0"/>
          </a:p>
        </p:txBody>
      </p:sp>
      <p:sp>
        <p:nvSpPr>
          <p:cNvPr id="7" name="Text Placeholder 4"/>
          <p:cNvSpPr>
            <a:spLocks noGrp="1"/>
          </p:cNvSpPr>
          <p:nvPr>
            <p:ph type="body" sz="quarter" idx="13"/>
          </p:nvPr>
        </p:nvSpPr>
        <p:spPr>
          <a:xfrm>
            <a:off x="4075439" y="4220757"/>
            <a:ext cx="4754880" cy="161925"/>
          </a:xfrm>
        </p:spPr>
        <p:txBody>
          <a:bodyPr anchor="b" anchorCtr="0"/>
          <a:lstStyle>
            <a:lvl1pPr marL="0" indent="0">
              <a:buNone/>
              <a:defRPr sz="1200" baseline="0">
                <a:solidFill>
                  <a:schemeClr val="bg1"/>
                </a:solidFill>
              </a:defRPr>
            </a:lvl1pPr>
          </a:lstStyle>
          <a:p>
            <a:pPr lvl="0"/>
            <a:r>
              <a:rPr lang="en-US" smtClean="0"/>
              <a:t>Edit Master text styles</a:t>
            </a:r>
          </a:p>
        </p:txBody>
      </p:sp>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10898" y="217070"/>
            <a:ext cx="1890173" cy="301405"/>
          </a:xfrm>
          <a:prstGeom prst="rect">
            <a:avLst/>
          </a:prstGeom>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Chart">
    <p:spTree>
      <p:nvGrpSpPr>
        <p:cNvPr id="1" name=""/>
        <p:cNvGrpSpPr/>
        <p:nvPr/>
      </p:nvGrpSpPr>
      <p:grpSpPr>
        <a:xfrm>
          <a:off x="0" y="0"/>
          <a:ext cx="0" cy="0"/>
          <a:chOff x="0" y="0"/>
          <a:chExt cx="0" cy="0"/>
        </a:xfrm>
      </p:grpSpPr>
      <p:sp>
        <p:nvSpPr>
          <p:cNvPr id="8" name="Chart Placeholder 7"/>
          <p:cNvSpPr>
            <a:spLocks noGrp="1"/>
          </p:cNvSpPr>
          <p:nvPr>
            <p:ph type="chart" sz="quarter" idx="18" hasCustomPrompt="1"/>
          </p:nvPr>
        </p:nvSpPr>
        <p:spPr>
          <a:xfrm>
            <a:off x="4568275" y="205767"/>
            <a:ext cx="4279392" cy="4507992"/>
          </a:xfrm>
        </p:spPr>
        <p:txBody>
          <a:bodyPr tIns="1828800"/>
          <a:lstStyle>
            <a:lvl1pPr marL="0" indent="0" algn="ctr">
              <a:buNone/>
              <a:defRPr sz="1600" baseline="0"/>
            </a:lvl1pPr>
          </a:lstStyle>
          <a:p>
            <a:r>
              <a:rPr lang="en-US" sz="1600" dirty="0"/>
              <a:t>Click icon to insert chart</a:t>
            </a:r>
            <a:endParaRPr lang="en-US" dirty="0"/>
          </a:p>
        </p:txBody>
      </p:sp>
      <p:sp>
        <p:nvSpPr>
          <p:cNvPr id="4" name="Title 3"/>
          <p:cNvSpPr>
            <a:spLocks noGrp="1"/>
          </p:cNvSpPr>
          <p:nvPr>
            <p:ph type="title"/>
          </p:nvPr>
        </p:nvSpPr>
        <p:spPr>
          <a:xfrm>
            <a:off x="310896" y="280203"/>
            <a:ext cx="4023360" cy="457200"/>
          </a:xfrm>
        </p:spPr>
        <p:txBody>
          <a:bodyPr/>
          <a:lstStyle/>
          <a:p>
            <a:r>
              <a:rPr lang="en-US" smtClean="0"/>
              <a:t>Click to edit Master title style</a:t>
            </a:r>
            <a:endParaRPr lang="en-US" dirty="0"/>
          </a:p>
        </p:txBody>
      </p:sp>
      <p:sp>
        <p:nvSpPr>
          <p:cNvPr id="6" name="Text Placeholder 2"/>
          <p:cNvSpPr>
            <a:spLocks noGrp="1"/>
          </p:cNvSpPr>
          <p:nvPr>
            <p:ph type="body" sz="quarter" idx="20"/>
          </p:nvPr>
        </p:nvSpPr>
        <p:spPr>
          <a:xfrm>
            <a:off x="310896" y="1097280"/>
            <a:ext cx="4023360" cy="3625133"/>
          </a:xfrm>
        </p:spPr>
        <p:txBody>
          <a:bodyPr/>
          <a:lstStyle/>
          <a:p>
            <a:pPr lvl="0"/>
            <a:r>
              <a:rPr lang="en-US" smtClean="0"/>
              <a:t>Edit Master text styles</a:t>
            </a:r>
          </a:p>
          <a:p>
            <a:pPr lvl="1"/>
            <a:r>
              <a:rPr lang="en-US" smtClean="0"/>
              <a:t>Second level</a:t>
            </a:r>
          </a:p>
          <a:p>
            <a:pPr lvl="2"/>
            <a:r>
              <a:rPr lang="en-US" smtClean="0"/>
              <a:t>Third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7" name="Table Placeholder 6"/>
          <p:cNvSpPr>
            <a:spLocks noGrp="1"/>
          </p:cNvSpPr>
          <p:nvPr>
            <p:ph type="tbl" sz="quarter" idx="19" hasCustomPrompt="1"/>
          </p:nvPr>
        </p:nvSpPr>
        <p:spPr>
          <a:xfrm>
            <a:off x="4572529" y="205767"/>
            <a:ext cx="4275138" cy="4507992"/>
          </a:xfrm>
        </p:spPr>
        <p:txBody>
          <a:bodyPr tIns="1828800"/>
          <a:lstStyle>
            <a:lvl1pPr marL="0" indent="0" algn="ctr">
              <a:buNone/>
              <a:defRPr sz="1600"/>
            </a:lvl1pPr>
          </a:lstStyle>
          <a:p>
            <a:r>
              <a:rPr lang="en-US" dirty="0"/>
              <a:t>Click icon to insert table</a:t>
            </a:r>
          </a:p>
        </p:txBody>
      </p:sp>
      <p:sp>
        <p:nvSpPr>
          <p:cNvPr id="4" name="Title 3"/>
          <p:cNvSpPr>
            <a:spLocks noGrp="1"/>
          </p:cNvSpPr>
          <p:nvPr>
            <p:ph type="title"/>
          </p:nvPr>
        </p:nvSpPr>
        <p:spPr>
          <a:xfrm>
            <a:off x="310896" y="280203"/>
            <a:ext cx="4023360" cy="457200"/>
          </a:xfrm>
        </p:spPr>
        <p:txBody>
          <a:bodyPr/>
          <a:lstStyle/>
          <a:p>
            <a:r>
              <a:rPr lang="en-US" smtClean="0"/>
              <a:t>Click to edit Master title style</a:t>
            </a:r>
            <a:endParaRPr lang="en-US" dirty="0"/>
          </a:p>
        </p:txBody>
      </p:sp>
      <p:sp>
        <p:nvSpPr>
          <p:cNvPr id="6" name="Text Placeholder 2"/>
          <p:cNvSpPr>
            <a:spLocks noGrp="1"/>
          </p:cNvSpPr>
          <p:nvPr>
            <p:ph type="body" sz="quarter" idx="20"/>
          </p:nvPr>
        </p:nvSpPr>
        <p:spPr>
          <a:xfrm>
            <a:off x="310896" y="1097280"/>
            <a:ext cx="4023360" cy="3625133"/>
          </a:xfrm>
        </p:spPr>
        <p:txBody>
          <a:bodyPr/>
          <a:lstStyle/>
          <a:p>
            <a:pPr lvl="0"/>
            <a:r>
              <a:rPr lang="en-US" smtClean="0"/>
              <a:t>Edit Master text styles</a:t>
            </a:r>
          </a:p>
          <a:p>
            <a:pPr lvl="1"/>
            <a:r>
              <a:rPr lang="en-US" smtClean="0"/>
              <a:t>Second level</a:t>
            </a:r>
          </a:p>
          <a:p>
            <a:pPr lvl="2"/>
            <a:r>
              <a:rPr lang="en-US" smtClean="0"/>
              <a:t>Third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8" name="Picture Placeholder 7"/>
          <p:cNvSpPr>
            <a:spLocks noGrp="1"/>
          </p:cNvSpPr>
          <p:nvPr>
            <p:ph type="pic" sz="quarter" idx="17" hasCustomPrompt="1"/>
          </p:nvPr>
        </p:nvSpPr>
        <p:spPr>
          <a:xfrm>
            <a:off x="0" y="1099267"/>
            <a:ext cx="9144000" cy="3621024"/>
          </a:xfrm>
        </p:spPr>
        <p:txBody>
          <a:bodyPr tIns="1828800"/>
          <a:lstStyle>
            <a:lvl1pPr marL="0" indent="0" algn="ctr">
              <a:buNone/>
              <a:defRPr sz="1600"/>
            </a:lvl1pPr>
          </a:lstStyle>
          <a:p>
            <a:r>
              <a:rPr lang="en-US" dirty="0"/>
              <a:t>Insert Picture</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_No Title">
    <p:spTree>
      <p:nvGrpSpPr>
        <p:cNvPr id="1" name=""/>
        <p:cNvGrpSpPr/>
        <p:nvPr/>
      </p:nvGrpSpPr>
      <p:grpSpPr>
        <a:xfrm>
          <a:off x="0" y="0"/>
          <a:ext cx="0" cy="0"/>
          <a:chOff x="0" y="0"/>
          <a:chExt cx="0" cy="0"/>
        </a:xfrm>
      </p:grpSpPr>
      <p:sp>
        <p:nvSpPr>
          <p:cNvPr id="6" name="Rectangle 5"/>
          <p:cNvSpPr/>
          <p:nvPr userDrawn="1"/>
        </p:nvSpPr>
        <p:spPr bwMode="white">
          <a:xfrm>
            <a:off x="307013" y="775379"/>
            <a:ext cx="1007269" cy="311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
        <p:nvSpPr>
          <p:cNvPr id="8" name="Picture Placeholder 7"/>
          <p:cNvSpPr>
            <a:spLocks noGrp="1"/>
          </p:cNvSpPr>
          <p:nvPr>
            <p:ph type="pic" sz="quarter" idx="17" hasCustomPrompt="1"/>
          </p:nvPr>
        </p:nvSpPr>
        <p:spPr>
          <a:xfrm>
            <a:off x="0" y="-1"/>
            <a:ext cx="9144000" cy="4709160"/>
          </a:xfrm>
        </p:spPr>
        <p:txBody>
          <a:bodyPr tIns="1828800"/>
          <a:lstStyle>
            <a:lvl1pPr marL="0" indent="0" algn="ctr">
              <a:buNone/>
              <a:defRPr sz="1600"/>
            </a:lvl1pPr>
          </a:lstStyle>
          <a:p>
            <a:r>
              <a:rPr lang="en-US" dirty="0"/>
              <a:t>Insert Picture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10148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7414" y="154608"/>
            <a:ext cx="8531352" cy="466725"/>
          </a:xfrm>
        </p:spPr>
        <p:txBody>
          <a:bodyPr/>
          <a:lstStyle/>
          <a:p>
            <a:r>
              <a:rPr lang="en-US" smtClean="0"/>
              <a:t>Click to edit Master title style</a:t>
            </a:r>
            <a:endParaRPr lang="en-AU" dirty="0"/>
          </a:p>
        </p:txBody>
      </p:sp>
      <p:sp>
        <p:nvSpPr>
          <p:cNvPr id="7" name="Text Placeholder 6"/>
          <p:cNvSpPr>
            <a:spLocks noGrp="1"/>
          </p:cNvSpPr>
          <p:nvPr>
            <p:ph type="body" sz="quarter" idx="14"/>
          </p:nvPr>
        </p:nvSpPr>
        <p:spPr>
          <a:xfrm>
            <a:off x="307414" y="523494"/>
            <a:ext cx="8531352" cy="435769"/>
          </a:xfrm>
        </p:spPr>
        <p:txBody>
          <a:bodyPr/>
          <a:lstStyle>
            <a:lvl1pPr marL="0" indent="0">
              <a:lnSpc>
                <a:spcPct val="90000"/>
              </a:lnSpc>
              <a:spcBef>
                <a:spcPts val="0"/>
              </a:spcBef>
              <a:buNone/>
              <a:defRPr sz="1600">
                <a:solidFill>
                  <a:schemeClr val="accent1"/>
                </a:solidFill>
              </a:defRPr>
            </a:lvl1pPr>
            <a:lvl2pPr marL="200020" indent="0">
              <a:buNone/>
              <a:defRPr/>
            </a:lvl2pPr>
            <a:lvl3pPr marL="685783" indent="0">
              <a:buNone/>
              <a:defRPr/>
            </a:lvl3pPr>
            <a:lvl4pPr marL="1028675" indent="0">
              <a:buNone/>
              <a:defRPr/>
            </a:lvl4pPr>
            <a:lvl5pPr marL="1371566" indent="0">
              <a:buNone/>
              <a:defRPr/>
            </a:lvl5pPr>
          </a:lstStyle>
          <a:p>
            <a:pPr lvl="0"/>
            <a:r>
              <a:rPr lang="en-US" smtClean="0"/>
              <a:t>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arching Title_Title only">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10896" y="192369"/>
            <a:ext cx="8531352" cy="435769"/>
          </a:xfrm>
        </p:spPr>
        <p:txBody>
          <a:bodyPr/>
          <a:lstStyle>
            <a:lvl1pPr marL="0" indent="0">
              <a:lnSpc>
                <a:spcPct val="90000"/>
              </a:lnSpc>
              <a:spcBef>
                <a:spcPts val="0"/>
              </a:spcBef>
              <a:buNone/>
              <a:defRPr sz="1600">
                <a:solidFill>
                  <a:schemeClr val="accent1"/>
                </a:solidFill>
              </a:defRPr>
            </a:lvl1pPr>
            <a:lvl2pPr marL="200020" indent="0">
              <a:buNone/>
              <a:defRPr/>
            </a:lvl2pPr>
            <a:lvl3pPr marL="685783" indent="0">
              <a:buNone/>
              <a:defRPr/>
            </a:lvl3pPr>
            <a:lvl4pPr marL="1028675" indent="0">
              <a:buNone/>
              <a:defRPr/>
            </a:lvl4pPr>
            <a:lvl5pPr marL="1371566" indent="0">
              <a:buNone/>
              <a:defRPr/>
            </a:lvl5pPr>
          </a:lstStyle>
          <a:p>
            <a:pPr lvl="0"/>
            <a:r>
              <a:rPr lang="en-US" smtClean="0"/>
              <a:t>Edit Master text styles</a:t>
            </a:r>
          </a:p>
        </p:txBody>
      </p:sp>
      <p:sp>
        <p:nvSpPr>
          <p:cNvPr id="2" name="Title 1"/>
          <p:cNvSpPr>
            <a:spLocks noGrp="1"/>
          </p:cNvSpPr>
          <p:nvPr>
            <p:ph type="title"/>
          </p:nvPr>
        </p:nvSpPr>
        <p:spPr>
          <a:xfrm>
            <a:off x="310896" y="383449"/>
            <a:ext cx="8531352" cy="457200"/>
          </a:xfrm>
        </p:spPr>
        <p:txBody>
          <a:bodyPr anchor="b" anchorCtr="0"/>
          <a:lstStyle/>
          <a:p>
            <a:r>
              <a:rPr lang="en-US" smtClean="0"/>
              <a:t>Click to edit Master title style</a:t>
            </a:r>
            <a:endParaRPr lang="en-AU" dirty="0"/>
          </a:p>
        </p:txBody>
      </p:sp>
    </p:spTree>
    <p:extLst>
      <p:ext uri="{BB962C8B-B14F-4D97-AF65-F5344CB8AC3E}">
        <p14:creationId xmlns:p14="http://schemas.microsoft.com/office/powerpoint/2010/main" val="49020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footer">
    <p:spTree>
      <p:nvGrpSpPr>
        <p:cNvPr id="1" name=""/>
        <p:cNvGrpSpPr/>
        <p:nvPr/>
      </p:nvGrpSpPr>
      <p:grpSpPr>
        <a:xfrm>
          <a:off x="0" y="0"/>
          <a:ext cx="0" cy="0"/>
          <a:chOff x="0" y="0"/>
          <a:chExt cx="0" cy="0"/>
        </a:xfrm>
      </p:grpSpPr>
      <p:sp>
        <p:nvSpPr>
          <p:cNvPr id="5" name="Rectangle 4"/>
          <p:cNvSpPr/>
          <p:nvPr userDrawn="1"/>
        </p:nvSpPr>
        <p:spPr bwMode="white">
          <a:xfrm>
            <a:off x="321469" y="745332"/>
            <a:ext cx="1135856" cy="31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
        <p:nvSpPr>
          <p:cNvPr id="3" name="Rectangle 2"/>
          <p:cNvSpPr/>
          <p:nvPr userDrawn="1"/>
        </p:nvSpPr>
        <p:spPr>
          <a:xfrm>
            <a:off x="237394" y="1028701"/>
            <a:ext cx="1107831" cy="24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29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userDrawn="1"/>
        </p:nvSpPr>
        <p:spPr bwMode="white">
          <a:xfrm>
            <a:off x="321469" y="745332"/>
            <a:ext cx="1135856" cy="31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p:cNvSpPr/>
          <p:nvPr userDrawn="1"/>
        </p:nvSpPr>
        <p:spPr>
          <a:xfrm>
            <a:off x="2" y="1"/>
            <a:ext cx="9159305" cy="51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93" dirty="0"/>
          </a:p>
        </p:txBody>
      </p:sp>
      <p:sp>
        <p:nvSpPr>
          <p:cNvPr id="4" name="TextBox 3"/>
          <p:cNvSpPr txBox="1"/>
          <p:nvPr userDrawn="1"/>
        </p:nvSpPr>
        <p:spPr>
          <a:xfrm>
            <a:off x="2986621" y="1977685"/>
            <a:ext cx="3186065" cy="647485"/>
          </a:xfrm>
          <a:prstGeom prst="rect">
            <a:avLst/>
          </a:prstGeom>
          <a:noFill/>
        </p:spPr>
        <p:txBody>
          <a:bodyPr wrap="none" lIns="0" tIns="0" rIns="0" bIns="0" rtlCol="0" anchor="b">
            <a:spAutoFit/>
          </a:bodyPr>
          <a:lstStyle/>
          <a:p>
            <a:pPr lvl="0" algn="ctr">
              <a:lnSpc>
                <a:spcPct val="85000"/>
              </a:lnSpc>
              <a:defRPr/>
            </a:pPr>
            <a:r>
              <a:rPr lang="en-AU" sz="4950" b="1" dirty="0">
                <a:solidFill>
                  <a:prstClr val="white"/>
                </a:solidFill>
              </a:rPr>
              <a:t>Thank You</a:t>
            </a:r>
          </a:p>
        </p:txBody>
      </p:sp>
      <p:cxnSp>
        <p:nvCxnSpPr>
          <p:cNvPr id="6" name="Straight Connector 5"/>
          <p:cNvCxnSpPr>
            <a:cxnSpLocks/>
          </p:cNvCxnSpPr>
          <p:nvPr userDrawn="1"/>
        </p:nvCxnSpPr>
        <p:spPr>
          <a:xfrm>
            <a:off x="4122452" y="2949205"/>
            <a:ext cx="91440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1457511" y="3224883"/>
            <a:ext cx="6244282" cy="369332"/>
          </a:xfrm>
        </p:spPr>
        <p:txBody>
          <a:bodyPr wrap="square" anchor="ctr" anchorCtr="0">
            <a:spAutoFit/>
          </a:bodyPr>
          <a:lstStyle>
            <a:lvl1pPr marL="0" indent="0" algn="ctr">
              <a:buNone/>
              <a:defRPr>
                <a:solidFill>
                  <a:schemeClr val="bg1"/>
                </a:solidFill>
              </a:defRPr>
            </a:lvl1pPr>
          </a:lstStyle>
          <a:p>
            <a:pPr lvl="0"/>
            <a:r>
              <a:rPr lang="en-US" dirty="0"/>
              <a:t>Insert text here</a:t>
            </a:r>
          </a:p>
        </p:txBody>
      </p:sp>
    </p:spTree>
    <p:extLst>
      <p:ext uri="{BB962C8B-B14F-4D97-AF65-F5344CB8AC3E}">
        <p14:creationId xmlns:p14="http://schemas.microsoft.com/office/powerpoint/2010/main" val="11525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2" name="Title 1"/>
          <p:cNvSpPr>
            <a:spLocks noGrp="1"/>
          </p:cNvSpPr>
          <p:nvPr>
            <p:ph type="title"/>
          </p:nvPr>
        </p:nvSpPr>
        <p:spPr>
          <a:xfrm>
            <a:off x="310896" y="3896521"/>
            <a:ext cx="8531352" cy="526808"/>
          </a:xfrm>
        </p:spPr>
        <p:txBody>
          <a:bodyPr anchor="t" anchorCtr="0"/>
          <a:lstStyle>
            <a:lvl1pPr>
              <a:lnSpc>
                <a:spcPct val="85000"/>
              </a:lnSpc>
              <a:defRPr sz="2600">
                <a:solidFill>
                  <a:schemeClr val="bg2"/>
                </a:solidFill>
              </a:defRPr>
            </a:lvl1pPr>
          </a:lstStyle>
          <a:p>
            <a:r>
              <a:rPr lang="en-US" smtClean="0"/>
              <a:t>Click to edit Master title style</a:t>
            </a:r>
            <a:endParaRPr lang="en-AU" dirty="0"/>
          </a:p>
        </p:txBody>
      </p:sp>
      <p:sp>
        <p:nvSpPr>
          <p:cNvPr id="10" name="Text Placeholder 9"/>
          <p:cNvSpPr>
            <a:spLocks noGrp="1"/>
          </p:cNvSpPr>
          <p:nvPr>
            <p:ph type="body" sz="quarter" idx="12"/>
          </p:nvPr>
        </p:nvSpPr>
        <p:spPr>
          <a:xfrm>
            <a:off x="310896" y="4230250"/>
            <a:ext cx="8531352" cy="396119"/>
          </a:xfrm>
          <a:prstGeom prst="rect">
            <a:avLst/>
          </a:prstGeom>
        </p:spPr>
        <p:txBody>
          <a:bodyPr anchor="t"/>
          <a:lstStyle>
            <a:lvl1pPr marL="0" indent="0">
              <a:buNone/>
              <a:defRPr sz="1600" b="0">
                <a:solidFill>
                  <a:schemeClr val="tx1"/>
                </a:solidFill>
              </a:defRPr>
            </a:lvl1pPr>
            <a:lvl2pPr marL="342892" indent="0">
              <a:buNone/>
              <a:defRPr sz="900">
                <a:solidFill>
                  <a:schemeClr val="accent2"/>
                </a:solidFill>
              </a:defRPr>
            </a:lvl2pPr>
            <a:lvl3pPr marL="685783" indent="0">
              <a:buNone/>
              <a:defRPr sz="825">
                <a:solidFill>
                  <a:schemeClr val="accent2"/>
                </a:solidFill>
              </a:defRPr>
            </a:lvl3pPr>
            <a:lvl4pPr marL="1028675" indent="0">
              <a:buNone/>
              <a:defRPr sz="788">
                <a:solidFill>
                  <a:schemeClr val="accent2"/>
                </a:solidFill>
              </a:defRPr>
            </a:lvl4pPr>
            <a:lvl5pPr marL="1371566" indent="0">
              <a:buNone/>
              <a:defRPr sz="788">
                <a:solidFill>
                  <a:schemeClr val="accent2"/>
                </a:solidFill>
              </a:defRPr>
            </a:lvl5pPr>
          </a:lstStyle>
          <a:p>
            <a:pPr lvl="0"/>
            <a:r>
              <a:rPr lang="en-US" smtClean="0"/>
              <a:t>Edit Master text styles</a:t>
            </a:r>
          </a:p>
        </p:txBody>
      </p:sp>
      <p:sp>
        <p:nvSpPr>
          <p:cNvPr id="5" name="Text Placeholder 4"/>
          <p:cNvSpPr>
            <a:spLocks noGrp="1"/>
          </p:cNvSpPr>
          <p:nvPr>
            <p:ph type="body" sz="quarter" idx="13"/>
          </p:nvPr>
        </p:nvSpPr>
        <p:spPr>
          <a:xfrm>
            <a:off x="310896" y="4863131"/>
            <a:ext cx="5486400" cy="161925"/>
          </a:xfrm>
        </p:spPr>
        <p:txBody>
          <a:bodyPr anchor="b" anchorCtr="0"/>
          <a:lstStyle>
            <a:lvl1pPr marL="0" indent="0">
              <a:buNone/>
              <a:defRPr sz="1200" baseline="0"/>
            </a:lvl1pPr>
          </a:lstStyle>
          <a:p>
            <a:pPr lvl="0"/>
            <a:r>
              <a:rPr lang="en-US" smtClean="0"/>
              <a:t>Edit Master text styles</a:t>
            </a:r>
          </a:p>
        </p:txBody>
      </p:sp>
      <p:sp>
        <p:nvSpPr>
          <p:cNvPr id="17" name="Text Placeholder 4"/>
          <p:cNvSpPr>
            <a:spLocks noGrp="1"/>
          </p:cNvSpPr>
          <p:nvPr>
            <p:ph type="body" sz="quarter" idx="14"/>
          </p:nvPr>
        </p:nvSpPr>
        <p:spPr>
          <a:xfrm>
            <a:off x="6099048" y="4861783"/>
            <a:ext cx="2743200" cy="161925"/>
          </a:xfrm>
        </p:spPr>
        <p:txBody>
          <a:bodyPr anchor="b" anchorCtr="0"/>
          <a:lstStyle>
            <a:lvl1pPr marL="0" indent="0" algn="r">
              <a:buNone/>
              <a:defRPr sz="1200" baseline="0"/>
            </a:lvl1pPr>
          </a:lstStyle>
          <a:p>
            <a:pPr lvl="0"/>
            <a:r>
              <a:rPr lang="en-US" smtClean="0"/>
              <a:t>Edit Master text styles</a:t>
            </a:r>
          </a:p>
        </p:txBody>
      </p:sp>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10898" y="217070"/>
            <a:ext cx="1890173" cy="301405"/>
          </a:xfrm>
          <a:prstGeom prst="rect">
            <a:avLst/>
          </a:prstGeom>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5" name="Rectangle 4"/>
          <p:cNvSpPr/>
          <p:nvPr userDrawn="1"/>
        </p:nvSpPr>
        <p:spPr bwMode="white">
          <a:xfrm>
            <a:off x="321469" y="745332"/>
            <a:ext cx="1135856" cy="31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545886" y="2408128"/>
            <a:ext cx="2052228" cy="327247"/>
          </a:xfrm>
          <a:prstGeom prst="rect">
            <a:avLst/>
          </a:prstGeom>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2" name="Title 1"/>
          <p:cNvSpPr>
            <a:spLocks noGrp="1"/>
          </p:cNvSpPr>
          <p:nvPr>
            <p:ph type="title"/>
          </p:nvPr>
        </p:nvSpPr>
        <p:spPr>
          <a:xfrm>
            <a:off x="4595950" y="2643005"/>
            <a:ext cx="4261104" cy="526808"/>
          </a:xfrm>
        </p:spPr>
        <p:txBody>
          <a:bodyPr anchor="t" anchorCtr="0"/>
          <a:lstStyle>
            <a:lvl1pPr>
              <a:lnSpc>
                <a:spcPct val="85000"/>
              </a:lnSpc>
              <a:defRPr sz="2400">
                <a:solidFill>
                  <a:schemeClr val="bg1"/>
                </a:solidFill>
              </a:defRPr>
            </a:lvl1pPr>
          </a:lstStyle>
          <a:p>
            <a:r>
              <a:rPr lang="en-US" smtClean="0"/>
              <a:t>Click to edit Master title style</a:t>
            </a:r>
            <a:endParaRPr lang="en-AU" dirty="0"/>
          </a:p>
        </p:txBody>
      </p:sp>
      <p:sp>
        <p:nvSpPr>
          <p:cNvPr id="10" name="Text Placeholder 9"/>
          <p:cNvSpPr>
            <a:spLocks noGrp="1"/>
          </p:cNvSpPr>
          <p:nvPr>
            <p:ph type="body" sz="quarter" idx="12"/>
          </p:nvPr>
        </p:nvSpPr>
        <p:spPr>
          <a:xfrm>
            <a:off x="4595951" y="2992918"/>
            <a:ext cx="4264828" cy="396119"/>
          </a:xfrm>
          <a:prstGeom prst="rect">
            <a:avLst/>
          </a:prstGeom>
        </p:spPr>
        <p:txBody>
          <a:bodyPr anchor="t"/>
          <a:lstStyle>
            <a:lvl1pPr marL="0" indent="0">
              <a:buNone/>
              <a:defRPr sz="1600">
                <a:solidFill>
                  <a:schemeClr val="bg1"/>
                </a:solidFill>
              </a:defRPr>
            </a:lvl1pPr>
            <a:lvl2pPr marL="342892" indent="0">
              <a:buNone/>
              <a:defRPr sz="900">
                <a:solidFill>
                  <a:schemeClr val="accent2"/>
                </a:solidFill>
              </a:defRPr>
            </a:lvl2pPr>
            <a:lvl3pPr marL="685783" indent="0">
              <a:buNone/>
              <a:defRPr sz="825">
                <a:solidFill>
                  <a:schemeClr val="accent2"/>
                </a:solidFill>
              </a:defRPr>
            </a:lvl3pPr>
            <a:lvl4pPr marL="1028675" indent="0">
              <a:buNone/>
              <a:defRPr sz="788">
                <a:solidFill>
                  <a:schemeClr val="accent2"/>
                </a:solidFill>
              </a:defRPr>
            </a:lvl4pPr>
            <a:lvl5pPr marL="1371566" indent="0">
              <a:buNone/>
              <a:defRPr sz="788">
                <a:solidFill>
                  <a:schemeClr val="accent2"/>
                </a:solidFill>
              </a:defRPr>
            </a:lvl5pPr>
          </a:lstStyle>
          <a:p>
            <a:pPr lvl="0"/>
            <a:r>
              <a:rPr lang="en-US" smtClean="0"/>
              <a:t>Edit Master text styles</a:t>
            </a:r>
          </a:p>
        </p:txBody>
      </p:sp>
      <p:sp>
        <p:nvSpPr>
          <p:cNvPr id="9" name="Text Placeholder 4"/>
          <p:cNvSpPr>
            <a:spLocks noGrp="1"/>
          </p:cNvSpPr>
          <p:nvPr>
            <p:ph type="body" sz="quarter" idx="13"/>
          </p:nvPr>
        </p:nvSpPr>
        <p:spPr>
          <a:xfrm>
            <a:off x="5868144" y="3915188"/>
            <a:ext cx="2952328" cy="244682"/>
          </a:xfrm>
        </p:spPr>
        <p:txBody>
          <a:bodyPr anchor="t" anchorCtr="0">
            <a:spAutoFit/>
          </a:bodyPr>
          <a:lstStyle>
            <a:lvl1pPr marL="171446" indent="-171446">
              <a:lnSpc>
                <a:spcPct val="90000"/>
              </a:lnSpc>
              <a:spcBef>
                <a:spcPts val="0"/>
              </a:spcBef>
              <a:buClr>
                <a:schemeClr val="accent4"/>
              </a:buClr>
              <a:buSzPct val="120000"/>
              <a:buFont typeface="Arial" charset="0"/>
              <a:buChar char="•"/>
              <a:defRPr sz="1100" baseline="0"/>
            </a:lvl1pPr>
          </a:lstStyle>
          <a:p>
            <a:pPr lvl="0"/>
            <a:r>
              <a:rPr lang="en-US" smtClean="0"/>
              <a:t>Edit Master text styles</a:t>
            </a:r>
          </a:p>
        </p:txBody>
      </p:sp>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10898" y="217070"/>
            <a:ext cx="1890173" cy="301405"/>
          </a:xfrm>
          <a:prstGeom prst="rect">
            <a:avLst/>
          </a:prstGeom>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19"/>
          </a:xfrm>
          <a:prstGeom prst="rect">
            <a:avLst/>
          </a:prstGeom>
        </p:spPr>
      </p:pic>
      <p:sp>
        <p:nvSpPr>
          <p:cNvPr id="2" name="Title 1"/>
          <p:cNvSpPr>
            <a:spLocks noGrp="1"/>
          </p:cNvSpPr>
          <p:nvPr>
            <p:ph type="title"/>
          </p:nvPr>
        </p:nvSpPr>
        <p:spPr>
          <a:xfrm>
            <a:off x="4595950" y="2643005"/>
            <a:ext cx="4261104" cy="526808"/>
          </a:xfrm>
        </p:spPr>
        <p:txBody>
          <a:bodyPr anchor="t" anchorCtr="0"/>
          <a:lstStyle>
            <a:lvl1pPr>
              <a:lnSpc>
                <a:spcPct val="85000"/>
              </a:lnSpc>
              <a:defRPr sz="2400">
                <a:solidFill>
                  <a:schemeClr val="bg1"/>
                </a:solidFill>
              </a:defRPr>
            </a:lvl1pPr>
          </a:lstStyle>
          <a:p>
            <a:r>
              <a:rPr lang="en-US" smtClean="0"/>
              <a:t>Click to edit Master title style</a:t>
            </a:r>
            <a:endParaRPr lang="en-AU" dirty="0"/>
          </a:p>
        </p:txBody>
      </p:sp>
      <p:sp>
        <p:nvSpPr>
          <p:cNvPr id="10" name="Text Placeholder 9"/>
          <p:cNvSpPr>
            <a:spLocks noGrp="1"/>
          </p:cNvSpPr>
          <p:nvPr>
            <p:ph type="body" sz="quarter" idx="12"/>
          </p:nvPr>
        </p:nvSpPr>
        <p:spPr>
          <a:xfrm>
            <a:off x="4595951" y="2992918"/>
            <a:ext cx="4264828" cy="396119"/>
          </a:xfrm>
          <a:prstGeom prst="rect">
            <a:avLst/>
          </a:prstGeom>
        </p:spPr>
        <p:txBody>
          <a:bodyPr anchor="t"/>
          <a:lstStyle>
            <a:lvl1pPr marL="0" indent="0">
              <a:buNone/>
              <a:defRPr sz="1600">
                <a:solidFill>
                  <a:schemeClr val="bg1"/>
                </a:solidFill>
              </a:defRPr>
            </a:lvl1pPr>
            <a:lvl2pPr marL="342892" indent="0">
              <a:buNone/>
              <a:defRPr sz="900">
                <a:solidFill>
                  <a:schemeClr val="accent2"/>
                </a:solidFill>
              </a:defRPr>
            </a:lvl2pPr>
            <a:lvl3pPr marL="685783" indent="0">
              <a:buNone/>
              <a:defRPr sz="825">
                <a:solidFill>
                  <a:schemeClr val="accent2"/>
                </a:solidFill>
              </a:defRPr>
            </a:lvl3pPr>
            <a:lvl4pPr marL="1028675" indent="0">
              <a:buNone/>
              <a:defRPr sz="788">
                <a:solidFill>
                  <a:schemeClr val="accent2"/>
                </a:solidFill>
              </a:defRPr>
            </a:lvl4pPr>
            <a:lvl5pPr marL="1371566" indent="0">
              <a:buNone/>
              <a:defRPr sz="788">
                <a:solidFill>
                  <a:schemeClr val="accent2"/>
                </a:solidFill>
              </a:defRPr>
            </a:lvl5pPr>
          </a:lstStyle>
          <a:p>
            <a:pPr lvl="0"/>
            <a:r>
              <a:rPr lang="en-US" smtClean="0"/>
              <a:t>Edit Master text styles</a:t>
            </a:r>
          </a:p>
        </p:txBody>
      </p:sp>
      <p:sp>
        <p:nvSpPr>
          <p:cNvPr id="9" name="Text Placeholder 4"/>
          <p:cNvSpPr>
            <a:spLocks noGrp="1"/>
          </p:cNvSpPr>
          <p:nvPr>
            <p:ph type="body" sz="quarter" idx="13"/>
          </p:nvPr>
        </p:nvSpPr>
        <p:spPr>
          <a:xfrm>
            <a:off x="5868144" y="3915188"/>
            <a:ext cx="2952328" cy="244682"/>
          </a:xfrm>
        </p:spPr>
        <p:txBody>
          <a:bodyPr anchor="t" anchorCtr="0">
            <a:spAutoFit/>
          </a:bodyPr>
          <a:lstStyle>
            <a:lvl1pPr marL="171446" indent="-171446">
              <a:lnSpc>
                <a:spcPct val="90000"/>
              </a:lnSpc>
              <a:spcBef>
                <a:spcPts val="0"/>
              </a:spcBef>
              <a:buClr>
                <a:schemeClr val="accent4"/>
              </a:buClr>
              <a:buSzPct val="120000"/>
              <a:buFont typeface="Arial" charset="0"/>
              <a:buChar char="•"/>
              <a:defRPr sz="1100" baseline="0"/>
            </a:lvl1pPr>
          </a:lstStyle>
          <a:p>
            <a:pPr lvl="0"/>
            <a:r>
              <a:rPr lang="en-US" smtClean="0"/>
              <a:t>Edit Master text styles</a:t>
            </a:r>
          </a:p>
        </p:txBody>
      </p:sp>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10898" y="217070"/>
            <a:ext cx="1890173" cy="301405"/>
          </a:xfrm>
          <a:prstGeom prst="rect">
            <a:avLst/>
          </a:prstGeom>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5" name="Title 4"/>
          <p:cNvSpPr>
            <a:spLocks noGrp="1"/>
          </p:cNvSpPr>
          <p:nvPr>
            <p:ph type="title"/>
          </p:nvPr>
        </p:nvSpPr>
        <p:spPr>
          <a:xfrm>
            <a:off x="310896" y="280203"/>
            <a:ext cx="8531352" cy="457200"/>
          </a:xfrm>
        </p:spPr>
        <p:txBody>
          <a:bodyPr/>
          <a:lstStyle>
            <a:lvl1pPr>
              <a:lnSpc>
                <a:spcPct val="90000"/>
              </a:lnSpc>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310896" y="1099267"/>
            <a:ext cx="8531352" cy="36210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3194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ubtitle_Content">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07414" y="523494"/>
            <a:ext cx="8531352" cy="435769"/>
          </a:xfrm>
        </p:spPr>
        <p:txBody>
          <a:bodyPr/>
          <a:lstStyle>
            <a:lvl1pPr marL="0" marR="0" indent="0" algn="l" defTabSz="685783" rtl="0" eaLnBrk="1" fontAlgn="auto" latinLnBrk="0" hangingPunct="1">
              <a:lnSpc>
                <a:spcPct val="90000"/>
              </a:lnSpc>
              <a:spcBef>
                <a:spcPts val="0"/>
              </a:spcBef>
              <a:spcAft>
                <a:spcPts val="150"/>
              </a:spcAft>
              <a:buClr>
                <a:schemeClr val="accent1"/>
              </a:buClr>
              <a:buSzPct val="100000"/>
              <a:buFont typeface="Arial" charset="0"/>
              <a:buNone/>
              <a:tabLst/>
              <a:defRPr sz="1600">
                <a:solidFill>
                  <a:schemeClr val="accent1"/>
                </a:solidFill>
              </a:defRPr>
            </a:lvl1pPr>
            <a:lvl2pPr marL="200020"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0"/>
              </a:spcBef>
              <a:spcAft>
                <a:spcPts val="150"/>
              </a:spcAft>
              <a:buClr>
                <a:schemeClr val="accent1"/>
              </a:buClr>
              <a:buSzPct val="100000"/>
              <a:buFont typeface="Arial" charset="0"/>
              <a:buNone/>
              <a:tabLst/>
              <a:defRPr/>
            </a:pPr>
            <a:r>
              <a:rPr lang="en-US" smtClean="0"/>
              <a:t>Edit Master text styles</a:t>
            </a:r>
          </a:p>
        </p:txBody>
      </p:sp>
      <p:sp>
        <p:nvSpPr>
          <p:cNvPr id="4" name="Title 3"/>
          <p:cNvSpPr>
            <a:spLocks noGrp="1"/>
          </p:cNvSpPr>
          <p:nvPr>
            <p:ph type="title"/>
          </p:nvPr>
        </p:nvSpPr>
        <p:spPr>
          <a:xfrm>
            <a:off x="307414" y="154607"/>
            <a:ext cx="8531352" cy="457200"/>
          </a:xfrm>
        </p:spPr>
        <p:txBody>
          <a:bodyPr anchor="b" anchorCtr="0"/>
          <a:lstStyle/>
          <a:p>
            <a:r>
              <a:rPr lang="en-US" smtClean="0"/>
              <a:t>Click to edit Master title style</a:t>
            </a:r>
            <a:endParaRPr lang="en-US" dirty="0"/>
          </a:p>
        </p:txBody>
      </p:sp>
      <p:sp>
        <p:nvSpPr>
          <p:cNvPr id="5" name="Text Placeholder 2"/>
          <p:cNvSpPr>
            <a:spLocks noGrp="1"/>
          </p:cNvSpPr>
          <p:nvPr>
            <p:ph type="body" sz="quarter" idx="10"/>
          </p:nvPr>
        </p:nvSpPr>
        <p:spPr>
          <a:xfrm>
            <a:off x="310896" y="1099267"/>
            <a:ext cx="8531352" cy="36210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600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arching Title_Title_Content">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10896" y="192369"/>
            <a:ext cx="8531352" cy="435769"/>
          </a:xfrm>
        </p:spPr>
        <p:txBody>
          <a:bodyPr/>
          <a:lstStyle>
            <a:lvl1pPr marL="0" indent="0">
              <a:lnSpc>
                <a:spcPct val="90000"/>
              </a:lnSpc>
              <a:spcBef>
                <a:spcPts val="0"/>
              </a:spcBef>
              <a:buNone/>
              <a:defRPr sz="1600">
                <a:solidFill>
                  <a:schemeClr val="accent1"/>
                </a:solidFill>
              </a:defRPr>
            </a:lvl1pPr>
            <a:lvl2pPr marL="200020" indent="0">
              <a:buNone/>
              <a:defRPr/>
            </a:lvl2pPr>
            <a:lvl3pPr marL="685783" indent="0">
              <a:buNone/>
              <a:defRPr/>
            </a:lvl3pPr>
            <a:lvl4pPr marL="1028675" indent="0">
              <a:buNone/>
              <a:defRPr/>
            </a:lvl4pPr>
            <a:lvl5pPr marL="1371566" indent="0">
              <a:buNone/>
              <a:defRPr/>
            </a:lvl5pPr>
          </a:lstStyle>
          <a:p>
            <a:pPr lvl="0"/>
            <a:r>
              <a:rPr lang="en-US" smtClean="0"/>
              <a:t>Edit Master text styles</a:t>
            </a:r>
          </a:p>
        </p:txBody>
      </p:sp>
      <p:sp>
        <p:nvSpPr>
          <p:cNvPr id="2" name="Title 1"/>
          <p:cNvSpPr>
            <a:spLocks noGrp="1"/>
          </p:cNvSpPr>
          <p:nvPr>
            <p:ph type="title"/>
          </p:nvPr>
        </p:nvSpPr>
        <p:spPr>
          <a:xfrm>
            <a:off x="310896" y="385337"/>
            <a:ext cx="8531352" cy="457200"/>
          </a:xfrm>
        </p:spPr>
        <p:txBody>
          <a:bodyPr anchor="b" anchorCtr="0"/>
          <a:lstStyle/>
          <a:p>
            <a:r>
              <a:rPr lang="en-US" smtClean="0"/>
              <a:t>Click to edit Master title style</a:t>
            </a:r>
            <a:endParaRPr lang="en-AU" dirty="0"/>
          </a:p>
        </p:txBody>
      </p:sp>
      <p:sp>
        <p:nvSpPr>
          <p:cNvPr id="5" name="Text Placeholder 2"/>
          <p:cNvSpPr>
            <a:spLocks noGrp="1"/>
          </p:cNvSpPr>
          <p:nvPr>
            <p:ph type="body" sz="quarter" idx="10"/>
          </p:nvPr>
        </p:nvSpPr>
        <p:spPr>
          <a:xfrm>
            <a:off x="310896" y="1099267"/>
            <a:ext cx="8531352" cy="36210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866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2 Subhead_2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895" y="1097280"/>
            <a:ext cx="4160520" cy="479822"/>
          </a:xfrm>
        </p:spPr>
        <p:txBody>
          <a:bodyPr anchor="b"/>
          <a:lstStyle>
            <a:lvl1pPr marL="0" indent="0">
              <a:buNone/>
              <a:defRPr sz="1800" b="1" i="0">
                <a:solidFill>
                  <a:schemeClr val="accent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681728" y="1097280"/>
            <a:ext cx="4160520" cy="479822"/>
          </a:xfrm>
        </p:spPr>
        <p:txBody>
          <a:bodyPr anchor="b"/>
          <a:lstStyle>
            <a:lvl1pPr marL="0" indent="0">
              <a:buNone/>
              <a:defRPr sz="1800" b="1" i="0">
                <a:solidFill>
                  <a:schemeClr val="accent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Title 6"/>
          <p:cNvSpPr>
            <a:spLocks noGrp="1"/>
          </p:cNvSpPr>
          <p:nvPr>
            <p:ph type="title"/>
          </p:nvPr>
        </p:nvSpPr>
        <p:spPr>
          <a:xfrm>
            <a:off x="310896" y="280203"/>
            <a:ext cx="8531352" cy="457200"/>
          </a:xfrm>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310895" y="1626919"/>
            <a:ext cx="4160520" cy="30876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 Placeholder 9"/>
          <p:cNvSpPr>
            <a:spLocks noGrp="1"/>
          </p:cNvSpPr>
          <p:nvPr>
            <p:ph type="body" sz="quarter" idx="11"/>
          </p:nvPr>
        </p:nvSpPr>
        <p:spPr>
          <a:xfrm>
            <a:off x="4681728" y="1626919"/>
            <a:ext cx="4160520" cy="30876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Photo">
    <p:spTree>
      <p:nvGrpSpPr>
        <p:cNvPr id="1" name=""/>
        <p:cNvGrpSpPr/>
        <p:nvPr/>
      </p:nvGrpSpPr>
      <p:grpSpPr>
        <a:xfrm>
          <a:off x="0" y="0"/>
          <a:ext cx="0" cy="0"/>
          <a:chOff x="0" y="0"/>
          <a:chExt cx="0" cy="0"/>
        </a:xfrm>
      </p:grpSpPr>
      <p:sp>
        <p:nvSpPr>
          <p:cNvPr id="7" name="Picture Placeholder 6"/>
          <p:cNvSpPr>
            <a:spLocks noGrp="1"/>
          </p:cNvSpPr>
          <p:nvPr>
            <p:ph type="pic" sz="quarter" idx="19" hasCustomPrompt="1"/>
          </p:nvPr>
        </p:nvSpPr>
        <p:spPr>
          <a:xfrm>
            <a:off x="4572000" y="206374"/>
            <a:ext cx="4279392" cy="4505669"/>
          </a:xfrm>
        </p:spPr>
        <p:txBody>
          <a:bodyPr tIns="1828800"/>
          <a:lstStyle>
            <a:lvl1pPr marL="0" indent="0" algn="ctr">
              <a:buNone/>
              <a:defRPr sz="1600"/>
            </a:lvl1pPr>
          </a:lstStyle>
          <a:p>
            <a:r>
              <a:rPr lang="en-US" sz="1600" dirty="0"/>
              <a:t>Click icon to insert picture</a:t>
            </a:r>
            <a:endParaRPr lang="en-US" dirty="0"/>
          </a:p>
        </p:txBody>
      </p:sp>
      <p:sp>
        <p:nvSpPr>
          <p:cNvPr id="8" name="Title 7"/>
          <p:cNvSpPr>
            <a:spLocks noGrp="1"/>
          </p:cNvSpPr>
          <p:nvPr>
            <p:ph type="title"/>
          </p:nvPr>
        </p:nvSpPr>
        <p:spPr>
          <a:xfrm>
            <a:off x="310896" y="280203"/>
            <a:ext cx="4023360" cy="457200"/>
          </a:xfrm>
        </p:spPr>
        <p:txBody>
          <a:bodyPr/>
          <a:lstStyle/>
          <a:p>
            <a:r>
              <a:rPr lang="en-US" smtClean="0"/>
              <a:t>Click to edit Master title style</a:t>
            </a:r>
            <a:endParaRPr lang="en-US" dirty="0"/>
          </a:p>
        </p:txBody>
      </p:sp>
      <p:sp>
        <p:nvSpPr>
          <p:cNvPr id="3" name="Text Placeholder 2"/>
          <p:cNvSpPr>
            <a:spLocks noGrp="1"/>
          </p:cNvSpPr>
          <p:nvPr>
            <p:ph type="body" sz="quarter" idx="20"/>
          </p:nvPr>
        </p:nvSpPr>
        <p:spPr>
          <a:xfrm>
            <a:off x="310896" y="1097280"/>
            <a:ext cx="4023360" cy="3625133"/>
          </a:xfrm>
        </p:spPr>
        <p:txBody>
          <a:bodyPr/>
          <a:lstStyle/>
          <a:p>
            <a:pPr lvl="0"/>
            <a:r>
              <a:rPr lang="en-US" smtClean="0"/>
              <a:t>Edit Master text styles</a:t>
            </a:r>
          </a:p>
          <a:p>
            <a:pPr lvl="1"/>
            <a:r>
              <a:rPr lang="en-US" smtClean="0"/>
              <a:t>Second level</a:t>
            </a:r>
          </a:p>
          <a:p>
            <a:pPr lvl="2"/>
            <a:r>
              <a:rPr lang="en-US" smtClean="0"/>
              <a:t>Third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896" y="280203"/>
            <a:ext cx="8531352" cy="457200"/>
          </a:xfrm>
          <a:prstGeom prst="rect">
            <a:avLst/>
          </a:prstGeom>
        </p:spPr>
        <p:txBody>
          <a:bodyPr vert="horz" lIns="0" tIns="45720" rIns="0" bIns="45720" rtlCol="0" anchor="ctr"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310896" y="1099267"/>
            <a:ext cx="8527870" cy="3621024"/>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Rectangle 13"/>
          <p:cNvSpPr/>
          <p:nvPr userDrawn="1"/>
        </p:nvSpPr>
        <p:spPr bwMode="auto">
          <a:xfrm>
            <a:off x="8673959" y="4814661"/>
            <a:ext cx="470043" cy="291414"/>
          </a:xfrm>
          <a:prstGeom prst="rect">
            <a:avLst/>
          </a:prstGeom>
          <a:noFill/>
          <a:ln w="9525" cap="flat" cmpd="sng" algn="ctr">
            <a:no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l" defTabSz="685783" eaLnBrk="1" fontAlgn="auto" latinLnBrk="0" hangingPunct="1">
              <a:lnSpc>
                <a:spcPct val="100000"/>
              </a:lnSpc>
              <a:spcBef>
                <a:spcPts val="0"/>
              </a:spcBef>
              <a:spcAft>
                <a:spcPts val="0"/>
              </a:spcAft>
              <a:buClrTx/>
              <a:buSzTx/>
              <a:buFontTx/>
              <a:buNone/>
              <a:tabLst/>
              <a:defRPr/>
            </a:pPr>
            <a:fld id="{615657DD-24B7-4628-B5DA-698972284F41}" type="slidenum">
              <a:rPr kumimoji="0" lang="en-US" sz="680" b="0" i="0" u="none" strike="noStrike" kern="0" cap="none" spc="0" normalizeH="0" baseline="0" noProof="0" smtClean="0">
                <a:ln>
                  <a:noFill/>
                </a:ln>
                <a:solidFill>
                  <a:schemeClr val="tx1"/>
                </a:solidFill>
                <a:effectLst/>
                <a:uLnTx/>
                <a:uFillTx/>
                <a:latin typeface="Arial"/>
                <a:ea typeface="+mn-ea"/>
                <a:cs typeface="Arial"/>
              </a:rPr>
              <a:pPr marL="0" marR="0" lvl="0" indent="0" algn="l" defTabSz="685783" eaLnBrk="1" fontAlgn="auto" latinLnBrk="0" hangingPunct="1">
                <a:lnSpc>
                  <a:spcPct val="100000"/>
                </a:lnSpc>
                <a:spcBef>
                  <a:spcPts val="0"/>
                </a:spcBef>
                <a:spcAft>
                  <a:spcPts val="0"/>
                </a:spcAft>
                <a:buClrTx/>
                <a:buSzTx/>
                <a:buFontTx/>
                <a:buNone/>
                <a:tabLst/>
                <a:defRPr/>
              </a:pPr>
              <a:t>‹#›</a:t>
            </a:fld>
            <a:endParaRPr kumimoji="0" lang="en-US" sz="680" b="0" i="0" u="none" strike="noStrike" kern="0" cap="none" spc="0" normalizeH="0" baseline="0" noProof="0" dirty="0">
              <a:ln>
                <a:noFill/>
              </a:ln>
              <a:solidFill>
                <a:schemeClr val="tx1"/>
              </a:solidFill>
              <a:effectLst/>
              <a:uLnTx/>
              <a:uFillTx/>
              <a:latin typeface="Arial"/>
              <a:ea typeface="+mn-ea"/>
              <a:cs typeface="Arial"/>
            </a:endParaRPr>
          </a:p>
        </p:txBody>
      </p:sp>
      <p:sp>
        <p:nvSpPr>
          <p:cNvPr id="8" name="TextBox 7"/>
          <p:cNvSpPr txBox="1"/>
          <p:nvPr userDrawn="1"/>
        </p:nvSpPr>
        <p:spPr>
          <a:xfrm>
            <a:off x="4480821" y="4854201"/>
            <a:ext cx="4197246" cy="196977"/>
          </a:xfrm>
          <a:prstGeom prst="rect">
            <a:avLst/>
          </a:prstGeom>
          <a:noFill/>
        </p:spPr>
        <p:txBody>
          <a:bodyPr wrap="square" rtlCol="0" anchor="ctr" anchorCtr="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sz="680" kern="0" dirty="0">
                <a:solidFill>
                  <a:schemeClr val="tx1"/>
                </a:solidFill>
                <a:cs typeface="Arial"/>
              </a:rPr>
              <a:t>© 2018 Unisys Corporation. </a:t>
            </a:r>
            <a:r>
              <a:rPr lang="en-US" sz="680" kern="0" dirty="0" smtClean="0">
                <a:solidFill>
                  <a:schemeClr val="tx1"/>
                </a:solidFill>
                <a:cs typeface="Arial"/>
              </a:rPr>
              <a:t>All rights reserved. FOR INTERNAL USE ONLY.     | </a:t>
            </a:r>
          </a:p>
        </p:txBody>
      </p:sp>
      <p:cxnSp>
        <p:nvCxnSpPr>
          <p:cNvPr id="9" name="Straight Connector 8"/>
          <p:cNvCxnSpPr>
            <a:cxnSpLocks/>
          </p:cNvCxnSpPr>
          <p:nvPr userDrawn="1"/>
        </p:nvCxnSpPr>
        <p:spPr>
          <a:xfrm>
            <a:off x="310896" y="950809"/>
            <a:ext cx="91440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10896" y="4847114"/>
            <a:ext cx="1085687" cy="173122"/>
          </a:xfrm>
          <a:prstGeom prst="rect">
            <a:avLst/>
          </a:prstGeom>
        </p:spPr>
      </p:pic>
    </p:spTree>
    <p:extLst>
      <p:ext uri="{BB962C8B-B14F-4D97-AF65-F5344CB8AC3E}">
        <p14:creationId xmlns:p14="http://schemas.microsoft.com/office/powerpoint/2010/main" val="3991182150"/>
      </p:ext>
    </p:extLst>
  </p:cSld>
  <p:clrMap bg1="lt1" tx1="dk1" bg2="lt2" tx2="dk2" accent1="accent1" accent2="accent2" accent3="accent3" accent4="accent4" accent5="accent5" accent6="accent6" hlink="hlink" folHlink="folHlink"/>
  <p:sldLayoutIdLst>
    <p:sldLayoutId id="2147483750" r:id="rId1"/>
    <p:sldLayoutId id="2147483754" r:id="rId2"/>
    <p:sldLayoutId id="2147483755" r:id="rId3"/>
    <p:sldLayoutId id="2147483756" r:id="rId4"/>
    <p:sldLayoutId id="2147483696" r:id="rId5"/>
    <p:sldLayoutId id="2147483702" r:id="rId6"/>
    <p:sldLayoutId id="2147483707" r:id="rId7"/>
    <p:sldLayoutId id="2147483757" r:id="rId8"/>
    <p:sldLayoutId id="2147483731" r:id="rId9"/>
    <p:sldLayoutId id="2147483712" r:id="rId10"/>
    <p:sldLayoutId id="2147483713" r:id="rId11"/>
    <p:sldLayoutId id="2147483738" r:id="rId12"/>
    <p:sldLayoutId id="2147483730" r:id="rId13"/>
    <p:sldLayoutId id="2147483682" r:id="rId14"/>
    <p:sldLayoutId id="2147483710" r:id="rId15"/>
    <p:sldLayoutId id="2147483708" r:id="rId16"/>
    <p:sldLayoutId id="2147483693" r:id="rId17"/>
    <p:sldLayoutId id="2147483737" r:id="rId18"/>
    <p:sldLayoutId id="2147483706" r:id="rId19"/>
    <p:sldLayoutId id="214748373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783" rtl="0" eaLnBrk="1" latinLnBrk="0" hangingPunct="1">
        <a:lnSpc>
          <a:spcPct val="90000"/>
        </a:lnSpc>
        <a:spcBef>
          <a:spcPct val="0"/>
        </a:spcBef>
        <a:buNone/>
        <a:defRPr sz="2400" b="1" kern="1200" spc="-38" baseline="0">
          <a:solidFill>
            <a:schemeClr val="bg2"/>
          </a:solidFill>
          <a:latin typeface="+mj-lt"/>
          <a:ea typeface="+mj-ea"/>
          <a:cs typeface="+mj-cs"/>
        </a:defRPr>
      </a:lvl1pPr>
    </p:titleStyle>
    <p:bodyStyle>
      <a:lvl1pPr marL="200020" indent="-200020" algn="l" defTabSz="685783" rtl="0" eaLnBrk="1" latinLnBrk="0" hangingPunct="1">
        <a:spcBef>
          <a:spcPts val="750"/>
        </a:spcBef>
        <a:spcAft>
          <a:spcPts val="150"/>
        </a:spcAft>
        <a:buClr>
          <a:schemeClr val="accent1"/>
        </a:buClr>
        <a:buSzPct val="120000"/>
        <a:buFont typeface="Arial" charset="0"/>
        <a:buChar char="•"/>
        <a:tabLst/>
        <a:defRPr sz="1800" kern="1200">
          <a:solidFill>
            <a:schemeClr val="tx1"/>
          </a:solidFill>
          <a:latin typeface="+mn-lt"/>
          <a:ea typeface="+mn-ea"/>
          <a:cs typeface="+mn-cs"/>
        </a:defRPr>
      </a:lvl1pPr>
      <a:lvl2pPr marL="461951" indent="-201608" algn="l" defTabSz="685783" rtl="0" eaLnBrk="1" latinLnBrk="0" hangingPunct="1">
        <a:lnSpc>
          <a:spcPct val="90000"/>
        </a:lnSpc>
        <a:spcBef>
          <a:spcPts val="300"/>
        </a:spcBef>
        <a:spcAft>
          <a:spcPts val="300"/>
        </a:spcAft>
        <a:buClr>
          <a:schemeClr val="accent1"/>
        </a:buClr>
        <a:buSzPct val="120000"/>
        <a:buFont typeface="Helvetica" charset="0"/>
        <a:buChar char="⁃"/>
        <a:tabLst/>
        <a:defRPr sz="1600" kern="1200">
          <a:solidFill>
            <a:schemeClr val="tx1"/>
          </a:solidFill>
          <a:latin typeface="+mn-lt"/>
          <a:ea typeface="+mn-ea"/>
          <a:cs typeface="+mn-cs"/>
        </a:defRPr>
      </a:lvl2pPr>
      <a:lvl3pPr marL="634985" indent="-126997" algn="l" defTabSz="685783" rtl="0" eaLnBrk="1" latinLnBrk="0" hangingPunct="1">
        <a:lnSpc>
          <a:spcPct val="90000"/>
        </a:lnSpc>
        <a:spcBef>
          <a:spcPts val="300"/>
        </a:spcBef>
        <a:spcAft>
          <a:spcPts val="300"/>
        </a:spcAft>
        <a:buClr>
          <a:schemeClr val="accent1"/>
        </a:buClr>
        <a:buSzPct val="120000"/>
        <a:buFont typeface="Arial" charset="0"/>
        <a:buChar char="•"/>
        <a:tabLst/>
        <a:defRPr sz="1400" kern="1200">
          <a:solidFill>
            <a:schemeClr val="tx1"/>
          </a:solidFill>
          <a:latin typeface="+mn-lt"/>
          <a:ea typeface="+mn-ea"/>
          <a:cs typeface="+mn-cs"/>
        </a:defRPr>
      </a:lvl3pPr>
      <a:lvl4pPr marL="806430" indent="-142871" algn="l" defTabSz="685783" rtl="0" eaLnBrk="1" latinLnBrk="0" hangingPunct="1">
        <a:lnSpc>
          <a:spcPct val="90000"/>
        </a:lnSpc>
        <a:spcBef>
          <a:spcPts val="300"/>
        </a:spcBef>
        <a:spcAft>
          <a:spcPts val="300"/>
        </a:spcAft>
        <a:buClr>
          <a:schemeClr val="accent1"/>
        </a:buClr>
        <a:buSzPct val="120000"/>
        <a:buFont typeface="Helvetica" charset="0"/>
        <a:buChar char="⁃"/>
        <a:tabLst/>
        <a:defRPr sz="1200" kern="1200">
          <a:solidFill>
            <a:schemeClr val="tx1"/>
          </a:solidFill>
          <a:latin typeface="+mn-lt"/>
          <a:ea typeface="+mn-ea"/>
          <a:cs typeface="+mn-cs"/>
        </a:defRPr>
      </a:lvl4pPr>
      <a:lvl5pPr marL="917552" indent="-133347" algn="l" defTabSz="685783" rtl="0" eaLnBrk="1" latinLnBrk="0" hangingPunct="1">
        <a:lnSpc>
          <a:spcPct val="90000"/>
        </a:lnSpc>
        <a:spcBef>
          <a:spcPts val="300"/>
        </a:spcBef>
        <a:spcAft>
          <a:spcPts val="300"/>
        </a:spcAft>
        <a:buClr>
          <a:schemeClr val="accent1"/>
        </a:buClr>
        <a:buSzPct val="100000"/>
        <a:buFont typeface="Arial" charset="0"/>
        <a:buChar char="•"/>
        <a:tabLst/>
        <a:defRPr sz="12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5439" y="3295821"/>
            <a:ext cx="4752528" cy="526808"/>
          </a:xfrm>
        </p:spPr>
        <p:txBody>
          <a:bodyPr/>
          <a:lstStyle/>
          <a:p>
            <a:r>
              <a:rPr lang="en-US" sz="2000" dirty="0"/>
              <a:t>Supporting Citizens in the Digital Age:  New Opportunities for Government IT Professionals</a:t>
            </a:r>
          </a:p>
        </p:txBody>
      </p:sp>
      <p:sp>
        <p:nvSpPr>
          <p:cNvPr id="7" name="Text Placeholder 6"/>
          <p:cNvSpPr>
            <a:spLocks noGrp="1"/>
          </p:cNvSpPr>
          <p:nvPr>
            <p:ph type="body" sz="quarter" idx="13"/>
          </p:nvPr>
        </p:nvSpPr>
        <p:spPr/>
        <p:txBody>
          <a:bodyPr/>
          <a:lstStyle/>
          <a:p>
            <a:r>
              <a:rPr lang="en-US" dirty="0" smtClean="0"/>
              <a:t>Mark Forman, Global Head and VP, Public Sector</a:t>
            </a:r>
            <a:endParaRPr lang="en-US" dirty="0"/>
          </a:p>
        </p:txBody>
      </p:sp>
    </p:spTree>
    <p:extLst>
      <p:ext uri="{BB962C8B-B14F-4D97-AF65-F5344CB8AC3E}">
        <p14:creationId xmlns:p14="http://schemas.microsoft.com/office/powerpoint/2010/main" val="107721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Transformation Outcomes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982" y="2741563"/>
            <a:ext cx="2529273" cy="149936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670"/>
          <a:stretch/>
        </p:blipFill>
        <p:spPr>
          <a:xfrm>
            <a:off x="3342508" y="2775253"/>
            <a:ext cx="2176659" cy="12850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508" y="1285793"/>
            <a:ext cx="2239324" cy="14894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511" y="1265698"/>
            <a:ext cx="1807894" cy="171544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166" y="1177748"/>
            <a:ext cx="2254732" cy="1622997"/>
          </a:xfrm>
          <a:prstGeom prst="rect">
            <a:avLst/>
          </a:prstGeom>
        </p:spPr>
      </p:pic>
      <p:pic>
        <p:nvPicPr>
          <p:cNvPr id="2050" name="Picture 2" descr="ttps://www.infogix.com/wp-content/uploads/2016/08/How-to-Take-the-Cost-out-of-Cost-Sharing-Reductio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31258" y="2952980"/>
            <a:ext cx="2171618" cy="1197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43563" y="1643488"/>
            <a:ext cx="1005937" cy="253916"/>
          </a:xfrm>
          <a:prstGeom prst="rect">
            <a:avLst/>
          </a:prstGeom>
          <a:solidFill>
            <a:schemeClr val="bg1"/>
          </a:solidFill>
        </p:spPr>
        <p:txBody>
          <a:bodyPr wrap="square" rtlCol="0">
            <a:spAutoFit/>
          </a:bodyPr>
          <a:lstStyle/>
          <a:p>
            <a:r>
              <a:rPr lang="en-US" sz="1050" b="1" i="1" dirty="0"/>
              <a:t>ANYWHERE</a:t>
            </a:r>
          </a:p>
        </p:txBody>
      </p:sp>
    </p:spTree>
    <p:extLst>
      <p:ext uri="{BB962C8B-B14F-4D97-AF65-F5344CB8AC3E}">
        <p14:creationId xmlns:p14="http://schemas.microsoft.com/office/powerpoint/2010/main" val="291980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Succeed: Three Questions to Ask Yourself</a:t>
            </a:r>
            <a:endParaRPr lang="en-US" dirty="0"/>
          </a:p>
        </p:txBody>
      </p:sp>
      <p:pic>
        <p:nvPicPr>
          <p:cNvPr id="5" name="Picture Placeholder 4"/>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16681" r="13738" b="16681"/>
          <a:stretch/>
        </p:blipFill>
        <p:spPr>
          <a:xfrm>
            <a:off x="5218762" y="2853699"/>
            <a:ext cx="2271713" cy="1928564"/>
          </a:xfrm>
          <a:effectLst>
            <a:outerShdw blurRad="50800" dist="38100" dir="2700000" algn="tl" rotWithShape="0">
              <a:prstClr val="black">
                <a:alpha val="40000"/>
              </a:prstClr>
            </a:outerShdw>
          </a:effectLst>
        </p:spPr>
      </p:pic>
      <p:sp>
        <p:nvSpPr>
          <p:cNvPr id="7" name="Rectangle 6"/>
          <p:cNvSpPr/>
          <p:nvPr/>
        </p:nvSpPr>
        <p:spPr>
          <a:xfrm>
            <a:off x="3971765" y="1037817"/>
            <a:ext cx="4765708" cy="1815882"/>
          </a:xfrm>
          <a:prstGeom prst="rect">
            <a:avLst/>
          </a:prstGeom>
          <a:ln>
            <a:solidFill>
              <a:schemeClr val="bg1">
                <a:lumMod val="75000"/>
              </a:schemeClr>
            </a:solidFill>
          </a:ln>
          <a:effectLst/>
        </p:spPr>
        <p:txBody>
          <a:bodyPr wrap="square">
            <a:spAutoFit/>
          </a:bodyPr>
          <a:lstStyle/>
          <a:p>
            <a:r>
              <a:rPr lang="en-US" sz="1600" dirty="0" smtClean="0"/>
              <a:t>"</a:t>
            </a:r>
            <a:r>
              <a:rPr lang="en-US" sz="1600" dirty="0"/>
              <a:t>People who think that an IRONMAN is unattainable – I tell them that it is possible. I can take anyone – a person that does not have an athletic bone in their body and make them into a triathlete if they’re willing to put in the time. I’m the perfect example</a:t>
            </a:r>
            <a:r>
              <a:rPr lang="en-US" sz="1600" b="1" i="1" dirty="0"/>
              <a:t>. I am not a great athlete, just a hard worker." </a:t>
            </a:r>
            <a:r>
              <a:rPr lang="en-US" sz="1600" dirty="0"/>
              <a:t>– John Duke, IRONMAN Legend</a:t>
            </a:r>
          </a:p>
        </p:txBody>
      </p:sp>
      <p:sp>
        <p:nvSpPr>
          <p:cNvPr id="3" name="TextBox 2"/>
          <p:cNvSpPr txBox="1"/>
          <p:nvPr/>
        </p:nvSpPr>
        <p:spPr>
          <a:xfrm>
            <a:off x="449619" y="1146154"/>
            <a:ext cx="3169882" cy="2862322"/>
          </a:xfrm>
          <a:prstGeom prst="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marL="457200" indent="-457200">
              <a:buFont typeface="+mj-lt"/>
              <a:buAutoNum type="arabicPeriod"/>
            </a:pPr>
            <a:r>
              <a:rPr lang="en-US" sz="2000" dirty="0">
                <a:latin typeface="Calibri" panose="020F0502020204030204" pitchFamily="34" charset="0"/>
                <a:cs typeface="Arial" panose="020B0604020202020204" pitchFamily="34" charset="0"/>
              </a:rPr>
              <a:t>A</a:t>
            </a:r>
            <a:r>
              <a:rPr lang="en-US" sz="2000" dirty="0" smtClean="0">
                <a:latin typeface="Calibri" panose="020F0502020204030204" pitchFamily="34" charset="0"/>
                <a:cs typeface="Arial" panose="020B0604020202020204" pitchFamily="34" charset="0"/>
              </a:rPr>
              <a:t>m I open to, or am I resisting, change?</a:t>
            </a:r>
          </a:p>
          <a:p>
            <a:pPr marL="457200" indent="-457200">
              <a:buFont typeface="+mj-lt"/>
              <a:buAutoNum type="arabicPeriod"/>
            </a:pPr>
            <a:endParaRPr lang="en-US" sz="2000" dirty="0" smtClean="0">
              <a:latin typeface="Calibri" panose="020F0502020204030204" pitchFamily="34" charset="0"/>
              <a:cs typeface="Arial" panose="020B0604020202020204" pitchFamily="34" charset="0"/>
            </a:endParaRPr>
          </a:p>
          <a:p>
            <a:pPr marL="457200" indent="-457200">
              <a:buFont typeface="+mj-lt"/>
              <a:buAutoNum type="arabicPeriod"/>
            </a:pPr>
            <a:r>
              <a:rPr lang="en-US" sz="2000" dirty="0" smtClean="0">
                <a:latin typeface="Calibri" panose="020F0502020204030204" pitchFamily="34" charset="0"/>
                <a:cs typeface="Arial" panose="020B0604020202020204" pitchFamily="34" charset="0"/>
              </a:rPr>
              <a:t>Am I up to date in knowledge and skills?</a:t>
            </a:r>
          </a:p>
          <a:p>
            <a:pPr marL="457200" indent="-457200">
              <a:buFont typeface="+mj-lt"/>
              <a:buAutoNum type="arabicPeriod"/>
            </a:pPr>
            <a:endParaRPr lang="en-US" sz="2000" dirty="0" smtClean="0">
              <a:latin typeface="Calibri" panose="020F0502020204030204" pitchFamily="34" charset="0"/>
              <a:cs typeface="Arial" panose="020B0604020202020204" pitchFamily="34" charset="0"/>
            </a:endParaRPr>
          </a:p>
          <a:p>
            <a:pPr marL="457200" indent="-457200">
              <a:buFont typeface="+mj-lt"/>
              <a:buAutoNum type="arabicPeriod"/>
            </a:pPr>
            <a:r>
              <a:rPr lang="en-US" sz="2000" dirty="0" smtClean="0">
                <a:latin typeface="Calibri" panose="020F0502020204030204" pitchFamily="34" charset="0"/>
                <a:cs typeface="Arial" panose="020B0604020202020204" pitchFamily="34" charset="0"/>
              </a:rPr>
              <a:t>Am I working hard enough to get the needed results?</a:t>
            </a:r>
            <a:endParaRPr 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383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55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numbers to guide our discussion</a:t>
            </a:r>
            <a:endParaRPr lang="en-US" dirty="0"/>
          </a:p>
        </p:txBody>
      </p:sp>
      <p:sp>
        <p:nvSpPr>
          <p:cNvPr id="3" name="Text Placeholder 2"/>
          <p:cNvSpPr>
            <a:spLocks noGrp="1"/>
          </p:cNvSpPr>
          <p:nvPr>
            <p:ph type="body" sz="quarter" idx="10"/>
          </p:nvPr>
        </p:nvSpPr>
        <p:spPr>
          <a:xfrm>
            <a:off x="1619249" y="1156417"/>
            <a:ext cx="6794373" cy="3621024"/>
          </a:xfrm>
        </p:spPr>
        <p:txBody>
          <a:bodyPr/>
          <a:lstStyle/>
          <a:p>
            <a:r>
              <a:rPr lang="en-US" sz="2400" dirty="0" smtClean="0"/>
              <a:t>12%</a:t>
            </a:r>
          </a:p>
          <a:p>
            <a:endParaRPr lang="en-US" sz="2400" dirty="0" smtClean="0"/>
          </a:p>
          <a:p>
            <a:r>
              <a:rPr lang="en-US" sz="2400" dirty="0" smtClean="0"/>
              <a:t>0.6%</a:t>
            </a:r>
          </a:p>
          <a:p>
            <a:endParaRPr lang="en-US" sz="2400" dirty="0" smtClean="0"/>
          </a:p>
          <a:p>
            <a:r>
              <a:rPr lang="en-US" sz="2400" dirty="0" smtClean="0"/>
              <a:t>22,400,000</a:t>
            </a:r>
            <a:endParaRPr lang="en-US" sz="2400" dirty="0"/>
          </a:p>
        </p:txBody>
      </p:sp>
      <p:sp>
        <p:nvSpPr>
          <p:cNvPr id="4" name="12-Point Star 3"/>
          <p:cNvSpPr/>
          <p:nvPr/>
        </p:nvSpPr>
        <p:spPr>
          <a:xfrm>
            <a:off x="3703864" y="898618"/>
            <a:ext cx="4404049" cy="3396436"/>
          </a:xfrm>
          <a:prstGeom prst="star1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b="1" i="1" dirty="0"/>
              <a:t>IT job opportunities are growing faster than the labor force, and government increasingly needs IT and related skills… </a:t>
            </a:r>
            <a:r>
              <a:rPr lang="en-US" sz="1600" b="1" i="1" dirty="0" smtClean="0"/>
              <a:t>YOU will have many opportunities to make a difference</a:t>
            </a:r>
            <a:endParaRPr lang="en-US" sz="1600" b="1" i="1" dirty="0"/>
          </a:p>
        </p:txBody>
      </p:sp>
    </p:spTree>
    <p:extLst>
      <p:ext uri="{BB962C8B-B14F-4D97-AF65-F5344CB8AC3E}">
        <p14:creationId xmlns:p14="http://schemas.microsoft.com/office/powerpoint/2010/main" val="87806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What are the skills you need to succeed</a:t>
            </a:r>
            <a:endParaRPr lang="en-US" dirty="0">
              <a:solidFill>
                <a:schemeClr val="tx1"/>
              </a:solidFill>
            </a:endParaRPr>
          </a:p>
        </p:txBody>
      </p:sp>
      <p:sp>
        <p:nvSpPr>
          <p:cNvPr id="6" name="TextBox 5"/>
          <p:cNvSpPr txBox="1"/>
          <p:nvPr/>
        </p:nvSpPr>
        <p:spPr>
          <a:xfrm>
            <a:off x="199799" y="1080045"/>
            <a:ext cx="4896438" cy="590931"/>
          </a:xfrm>
          <a:prstGeom prst="rect">
            <a:avLst/>
          </a:prstGeom>
          <a:noFill/>
        </p:spPr>
        <p:txBody>
          <a:bodyPr wrap="square" rtlCol="0">
            <a:spAutoFit/>
          </a:bodyPr>
          <a:lstStyle/>
          <a:p>
            <a:pPr>
              <a:lnSpc>
                <a:spcPct val="90000"/>
              </a:lnSpc>
            </a:pPr>
            <a:r>
              <a:rPr lang="en-US" sz="1200" b="1" dirty="0"/>
              <a:t>The digital component of most jobs is accelerating rapidly, but there is no concerted effort </a:t>
            </a:r>
            <a:r>
              <a:rPr lang="en-US" sz="1200" b="1" dirty="0" smtClean="0"/>
              <a:t>to help </a:t>
            </a:r>
            <a:r>
              <a:rPr lang="en-US" sz="1200" b="1" dirty="0"/>
              <a:t>employees continuously improve their digital </a:t>
            </a:r>
            <a:r>
              <a:rPr lang="en-US" sz="1200" b="1" dirty="0" smtClean="0"/>
              <a:t>skills</a:t>
            </a:r>
          </a:p>
        </p:txBody>
      </p:sp>
      <p:sp>
        <p:nvSpPr>
          <p:cNvPr id="2" name="TextBox 1"/>
          <p:cNvSpPr txBox="1"/>
          <p:nvPr/>
        </p:nvSpPr>
        <p:spPr>
          <a:xfrm>
            <a:off x="378940" y="1566638"/>
            <a:ext cx="4563763" cy="369332"/>
          </a:xfrm>
          <a:prstGeom prst="rect">
            <a:avLst/>
          </a:prstGeom>
          <a:noFill/>
        </p:spPr>
        <p:txBody>
          <a:bodyPr wrap="square" rtlCol="0">
            <a:spAutoFit/>
          </a:bodyPr>
          <a:lstStyle/>
          <a:p>
            <a:r>
              <a:rPr lang="en-US" sz="900" b="1" i="1" dirty="0" smtClean="0"/>
              <a:t>Source: </a:t>
            </a:r>
            <a:r>
              <a:rPr lang="en-US" sz="900" b="1" dirty="0" smtClean="0"/>
              <a:t>The Secret to Digital Transformations Is Analog: Why a Digitally Dexterous Workforce Is the Key, Gartner, Jan 2018</a:t>
            </a:r>
            <a:endParaRPr lang="en-US" sz="900" b="1" dirty="0"/>
          </a:p>
        </p:txBody>
      </p:sp>
      <p:sp>
        <p:nvSpPr>
          <p:cNvPr id="9" name="TextBox 8"/>
          <p:cNvSpPr txBox="1"/>
          <p:nvPr/>
        </p:nvSpPr>
        <p:spPr>
          <a:xfrm>
            <a:off x="194868" y="2098510"/>
            <a:ext cx="4896438" cy="590931"/>
          </a:xfrm>
          <a:prstGeom prst="rect">
            <a:avLst/>
          </a:prstGeom>
          <a:noFill/>
        </p:spPr>
        <p:txBody>
          <a:bodyPr wrap="square" rtlCol="0">
            <a:spAutoFit/>
          </a:bodyPr>
          <a:lstStyle/>
          <a:p>
            <a:pPr>
              <a:lnSpc>
                <a:spcPct val="90000"/>
              </a:lnSpc>
            </a:pPr>
            <a:r>
              <a:rPr lang="en-US" sz="1200" b="1" dirty="0" smtClean="0"/>
              <a:t>Most </a:t>
            </a:r>
            <a:r>
              <a:rPr lang="en-US" sz="1200" b="1" dirty="0"/>
              <a:t>CIOs feel that their organizations lack </a:t>
            </a:r>
            <a:r>
              <a:rPr lang="en-US" sz="1200" b="1" dirty="0" smtClean="0"/>
              <a:t>the right </a:t>
            </a:r>
            <a:r>
              <a:rPr lang="en-US" sz="1200" b="1" dirty="0"/>
              <a:t>technical skills to become digital. </a:t>
            </a:r>
            <a:r>
              <a:rPr lang="en-US" sz="1200" dirty="0"/>
              <a:t>While </a:t>
            </a:r>
            <a:r>
              <a:rPr lang="en-US" sz="1200" dirty="0" smtClean="0"/>
              <a:t>key gaps </a:t>
            </a:r>
            <a:r>
              <a:rPr lang="en-US" sz="1200" dirty="0"/>
              <a:t>are emerging, some of the biggest gaps </a:t>
            </a:r>
            <a:r>
              <a:rPr lang="en-US" sz="1200" dirty="0" smtClean="0"/>
              <a:t>are in </a:t>
            </a:r>
            <a:r>
              <a:rPr lang="en-US" sz="1200" dirty="0"/>
              <a:t>softer skills like strategy and </a:t>
            </a:r>
            <a:r>
              <a:rPr lang="en-US" sz="1200" dirty="0" smtClean="0"/>
              <a:t>vision</a:t>
            </a:r>
            <a:endParaRPr lang="en-US" sz="1200" dirty="0"/>
          </a:p>
        </p:txBody>
      </p:sp>
      <p:sp>
        <p:nvSpPr>
          <p:cNvPr id="11" name="TextBox 10"/>
          <p:cNvSpPr txBox="1"/>
          <p:nvPr/>
        </p:nvSpPr>
        <p:spPr>
          <a:xfrm>
            <a:off x="409752" y="2632997"/>
            <a:ext cx="4051100" cy="230832"/>
          </a:xfrm>
          <a:prstGeom prst="rect">
            <a:avLst/>
          </a:prstGeom>
          <a:noFill/>
        </p:spPr>
        <p:txBody>
          <a:bodyPr wrap="square" rtlCol="0">
            <a:spAutoFit/>
          </a:bodyPr>
          <a:lstStyle/>
          <a:p>
            <a:r>
              <a:rPr lang="en-US" sz="900" b="1" i="1" dirty="0" smtClean="0"/>
              <a:t>Source: </a:t>
            </a:r>
            <a:r>
              <a:rPr lang="en-US" sz="900" b="1" dirty="0" smtClean="0"/>
              <a:t>Organize </a:t>
            </a:r>
            <a:r>
              <a:rPr lang="en-US" sz="900" b="1" dirty="0"/>
              <a:t>Your People For Digital </a:t>
            </a:r>
            <a:r>
              <a:rPr lang="en-US" sz="900" b="1" dirty="0" smtClean="0"/>
              <a:t>Success, Forrester, Jan 2017</a:t>
            </a:r>
            <a:endParaRPr lang="en-US" sz="900" b="1" dirty="0"/>
          </a:p>
        </p:txBody>
      </p:sp>
      <p:sp>
        <p:nvSpPr>
          <p:cNvPr id="12" name="TextBox 11"/>
          <p:cNvSpPr txBox="1"/>
          <p:nvPr/>
        </p:nvSpPr>
        <p:spPr>
          <a:xfrm>
            <a:off x="181172" y="3226047"/>
            <a:ext cx="4896438" cy="923330"/>
          </a:xfrm>
          <a:prstGeom prst="rect">
            <a:avLst/>
          </a:prstGeom>
          <a:noFill/>
        </p:spPr>
        <p:txBody>
          <a:bodyPr wrap="square" rtlCol="0">
            <a:spAutoFit/>
          </a:bodyPr>
          <a:lstStyle/>
          <a:p>
            <a:pPr>
              <a:lnSpc>
                <a:spcPct val="90000"/>
              </a:lnSpc>
            </a:pPr>
            <a:r>
              <a:rPr lang="en-US" sz="1200" b="1" dirty="0"/>
              <a:t>Digital transformation </a:t>
            </a:r>
            <a:r>
              <a:rPr lang="en-US" sz="1200" dirty="0"/>
              <a:t>is the top ranked business priority among </a:t>
            </a:r>
            <a:r>
              <a:rPr lang="en-US" sz="1200" dirty="0" smtClean="0"/>
              <a:t>government </a:t>
            </a:r>
            <a:r>
              <a:rPr lang="en-US" sz="1200" dirty="0"/>
              <a:t>CIOs, followed by security and governance</a:t>
            </a:r>
            <a:r>
              <a:rPr lang="en-US" sz="1200" b="1" dirty="0" smtClean="0"/>
              <a:t>. Cloud solutions </a:t>
            </a:r>
            <a:r>
              <a:rPr lang="en-US" sz="1200" b="1" dirty="0"/>
              <a:t>and analytics top the ranking of key </a:t>
            </a:r>
            <a:r>
              <a:rPr lang="en-US" sz="1200" b="1" dirty="0" smtClean="0"/>
              <a:t>technologies and </a:t>
            </a:r>
            <a:r>
              <a:rPr lang="en-US" sz="1200" b="1" dirty="0"/>
              <a:t>new spending, while data center, infrastructure or legacy modernization are commonly targeted for </a:t>
            </a:r>
            <a:r>
              <a:rPr lang="en-US" sz="1200" b="1" dirty="0" smtClean="0"/>
              <a:t>savings</a:t>
            </a:r>
            <a:endParaRPr lang="en-US" sz="1200" b="1" dirty="0"/>
          </a:p>
        </p:txBody>
      </p:sp>
      <p:sp>
        <p:nvSpPr>
          <p:cNvPr id="13" name="TextBox 12"/>
          <p:cNvSpPr txBox="1"/>
          <p:nvPr/>
        </p:nvSpPr>
        <p:spPr>
          <a:xfrm>
            <a:off x="384342" y="4102601"/>
            <a:ext cx="3865766" cy="230832"/>
          </a:xfrm>
          <a:prstGeom prst="rect">
            <a:avLst/>
          </a:prstGeom>
          <a:noFill/>
        </p:spPr>
        <p:txBody>
          <a:bodyPr wrap="square" rtlCol="0">
            <a:spAutoFit/>
          </a:bodyPr>
          <a:lstStyle/>
          <a:p>
            <a:pPr algn="r"/>
            <a:r>
              <a:rPr lang="en-US" sz="900" b="1" i="1" dirty="0" smtClean="0"/>
              <a:t>Source</a:t>
            </a:r>
            <a:r>
              <a:rPr lang="en-US" sz="900" b="1" i="1" dirty="0"/>
              <a:t>:</a:t>
            </a:r>
            <a:r>
              <a:rPr lang="en-US" sz="900" b="1" dirty="0"/>
              <a:t> 2018 CIO Agenda: Government </a:t>
            </a:r>
            <a:r>
              <a:rPr lang="en-US" sz="900" b="1" dirty="0" smtClean="0"/>
              <a:t>Insights, Gartner, Oct 2017</a:t>
            </a:r>
            <a:endParaRPr lang="en-US" sz="900" b="1" dirty="0"/>
          </a:p>
        </p:txBody>
      </p:sp>
      <p:sp>
        <p:nvSpPr>
          <p:cNvPr id="5" name="Rounded Rectangle 4"/>
          <p:cNvSpPr/>
          <p:nvPr/>
        </p:nvSpPr>
        <p:spPr>
          <a:xfrm>
            <a:off x="169890" y="1106046"/>
            <a:ext cx="4863429" cy="784013"/>
          </a:xfrm>
          <a:prstGeom prst="roundRect">
            <a:avLst/>
          </a:prstGeom>
          <a:noFill/>
          <a:ln>
            <a:solidFill>
              <a:srgbClr val="BA0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169890" y="2055100"/>
            <a:ext cx="4863429" cy="935232"/>
          </a:xfrm>
          <a:prstGeom prst="roundRect">
            <a:avLst/>
          </a:prstGeom>
          <a:noFill/>
          <a:ln>
            <a:solidFill>
              <a:srgbClr val="BA0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Rounded Rectangle 14"/>
          <p:cNvSpPr/>
          <p:nvPr/>
        </p:nvSpPr>
        <p:spPr>
          <a:xfrm>
            <a:off x="169890" y="3174388"/>
            <a:ext cx="4863429" cy="1191665"/>
          </a:xfrm>
          <a:prstGeom prst="roundRect">
            <a:avLst/>
          </a:prstGeom>
          <a:noFill/>
          <a:ln>
            <a:solidFill>
              <a:srgbClr val="BA0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065"/>
          <a:stretch/>
        </p:blipFill>
        <p:spPr>
          <a:xfrm>
            <a:off x="5280453" y="1030039"/>
            <a:ext cx="3398685" cy="3336015"/>
          </a:xfrm>
          <a:prstGeom prst="rect">
            <a:avLst/>
          </a:prstGeom>
        </p:spPr>
      </p:pic>
    </p:spTree>
    <p:extLst>
      <p:ext uri="{BB962C8B-B14F-4D97-AF65-F5344CB8AC3E}">
        <p14:creationId xmlns:p14="http://schemas.microsoft.com/office/powerpoint/2010/main" val="323294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Citizen Expectations in a Digital Age</a:t>
            </a:r>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46485" y="915675"/>
            <a:ext cx="6004376" cy="387545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986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Citizen Perceptions of Digital Integration…a </a:t>
            </a:r>
            <a:r>
              <a:rPr lang="en-US" dirty="0"/>
              <a:t>C</a:t>
            </a:r>
            <a:r>
              <a:rPr lang="en-US" dirty="0" smtClean="0"/>
              <a:t>ase Study</a:t>
            </a:r>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3541" y="1059995"/>
            <a:ext cx="6603776" cy="359709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747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l="7845" t="3476" r="14697" b="2373"/>
          <a:stretch/>
        </p:blipFill>
        <p:spPr>
          <a:xfrm>
            <a:off x="4736592" y="1139641"/>
            <a:ext cx="4081941" cy="3485529"/>
          </a:xfrm>
          <a:prstGeom prst="rect">
            <a:avLst/>
          </a:prstGeom>
          <a:effectLst/>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6575" t="1189" r="27106" b="3617"/>
          <a:stretch/>
        </p:blipFill>
        <p:spPr>
          <a:xfrm>
            <a:off x="681925" y="1139641"/>
            <a:ext cx="4081941" cy="3485529"/>
          </a:xfrm>
          <a:prstGeom prst="rect">
            <a:avLst/>
          </a:prstGeom>
        </p:spPr>
      </p:pic>
      <p:sp>
        <p:nvSpPr>
          <p:cNvPr id="14" name="TextBox 13"/>
          <p:cNvSpPr txBox="1"/>
          <p:nvPr/>
        </p:nvSpPr>
        <p:spPr bwMode="auto">
          <a:xfrm>
            <a:off x="679040" y="1146871"/>
            <a:ext cx="4096703" cy="400110"/>
          </a:xfrm>
          <a:prstGeom prst="rect">
            <a:avLst/>
          </a:prstGeom>
          <a:solidFill>
            <a:schemeClr val="accent1"/>
          </a:solidFill>
          <a:ln w="28575" cmpd="sng">
            <a:noFill/>
            <a:headEnd/>
            <a:tailEnd/>
          </a:ln>
          <a:effectLst/>
        </p:spPr>
        <p:style>
          <a:lnRef idx="1">
            <a:schemeClr val="accent5"/>
          </a:lnRef>
          <a:fillRef idx="3">
            <a:schemeClr val="accent5"/>
          </a:fillRef>
          <a:effectRef idx="2">
            <a:schemeClr val="accent5"/>
          </a:effectRef>
          <a:fontRef idx="minor">
            <a:schemeClr val="lt1"/>
          </a:fontRef>
        </p:style>
        <p:txBody>
          <a:bodyPr wrap="square" lIns="68580" rIns="68580" rtlCol="0" anchor="t" anchorCtr="0"/>
          <a:lstStyle>
            <a:defPPr>
              <a:defRPr lang="en-US"/>
            </a:defPPr>
            <a:lvl1pPr>
              <a:defRPr>
                <a:solidFill>
                  <a:schemeClr val="lt1"/>
                </a:solidFill>
              </a:defRPr>
            </a:lvl1pPr>
            <a:lvl2pPr lvl="1">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000" b="1" dirty="0">
                <a:solidFill>
                  <a:schemeClr val="bg1"/>
                </a:solidFill>
              </a:rPr>
              <a:t>Technology</a:t>
            </a:r>
          </a:p>
        </p:txBody>
      </p:sp>
      <p:grpSp>
        <p:nvGrpSpPr>
          <p:cNvPr id="23" name="Group 22">
            <a:extLst>
              <a:ext uri="{FF2B5EF4-FFF2-40B4-BE49-F238E27FC236}">
                <a16:creationId xmlns:a16="http://schemas.microsoft.com/office/drawing/2014/main" xmlns="" id="{4C8F2360-36D3-5540-B941-CD8350742234}"/>
              </a:ext>
            </a:extLst>
          </p:cNvPr>
          <p:cNvGrpSpPr/>
          <p:nvPr/>
        </p:nvGrpSpPr>
        <p:grpSpPr>
          <a:xfrm>
            <a:off x="2464290" y="1960874"/>
            <a:ext cx="2255176" cy="574254"/>
            <a:chOff x="4547405" y="2027648"/>
            <a:chExt cx="2521990" cy="644750"/>
          </a:xfrm>
        </p:grpSpPr>
        <p:sp>
          <p:nvSpPr>
            <p:cNvPr id="4" name="Rectangle 3"/>
            <p:cNvSpPr/>
            <p:nvPr/>
          </p:nvSpPr>
          <p:spPr bwMode="auto">
            <a:xfrm>
              <a:off x="4572001" y="2050493"/>
              <a:ext cx="2497394" cy="595688"/>
            </a:xfrm>
            <a:prstGeom prst="rect">
              <a:avLst/>
            </a:prstGeom>
            <a:solidFill>
              <a:schemeClr val="bg1">
                <a:lumMod val="95000"/>
                <a:alpha val="85000"/>
              </a:schemeClr>
            </a:solidFill>
            <a:ln w="25400">
              <a:solidFill>
                <a:schemeClr val="bg1"/>
              </a:solidFill>
              <a:headEnd/>
              <a:tailEnd/>
            </a:ln>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a:endParaRPr lang="en-US" sz="1600" b="1" dirty="0">
                <a:solidFill>
                  <a:schemeClr val="bg1"/>
                </a:solidFill>
              </a:endParaRPr>
            </a:p>
          </p:txBody>
        </p:sp>
        <p:sp>
          <p:nvSpPr>
            <p:cNvPr id="5" name="Right Arrow 4"/>
            <p:cNvSpPr/>
            <p:nvPr/>
          </p:nvSpPr>
          <p:spPr bwMode="auto">
            <a:xfrm>
              <a:off x="4547405" y="2027648"/>
              <a:ext cx="2377440" cy="644750"/>
            </a:xfrm>
            <a:prstGeom prst="rightArrow">
              <a:avLst>
                <a:gd name="adj1" fmla="val 50000"/>
                <a:gd name="adj2" fmla="val 99432"/>
              </a:avLst>
            </a:prstGeom>
            <a:noFill/>
            <a:ln>
              <a:noFill/>
              <a:headEnd/>
              <a:tailEnd/>
            </a:ln>
            <a:effectLst/>
            <a:scene3d>
              <a:camera prst="orthographicFront">
                <a:rot lat="0" lon="0" rev="0"/>
              </a:camera>
              <a:lightRig rig="glow" dir="t">
                <a:rot lat="0" lon="0" rev="4800000"/>
              </a:lightRig>
            </a:scene3d>
            <a:sp3d prstMaterial="matte"/>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600" b="1" dirty="0">
                  <a:solidFill>
                    <a:schemeClr val="tx1"/>
                  </a:solidFill>
                </a:rPr>
                <a:t>Analog Approach</a:t>
              </a:r>
            </a:p>
          </p:txBody>
        </p:sp>
        <p:sp>
          <p:nvSpPr>
            <p:cNvPr id="18" name="Right Arrow 17">
              <a:extLst>
                <a:ext uri="{FF2B5EF4-FFF2-40B4-BE49-F238E27FC236}">
                  <a16:creationId xmlns:a16="http://schemas.microsoft.com/office/drawing/2014/main" xmlns="" id="{7BC01D0C-8476-FF49-AAA1-78C6931962F4}"/>
                </a:ext>
              </a:extLst>
            </p:cNvPr>
            <p:cNvSpPr/>
            <p:nvPr/>
          </p:nvSpPr>
          <p:spPr>
            <a:xfrm>
              <a:off x="6518788" y="2123765"/>
              <a:ext cx="432619" cy="46211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grpSp>
        <p:nvGrpSpPr>
          <p:cNvPr id="24" name="Group 23">
            <a:extLst>
              <a:ext uri="{FF2B5EF4-FFF2-40B4-BE49-F238E27FC236}">
                <a16:creationId xmlns:a16="http://schemas.microsoft.com/office/drawing/2014/main" xmlns="" id="{18B3143E-74D2-4641-8312-C0C084BCA9EA}"/>
              </a:ext>
            </a:extLst>
          </p:cNvPr>
          <p:cNvGrpSpPr/>
          <p:nvPr/>
        </p:nvGrpSpPr>
        <p:grpSpPr>
          <a:xfrm>
            <a:off x="4763305" y="2610806"/>
            <a:ext cx="2432625" cy="578238"/>
            <a:chOff x="2085522" y="2650573"/>
            <a:chExt cx="2496312" cy="649224"/>
          </a:xfrm>
        </p:grpSpPr>
        <p:sp>
          <p:nvSpPr>
            <p:cNvPr id="3" name="Rectangle 2"/>
            <p:cNvSpPr/>
            <p:nvPr/>
          </p:nvSpPr>
          <p:spPr bwMode="auto">
            <a:xfrm>
              <a:off x="2085522" y="2675537"/>
              <a:ext cx="2496312" cy="595688"/>
            </a:xfrm>
            <a:prstGeom prst="rect">
              <a:avLst/>
            </a:prstGeom>
            <a:solidFill>
              <a:schemeClr val="bg1">
                <a:lumMod val="95000"/>
                <a:alpha val="85000"/>
              </a:schemeClr>
            </a:solidFill>
            <a:ln w="25400">
              <a:solidFill>
                <a:schemeClr val="bg1"/>
              </a:solidFill>
              <a:headEnd/>
              <a:tailEnd/>
            </a:ln>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a:endParaRPr lang="en-US" sz="1600" b="1" dirty="0">
                <a:solidFill>
                  <a:schemeClr val="bg1"/>
                </a:solidFill>
              </a:endParaRPr>
            </a:p>
          </p:txBody>
        </p:sp>
        <p:sp>
          <p:nvSpPr>
            <p:cNvPr id="6" name="Right Arrow 5"/>
            <p:cNvSpPr/>
            <p:nvPr/>
          </p:nvSpPr>
          <p:spPr bwMode="auto">
            <a:xfrm rot="10800000" flipV="1">
              <a:off x="2196177" y="2650573"/>
              <a:ext cx="2336495" cy="649224"/>
            </a:xfrm>
            <a:prstGeom prst="rightArrow">
              <a:avLst>
                <a:gd name="adj1" fmla="val 50000"/>
                <a:gd name="adj2" fmla="val 108259"/>
              </a:avLst>
            </a:prstGeom>
            <a:noFill/>
            <a:ln>
              <a:noFill/>
              <a:headEnd/>
              <a:tailEnd/>
            </a:ln>
            <a:effectLst/>
            <a:scene3d>
              <a:camera prst="orthographicFront">
                <a:rot lat="0" lon="0" rev="0"/>
              </a:camera>
              <a:lightRig rig="glow" dir="t">
                <a:rot lat="0" lon="0" rev="4800000"/>
              </a:lightRig>
            </a:scene3d>
            <a:sp3d prstMaterial="matte"/>
          </p:spPr>
          <p:style>
            <a:lnRef idx="1">
              <a:schemeClr val="accent5"/>
            </a:lnRef>
            <a:fillRef idx="3">
              <a:schemeClr val="accent5"/>
            </a:fillRef>
            <a:effectRef idx="2">
              <a:schemeClr val="accent5"/>
            </a:effectRef>
            <a:fontRef idx="minor">
              <a:schemeClr val="lt1"/>
            </a:fontRef>
          </p:style>
          <p:txBody>
            <a:bodyPr wrap="square" rtlCol="0" anchor="ctr"/>
            <a:lstStyle/>
            <a:p>
              <a:pPr algn="ctr"/>
              <a:r>
                <a:rPr lang="en-US" sz="1600" b="1" dirty="0">
                  <a:solidFill>
                    <a:schemeClr val="tx1"/>
                  </a:solidFill>
                </a:rPr>
                <a:t>Digital Approach</a:t>
              </a:r>
            </a:p>
          </p:txBody>
        </p:sp>
        <p:sp>
          <p:nvSpPr>
            <p:cNvPr id="19" name="Right Arrow 18">
              <a:extLst>
                <a:ext uri="{FF2B5EF4-FFF2-40B4-BE49-F238E27FC236}">
                  <a16:creationId xmlns:a16="http://schemas.microsoft.com/office/drawing/2014/main" xmlns="" id="{DFDB738D-1BE9-F04D-A45F-A96D5DA0939D}"/>
                </a:ext>
              </a:extLst>
            </p:cNvPr>
            <p:cNvSpPr/>
            <p:nvPr/>
          </p:nvSpPr>
          <p:spPr>
            <a:xfrm rot="10800000">
              <a:off x="2227007" y="2738283"/>
              <a:ext cx="432619" cy="46211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sp>
        <p:nvSpPr>
          <p:cNvPr id="13" name="Rectangle 12"/>
          <p:cNvSpPr/>
          <p:nvPr/>
        </p:nvSpPr>
        <p:spPr>
          <a:xfrm>
            <a:off x="679041" y="3963390"/>
            <a:ext cx="8139491" cy="72704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F</a:t>
            </a:r>
            <a:r>
              <a:rPr lang="en-US" sz="1800" b="1" dirty="0" smtClean="0">
                <a:solidFill>
                  <a:schemeClr val="bg1"/>
                </a:solidFill>
              </a:rPr>
              <a:t>ocus on </a:t>
            </a:r>
            <a:r>
              <a:rPr lang="en-US" sz="1800" b="1" dirty="0">
                <a:solidFill>
                  <a:schemeClr val="bg1"/>
                </a:solidFill>
              </a:rPr>
              <a:t>driving transformation that matters </a:t>
            </a:r>
            <a:br>
              <a:rPr lang="en-US" sz="1800" b="1" dirty="0">
                <a:solidFill>
                  <a:schemeClr val="bg1"/>
                </a:solidFill>
              </a:rPr>
            </a:br>
            <a:r>
              <a:rPr lang="en-US" sz="1800" b="1" dirty="0">
                <a:solidFill>
                  <a:schemeClr val="bg1"/>
                </a:solidFill>
              </a:rPr>
              <a:t>at the point of service through a hybrid approach</a:t>
            </a:r>
          </a:p>
        </p:txBody>
      </p:sp>
      <p:sp>
        <p:nvSpPr>
          <p:cNvPr id="22" name="TextBox 21">
            <a:extLst>
              <a:ext uri="{FF2B5EF4-FFF2-40B4-BE49-F238E27FC236}">
                <a16:creationId xmlns:a16="http://schemas.microsoft.com/office/drawing/2014/main" xmlns="" id="{38CDFC41-63EF-6642-A9FC-A6F034A9706E}"/>
              </a:ext>
            </a:extLst>
          </p:cNvPr>
          <p:cNvSpPr txBox="1"/>
          <p:nvPr/>
        </p:nvSpPr>
        <p:spPr>
          <a:xfrm>
            <a:off x="4763866" y="1146871"/>
            <a:ext cx="4054665" cy="400110"/>
          </a:xfrm>
          <a:prstGeom prst="rect">
            <a:avLst/>
          </a:prstGeom>
          <a:solidFill>
            <a:schemeClr val="accent1"/>
          </a:solidFill>
        </p:spPr>
        <p:txBody>
          <a:bodyPr wrap="square" rtlCol="0" anchor="t" anchorCtr="0">
            <a:spAutoFit/>
          </a:bodyPr>
          <a:lstStyle/>
          <a:p>
            <a:pPr algn="ctr"/>
            <a:r>
              <a:rPr lang="en-US" sz="2000" b="1" dirty="0">
                <a:solidFill>
                  <a:schemeClr val="bg1"/>
                </a:solidFill>
              </a:rPr>
              <a:t>Moment of Truth</a:t>
            </a:r>
          </a:p>
        </p:txBody>
      </p:sp>
      <p:sp>
        <p:nvSpPr>
          <p:cNvPr id="17" name="Title 1"/>
          <p:cNvSpPr>
            <a:spLocks noGrp="1"/>
          </p:cNvSpPr>
          <p:nvPr>
            <p:ph type="title"/>
          </p:nvPr>
        </p:nvSpPr>
        <p:spPr>
          <a:xfrm>
            <a:off x="217908" y="280203"/>
            <a:ext cx="8833104" cy="457200"/>
          </a:xfrm>
        </p:spPr>
        <p:txBody>
          <a:bodyPr/>
          <a:lstStyle/>
          <a:p>
            <a:r>
              <a:rPr lang="en-US" dirty="0" smtClean="0"/>
              <a:t>Changing Needs of Digital Citizens Require A Hybrid Approach </a:t>
            </a:r>
            <a:endParaRPr lang="en-US" dirty="0"/>
          </a:p>
        </p:txBody>
      </p:sp>
    </p:spTree>
    <p:extLst>
      <p:ext uri="{BB962C8B-B14F-4D97-AF65-F5344CB8AC3E}">
        <p14:creationId xmlns:p14="http://schemas.microsoft.com/office/powerpoint/2010/main" val="164211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2" presetClass="entr" presetSubtype="8" fill="hold"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896" y="280203"/>
            <a:ext cx="8664428" cy="457200"/>
          </a:xfrm>
        </p:spPr>
        <p:txBody>
          <a:bodyPr/>
          <a:lstStyle/>
          <a:p>
            <a:r>
              <a:rPr lang="en-US" dirty="0"/>
              <a:t>Barriers to Scaling Digital Transformation [Across Industries] </a:t>
            </a:r>
          </a:p>
        </p:txBody>
      </p:sp>
      <p:pic>
        <p:nvPicPr>
          <p:cNvPr id="3" name="Picture 2"/>
          <p:cNvPicPr>
            <a:picLocks noChangeAspect="1"/>
          </p:cNvPicPr>
          <p:nvPr/>
        </p:nvPicPr>
        <p:blipFill>
          <a:blip r:embed="rId2"/>
          <a:stretch>
            <a:fillRect/>
          </a:stretch>
        </p:blipFill>
        <p:spPr>
          <a:xfrm>
            <a:off x="402653" y="1087499"/>
            <a:ext cx="4790784" cy="3280315"/>
          </a:xfrm>
          <a:prstGeom prst="rect">
            <a:avLst/>
          </a:prstGeom>
        </p:spPr>
      </p:pic>
      <p:sp>
        <p:nvSpPr>
          <p:cNvPr id="5" name="Rounded Rectangle 4"/>
          <p:cNvSpPr/>
          <p:nvPr/>
        </p:nvSpPr>
        <p:spPr>
          <a:xfrm>
            <a:off x="5362112" y="1393795"/>
            <a:ext cx="3613212" cy="2325949"/>
          </a:xfrm>
          <a:prstGeom prst="roundRect">
            <a:avLst/>
          </a:prstGeom>
          <a:solidFill>
            <a:srgbClr val="124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As per </a:t>
            </a:r>
            <a:r>
              <a:rPr lang="en-US" sz="1400" b="1" dirty="0"/>
              <a:t>Gartner’s 2018 CIO Survey, CIOs believe </a:t>
            </a:r>
            <a:r>
              <a:rPr lang="en-US" sz="1400" b="1" dirty="0" smtClean="0"/>
              <a:t>that corporate </a:t>
            </a:r>
            <a:r>
              <a:rPr lang="en-US" sz="1400" b="1" dirty="0"/>
              <a:t>culture is </a:t>
            </a:r>
            <a:r>
              <a:rPr lang="en-US" sz="1400" b="1" dirty="0" smtClean="0"/>
              <a:t>the biggest </a:t>
            </a:r>
            <a:r>
              <a:rPr lang="en-US" sz="1400" b="1" dirty="0"/>
              <a:t>barrier to digital </a:t>
            </a:r>
            <a:r>
              <a:rPr lang="en-US" sz="1400" b="1" dirty="0" smtClean="0"/>
              <a:t>transformations</a:t>
            </a:r>
            <a:r>
              <a:rPr lang="en-US" sz="1400" b="1" dirty="0"/>
              <a:t>,</a:t>
            </a:r>
            <a:r>
              <a:rPr lang="en-US" sz="1400" b="1" dirty="0" smtClean="0"/>
              <a:t> </a:t>
            </a:r>
            <a:r>
              <a:rPr lang="en-US" sz="1400" b="1" dirty="0"/>
              <a:t>followed by resources and </a:t>
            </a:r>
            <a:r>
              <a:rPr lang="en-US" sz="1400" b="1" u="sng" dirty="0"/>
              <a:t>talent</a:t>
            </a:r>
            <a:r>
              <a:rPr lang="en-US" sz="1400" b="1" dirty="0" smtClean="0"/>
              <a:t>.</a:t>
            </a:r>
          </a:p>
          <a:p>
            <a:pPr algn="just"/>
            <a:endParaRPr lang="en-US" sz="1400" b="1" dirty="0"/>
          </a:p>
          <a:p>
            <a:pPr algn="just"/>
            <a:r>
              <a:rPr lang="en-US" sz="1400" b="1" dirty="0" smtClean="0"/>
              <a:t>Those </a:t>
            </a:r>
            <a:r>
              <a:rPr lang="en-US" sz="1400" b="1" dirty="0"/>
              <a:t>three elements make up 82% of digital business </a:t>
            </a:r>
            <a:r>
              <a:rPr lang="en-US" sz="1400" b="1" dirty="0" smtClean="0"/>
              <a:t>impediments. </a:t>
            </a:r>
            <a:r>
              <a:rPr lang="en-US" sz="1400" b="1" dirty="0"/>
              <a:t>	</a:t>
            </a:r>
          </a:p>
        </p:txBody>
      </p:sp>
      <p:sp>
        <p:nvSpPr>
          <p:cNvPr id="7" name="TextBox 6"/>
          <p:cNvSpPr txBox="1"/>
          <p:nvPr/>
        </p:nvSpPr>
        <p:spPr>
          <a:xfrm>
            <a:off x="64008" y="4654296"/>
            <a:ext cx="9055223" cy="230832"/>
          </a:xfrm>
          <a:prstGeom prst="rect">
            <a:avLst/>
          </a:prstGeom>
          <a:noFill/>
        </p:spPr>
        <p:txBody>
          <a:bodyPr wrap="square" rtlCol="0">
            <a:spAutoFit/>
          </a:bodyPr>
          <a:lstStyle/>
          <a:p>
            <a:r>
              <a:rPr lang="en-US" sz="900" b="1" i="1" dirty="0"/>
              <a:t>Source:</a:t>
            </a:r>
            <a:r>
              <a:rPr lang="en-US" sz="900" dirty="0"/>
              <a:t> The Secret to Digital Transformations Is Analog</a:t>
            </a:r>
            <a:r>
              <a:rPr lang="en-US" sz="900" dirty="0" smtClean="0"/>
              <a:t>: Why </a:t>
            </a:r>
            <a:r>
              <a:rPr lang="en-US" sz="900" dirty="0"/>
              <a:t>a Digitally Dexterous Workforce Is the </a:t>
            </a:r>
            <a:r>
              <a:rPr lang="en-US" sz="900" dirty="0" smtClean="0"/>
              <a:t>Key, Gartner, Jan 2018</a:t>
            </a:r>
            <a:endParaRPr lang="en-US" sz="900" dirty="0"/>
          </a:p>
        </p:txBody>
      </p:sp>
    </p:spTree>
    <p:extLst>
      <p:ext uri="{BB962C8B-B14F-4D97-AF65-F5344CB8AC3E}">
        <p14:creationId xmlns:p14="http://schemas.microsoft.com/office/powerpoint/2010/main" val="160368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896" y="280203"/>
            <a:ext cx="8730554" cy="457200"/>
          </a:xfrm>
        </p:spPr>
        <p:txBody>
          <a:bodyPr/>
          <a:lstStyle/>
          <a:p>
            <a:r>
              <a:rPr lang="en-US" dirty="0"/>
              <a:t>Framework to Boost Workforce’s Digital </a:t>
            </a:r>
            <a:r>
              <a:rPr lang="en-US" dirty="0" smtClean="0"/>
              <a:t>Dexterity</a:t>
            </a:r>
            <a:endParaRPr lang="en-US" dirty="0"/>
          </a:p>
        </p:txBody>
      </p:sp>
      <p:pic>
        <p:nvPicPr>
          <p:cNvPr id="2" name="Picture 1"/>
          <p:cNvPicPr>
            <a:picLocks noChangeAspect="1"/>
          </p:cNvPicPr>
          <p:nvPr/>
        </p:nvPicPr>
        <p:blipFill>
          <a:blip r:embed="rId2"/>
          <a:stretch>
            <a:fillRect/>
          </a:stretch>
        </p:blipFill>
        <p:spPr>
          <a:xfrm>
            <a:off x="1810430" y="911901"/>
            <a:ext cx="5886908" cy="3857811"/>
          </a:xfrm>
          <a:prstGeom prst="rect">
            <a:avLst/>
          </a:prstGeom>
        </p:spPr>
      </p:pic>
      <p:sp>
        <p:nvSpPr>
          <p:cNvPr id="6" name="TextBox 5"/>
          <p:cNvSpPr txBox="1"/>
          <p:nvPr/>
        </p:nvSpPr>
        <p:spPr>
          <a:xfrm>
            <a:off x="64008" y="4654296"/>
            <a:ext cx="9055223" cy="230832"/>
          </a:xfrm>
          <a:prstGeom prst="rect">
            <a:avLst/>
          </a:prstGeom>
          <a:noFill/>
        </p:spPr>
        <p:txBody>
          <a:bodyPr wrap="square" rtlCol="0">
            <a:spAutoFit/>
          </a:bodyPr>
          <a:lstStyle/>
          <a:p>
            <a:r>
              <a:rPr lang="en-US" sz="900" b="1" i="1" dirty="0"/>
              <a:t>Source:</a:t>
            </a:r>
            <a:r>
              <a:rPr lang="en-US" sz="900" dirty="0"/>
              <a:t> The Secret to Digital Transformations Is Analog</a:t>
            </a:r>
            <a:r>
              <a:rPr lang="en-US" sz="900" dirty="0" smtClean="0"/>
              <a:t>: Why </a:t>
            </a:r>
            <a:r>
              <a:rPr lang="en-US" sz="900" dirty="0"/>
              <a:t>a Digitally Dexterous Workforce Is the </a:t>
            </a:r>
            <a:r>
              <a:rPr lang="en-US" sz="900" dirty="0" smtClean="0"/>
              <a:t>Key, Gartner, Jan 2018</a:t>
            </a:r>
            <a:endParaRPr lang="en-US" sz="900" dirty="0"/>
          </a:p>
        </p:txBody>
      </p:sp>
      <p:sp>
        <p:nvSpPr>
          <p:cNvPr id="3" name="Rounded Rectangle 2"/>
          <p:cNvSpPr/>
          <p:nvPr/>
        </p:nvSpPr>
        <p:spPr>
          <a:xfrm>
            <a:off x="1972101" y="3402150"/>
            <a:ext cx="6114198" cy="120495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6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Skills Needed For Digital </a:t>
            </a:r>
            <a:r>
              <a:rPr lang="en-US" dirty="0" smtClean="0"/>
              <a:t>Transformation</a:t>
            </a:r>
            <a:endParaRPr lang="en-US" dirty="0"/>
          </a:p>
        </p:txBody>
      </p:sp>
      <p:sp>
        <p:nvSpPr>
          <p:cNvPr id="7" name="TextBox 6"/>
          <p:cNvSpPr txBox="1"/>
          <p:nvPr/>
        </p:nvSpPr>
        <p:spPr>
          <a:xfrm>
            <a:off x="711302" y="974130"/>
            <a:ext cx="7330164" cy="261610"/>
          </a:xfrm>
          <a:prstGeom prst="rect">
            <a:avLst/>
          </a:prstGeom>
          <a:noFill/>
        </p:spPr>
        <p:txBody>
          <a:bodyPr wrap="square" rtlCol="0">
            <a:spAutoFit/>
          </a:bodyPr>
          <a:lstStyle/>
          <a:p>
            <a:pPr algn="ctr"/>
            <a:r>
              <a:rPr lang="en-US" sz="1100" b="1" dirty="0">
                <a:solidFill>
                  <a:srgbClr val="124B96"/>
                </a:solidFill>
              </a:rPr>
              <a:t>How critical are the skills gaps you face for the following?</a:t>
            </a:r>
          </a:p>
        </p:txBody>
      </p:sp>
      <p:pic>
        <p:nvPicPr>
          <p:cNvPr id="8" name="Picture 7"/>
          <p:cNvPicPr>
            <a:picLocks noChangeAspect="1"/>
          </p:cNvPicPr>
          <p:nvPr/>
        </p:nvPicPr>
        <p:blipFill rotWithShape="1">
          <a:blip r:embed="rId2"/>
          <a:srcRect l="467" t="-3587" r="-467" b="17687"/>
          <a:stretch/>
        </p:blipFill>
        <p:spPr>
          <a:xfrm>
            <a:off x="403512" y="1524158"/>
            <a:ext cx="8438736" cy="2841719"/>
          </a:xfrm>
          <a:prstGeom prst="rect">
            <a:avLst/>
          </a:prstGeom>
        </p:spPr>
      </p:pic>
      <p:sp>
        <p:nvSpPr>
          <p:cNvPr id="12" name="TextBox 11"/>
          <p:cNvSpPr txBox="1"/>
          <p:nvPr/>
        </p:nvSpPr>
        <p:spPr>
          <a:xfrm>
            <a:off x="64008" y="4654296"/>
            <a:ext cx="4696288" cy="230832"/>
          </a:xfrm>
          <a:prstGeom prst="rect">
            <a:avLst/>
          </a:prstGeom>
          <a:noFill/>
        </p:spPr>
        <p:txBody>
          <a:bodyPr wrap="square" rtlCol="0">
            <a:spAutoFit/>
          </a:bodyPr>
          <a:lstStyle/>
          <a:p>
            <a:r>
              <a:rPr lang="en-US" sz="900" b="1" i="1" dirty="0" smtClean="0"/>
              <a:t>Source: </a:t>
            </a:r>
            <a:r>
              <a:rPr lang="en-US" sz="900" dirty="0"/>
              <a:t>The Organize Your People For Digital </a:t>
            </a:r>
            <a:r>
              <a:rPr lang="en-US" sz="900" dirty="0" smtClean="0"/>
              <a:t>Success, Forrester, Jan 2017</a:t>
            </a:r>
            <a:endParaRPr lang="en-US" sz="900" dirty="0"/>
          </a:p>
        </p:txBody>
      </p:sp>
    </p:spTree>
    <p:extLst>
      <p:ext uri="{BB962C8B-B14F-4D97-AF65-F5344CB8AC3E}">
        <p14:creationId xmlns:p14="http://schemas.microsoft.com/office/powerpoint/2010/main" val="16026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0">
      <a:dk1>
        <a:srgbClr val="24272A"/>
      </a:dk1>
      <a:lt1>
        <a:srgbClr val="FFFFFF"/>
      </a:lt1>
      <a:dk2>
        <a:srgbClr val="C22030"/>
      </a:dk2>
      <a:lt2>
        <a:srgbClr val="124B96"/>
      </a:lt2>
      <a:accent1>
        <a:srgbClr val="5DB2E3"/>
      </a:accent1>
      <a:accent2>
        <a:srgbClr val="5FA644"/>
      </a:accent2>
      <a:accent3>
        <a:srgbClr val="904199"/>
      </a:accent3>
      <a:accent4>
        <a:srgbClr val="FFC627"/>
      </a:accent4>
      <a:accent5>
        <a:srgbClr val="EC7423"/>
      </a:accent5>
      <a:accent6>
        <a:srgbClr val="66656B"/>
      </a:accent6>
      <a:hlink>
        <a:srgbClr val="5DADE5"/>
      </a:hlink>
      <a:folHlink>
        <a:srgbClr val="124B96"/>
      </a:folHlink>
    </a:clrScheme>
    <a:fontScheme name="Unisys Fonts Fe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nisys_Internal_2018_16x9_010218" id="{D81AF495-E424-D644-827D-47E84AFFCB87}" vid="{D5FCCF53-9C7D-AC49-9EE2-BBEC42509B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Unisys_Internal_2018_16x9_010218</Template>
  <TotalTime>2612</TotalTime>
  <Words>635</Words>
  <Application>Microsoft Office PowerPoint</Application>
  <PresentationFormat>On-screen Show (16:9)</PresentationFormat>
  <Paragraphs>58</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vt:lpstr>
      <vt:lpstr>Custom Design</vt:lpstr>
      <vt:lpstr>Supporting Citizens in the Digital Age:  New Opportunities for Government IT Professionals</vt:lpstr>
      <vt:lpstr>Three numbers to guide our discussion</vt:lpstr>
      <vt:lpstr>What are the skills you need to succeed</vt:lpstr>
      <vt:lpstr>Citizen Expectations in a Digital Age</vt:lpstr>
      <vt:lpstr>Citizen Perceptions of Digital Integration…a Case Study</vt:lpstr>
      <vt:lpstr>Changing Needs of Digital Citizens Require A Hybrid Approach </vt:lpstr>
      <vt:lpstr>Barriers to Scaling Digital Transformation [Across Industries] </vt:lpstr>
      <vt:lpstr>Framework to Boost Workforce’s Digital Dexterity</vt:lpstr>
      <vt:lpstr>Skills Needed For Digital Transformation</vt:lpstr>
      <vt:lpstr>Digital Transformation Outcomes </vt:lpstr>
      <vt:lpstr>Preparing to Succeed: Three Questions to Ask Yourself</vt:lpstr>
      <vt:lpstr>PowerPoint Presentation</vt:lpstr>
    </vt:vector>
  </TitlesOfParts>
  <Manager/>
  <Company>Unisys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(Title Case)</dc:title>
  <dc:subject/>
  <dc:creator>Bathla, Hemant Kumar</dc:creator>
  <cp:keywords/>
  <dc:description/>
  <cp:lastModifiedBy>Forman, Mark</cp:lastModifiedBy>
  <cp:revision>82</cp:revision>
  <cp:lastPrinted>2018-04-25T12:57:59Z</cp:lastPrinted>
  <dcterms:created xsi:type="dcterms:W3CDTF">2018-04-23T05:04:53Z</dcterms:created>
  <dcterms:modified xsi:type="dcterms:W3CDTF">2018-04-30T13:46:09Z</dcterms:modified>
  <cp:category/>
</cp:coreProperties>
</file>