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6"/>
  </p:sldMasterIdLst>
  <p:notesMasterIdLst>
    <p:notesMasterId r:id="rId40"/>
  </p:notesMasterIdLst>
  <p:handoutMasterIdLst>
    <p:handoutMasterId r:id="rId41"/>
  </p:handoutMasterIdLst>
  <p:sldIdLst>
    <p:sldId id="632" r:id="rId7"/>
    <p:sldId id="688" r:id="rId8"/>
    <p:sldId id="687" r:id="rId9"/>
    <p:sldId id="444" r:id="rId10"/>
    <p:sldId id="654" r:id="rId11"/>
    <p:sldId id="441" r:id="rId12"/>
    <p:sldId id="471" r:id="rId13"/>
    <p:sldId id="472" r:id="rId14"/>
    <p:sldId id="479" r:id="rId15"/>
    <p:sldId id="415" r:id="rId16"/>
    <p:sldId id="689" r:id="rId17"/>
    <p:sldId id="660" r:id="rId18"/>
    <p:sldId id="588" r:id="rId19"/>
    <p:sldId id="545" r:id="rId20"/>
    <p:sldId id="528" r:id="rId21"/>
    <p:sldId id="529" r:id="rId22"/>
    <p:sldId id="663" r:id="rId23"/>
    <p:sldId id="510" r:id="rId24"/>
    <p:sldId id="647" r:id="rId25"/>
    <p:sldId id="666" r:id="rId26"/>
    <p:sldId id="489" r:id="rId27"/>
    <p:sldId id="630" r:id="rId28"/>
    <p:sldId id="667" r:id="rId29"/>
    <p:sldId id="673" r:id="rId30"/>
    <p:sldId id="680" r:id="rId31"/>
    <p:sldId id="657" r:id="rId32"/>
    <p:sldId id="466" r:id="rId33"/>
    <p:sldId id="358" r:id="rId34"/>
    <p:sldId id="608" r:id="rId35"/>
    <p:sldId id="385" r:id="rId36"/>
    <p:sldId id="325" r:id="rId37"/>
    <p:sldId id="427" r:id="rId38"/>
    <p:sldId id="595" r:id="rId39"/>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3" userDrawn="1">
          <p15:clr>
            <a:srgbClr val="A4A3A4"/>
          </p15:clr>
        </p15:guide>
        <p15:guide id="2" pos="3341" userDrawn="1">
          <p15:clr>
            <a:srgbClr val="A4A3A4"/>
          </p15:clr>
        </p15:guide>
        <p15:guide id="3" pos="2645" userDrawn="1">
          <p15:clr>
            <a:srgbClr val="A4A3A4"/>
          </p15:clr>
        </p15:guide>
        <p15:guide id="4" orient="horz" pos="1651" userDrawn="1">
          <p15:clr>
            <a:srgbClr val="A4A3A4"/>
          </p15:clr>
        </p15:guide>
        <p15:guide id="5" orient="horz" pos="237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7" name="Demi Albuz" initials="DA" lastIdx="1" clrIdx="7">
    <p:extLst>
      <p:ext uri="{19B8F6BF-5375-455C-9EA6-DF929625EA0E}">
        <p15:presenceInfo xmlns:p15="http://schemas.microsoft.com/office/powerpoint/2012/main" userId="S-1-5-21-2127521184-1604012920-1887927527-10592428" providerId="AD"/>
      </p:ext>
    </p:extLst>
  </p:cmAuthor>
  <p:cmAuthor id="1" name="Mary Feil-Jacobs" initials="MFJ" lastIdx="43" clrIdx="1"/>
  <p:cmAuthor id="8" name="Brian Schwartz (Nayamode Inc)" initials="BS(I" lastIdx="11" clrIdx="8">
    <p:extLst>
      <p:ext uri="{19B8F6BF-5375-455C-9EA6-DF929625EA0E}">
        <p15:presenceInfo xmlns:p15="http://schemas.microsoft.com/office/powerpoint/2012/main" userId="S-1-5-21-2127521184-1604012920-1887927527-4193328" providerId="AD"/>
      </p:ext>
    </p:extLst>
  </p:cmAuthor>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9" name="Heike Ritter" initials="HR" lastIdx="16" clrIdx="9">
    <p:extLst>
      <p:ext uri="{19B8F6BF-5375-455C-9EA6-DF929625EA0E}">
        <p15:presenceInfo xmlns:p15="http://schemas.microsoft.com/office/powerpoint/2012/main" userId="S-1-12-1-76517049-1193764772-561880227-836516697"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 id="10" name="Ryan McGee" initials="RM" lastIdx="68" clrIdx="10">
    <p:extLst>
      <p:ext uri="{19B8F6BF-5375-455C-9EA6-DF929625EA0E}">
        <p15:presenceInfo xmlns:p15="http://schemas.microsoft.com/office/powerpoint/2012/main" userId="S-1-5-21-2127521184-1604012920-1887927527-1909140" providerId="AD"/>
      </p:ext>
    </p:extLst>
  </p:cmAuthor>
  <p:cmAuthor id="4" name="Julia White" initials="JW" lastIdx="5" clrIdx="4">
    <p:extLst>
      <p:ext uri="{19B8F6BF-5375-455C-9EA6-DF929625EA0E}">
        <p15:presenceInfo xmlns:p15="http://schemas.microsoft.com/office/powerpoint/2012/main" userId="S-1-5-21-2127521184-1604012920-1887927527-633571" providerId="AD"/>
      </p:ext>
    </p:extLst>
  </p:cmAuthor>
  <p:cmAuthor id="11" name="Caitlyn Ryan" initials="CR" lastIdx="17" clrIdx="11">
    <p:extLst>
      <p:ext uri="{19B8F6BF-5375-455C-9EA6-DF929625EA0E}">
        <p15:presenceInfo xmlns:p15="http://schemas.microsoft.com/office/powerpoint/2012/main" userId="S-1-5-21-383413107-1061881802-891584314-12522" providerId="AD"/>
      </p:ext>
    </p:extLst>
  </p:cmAuthor>
  <p:cmAuthor id="5" name="Kaylee McAvoy" initials="KM" lastIdx="3" clrIdx="5">
    <p:extLst>
      <p:ext uri="{19B8F6BF-5375-455C-9EA6-DF929625EA0E}">
        <p15:presenceInfo xmlns:p15="http://schemas.microsoft.com/office/powerpoint/2012/main" userId="S-1-5-21-383413107-1061881802-891584314-4682" providerId="AD"/>
      </p:ext>
    </p:extLst>
  </p:cmAuthor>
  <p:cmAuthor id="6" name="Nasos Kladakis" initials="NK" lastIdx="3" clrIdx="6">
    <p:extLst>
      <p:ext uri="{19B8F6BF-5375-455C-9EA6-DF929625EA0E}">
        <p15:presenceInfo xmlns:p15="http://schemas.microsoft.com/office/powerpoint/2012/main" userId="S-1-5-21-2127521184-1604012920-1887927527-117219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7"/>
    <a:srgbClr val="61D0F0"/>
    <a:srgbClr val="F8F8F8"/>
    <a:srgbClr val="000000"/>
    <a:srgbClr val="003C6C"/>
    <a:srgbClr val="002050"/>
    <a:srgbClr val="00188F"/>
    <a:srgbClr val="FFFFFF"/>
    <a:srgbClr val="4BAEFF"/>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55" autoAdjust="0"/>
    <p:restoredTop sz="55039" autoAdjust="0"/>
  </p:normalViewPr>
  <p:slideViewPr>
    <p:cSldViewPr snapToGrid="0">
      <p:cViewPr varScale="1">
        <p:scale>
          <a:sx n="44" d="100"/>
          <a:sy n="44" d="100"/>
        </p:scale>
        <p:origin x="2208" y="192"/>
      </p:cViewPr>
      <p:guideLst>
        <p:guide orient="horz" pos="2203"/>
        <p:guide pos="3341"/>
        <p:guide pos="2645"/>
        <p:guide orient="horz" pos="1651"/>
        <p:guide orient="horz" pos="2371"/>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14064"/>
    </p:cViewPr>
  </p:sorterViewPr>
  <p:notesViewPr>
    <p:cSldViewPr snapToGrid="0" showGuides="1">
      <p:cViewPr varScale="1">
        <p:scale>
          <a:sx n="66" d="100"/>
          <a:sy n="66" d="100"/>
        </p:scale>
        <p:origin x="2571" y="63"/>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Lewis" userId="S::llewis@harrisburgu.edu::c7589746-481f-4026-be2c-91e3824d7060" providerId="AD" clId="Web-{D5AFABDE-2200-4075-9FD7-65519A587CAC}"/>
    <pc:docChg chg="modSld">
      <pc:chgData name="Lauren Lewis" userId="S::llewis@harrisburgu.edu::c7589746-481f-4026-be2c-91e3824d7060" providerId="AD" clId="Web-{D5AFABDE-2200-4075-9FD7-65519A587CAC}" dt="2018-05-08T18:31:45.852" v="33"/>
      <pc:docMkLst>
        <pc:docMk/>
      </pc:docMkLst>
      <pc:sldChg chg="modNotes">
        <pc:chgData name="Lauren Lewis" userId="S::llewis@harrisburgu.edu::c7589746-481f-4026-be2c-91e3824d7060" providerId="AD" clId="Web-{D5AFABDE-2200-4075-9FD7-65519A587CAC}" dt="2018-05-08T18:31:42.400" v="31"/>
        <pc:sldMkLst>
          <pc:docMk/>
          <pc:sldMk cId="926598645" sldId="325"/>
        </pc:sldMkLst>
      </pc:sldChg>
      <pc:sldChg chg="modNotes">
        <pc:chgData name="Lauren Lewis" userId="S::llewis@harrisburgu.edu::c7589746-481f-4026-be2c-91e3824d7060" providerId="AD" clId="Web-{D5AFABDE-2200-4075-9FD7-65519A587CAC}" dt="2018-05-08T18:30:39.726" v="8"/>
        <pc:sldMkLst>
          <pc:docMk/>
          <pc:sldMk cId="64231078" sldId="415"/>
        </pc:sldMkLst>
      </pc:sldChg>
      <pc:sldChg chg="modNotes">
        <pc:chgData name="Lauren Lewis" userId="S::llewis@harrisburgu.edu::c7589746-481f-4026-be2c-91e3824d7060" providerId="AD" clId="Web-{D5AFABDE-2200-4075-9FD7-65519A587CAC}" dt="2018-05-08T18:31:45.852" v="33"/>
        <pc:sldMkLst>
          <pc:docMk/>
          <pc:sldMk cId="1249617750" sldId="427"/>
        </pc:sldMkLst>
      </pc:sldChg>
      <pc:sldChg chg="modNotes">
        <pc:chgData name="Lauren Lewis" userId="S::llewis@harrisburgu.edu::c7589746-481f-4026-be2c-91e3824d7060" providerId="AD" clId="Web-{D5AFABDE-2200-4075-9FD7-65519A587CAC}" dt="2018-05-08T18:30:16.444" v="3"/>
        <pc:sldMkLst>
          <pc:docMk/>
          <pc:sldMk cId="1880016071" sldId="441"/>
        </pc:sldMkLst>
      </pc:sldChg>
      <pc:sldChg chg="modNotes">
        <pc:chgData name="Lauren Lewis" userId="S::llewis@harrisburgu.edu::c7589746-481f-4026-be2c-91e3824d7060" providerId="AD" clId="Web-{D5AFABDE-2200-4075-9FD7-65519A587CAC}" dt="2018-05-08T18:30:03.506" v="1"/>
        <pc:sldMkLst>
          <pc:docMk/>
          <pc:sldMk cId="3146550752" sldId="444"/>
        </pc:sldMkLst>
      </pc:sldChg>
      <pc:sldChg chg="modNotes">
        <pc:chgData name="Lauren Lewis" userId="S::llewis@harrisburgu.edu::c7589746-481f-4026-be2c-91e3824d7060" providerId="AD" clId="Web-{D5AFABDE-2200-4075-9FD7-65519A587CAC}" dt="2018-05-08T18:31:34.477" v="29"/>
        <pc:sldMkLst>
          <pc:docMk/>
          <pc:sldMk cId="157339917" sldId="466"/>
        </pc:sldMkLst>
      </pc:sldChg>
      <pc:sldChg chg="modNotes">
        <pc:chgData name="Lauren Lewis" userId="S::llewis@harrisburgu.edu::c7589746-481f-4026-be2c-91e3824d7060" providerId="AD" clId="Web-{D5AFABDE-2200-4075-9FD7-65519A587CAC}" dt="2018-05-08T18:30:22.053" v="4"/>
        <pc:sldMkLst>
          <pc:docMk/>
          <pc:sldMk cId="207730955" sldId="471"/>
        </pc:sldMkLst>
      </pc:sldChg>
      <pc:sldChg chg="modNotes">
        <pc:chgData name="Lauren Lewis" userId="S::llewis@harrisburgu.edu::c7589746-481f-4026-be2c-91e3824d7060" providerId="AD" clId="Web-{D5AFABDE-2200-4075-9FD7-65519A587CAC}" dt="2018-05-08T18:30:27.600" v="5"/>
        <pc:sldMkLst>
          <pc:docMk/>
          <pc:sldMk cId="2420973609" sldId="472"/>
        </pc:sldMkLst>
      </pc:sldChg>
      <pc:sldChg chg="modNotes">
        <pc:chgData name="Lauren Lewis" userId="S::llewis@harrisburgu.edu::c7589746-481f-4026-be2c-91e3824d7060" providerId="AD" clId="Web-{D5AFABDE-2200-4075-9FD7-65519A587CAC}" dt="2018-05-08T18:30:31.507" v="7"/>
        <pc:sldMkLst>
          <pc:docMk/>
          <pc:sldMk cId="731515034" sldId="479"/>
        </pc:sldMkLst>
      </pc:sldChg>
      <pc:sldChg chg="modNotes">
        <pc:chgData name="Lauren Lewis" userId="S::llewis@harrisburgu.edu::c7589746-481f-4026-be2c-91e3824d7060" providerId="AD" clId="Web-{D5AFABDE-2200-4075-9FD7-65519A587CAC}" dt="2018-05-08T18:31:15.946" v="21"/>
        <pc:sldMkLst>
          <pc:docMk/>
          <pc:sldMk cId="3717367667" sldId="489"/>
        </pc:sldMkLst>
      </pc:sldChg>
      <pc:sldChg chg="modNotes">
        <pc:chgData name="Lauren Lewis" userId="S::llewis@harrisburgu.edu::c7589746-481f-4026-be2c-91e3824d7060" providerId="AD" clId="Web-{D5AFABDE-2200-4075-9FD7-65519A587CAC}" dt="2018-05-08T18:31:08.273" v="15"/>
        <pc:sldMkLst>
          <pc:docMk/>
          <pc:sldMk cId="3519772797" sldId="510"/>
        </pc:sldMkLst>
      </pc:sldChg>
      <pc:sldChg chg="modNotes">
        <pc:chgData name="Lauren Lewis" userId="S::llewis@harrisburgu.edu::c7589746-481f-4026-be2c-91e3824d7060" providerId="AD" clId="Web-{D5AFABDE-2200-4075-9FD7-65519A587CAC}" dt="2018-05-08T18:30:58.695" v="12"/>
        <pc:sldMkLst>
          <pc:docMk/>
          <pc:sldMk cId="837512999" sldId="528"/>
        </pc:sldMkLst>
      </pc:sldChg>
      <pc:sldChg chg="modNotes">
        <pc:chgData name="Lauren Lewis" userId="S::llewis@harrisburgu.edu::c7589746-481f-4026-be2c-91e3824d7060" providerId="AD" clId="Web-{D5AFABDE-2200-4075-9FD7-65519A587CAC}" dt="2018-05-08T18:31:01.351" v="13"/>
        <pc:sldMkLst>
          <pc:docMk/>
          <pc:sldMk cId="500181270" sldId="529"/>
        </pc:sldMkLst>
      </pc:sldChg>
      <pc:sldChg chg="modNotes">
        <pc:chgData name="Lauren Lewis" userId="S::llewis@harrisburgu.edu::c7589746-481f-4026-be2c-91e3824d7060" providerId="AD" clId="Web-{D5AFABDE-2200-4075-9FD7-65519A587CAC}" dt="2018-05-08T18:30:55.820" v="10"/>
        <pc:sldMkLst>
          <pc:docMk/>
          <pc:sldMk cId="3054868904" sldId="545"/>
        </pc:sldMkLst>
      </pc:sldChg>
      <pc:sldChg chg="modNotes">
        <pc:chgData name="Lauren Lewis" userId="S::llewis@harrisburgu.edu::c7589746-481f-4026-be2c-91e3824d7060" providerId="AD" clId="Web-{D5AFABDE-2200-4075-9FD7-65519A587CAC}" dt="2018-05-08T18:31:38.852" v="30"/>
        <pc:sldMkLst>
          <pc:docMk/>
          <pc:sldMk cId="4256006392" sldId="608"/>
        </pc:sldMkLst>
      </pc:sldChg>
      <pc:sldChg chg="modNotes">
        <pc:chgData name="Lauren Lewis" userId="S::llewis@harrisburgu.edu::c7589746-481f-4026-be2c-91e3824d7060" providerId="AD" clId="Web-{D5AFABDE-2200-4075-9FD7-65519A587CAC}" dt="2018-05-08T18:31:18.789" v="22"/>
        <pc:sldMkLst>
          <pc:docMk/>
          <pc:sldMk cId="3925608872" sldId="630"/>
        </pc:sldMkLst>
      </pc:sldChg>
      <pc:sldChg chg="modNotes">
        <pc:chgData name="Lauren Lewis" userId="S::llewis@harrisburgu.edu::c7589746-481f-4026-be2c-91e3824d7060" providerId="AD" clId="Web-{D5AFABDE-2200-4075-9FD7-65519A587CAC}" dt="2018-05-08T18:31:11.102" v="17"/>
        <pc:sldMkLst>
          <pc:docMk/>
          <pc:sldMk cId="191832407" sldId="647"/>
        </pc:sldMkLst>
      </pc:sldChg>
      <pc:sldChg chg="modNotes">
        <pc:chgData name="Lauren Lewis" userId="S::llewis@harrisburgu.edu::c7589746-481f-4026-be2c-91e3824d7060" providerId="AD" clId="Web-{D5AFABDE-2200-4075-9FD7-65519A587CAC}" dt="2018-05-08T18:30:08.381" v="2"/>
        <pc:sldMkLst>
          <pc:docMk/>
          <pc:sldMk cId="2878820999" sldId="654"/>
        </pc:sldMkLst>
      </pc:sldChg>
      <pc:sldChg chg="modNotes">
        <pc:chgData name="Lauren Lewis" userId="S::llewis@harrisburgu.edu::c7589746-481f-4026-be2c-91e3824d7060" providerId="AD" clId="Web-{D5AFABDE-2200-4075-9FD7-65519A587CAC}" dt="2018-05-08T18:31:30.649" v="28"/>
        <pc:sldMkLst>
          <pc:docMk/>
          <pc:sldMk cId="995744009" sldId="657"/>
        </pc:sldMkLst>
      </pc:sldChg>
      <pc:sldChg chg="modNotes">
        <pc:chgData name="Lauren Lewis" userId="S::llewis@harrisburgu.edu::c7589746-481f-4026-be2c-91e3824d7060" providerId="AD" clId="Web-{D5AFABDE-2200-4075-9FD7-65519A587CAC}" dt="2018-05-08T18:30:48.820" v="9"/>
        <pc:sldMkLst>
          <pc:docMk/>
          <pc:sldMk cId="822165814" sldId="660"/>
        </pc:sldMkLst>
      </pc:sldChg>
      <pc:sldChg chg="modNotes">
        <pc:chgData name="Lauren Lewis" userId="S::llewis@harrisburgu.edu::c7589746-481f-4026-be2c-91e3824d7060" providerId="AD" clId="Web-{D5AFABDE-2200-4075-9FD7-65519A587CAC}" dt="2018-05-08T18:31:04.398" v="14"/>
        <pc:sldMkLst>
          <pc:docMk/>
          <pc:sldMk cId="672956513" sldId="663"/>
        </pc:sldMkLst>
      </pc:sldChg>
      <pc:sldChg chg="modNotes">
        <pc:chgData name="Lauren Lewis" userId="S::llewis@harrisburgu.edu::c7589746-481f-4026-be2c-91e3824d7060" providerId="AD" clId="Web-{D5AFABDE-2200-4075-9FD7-65519A587CAC}" dt="2018-05-08T18:31:13.430" v="19"/>
        <pc:sldMkLst>
          <pc:docMk/>
          <pc:sldMk cId="4238500150" sldId="666"/>
        </pc:sldMkLst>
      </pc:sldChg>
      <pc:sldChg chg="modNotes">
        <pc:chgData name="Lauren Lewis" userId="S::llewis@harrisburgu.edu::c7589746-481f-4026-be2c-91e3824d7060" providerId="AD" clId="Web-{D5AFABDE-2200-4075-9FD7-65519A587CAC}" dt="2018-05-08T18:31:22.133" v="23"/>
        <pc:sldMkLst>
          <pc:docMk/>
          <pc:sldMk cId="909053570" sldId="667"/>
        </pc:sldMkLst>
      </pc:sldChg>
      <pc:sldChg chg="modNotes">
        <pc:chgData name="Lauren Lewis" userId="S::llewis@harrisburgu.edu::c7589746-481f-4026-be2c-91e3824d7060" providerId="AD" clId="Web-{D5AFABDE-2200-4075-9FD7-65519A587CAC}" dt="2018-05-08T18:31:25.461" v="25"/>
        <pc:sldMkLst>
          <pc:docMk/>
          <pc:sldMk cId="3349801794" sldId="673"/>
        </pc:sldMkLst>
      </pc:sldChg>
      <pc:sldChg chg="modNotes">
        <pc:chgData name="Lauren Lewis" userId="S::llewis@harrisburgu.edu::c7589746-481f-4026-be2c-91e3824d7060" providerId="AD" clId="Web-{D5AFABDE-2200-4075-9FD7-65519A587CAC}" dt="2018-05-08T18:31:27.774" v="27"/>
        <pc:sldMkLst>
          <pc:docMk/>
          <pc:sldMk cId="1912992886" sldId="680"/>
        </pc:sldMkLst>
      </pc:sldChg>
      <pc:sldChg chg="modNotes">
        <pc:chgData name="Lauren Lewis" userId="S::llewis@harrisburgu.edu::c7589746-481f-4026-be2c-91e3824d7060" providerId="AD" clId="Web-{D5AFABDE-2200-4075-9FD7-65519A587CAC}" dt="2018-05-08T18:29:44.662" v="0"/>
        <pc:sldMkLst>
          <pc:docMk/>
          <pc:sldMk cId="151957745" sldId="68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5/8/2018 6:30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5/8/2018 6:29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5/8/2018 6:29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2084397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Segoe UI Light"/>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5/8/2018 6:29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980150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5/8/2018 6:29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3270415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Segoe UI Light"/>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5/8/2018 6:29 PM</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396476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4476C2-CCCF-424D-AE11-392E5C4357C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5029E39-1BF7-49CC-BF50-E467BC95835F}"/>
              </a:ext>
            </a:extLst>
          </p:cNvPr>
          <p:cNvSpPr txBox="1">
            <a:spLocks noGrp="1"/>
          </p:cNvSpPr>
          <p:nvPr>
            <p:ph type="body" sz="quarter" idx="1"/>
          </p:nvPr>
        </p:nvSpPr>
        <p:spPr/>
        <p:txBody>
          <a:bodyPr/>
          <a:lstStyle/>
          <a:p>
            <a:endParaRPr lang="en-US" kern="1200" dirty="0">
              <a:latin typeface="Segoe UI Light" pitchFamily="34" charset="0"/>
              <a:cs typeface="Segoe UI Light"/>
            </a:endParaRPr>
          </a:p>
        </p:txBody>
      </p:sp>
      <p:sp>
        <p:nvSpPr>
          <p:cNvPr id="4" name="Header Placeholder 3">
            <a:extLst>
              <a:ext uri="{FF2B5EF4-FFF2-40B4-BE49-F238E27FC236}">
                <a16:creationId xmlns:a16="http://schemas.microsoft.com/office/drawing/2014/main" id="{5B6BBD46-6E22-43A8-A08D-BCA9F0F53E21}"/>
              </a:ext>
            </a:extLst>
          </p:cNvPr>
          <p:cNvSpPr txBox="1"/>
          <p:nvPr/>
        </p:nvSpPr>
        <p:spPr>
          <a:xfrm>
            <a:off x="0"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l" defTabSz="93274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1200" cap="none" spc="0" normalizeH="0" baseline="0" noProof="0">
                <a:ln>
                  <a:noFill/>
                </a:ln>
                <a:solidFill>
                  <a:srgbClr val="000000"/>
                </a:solidFill>
                <a:effectLst/>
                <a:uLnTx/>
                <a:uFillTx/>
                <a:latin typeface="Segoe UI" pitchFamily="34"/>
                <a:ea typeface="+mn-ea"/>
                <a:cs typeface="+mn-cs"/>
              </a:rPr>
              <a:t>EMS Overview</a:t>
            </a:r>
          </a:p>
        </p:txBody>
      </p:sp>
      <p:sp>
        <p:nvSpPr>
          <p:cNvPr id="5" name="Footer Placeholder 4">
            <a:extLst>
              <a:ext uri="{FF2B5EF4-FFF2-40B4-BE49-F238E27FC236}">
                <a16:creationId xmlns:a16="http://schemas.microsoft.com/office/drawing/2014/main" id="{BA7312E2-F6B6-4F9B-B26C-85DB32CE7A6F}"/>
              </a:ext>
            </a:extLst>
          </p:cNvPr>
          <p:cNvSpPr txBox="1"/>
          <p:nvPr/>
        </p:nvSpPr>
        <p:spPr>
          <a:xfrm>
            <a:off x="0" y="8686800"/>
            <a:ext cx="5920740" cy="355966"/>
          </a:xfrm>
          <a:prstGeom prst="rect">
            <a:avLst/>
          </a:prstGeom>
          <a:noFill/>
          <a:ln cap="flat">
            <a:noFill/>
          </a:ln>
        </p:spPr>
        <p:txBody>
          <a:bodyPr vert="horz" wrap="square" lIns="91440" tIns="45720" rIns="91440" bIns="45720" anchor="b" anchorCtr="0" compatLnSpc="1">
            <a:noAutofit/>
          </a:bodyPr>
          <a:lstStyle/>
          <a:p>
            <a:pPr marL="571500" marR="0" lvl="0" indent="0" algn="l" defTabSz="914098"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00" b="0" i="0" u="none" strike="noStrike" kern="1200" cap="none" spc="0" normalizeH="0" baseline="0" noProof="0">
                <a:ln>
                  <a:noFill/>
                </a:ln>
                <a:solidFill>
                  <a:srgbClr val="000000"/>
                </a:solidFill>
                <a:effectLst/>
                <a:uLnTx/>
                <a:uFillTx/>
                <a:latin typeface="Segoe UI" pitchFamily="34"/>
                <a:ea typeface="Segoe UI" pitchFamily="34"/>
                <a:cs typeface="Segoe UI" pitchFamily="34"/>
              </a:rPr>
              <a:t>© 2014 Microsoft Corporation. All rights reserved. Microsoft, Windows, Surface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219A5B9-A715-4295-A434-30100BFCA75B}"/>
              </a:ext>
            </a:extLst>
          </p:cNvPr>
          <p:cNvSpPr txBox="1"/>
          <p:nvPr/>
        </p:nvSpPr>
        <p:spPr>
          <a:xfrm>
            <a:off x="3884608"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3274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C1DAFA96-76D6-40CC-ABAA-4B317E4E79E4}" type="datetime1">
              <a:rPr kumimoji="0" lang="en-US" sz="1200" b="0" i="0" u="none" strike="noStrike" kern="1200" cap="none" spc="0" normalizeH="0" baseline="0" noProof="0">
                <a:ln>
                  <a:noFill/>
                </a:ln>
                <a:solidFill>
                  <a:srgbClr val="000000"/>
                </a:solidFill>
                <a:effectLst/>
                <a:uLnTx/>
                <a:uFillTx/>
                <a:latin typeface="Segoe UI" pitchFamily="34"/>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5/8/2018</a:t>
            </a:fld>
            <a:endParaRPr kumimoji="0" lang="en-US" sz="1200" b="0" i="0" u="none" strike="noStrike" kern="1200" cap="none" spc="0" normalizeH="0" baseline="0" noProof="0">
              <a:ln>
                <a:noFill/>
              </a:ln>
              <a:solidFill>
                <a:srgbClr val="000000"/>
              </a:solidFill>
              <a:effectLst/>
              <a:uLnTx/>
              <a:uFillTx/>
              <a:latin typeface="Segoe UI" pitchFamily="34"/>
              <a:ea typeface="+mn-ea"/>
              <a:cs typeface="+mn-cs"/>
            </a:endParaRPr>
          </a:p>
        </p:txBody>
      </p:sp>
      <p:sp>
        <p:nvSpPr>
          <p:cNvPr id="7" name="Slide Number Placeholder 6">
            <a:extLst>
              <a:ext uri="{FF2B5EF4-FFF2-40B4-BE49-F238E27FC236}">
                <a16:creationId xmlns:a16="http://schemas.microsoft.com/office/drawing/2014/main" id="{FE7553E8-9E1B-4434-906E-6EE4BB9B2CE8}"/>
              </a:ext>
            </a:extLst>
          </p:cNvPr>
          <p:cNvSpPr txBox="1"/>
          <p:nvPr/>
        </p:nvSpPr>
        <p:spPr>
          <a:xfrm>
            <a:off x="5909309" y="8685208"/>
            <a:ext cx="947098" cy="457200"/>
          </a:xfrm>
          <a:prstGeom prst="rect">
            <a:avLst/>
          </a:prstGeom>
          <a:noFill/>
          <a:ln cap="flat">
            <a:noFill/>
          </a:ln>
        </p:spPr>
        <p:txBody>
          <a:bodyPr vert="horz" wrap="square" lIns="91440" tIns="45720" rIns="91440" bIns="45720" anchor="b" anchorCtr="0" compatLnSpc="1">
            <a:noAutofit/>
          </a:bodyPr>
          <a:lstStyle/>
          <a:p>
            <a:pPr marL="0" marR="0" lvl="0" indent="0" algn="r" defTabSz="93274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61C6A2B7-DC54-40F6-BDE0-13EEA5AB8E7D}"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15</a:t>
            </a:fld>
            <a:endParaRPr kumimoji="0" lang="en-US" sz="1200" b="0" i="0" u="none" strike="noStrike" kern="1200" cap="none" spc="0" normalizeH="0" baseline="0" noProof="0">
              <a:ln>
                <a:noFill/>
              </a:ln>
              <a:solidFill>
                <a:srgbClr val="000000"/>
              </a:solidFill>
              <a:effectLst/>
              <a:uLnTx/>
              <a:uFillTx/>
              <a:latin typeface="Segoe UI" pitchFamily="34"/>
              <a:ea typeface="+mn-ea"/>
              <a:cs typeface="+mn-cs"/>
            </a:endParaRPr>
          </a:p>
        </p:txBody>
      </p:sp>
    </p:spTree>
    <p:extLst>
      <p:ext uri="{BB962C8B-B14F-4D97-AF65-F5344CB8AC3E}">
        <p14:creationId xmlns:p14="http://schemas.microsoft.com/office/powerpoint/2010/main" val="3563536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Segoe UI Ligh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2D2A7-FEDB-4FEC-BF57-39E9383DCE5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2926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Segoe UI Light"/>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5/8/2018 6:29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6862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latin typeface="Segoe UI Light"/>
              <a:cs typeface="Segoe UI Light"/>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5/8/2018 6:29 PM</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2322441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4476C2-CCCF-424D-AE11-392E5C4357C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5029E39-1BF7-49CC-BF50-E467BC95835F}"/>
              </a:ext>
            </a:extLst>
          </p:cNvPr>
          <p:cNvSpPr txBox="1">
            <a:spLocks noGrp="1"/>
          </p:cNvSpPr>
          <p:nvPr>
            <p:ph type="body" sz="quarter" idx="1"/>
          </p:nvPr>
        </p:nvSpPr>
        <p:spPr/>
        <p:txBody>
          <a:bodyPr/>
          <a:lstStyle/>
          <a:p>
            <a:endParaRPr lang="en-US" kern="1200" dirty="0">
              <a:latin typeface="Segoe UI Light" pitchFamily="34" charset="0"/>
              <a:cs typeface="Segoe UI Light"/>
            </a:endParaRPr>
          </a:p>
        </p:txBody>
      </p:sp>
      <p:sp>
        <p:nvSpPr>
          <p:cNvPr id="4" name="Header Placeholder 3">
            <a:extLst>
              <a:ext uri="{FF2B5EF4-FFF2-40B4-BE49-F238E27FC236}">
                <a16:creationId xmlns:a16="http://schemas.microsoft.com/office/drawing/2014/main" id="{5B6BBD46-6E22-43A8-A08D-BCA9F0F53E21}"/>
              </a:ext>
            </a:extLst>
          </p:cNvPr>
          <p:cNvSpPr txBox="1"/>
          <p:nvPr/>
        </p:nvSpPr>
        <p:spPr>
          <a:xfrm>
            <a:off x="0"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l" defTabSz="93274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1200" cap="none" spc="0" normalizeH="0" baseline="0" noProof="0">
                <a:ln>
                  <a:noFill/>
                </a:ln>
                <a:solidFill>
                  <a:srgbClr val="000000"/>
                </a:solidFill>
                <a:effectLst/>
                <a:uLnTx/>
                <a:uFillTx/>
                <a:latin typeface="Segoe UI" pitchFamily="34"/>
                <a:ea typeface="+mn-ea"/>
                <a:cs typeface="+mn-cs"/>
              </a:rPr>
              <a:t>EMS Overview</a:t>
            </a:r>
          </a:p>
        </p:txBody>
      </p:sp>
      <p:sp>
        <p:nvSpPr>
          <p:cNvPr id="5" name="Footer Placeholder 4">
            <a:extLst>
              <a:ext uri="{FF2B5EF4-FFF2-40B4-BE49-F238E27FC236}">
                <a16:creationId xmlns:a16="http://schemas.microsoft.com/office/drawing/2014/main" id="{BA7312E2-F6B6-4F9B-B26C-85DB32CE7A6F}"/>
              </a:ext>
            </a:extLst>
          </p:cNvPr>
          <p:cNvSpPr txBox="1"/>
          <p:nvPr/>
        </p:nvSpPr>
        <p:spPr>
          <a:xfrm>
            <a:off x="0" y="8686800"/>
            <a:ext cx="5920740" cy="355966"/>
          </a:xfrm>
          <a:prstGeom prst="rect">
            <a:avLst/>
          </a:prstGeom>
          <a:noFill/>
          <a:ln cap="flat">
            <a:noFill/>
          </a:ln>
        </p:spPr>
        <p:txBody>
          <a:bodyPr vert="horz" wrap="square" lIns="91440" tIns="45720" rIns="91440" bIns="45720" anchor="b" anchorCtr="0" compatLnSpc="1">
            <a:noAutofit/>
          </a:bodyPr>
          <a:lstStyle/>
          <a:p>
            <a:pPr marL="571500" marR="0" lvl="0" indent="0" algn="l" defTabSz="914098"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00" b="0" i="0" u="none" strike="noStrike" kern="1200" cap="none" spc="0" normalizeH="0" baseline="0" noProof="0">
                <a:ln>
                  <a:noFill/>
                </a:ln>
                <a:solidFill>
                  <a:srgbClr val="000000"/>
                </a:solidFill>
                <a:effectLst/>
                <a:uLnTx/>
                <a:uFillTx/>
                <a:latin typeface="Segoe UI" pitchFamily="34"/>
                <a:ea typeface="Segoe UI" pitchFamily="34"/>
                <a:cs typeface="Segoe UI" pitchFamily="34"/>
              </a:rPr>
              <a:t>© 2014 Microsoft Corporation. All rights reserved. Microsoft, Windows, Surface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219A5B9-A715-4295-A434-30100BFCA75B}"/>
              </a:ext>
            </a:extLst>
          </p:cNvPr>
          <p:cNvSpPr txBox="1"/>
          <p:nvPr/>
        </p:nvSpPr>
        <p:spPr>
          <a:xfrm>
            <a:off x="3884608"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3274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C1DAFA96-76D6-40CC-ABAA-4B317E4E79E4}" type="datetime1">
              <a:rPr kumimoji="0" lang="en-US" sz="1200" b="0" i="0" u="none" strike="noStrike" kern="1200" cap="none" spc="0" normalizeH="0" baseline="0" noProof="0">
                <a:ln>
                  <a:noFill/>
                </a:ln>
                <a:solidFill>
                  <a:srgbClr val="000000"/>
                </a:solidFill>
                <a:effectLst/>
                <a:uLnTx/>
                <a:uFillTx/>
                <a:latin typeface="Segoe UI" pitchFamily="34"/>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5/8/2018</a:t>
            </a:fld>
            <a:endParaRPr kumimoji="0" lang="en-US" sz="1200" b="0" i="0" u="none" strike="noStrike" kern="1200" cap="none" spc="0" normalizeH="0" baseline="0" noProof="0">
              <a:ln>
                <a:noFill/>
              </a:ln>
              <a:solidFill>
                <a:srgbClr val="000000"/>
              </a:solidFill>
              <a:effectLst/>
              <a:uLnTx/>
              <a:uFillTx/>
              <a:latin typeface="Segoe UI" pitchFamily="34"/>
              <a:ea typeface="+mn-ea"/>
              <a:cs typeface="+mn-cs"/>
            </a:endParaRPr>
          </a:p>
        </p:txBody>
      </p:sp>
      <p:sp>
        <p:nvSpPr>
          <p:cNvPr id="7" name="Slide Number Placeholder 6">
            <a:extLst>
              <a:ext uri="{FF2B5EF4-FFF2-40B4-BE49-F238E27FC236}">
                <a16:creationId xmlns:a16="http://schemas.microsoft.com/office/drawing/2014/main" id="{FE7553E8-9E1B-4434-906E-6EE4BB9B2CE8}"/>
              </a:ext>
            </a:extLst>
          </p:cNvPr>
          <p:cNvSpPr txBox="1"/>
          <p:nvPr/>
        </p:nvSpPr>
        <p:spPr>
          <a:xfrm>
            <a:off x="5909309" y="8685208"/>
            <a:ext cx="947098" cy="457200"/>
          </a:xfrm>
          <a:prstGeom prst="rect">
            <a:avLst/>
          </a:prstGeom>
          <a:noFill/>
          <a:ln cap="flat">
            <a:noFill/>
          </a:ln>
        </p:spPr>
        <p:txBody>
          <a:bodyPr vert="horz" wrap="square" lIns="91440" tIns="45720" rIns="91440" bIns="45720" anchor="b" anchorCtr="0" compatLnSpc="1">
            <a:noAutofit/>
          </a:bodyPr>
          <a:lstStyle/>
          <a:p>
            <a:pPr marL="0" marR="0" lvl="0" indent="0" algn="r" defTabSz="93274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61C6A2B7-DC54-40F6-BDE0-13EEA5AB8E7D}"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19</a:t>
            </a:fld>
            <a:endParaRPr kumimoji="0" lang="en-US" sz="1200" b="0" i="0" u="none" strike="noStrike" kern="1200" cap="none" spc="0" normalizeH="0" baseline="0" noProof="0">
              <a:ln>
                <a:noFill/>
              </a:ln>
              <a:solidFill>
                <a:srgbClr val="000000"/>
              </a:solidFill>
              <a:effectLst/>
              <a:uLnTx/>
              <a:uFillTx/>
              <a:latin typeface="Segoe UI" pitchFamily="34"/>
              <a:ea typeface="+mn-ea"/>
              <a:cs typeface="+mn-cs"/>
            </a:endParaRPr>
          </a:p>
        </p:txBody>
      </p:sp>
    </p:spTree>
    <p:extLst>
      <p:ext uri="{BB962C8B-B14F-4D97-AF65-F5344CB8AC3E}">
        <p14:creationId xmlns:p14="http://schemas.microsoft.com/office/powerpoint/2010/main" val="4157602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endParaRPr lang="en-US" dirty="0">
              <a:cs typeface="Segoe UI Light"/>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5/8/2018 6:29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88571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kern="1200" dirty="0">
              <a:latin typeface="Segoe UI Light" pitchFamily="34" charset="0"/>
              <a:cs typeface="Segoe UI Light"/>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5/8/2018 6:29 PM</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2710335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Segoe UI Light"/>
            </a:endParaRPr>
          </a:p>
        </p:txBody>
      </p:sp>
      <p:sp>
        <p:nvSpPr>
          <p:cNvPr id="4" name="Slide Number Placeholder 3"/>
          <p:cNvSpPr>
            <a:spLocks noGrp="1"/>
          </p:cNvSpPr>
          <p:nvPr>
            <p:ph type="sldNum" sz="quarter" idx="10"/>
          </p:nvPr>
        </p:nvSpPr>
        <p:spPr/>
        <p:txBody>
          <a:bodyPr/>
          <a:lstStyle/>
          <a:p>
            <a:fld id="{F1279451-DC3F-4DFF-8F6E-8CFEB00E94A5}" type="slidenum">
              <a:rPr lang="en-US" smtClean="0"/>
              <a:t>3</a:t>
            </a:fld>
            <a:endParaRPr lang="en-US"/>
          </a:p>
        </p:txBody>
      </p:sp>
    </p:spTree>
    <p:extLst>
      <p:ext uri="{BB962C8B-B14F-4D97-AF65-F5344CB8AC3E}">
        <p14:creationId xmlns:p14="http://schemas.microsoft.com/office/powerpoint/2010/main" val="2320502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Segoe UI Light"/>
            </a:endParaRPr>
          </a:p>
        </p:txBody>
      </p:sp>
      <p:sp>
        <p:nvSpPr>
          <p:cNvPr id="4" name="Header Placeholder 3"/>
          <p:cNvSpPr>
            <a:spLocks noGrp="1"/>
          </p:cNvSpPr>
          <p:nvPr>
            <p:ph type="hdr" sz="quarter" idx="10"/>
          </p:nvPr>
        </p:nvSpPr>
        <p:spPr/>
        <p:txBody>
          <a:bodyPr/>
          <a:lstStyle/>
          <a:p>
            <a:r>
              <a:rPr lang="en-US" dirty="0"/>
              <a:t>EMS Overview</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Surface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09881F0D-E00C-468A-A908-E7F980115128}" type="datetime1">
              <a:rPr lang="en-US" smtClean="0"/>
              <a:t>5/8/2018</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2384930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Segoe UI Light"/>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5/8/2018 6:29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16753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Segoe UI Light"/>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5/8/2018 6:29 PM</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626603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4476C2-CCCF-424D-AE11-392E5C4357C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5029E39-1BF7-49CC-BF50-E467BC95835F}"/>
              </a:ext>
            </a:extLst>
          </p:cNvPr>
          <p:cNvSpPr txBox="1">
            <a:spLocks noGrp="1"/>
          </p:cNvSpPr>
          <p:nvPr>
            <p:ph type="body" sz="quarter"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endParaRPr lang="en-US" b="0" dirty="0">
              <a:cs typeface="Segoe UI Light"/>
            </a:endParaRPr>
          </a:p>
        </p:txBody>
      </p:sp>
      <p:sp>
        <p:nvSpPr>
          <p:cNvPr id="4" name="Header Placeholder 3">
            <a:extLst>
              <a:ext uri="{FF2B5EF4-FFF2-40B4-BE49-F238E27FC236}">
                <a16:creationId xmlns:a16="http://schemas.microsoft.com/office/drawing/2014/main" id="{5B6BBD46-6E22-43A8-A08D-BCA9F0F53E21}"/>
              </a:ext>
            </a:extLst>
          </p:cNvPr>
          <p:cNvSpPr txBox="1"/>
          <p:nvPr/>
        </p:nvSpPr>
        <p:spPr>
          <a:xfrm>
            <a:off x="0"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l" defTabSz="93274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1200" cap="none" spc="0" normalizeH="0" baseline="0" noProof="0">
                <a:ln>
                  <a:noFill/>
                </a:ln>
                <a:solidFill>
                  <a:srgbClr val="000000"/>
                </a:solidFill>
                <a:effectLst/>
                <a:uLnTx/>
                <a:uFillTx/>
                <a:latin typeface="Segoe UI" pitchFamily="34"/>
                <a:ea typeface="+mn-ea"/>
                <a:cs typeface="+mn-cs"/>
              </a:rPr>
              <a:t>EMS Overview</a:t>
            </a:r>
          </a:p>
        </p:txBody>
      </p:sp>
      <p:sp>
        <p:nvSpPr>
          <p:cNvPr id="5" name="Footer Placeholder 4">
            <a:extLst>
              <a:ext uri="{FF2B5EF4-FFF2-40B4-BE49-F238E27FC236}">
                <a16:creationId xmlns:a16="http://schemas.microsoft.com/office/drawing/2014/main" id="{BA7312E2-F6B6-4F9B-B26C-85DB32CE7A6F}"/>
              </a:ext>
            </a:extLst>
          </p:cNvPr>
          <p:cNvSpPr txBox="1"/>
          <p:nvPr/>
        </p:nvSpPr>
        <p:spPr>
          <a:xfrm>
            <a:off x="0" y="8686800"/>
            <a:ext cx="5920740" cy="355966"/>
          </a:xfrm>
          <a:prstGeom prst="rect">
            <a:avLst/>
          </a:prstGeom>
          <a:noFill/>
          <a:ln cap="flat">
            <a:noFill/>
          </a:ln>
        </p:spPr>
        <p:txBody>
          <a:bodyPr vert="horz" wrap="square" lIns="91440" tIns="45720" rIns="91440" bIns="45720" anchor="b" anchorCtr="0" compatLnSpc="1">
            <a:noAutofit/>
          </a:bodyPr>
          <a:lstStyle/>
          <a:p>
            <a:pPr marL="571500" marR="0" lvl="0" indent="0" algn="l" defTabSz="914098"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00" b="0" i="0" u="none" strike="noStrike" kern="1200" cap="none" spc="0" normalizeH="0" baseline="0" noProof="0">
                <a:ln>
                  <a:noFill/>
                </a:ln>
                <a:solidFill>
                  <a:srgbClr val="000000"/>
                </a:solidFill>
                <a:effectLst/>
                <a:uLnTx/>
                <a:uFillTx/>
                <a:latin typeface="Segoe UI" pitchFamily="34"/>
                <a:ea typeface="Segoe UI" pitchFamily="34"/>
                <a:cs typeface="Segoe UI" pitchFamily="34"/>
              </a:rPr>
              <a:t>© 2014 Microsoft Corporation. All rights reserved. Microsoft, Windows, Surface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219A5B9-A715-4295-A434-30100BFCA75B}"/>
              </a:ext>
            </a:extLst>
          </p:cNvPr>
          <p:cNvSpPr txBox="1"/>
          <p:nvPr/>
        </p:nvSpPr>
        <p:spPr>
          <a:xfrm>
            <a:off x="3884608"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3274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C1DAFA96-76D6-40CC-ABAA-4B317E4E79E4}" type="datetime1">
              <a:rPr kumimoji="0" lang="en-US" sz="1200" b="0" i="0" u="none" strike="noStrike" kern="1200" cap="none" spc="0" normalizeH="0" baseline="0" noProof="0">
                <a:ln>
                  <a:noFill/>
                </a:ln>
                <a:solidFill>
                  <a:srgbClr val="000000"/>
                </a:solidFill>
                <a:effectLst/>
                <a:uLnTx/>
                <a:uFillTx/>
                <a:latin typeface="Segoe UI" pitchFamily="34"/>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5/8/2018</a:t>
            </a:fld>
            <a:endParaRPr kumimoji="0" lang="en-US" sz="1200" b="0" i="0" u="none" strike="noStrike" kern="1200" cap="none" spc="0" normalizeH="0" baseline="0" noProof="0">
              <a:ln>
                <a:noFill/>
              </a:ln>
              <a:solidFill>
                <a:srgbClr val="000000"/>
              </a:solidFill>
              <a:effectLst/>
              <a:uLnTx/>
              <a:uFillTx/>
              <a:latin typeface="Segoe UI" pitchFamily="34"/>
              <a:ea typeface="+mn-ea"/>
              <a:cs typeface="+mn-cs"/>
            </a:endParaRPr>
          </a:p>
        </p:txBody>
      </p:sp>
      <p:sp>
        <p:nvSpPr>
          <p:cNvPr id="7" name="Slide Number Placeholder 6">
            <a:extLst>
              <a:ext uri="{FF2B5EF4-FFF2-40B4-BE49-F238E27FC236}">
                <a16:creationId xmlns:a16="http://schemas.microsoft.com/office/drawing/2014/main" id="{FE7553E8-9E1B-4434-906E-6EE4BB9B2CE8}"/>
              </a:ext>
            </a:extLst>
          </p:cNvPr>
          <p:cNvSpPr txBox="1"/>
          <p:nvPr/>
        </p:nvSpPr>
        <p:spPr>
          <a:xfrm>
            <a:off x="5909309" y="8685208"/>
            <a:ext cx="947098" cy="457200"/>
          </a:xfrm>
          <a:prstGeom prst="rect">
            <a:avLst/>
          </a:prstGeom>
          <a:noFill/>
          <a:ln cap="flat">
            <a:noFill/>
          </a:ln>
        </p:spPr>
        <p:txBody>
          <a:bodyPr vert="horz" wrap="square" lIns="91440" tIns="45720" rIns="91440" bIns="45720" anchor="b" anchorCtr="0" compatLnSpc="1">
            <a:noAutofit/>
          </a:bodyPr>
          <a:lstStyle/>
          <a:p>
            <a:pPr marL="0" marR="0" lvl="0" indent="0" algn="r" defTabSz="93274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61C6A2B7-DC54-40F6-BDE0-13EEA5AB8E7D}"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25</a:t>
            </a:fld>
            <a:endParaRPr kumimoji="0" lang="en-US" sz="1200" b="0" i="0" u="none" strike="noStrike" kern="1200" cap="none" spc="0" normalizeH="0" baseline="0" noProof="0">
              <a:ln>
                <a:noFill/>
              </a:ln>
              <a:solidFill>
                <a:srgbClr val="000000"/>
              </a:solidFill>
              <a:effectLst/>
              <a:uLnTx/>
              <a:uFillTx/>
              <a:latin typeface="Segoe UI" pitchFamily="34"/>
              <a:ea typeface="+mn-ea"/>
              <a:cs typeface="+mn-cs"/>
            </a:endParaRPr>
          </a:p>
        </p:txBody>
      </p:sp>
    </p:spTree>
    <p:extLst>
      <p:ext uri="{BB962C8B-B14F-4D97-AF65-F5344CB8AC3E}">
        <p14:creationId xmlns:p14="http://schemas.microsoft.com/office/powerpoint/2010/main" val="2661496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kern="1200" dirty="0">
              <a:latin typeface="Segoe UI Light" pitchFamily="34" charset="0"/>
              <a:cs typeface="Segoe UI Light"/>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Microsoft Ignite 2016</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5/8/2018 6:29 PM</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0131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lang="en-US" dirty="0">
              <a:cs typeface="Segoe UI Ligh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28D7B-2F82-4E8B-AB08-BDCA710BFF13}"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608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9519" defTabSz="913751">
              <a:spcBef>
                <a:spcPct val="0"/>
              </a:spcBef>
              <a:spcAft>
                <a:spcPts val="600"/>
              </a:spcAft>
              <a:buClr>
                <a:srgbClr val="777777">
                  <a:lumMod val="60000"/>
                  <a:lumOff val="40000"/>
                </a:srgbClr>
              </a:buClr>
              <a:buSzPct val="120000"/>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6F146-2F6B-42A1-8AC9-59FC5B984828}"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794236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endParaRPr lang="en-US" kern="1200" dirty="0">
              <a:latin typeface="Segoe UI Light" pitchFamily="34" charset="0"/>
              <a:cs typeface="Segoe UI Light"/>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CELA Global Summit 2016</a:t>
            </a:r>
          </a:p>
        </p:txBody>
      </p:sp>
      <p:sp>
        <p:nvSpPr>
          <p:cNvPr id="5" name="Footer Placeholder 4"/>
          <p:cNvSpPr>
            <a:spLocks noGrp="1"/>
          </p:cNvSpPr>
          <p:nvPr>
            <p:ph type="ftr" sz="quarter" idx="11"/>
          </p:nvPr>
        </p:nvSpPr>
        <p:spPr/>
        <p:txBody>
          <a:bodyPr/>
          <a:lstStyle/>
          <a:p>
            <a:pPr marL="0" marR="0" lvl="0" indent="0" algn="l" defTabSz="92415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C483F6-294F-4791-BF5E-4BBE7FCB4529}"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5/8/2018 6:29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7902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5B258F2-B2E5-4175-B339-81AEE5988F5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822147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cs typeface="Segoe UI Ligh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A948F5-61D4-4EAD-B67A-13DA0853C9F3}"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866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defTabSz="914400" eaLnBrk="1" fontAlgn="auto" latinLnBrk="0" hangingPunct="1">
              <a:lnSpc>
                <a:spcPct val="100000"/>
              </a:lnSpc>
              <a:spcBef>
                <a:spcPts val="0"/>
              </a:spcBef>
              <a:spcAft>
                <a:spcPts val="0"/>
              </a:spcAft>
              <a:buClrTx/>
              <a:buSzTx/>
              <a:tabLst/>
            </a:pPr>
            <a:endParaRPr lang="en-US" baseline="0" dirty="0">
              <a:latin typeface="Calibri"/>
              <a:cs typeface="Calibri"/>
            </a:endParaRPr>
          </a:p>
        </p:txBody>
      </p:sp>
      <p:sp>
        <p:nvSpPr>
          <p:cNvPr id="4" name="Slide Number Placeholder 3"/>
          <p:cNvSpPr>
            <a:spLocks noGrp="1"/>
          </p:cNvSpPr>
          <p:nvPr>
            <p:ph type="sldNum" sz="quarter" idx="10"/>
          </p:nvPr>
        </p:nvSpPr>
        <p:spPr/>
        <p:txBody>
          <a:bodyPr/>
          <a:lstStyle/>
          <a:p>
            <a:fld id="{F1279451-DC3F-4DFF-8F6E-8CFEB00E94A5}" type="slidenum">
              <a:rPr lang="en-US" smtClean="0"/>
              <a:t>4</a:t>
            </a:fld>
            <a:endParaRPr lang="en-US"/>
          </a:p>
        </p:txBody>
      </p:sp>
    </p:spTree>
    <p:extLst>
      <p:ext uri="{BB962C8B-B14F-4D97-AF65-F5344CB8AC3E}">
        <p14:creationId xmlns:p14="http://schemas.microsoft.com/office/powerpoint/2010/main" val="40403255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kern="1200" dirty="0">
              <a:latin typeface="Segoe UI Light" pitchFamily="34" charset="0"/>
              <a:cs typeface="Segoe UI Light"/>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anose="020B0502040204020203"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5/8/2018 6:29 PM</a:t>
            </a:fld>
            <a:endParaRPr kumimoji="0" lang="en-US" sz="1800" b="0" i="0" u="none" strike="noStrike" kern="0" cap="none" spc="0" normalizeH="0" baseline="0" noProof="0">
              <a:ln>
                <a:noFill/>
              </a:ln>
              <a:solidFill>
                <a:sysClr val="windowText" lastClr="000000"/>
              </a:solidFill>
              <a:effectLst/>
              <a:uLnTx/>
              <a:uFillTx/>
              <a:latin typeface="Segoe UI" panose="020B0502040204020203"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a:ln>
                <a:noFill/>
              </a:ln>
              <a:solidFill>
                <a:sysClr val="windowText" lastClr="000000"/>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9826434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5/8/2018 6:29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33</a:t>
            </a:fld>
            <a:endParaRPr lang="en-US" dirty="0"/>
          </a:p>
        </p:txBody>
      </p:sp>
    </p:spTree>
    <p:extLst>
      <p:ext uri="{BB962C8B-B14F-4D97-AF65-F5344CB8AC3E}">
        <p14:creationId xmlns:p14="http://schemas.microsoft.com/office/powerpoint/2010/main" val="4248828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kern="1200" dirty="0">
              <a:latin typeface="Segoe UI Light" pitchFamily="34" charset="0"/>
              <a:cs typeface="Segoe UI Light"/>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5/8/2018 6:29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399200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dirty="0">
              <a:latin typeface="+mn-lt"/>
              <a:cs typeface="Calibri"/>
            </a:endParaRPr>
          </a:p>
        </p:txBody>
      </p:sp>
      <p:sp>
        <p:nvSpPr>
          <p:cNvPr id="4" name="Slide Number Placeholder 3"/>
          <p:cNvSpPr>
            <a:spLocks noGrp="1"/>
          </p:cNvSpPr>
          <p:nvPr>
            <p:ph type="sldNum" sz="quarter" idx="10"/>
          </p:nvPr>
        </p:nvSpPr>
        <p:spPr/>
        <p:txBody>
          <a:bodyPr/>
          <a:lstStyle/>
          <a:p>
            <a:fld id="{A0095556-A86C-468F-A29C-9DDE30B49E1A}" type="slidenum">
              <a:rPr lang="en-US" smtClean="0"/>
              <a:t>6</a:t>
            </a:fld>
            <a:endParaRPr lang="en-US"/>
          </a:p>
        </p:txBody>
      </p:sp>
    </p:spTree>
    <p:extLst>
      <p:ext uri="{BB962C8B-B14F-4D97-AF65-F5344CB8AC3E}">
        <p14:creationId xmlns:p14="http://schemas.microsoft.com/office/powerpoint/2010/main" val="1412939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Segoe UI Ligh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375ECA-55A1-4AD3-ACB3-90C8A22DCA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022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a:cs typeface="Calibri"/>
            </a:endParaRPr>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5/8/2018 6:29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171558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Segoe UI Light"/>
            </a:endParaRPr>
          </a:p>
        </p:txBody>
      </p:sp>
      <p:sp>
        <p:nvSpPr>
          <p:cNvPr id="4" name="Slide Number Placeholder 3"/>
          <p:cNvSpPr>
            <a:spLocks noGrp="1"/>
          </p:cNvSpPr>
          <p:nvPr>
            <p:ph type="sldNum" sz="quarter" idx="10"/>
          </p:nvPr>
        </p:nvSpPr>
        <p:spPr/>
        <p:txBody>
          <a:bodyPr/>
          <a:lstStyle/>
          <a:p>
            <a:fld id="{A0095556-A86C-468F-A29C-9DDE30B49E1A}" type="slidenum">
              <a:rPr lang="en-US" smtClean="0"/>
              <a:t>9</a:t>
            </a:fld>
            <a:endParaRPr lang="en-US"/>
          </a:p>
        </p:txBody>
      </p:sp>
    </p:spTree>
    <p:extLst>
      <p:ext uri="{BB962C8B-B14F-4D97-AF65-F5344CB8AC3E}">
        <p14:creationId xmlns:p14="http://schemas.microsoft.com/office/powerpoint/2010/main" val="210671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Segoe UI Light"/>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CDD00BE-E982-480C-A073-CE614B204AB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430252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7488" y="5915185"/>
            <a:ext cx="2237256" cy="822960"/>
          </a:xfrm>
          <a:prstGeom prst="rect">
            <a:avLst/>
          </a:prstGeom>
        </p:spPr>
      </p:pic>
    </p:spTree>
    <p:extLst>
      <p:ext uri="{BB962C8B-B14F-4D97-AF65-F5344CB8AC3E}">
        <p14:creationId xmlns:p14="http://schemas.microsoft.com/office/powerpoint/2010/main" val="2588231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
        <p:nvSpPr>
          <p:cNvPr id="3" name="MSIPCMba9a4355955522788914cc5d" descr="{&quot;HashCode&quot;:-1634785317,&quot;Placement&quot;:&quot;Footer&quot;,&quot;Top&quot;:530.093,&quot;Left&quot;:0.0,&quot;SlideWidth&quot;:979,&quot;SlideHeight&quot;:550}">
            <a:extLst>
              <a:ext uri="{FF2B5EF4-FFF2-40B4-BE49-F238E27FC236}">
                <a16:creationId xmlns:a16="http://schemas.microsoft.com/office/drawing/2014/main" id="{AF68C56F-5DF9-4AE4-B252-E7EBACEAF68B}"/>
              </a:ext>
            </a:extLst>
          </p:cNvPr>
          <p:cNvSpPr txBox="1"/>
          <p:nvPr userDrawn="1"/>
        </p:nvSpPr>
        <p:spPr>
          <a:xfrm>
            <a:off x="5156311" y="6772331"/>
            <a:ext cx="2123853" cy="138499"/>
          </a:xfrm>
          <a:prstGeom prst="rect">
            <a:avLst/>
          </a:prstGeom>
          <a:noFill/>
        </p:spPr>
        <p:txBody>
          <a:bodyPr vert="horz" wrap="square" lIns="0" tIns="0" rIns="0" bIns="0" rtlCol="0" anchor="ctr" anchorCtr="1">
            <a:spAutoFit/>
          </a:bodyPr>
          <a:lstStyle/>
          <a:p>
            <a:pPr algn="l">
              <a:lnSpc>
                <a:spcPct val="90000"/>
              </a:lnSpc>
              <a:spcBef>
                <a:spcPts val="0"/>
              </a:spcBef>
              <a:spcAft>
                <a:spcPts val="0"/>
              </a:spcAft>
            </a:pPr>
            <a:r>
              <a:rPr lang="en-US" sz="1000" dirty="0">
                <a:gradFill>
                  <a:gsLst>
                    <a:gs pos="0">
                      <a:schemeClr val="tx1"/>
                    </a:gs>
                    <a:gs pos="100000">
                      <a:schemeClr val="tx1"/>
                    </a:gs>
                  </a:gsLst>
                  <a:lin ang="5400000" scaled="1"/>
                </a:gradFill>
                <a:latin typeface="Calibri" panose="020F0502020204030204" pitchFamily="34" charset="0"/>
              </a:rPr>
              <a:t>Classified as Microsoft Confidential</a:t>
            </a:r>
          </a:p>
        </p:txBody>
      </p:sp>
    </p:spTree>
    <p:extLst>
      <p:ext uri="{BB962C8B-B14F-4D97-AF65-F5344CB8AC3E}">
        <p14:creationId xmlns:p14="http://schemas.microsoft.com/office/powerpoint/2010/main" val="20258259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72884901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
        <p:nvSpPr>
          <p:cNvPr id="3" name="MSIPCMba9a4355955522788914cc5d" descr="{&quot;HashCode&quot;:-1634785317,&quot;Placement&quot;:&quot;Footer&quot;,&quot;Top&quot;:530.093,&quot;Left&quot;:0.0,&quot;SlideWidth&quot;:979,&quot;SlideHeight&quot;:550}">
            <a:extLst>
              <a:ext uri="{FF2B5EF4-FFF2-40B4-BE49-F238E27FC236}">
                <a16:creationId xmlns:a16="http://schemas.microsoft.com/office/drawing/2014/main" id="{879D606E-8F49-4FB3-9851-D3F80D0523CA}"/>
              </a:ext>
            </a:extLst>
          </p:cNvPr>
          <p:cNvSpPr txBox="1"/>
          <p:nvPr userDrawn="1"/>
        </p:nvSpPr>
        <p:spPr>
          <a:xfrm>
            <a:off x="5156311" y="6772331"/>
            <a:ext cx="2123853" cy="138499"/>
          </a:xfrm>
          <a:prstGeom prst="rect">
            <a:avLst/>
          </a:prstGeom>
          <a:noFill/>
        </p:spPr>
        <p:txBody>
          <a:bodyPr vert="horz" wrap="square" lIns="0" tIns="0" rIns="0" bIns="0" rtlCol="0" anchor="ctr" anchorCtr="1">
            <a:spAutoFit/>
          </a:bodyPr>
          <a:lstStyle/>
          <a:p>
            <a:pPr algn="l">
              <a:lnSpc>
                <a:spcPct val="90000"/>
              </a:lnSpc>
              <a:spcBef>
                <a:spcPts val="0"/>
              </a:spcBef>
              <a:spcAft>
                <a:spcPts val="0"/>
              </a:spcAft>
            </a:pPr>
            <a:r>
              <a:rPr lang="en-US" sz="1000" dirty="0">
                <a:gradFill>
                  <a:gsLst>
                    <a:gs pos="0">
                      <a:schemeClr val="tx1"/>
                    </a:gs>
                    <a:gs pos="100000">
                      <a:schemeClr val="tx1"/>
                    </a:gs>
                  </a:gsLst>
                  <a:lin ang="5400000" scaled="1"/>
                </a:gradFill>
                <a:latin typeface="Calibri" panose="020F0502020204030204" pitchFamily="34" charset="0"/>
              </a:rPr>
              <a:t>Classified as Microsoft Confidential</a:t>
            </a:r>
          </a:p>
        </p:txBody>
      </p:sp>
    </p:spTree>
    <p:extLst>
      <p:ext uri="{BB962C8B-B14F-4D97-AF65-F5344CB8AC3E}">
        <p14:creationId xmlns:p14="http://schemas.microsoft.com/office/powerpoint/2010/main" val="32662911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55672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
        <p:nvSpPr>
          <p:cNvPr id="2" name="MSIPCMba9a4355955522788914cc5d" descr="{&quot;HashCode&quot;:-1634785317,&quot;Placement&quot;:&quot;Footer&quot;,&quot;Top&quot;:530.093,&quot;Left&quot;:0.0,&quot;SlideWidth&quot;:979,&quot;SlideHeight&quot;:550}">
            <a:extLst>
              <a:ext uri="{FF2B5EF4-FFF2-40B4-BE49-F238E27FC236}">
                <a16:creationId xmlns:a16="http://schemas.microsoft.com/office/drawing/2014/main" id="{5112B627-ABFC-423C-92FD-5CB76CDDBDA0}"/>
              </a:ext>
            </a:extLst>
          </p:cNvPr>
          <p:cNvSpPr txBox="1"/>
          <p:nvPr userDrawn="1"/>
        </p:nvSpPr>
        <p:spPr>
          <a:xfrm>
            <a:off x="5156311" y="6772331"/>
            <a:ext cx="2123853" cy="138499"/>
          </a:xfrm>
          <a:prstGeom prst="rect">
            <a:avLst/>
          </a:prstGeom>
          <a:noFill/>
        </p:spPr>
        <p:txBody>
          <a:bodyPr vert="horz" wrap="square" lIns="0" tIns="0" rIns="0" bIns="0" rtlCol="0" anchor="ctr" anchorCtr="1">
            <a:spAutoFit/>
          </a:bodyPr>
          <a:lstStyle/>
          <a:p>
            <a:pPr algn="l">
              <a:lnSpc>
                <a:spcPct val="90000"/>
              </a:lnSpc>
              <a:spcBef>
                <a:spcPts val="0"/>
              </a:spcBef>
              <a:spcAft>
                <a:spcPts val="0"/>
              </a:spcAft>
            </a:pPr>
            <a:r>
              <a:rPr lang="en-US" sz="1000" dirty="0">
                <a:gradFill>
                  <a:gsLst>
                    <a:gs pos="0">
                      <a:schemeClr val="tx1"/>
                    </a:gs>
                    <a:gs pos="100000">
                      <a:schemeClr val="tx1"/>
                    </a:gs>
                  </a:gsLst>
                  <a:lin ang="5400000" scaled="1"/>
                </a:gradFill>
                <a:latin typeface="Calibri" panose="020F0502020204030204" pitchFamily="34" charset="0"/>
              </a:rPr>
              <a:t>Classified as Microsoft Confidential</a:t>
            </a:r>
          </a:p>
        </p:txBody>
      </p:sp>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
        <p:nvSpPr>
          <p:cNvPr id="2" name="MSIPCMba9a4355955522788914cc5d" descr="{&quot;HashCode&quot;:-1634785317,&quot;Placement&quot;:&quot;Footer&quot;,&quot;Top&quot;:530.093,&quot;Left&quot;:0.0,&quot;SlideWidth&quot;:979,&quot;SlideHeight&quot;:550}">
            <a:extLst>
              <a:ext uri="{FF2B5EF4-FFF2-40B4-BE49-F238E27FC236}">
                <a16:creationId xmlns:a16="http://schemas.microsoft.com/office/drawing/2014/main" id="{0DF95937-C832-40B9-AF53-10F3ABEB8B95}"/>
              </a:ext>
            </a:extLst>
          </p:cNvPr>
          <p:cNvSpPr txBox="1"/>
          <p:nvPr userDrawn="1"/>
        </p:nvSpPr>
        <p:spPr>
          <a:xfrm>
            <a:off x="5156311" y="6772331"/>
            <a:ext cx="2123853" cy="138499"/>
          </a:xfrm>
          <a:prstGeom prst="rect">
            <a:avLst/>
          </a:prstGeom>
          <a:noFill/>
        </p:spPr>
        <p:txBody>
          <a:bodyPr vert="horz" wrap="square" lIns="0" tIns="0" rIns="0" bIns="0" rtlCol="0" anchor="ctr" anchorCtr="1">
            <a:spAutoFit/>
          </a:bodyPr>
          <a:lstStyle/>
          <a:p>
            <a:pPr algn="l">
              <a:lnSpc>
                <a:spcPct val="90000"/>
              </a:lnSpc>
              <a:spcBef>
                <a:spcPts val="0"/>
              </a:spcBef>
              <a:spcAft>
                <a:spcPts val="0"/>
              </a:spcAft>
            </a:pPr>
            <a:r>
              <a:rPr lang="en-US" sz="1000" dirty="0">
                <a:gradFill>
                  <a:gsLst>
                    <a:gs pos="0">
                      <a:schemeClr val="tx1"/>
                    </a:gs>
                    <a:gs pos="100000">
                      <a:schemeClr val="tx1"/>
                    </a:gs>
                  </a:gsLst>
                  <a:lin ang="5400000" scaled="1"/>
                </a:gradFill>
                <a:latin typeface="Calibri" panose="020F0502020204030204" pitchFamily="34" charset="0"/>
              </a:rPr>
              <a:t>Classified as Microsoft Confidential</a:t>
            </a:r>
          </a:p>
        </p:txBody>
      </p:sp>
    </p:spTree>
    <p:extLst>
      <p:ext uri="{BB962C8B-B14F-4D97-AF65-F5344CB8AC3E}">
        <p14:creationId xmlns:p14="http://schemas.microsoft.com/office/powerpoint/2010/main" val="19323907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59230" y="3145040"/>
            <a:ext cx="3291840" cy="705834"/>
          </a:xfrm>
          <a:prstGeom prst="rect">
            <a:avLst/>
          </a:prstGeom>
        </p:spPr>
      </p:pic>
      <p:pic>
        <p:nvPicPr>
          <p:cNvPr id="4" name="Picture 3"/>
          <p:cNvPicPr>
            <a:picLocks noChangeAspect="1"/>
          </p:cNvPicPr>
          <p:nvPr userDrawn="1"/>
        </p:nvPicPr>
        <p:blipFill>
          <a:blip r:embed="rId2"/>
          <a:stretch>
            <a:fillRect/>
          </a:stretch>
        </p:blipFill>
        <p:spPr>
          <a:xfrm>
            <a:off x="459230" y="3145040"/>
            <a:ext cx="3291840" cy="705834"/>
          </a:xfrm>
          <a:prstGeom prst="rect">
            <a:avLst/>
          </a:prstGeom>
        </p:spPr>
      </p:pic>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2017 Microsoft Corporation. All rights reserved. </a:t>
            </a:r>
          </a:p>
        </p:txBody>
      </p:sp>
    </p:spTree>
    <p:extLst>
      <p:ext uri="{BB962C8B-B14F-4D97-AF65-F5344CB8AC3E}">
        <p14:creationId xmlns:p14="http://schemas.microsoft.com/office/powerpoint/2010/main" val="1729398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3" hasCustomPrompt="1"/>
          </p:nvPr>
        </p:nvSpPr>
        <p:spPr>
          <a:xfrm>
            <a:off x="1" y="585023"/>
            <a:ext cx="12436475" cy="380490"/>
          </a:xfrm>
          <a:prstGeom prst="rect">
            <a:avLst/>
          </a:prstGeom>
        </p:spPr>
        <p:txBody>
          <a:bodyPr lIns="320040" tIns="53325" rIns="53325" bIns="53325">
            <a:noAutofit/>
          </a:bodyPr>
          <a:lstStyle>
            <a:lvl1pPr marL="0" indent="0">
              <a:buNone/>
              <a:defRPr sz="2856">
                <a:solidFill>
                  <a:schemeClr val="tx1"/>
                </a:solidFill>
                <a:latin typeface="Segoe UI Light" pitchFamily="34" charset="0"/>
              </a:defRPr>
            </a:lvl1pPr>
            <a:lvl2pPr marL="287169" indent="0">
              <a:buNone/>
              <a:defRPr/>
            </a:lvl2pPr>
            <a:lvl3pPr marL="599956" indent="0">
              <a:buNone/>
              <a:defRPr/>
            </a:lvl3pPr>
            <a:lvl4pPr marL="887125" indent="0">
              <a:buNone/>
              <a:defRPr/>
            </a:lvl4pPr>
            <a:lvl5pPr marL="1127107" indent="0">
              <a:buNone/>
              <a:defRPr/>
            </a:lvl5pPr>
          </a:lstStyle>
          <a:p>
            <a:pPr lvl="0"/>
            <a:r>
              <a:rPr lang="en-US" dirty="0"/>
              <a:t>Click to add subtitle</a:t>
            </a:r>
          </a:p>
        </p:txBody>
      </p:sp>
      <p:sp>
        <p:nvSpPr>
          <p:cNvPr id="16" name="Text Placeholder 15"/>
          <p:cNvSpPr>
            <a:spLocks noGrp="1"/>
          </p:cNvSpPr>
          <p:nvPr>
            <p:ph type="body" sz="quarter" idx="14"/>
          </p:nvPr>
        </p:nvSpPr>
        <p:spPr>
          <a:xfrm>
            <a:off x="153879" y="1632058"/>
            <a:ext cx="12128722" cy="209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nvPr>
        </p:nvSpPr>
        <p:spPr/>
        <p:txBody>
          <a:bodyPr/>
          <a:lstStyle/>
          <a:p>
            <a:endParaRPr lang="en-US" dirty="0">
              <a:solidFill>
                <a:srgbClr val="505050"/>
              </a:solidFill>
            </a:endParaRPr>
          </a:p>
        </p:txBody>
      </p:sp>
    </p:spTree>
    <p:extLst>
      <p:ext uri="{BB962C8B-B14F-4D97-AF65-F5344CB8AC3E}">
        <p14:creationId xmlns:p14="http://schemas.microsoft.com/office/powerpoint/2010/main" val="33793818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236" r:id="rId1"/>
    <p:sldLayoutId id="2147484295" r:id="rId2"/>
    <p:sldLayoutId id="2147484240" r:id="rId3"/>
    <p:sldLayoutId id="2147484296" r:id="rId4"/>
    <p:sldLayoutId id="2147484241" r:id="rId5"/>
    <p:sldLayoutId id="2147484297" r:id="rId6"/>
    <p:sldLayoutId id="2147484244" r:id="rId7"/>
    <p:sldLayoutId id="2147484298" r:id="rId8"/>
    <p:sldLayoutId id="2147484245" r:id="rId9"/>
    <p:sldLayoutId id="2147484247" r:id="rId10"/>
    <p:sldLayoutId id="2147484249" r:id="rId11"/>
    <p:sldLayoutId id="2147484250" r:id="rId12"/>
    <p:sldLayoutId id="2147484264" r:id="rId13"/>
    <p:sldLayoutId id="2147484251" r:id="rId14"/>
    <p:sldLayoutId id="2147484252" r:id="rId15"/>
    <p:sldLayoutId id="2147484253" r:id="rId16"/>
    <p:sldLayoutId id="2147484256" r:id="rId17"/>
    <p:sldLayoutId id="2147484257" r:id="rId18"/>
    <p:sldLayoutId id="2147484258" r:id="rId19"/>
    <p:sldLayoutId id="2147484259" r:id="rId20"/>
    <p:sldLayoutId id="2147484260" r:id="rId21"/>
    <p:sldLayoutId id="2147484261" r:id="rId22"/>
    <p:sldLayoutId id="2147484263" r:id="rId23"/>
    <p:sldLayoutId id="2147484299" r:id="rId24"/>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74.png"/></Relationships>
</file>

<file path=ppt/slides/_rels/slide11.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33.png"/><Relationship Id="rId18" Type="http://schemas.openxmlformats.org/officeDocument/2006/relationships/image" Target="../media/image87.png"/><Relationship Id="rId3" Type="http://schemas.openxmlformats.org/officeDocument/2006/relationships/hyperlink" Target="http://www.microsoft.com/ata" TargetMode="External"/><Relationship Id="rId21" Type="http://schemas.openxmlformats.org/officeDocument/2006/relationships/hyperlink" Target="https://docs.microsoft.com/en-us/azure/sql-database/sql-database-threat-detection" TargetMode="External"/><Relationship Id="rId7" Type="http://schemas.openxmlformats.org/officeDocument/2006/relationships/hyperlink" Target="https://azure.microsoft.com/en-us/services/security-center/" TargetMode="External"/><Relationship Id="rId12" Type="http://schemas.openxmlformats.org/officeDocument/2006/relationships/hyperlink" Target="https://docs.microsoft.com/en-us/azure/active-directory/active-directory-identityprotection" TargetMode="External"/><Relationship Id="rId17" Type="http://schemas.openxmlformats.org/officeDocument/2006/relationships/image" Target="../media/image86.png"/><Relationship Id="rId2" Type="http://schemas.openxmlformats.org/officeDocument/2006/relationships/notesSlide" Target="../notesSlides/notesSlide25.xml"/><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17.xml"/><Relationship Id="rId6" Type="http://schemas.openxmlformats.org/officeDocument/2006/relationships/image" Target="../media/image22.emf"/><Relationship Id="rId11" Type="http://schemas.openxmlformats.org/officeDocument/2006/relationships/hyperlink" Target="https://azure.microsoft.com/en-us/documentation/articles/active-directory-identityprotection/" TargetMode="External"/><Relationship Id="rId24" Type="http://schemas.openxmlformats.org/officeDocument/2006/relationships/image" Target="../media/image71.emf"/><Relationship Id="rId5" Type="http://schemas.openxmlformats.org/officeDocument/2006/relationships/hyperlink" Target="https://www.microsoft.com/en-us/WindowsForBusiness/windows-atp" TargetMode="External"/><Relationship Id="rId15" Type="http://schemas.openxmlformats.org/officeDocument/2006/relationships/image" Target="../media/image84.emf"/><Relationship Id="rId23" Type="http://schemas.openxmlformats.org/officeDocument/2006/relationships/hyperlink" Target="https://docs.microsoft.com/en-us/azure/security/security-azure-log-integration-overview" TargetMode="External"/><Relationship Id="rId10" Type="http://schemas.openxmlformats.org/officeDocument/2006/relationships/image" Target="../media/image83.emf"/><Relationship Id="rId19" Type="http://schemas.openxmlformats.org/officeDocument/2006/relationships/image" Target="../media/image88.png"/><Relationship Id="rId4" Type="http://schemas.openxmlformats.org/officeDocument/2006/relationships/image" Target="../media/image45.png"/><Relationship Id="rId9" Type="http://schemas.openxmlformats.org/officeDocument/2006/relationships/hyperlink" Target="https://www.microsoft.com/en-us/cloud-platform/cloud-app-security" TargetMode="External"/><Relationship Id="rId14" Type="http://schemas.openxmlformats.org/officeDocument/2006/relationships/hyperlink" Target="https://azure.microsoft.com/en-us/marketplace/" TargetMode="External"/><Relationship Id="rId22" Type="http://schemas.openxmlformats.org/officeDocument/2006/relationships/hyperlink" Target="https://products.office.com/en-us/exchange/online-email-threat-protectio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hyperlink" Target="https://blogs.technet.microsoft.com/mmpc/2017/06/07/platinum-continues-to-evolve-find-ways-to-maintain-invisibility/"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6.png"/><Relationship Id="rId11" Type="http://schemas.openxmlformats.org/officeDocument/2006/relationships/image" Target="../media/image10.svg"/><Relationship Id="rId5" Type="http://schemas.openxmlformats.org/officeDocument/2006/relationships/image" Target="../media/image5.emf"/><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svg"/></Relationships>
</file>

<file path=ppt/slides/_rels/slide30.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2.jpeg"/><Relationship Id="rId7" Type="http://schemas.openxmlformats.org/officeDocument/2006/relationships/image" Target="../media/image94.jpe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hyperlink" Target="http://www.microsoft.com/en-us/showcase/details.aspx?uuid=b853cd25-6445-4692-a786-339f6173c36d&amp;videoid=b853cd25-6445-4692-a786-339f6173c36d&amp;from=shareembed-syndication" TargetMode="External"/><Relationship Id="rId5" Type="http://schemas.openxmlformats.org/officeDocument/2006/relationships/hyperlink" Target="http://www.microsoft.com/Privacy/Principles.aspx" TargetMode="External"/><Relationship Id="rId10" Type="http://schemas.openxmlformats.org/officeDocument/2006/relationships/image" Target="../media/image96.png"/><Relationship Id="rId4" Type="http://schemas.openxmlformats.org/officeDocument/2006/relationships/image" Target="../media/image93.jpeg"/><Relationship Id="rId9" Type="http://schemas.openxmlformats.org/officeDocument/2006/relationships/hyperlink" Target="http://blogs.microsoft.com/on-the-issues/2014/07/24/brad-smith-wsj-interview-oppose-government-demands-personal-data/" TargetMode="External"/></Relationships>
</file>

<file path=ppt/slides/_rels/slide31.xml.rels><?xml version="1.0" encoding="UTF-8" standalone="yes"?>
<Relationships xmlns="http://schemas.openxmlformats.org/package/2006/relationships"><Relationship Id="rId13" Type="http://schemas.openxmlformats.org/officeDocument/2006/relationships/image" Target="../media/image105.jpeg"/><Relationship Id="rId18" Type="http://schemas.openxmlformats.org/officeDocument/2006/relationships/image" Target="../media/image110.png"/><Relationship Id="rId26" Type="http://schemas.openxmlformats.org/officeDocument/2006/relationships/image" Target="../media/image118.png"/><Relationship Id="rId39" Type="http://schemas.openxmlformats.org/officeDocument/2006/relationships/image" Target="../media/image131.png"/><Relationship Id="rId21" Type="http://schemas.openxmlformats.org/officeDocument/2006/relationships/image" Target="../media/image113.jpeg"/><Relationship Id="rId34" Type="http://schemas.openxmlformats.org/officeDocument/2006/relationships/image" Target="../media/image126.png"/><Relationship Id="rId42" Type="http://schemas.openxmlformats.org/officeDocument/2006/relationships/image" Target="../media/image134.png"/><Relationship Id="rId47" Type="http://schemas.openxmlformats.org/officeDocument/2006/relationships/image" Target="../media/image139.png"/><Relationship Id="rId7" Type="http://schemas.openxmlformats.org/officeDocument/2006/relationships/image" Target="../media/image101.png"/><Relationship Id="rId2" Type="http://schemas.openxmlformats.org/officeDocument/2006/relationships/notesSlide" Target="../notesSlides/notesSlide29.xml"/><Relationship Id="rId16" Type="http://schemas.openxmlformats.org/officeDocument/2006/relationships/image" Target="../media/image108.png"/><Relationship Id="rId29" Type="http://schemas.openxmlformats.org/officeDocument/2006/relationships/image" Target="../media/image121.jpeg"/><Relationship Id="rId1" Type="http://schemas.openxmlformats.org/officeDocument/2006/relationships/slideLayout" Target="../slideLayouts/slideLayout17.xml"/><Relationship Id="rId6" Type="http://schemas.openxmlformats.org/officeDocument/2006/relationships/image" Target="../media/image100.png"/><Relationship Id="rId11" Type="http://schemas.openxmlformats.org/officeDocument/2006/relationships/image" Target="../media/image103.jpeg"/><Relationship Id="rId24" Type="http://schemas.openxmlformats.org/officeDocument/2006/relationships/image" Target="../media/image116.jpeg"/><Relationship Id="rId32" Type="http://schemas.openxmlformats.org/officeDocument/2006/relationships/image" Target="../media/image124.jpeg"/><Relationship Id="rId37" Type="http://schemas.openxmlformats.org/officeDocument/2006/relationships/image" Target="../media/image129.jpeg"/><Relationship Id="rId40" Type="http://schemas.openxmlformats.org/officeDocument/2006/relationships/image" Target="../media/image132.gif"/><Relationship Id="rId45" Type="http://schemas.openxmlformats.org/officeDocument/2006/relationships/image" Target="../media/image137.png"/><Relationship Id="rId5" Type="http://schemas.openxmlformats.org/officeDocument/2006/relationships/image" Target="../media/image99.jpeg"/><Relationship Id="rId15" Type="http://schemas.openxmlformats.org/officeDocument/2006/relationships/image" Target="../media/image107.png"/><Relationship Id="rId23" Type="http://schemas.openxmlformats.org/officeDocument/2006/relationships/image" Target="../media/image115.png"/><Relationship Id="rId28" Type="http://schemas.openxmlformats.org/officeDocument/2006/relationships/image" Target="../media/image120.png"/><Relationship Id="rId36" Type="http://schemas.openxmlformats.org/officeDocument/2006/relationships/image" Target="../media/image128.png"/><Relationship Id="rId10" Type="http://schemas.openxmlformats.org/officeDocument/2006/relationships/hyperlink" Target="https://www.fisc.or.jp/" TargetMode="External"/><Relationship Id="rId19" Type="http://schemas.openxmlformats.org/officeDocument/2006/relationships/image" Target="../media/image111.jpeg"/><Relationship Id="rId31" Type="http://schemas.openxmlformats.org/officeDocument/2006/relationships/image" Target="../media/image123.jpeg"/><Relationship Id="rId44" Type="http://schemas.openxmlformats.org/officeDocument/2006/relationships/image" Target="../media/image136.jpeg"/><Relationship Id="rId4" Type="http://schemas.openxmlformats.org/officeDocument/2006/relationships/image" Target="../media/image98.jpeg"/><Relationship Id="rId9" Type="http://schemas.openxmlformats.org/officeDocument/2006/relationships/image" Target="../media/image102.png"/><Relationship Id="rId14" Type="http://schemas.openxmlformats.org/officeDocument/2006/relationships/image" Target="../media/image106.png"/><Relationship Id="rId22" Type="http://schemas.openxmlformats.org/officeDocument/2006/relationships/image" Target="../media/image114.png"/><Relationship Id="rId27" Type="http://schemas.openxmlformats.org/officeDocument/2006/relationships/image" Target="../media/image119.png"/><Relationship Id="rId30" Type="http://schemas.openxmlformats.org/officeDocument/2006/relationships/image" Target="../media/image122.png"/><Relationship Id="rId35" Type="http://schemas.openxmlformats.org/officeDocument/2006/relationships/image" Target="../media/image127.png"/><Relationship Id="rId43" Type="http://schemas.openxmlformats.org/officeDocument/2006/relationships/image" Target="../media/image135.png"/><Relationship Id="rId48" Type="http://schemas.openxmlformats.org/officeDocument/2006/relationships/image" Target="../media/image140.png"/><Relationship Id="rId8" Type="http://schemas.openxmlformats.org/officeDocument/2006/relationships/hyperlink" Target="http://www.asd.gov.au/infosec/irap/index.htm" TargetMode="External"/><Relationship Id="rId3" Type="http://schemas.openxmlformats.org/officeDocument/2006/relationships/image" Target="../media/image97.png"/><Relationship Id="rId12" Type="http://schemas.openxmlformats.org/officeDocument/2006/relationships/image" Target="../media/image104.jpeg"/><Relationship Id="rId17" Type="http://schemas.openxmlformats.org/officeDocument/2006/relationships/image" Target="../media/image109.png"/><Relationship Id="rId25" Type="http://schemas.openxmlformats.org/officeDocument/2006/relationships/image" Target="../media/image117.png"/><Relationship Id="rId33" Type="http://schemas.openxmlformats.org/officeDocument/2006/relationships/image" Target="../media/image125.png"/><Relationship Id="rId38" Type="http://schemas.openxmlformats.org/officeDocument/2006/relationships/image" Target="../media/image130.png"/><Relationship Id="rId46" Type="http://schemas.openxmlformats.org/officeDocument/2006/relationships/image" Target="../media/image138.png"/><Relationship Id="rId20" Type="http://schemas.openxmlformats.org/officeDocument/2006/relationships/image" Target="../media/image112.png"/><Relationship Id="rId41" Type="http://schemas.openxmlformats.org/officeDocument/2006/relationships/image" Target="../media/image133.jpeg"/></Relationships>
</file>

<file path=ppt/slides/_rels/slide3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3" Type="http://schemas.openxmlformats.org/officeDocument/2006/relationships/image" Target="../media/image21.emf"/><Relationship Id="rId18" Type="http://schemas.openxmlformats.org/officeDocument/2006/relationships/image" Target="../media/image26.emf"/><Relationship Id="rId26" Type="http://schemas.openxmlformats.org/officeDocument/2006/relationships/image" Target="../media/image34.png"/><Relationship Id="rId3" Type="http://schemas.openxmlformats.org/officeDocument/2006/relationships/image" Target="../media/image11.png"/><Relationship Id="rId21" Type="http://schemas.openxmlformats.org/officeDocument/2006/relationships/image" Target="../media/image29.png"/><Relationship Id="rId34" Type="http://schemas.openxmlformats.org/officeDocument/2006/relationships/image" Target="../media/image41.png"/><Relationship Id="rId7" Type="http://schemas.openxmlformats.org/officeDocument/2006/relationships/image" Target="../media/image15.png"/><Relationship Id="rId12" Type="http://schemas.openxmlformats.org/officeDocument/2006/relationships/image" Target="../media/image20.emf"/><Relationship Id="rId17" Type="http://schemas.openxmlformats.org/officeDocument/2006/relationships/image" Target="../media/image25.emf"/><Relationship Id="rId25" Type="http://schemas.openxmlformats.org/officeDocument/2006/relationships/image" Target="../media/image33.png"/><Relationship Id="rId33" Type="http://schemas.openxmlformats.org/officeDocument/2006/relationships/image" Target="../media/image40.png"/><Relationship Id="rId2" Type="http://schemas.openxmlformats.org/officeDocument/2006/relationships/notesSlide" Target="../notesSlides/notesSlide3.xml"/><Relationship Id="rId16" Type="http://schemas.openxmlformats.org/officeDocument/2006/relationships/image" Target="../media/image24.emf"/><Relationship Id="rId20" Type="http://schemas.openxmlformats.org/officeDocument/2006/relationships/image" Target="../media/image28.png"/><Relationship Id="rId29" Type="http://schemas.openxmlformats.org/officeDocument/2006/relationships/image" Target="../media/image37.png"/><Relationship Id="rId1" Type="http://schemas.openxmlformats.org/officeDocument/2006/relationships/slideLayout" Target="../slideLayouts/slideLayout10.xml"/><Relationship Id="rId6" Type="http://schemas.openxmlformats.org/officeDocument/2006/relationships/image" Target="../media/image14.png"/><Relationship Id="rId11" Type="http://schemas.openxmlformats.org/officeDocument/2006/relationships/image" Target="../media/image19.emf"/><Relationship Id="rId24" Type="http://schemas.openxmlformats.org/officeDocument/2006/relationships/image" Target="../media/image32.png"/><Relationship Id="rId32" Type="http://schemas.microsoft.com/office/2007/relationships/hdphoto" Target="../media/hdphoto2.wdp"/><Relationship Id="rId5" Type="http://schemas.openxmlformats.org/officeDocument/2006/relationships/image" Target="../media/image13.emf"/><Relationship Id="rId15" Type="http://schemas.openxmlformats.org/officeDocument/2006/relationships/image" Target="../media/image23.emf"/><Relationship Id="rId23" Type="http://schemas.openxmlformats.org/officeDocument/2006/relationships/image" Target="../media/image31.png"/><Relationship Id="rId28" Type="http://schemas.openxmlformats.org/officeDocument/2006/relationships/image" Target="../media/image36.png"/><Relationship Id="rId10" Type="http://schemas.openxmlformats.org/officeDocument/2006/relationships/image" Target="../media/image18.emf"/><Relationship Id="rId19" Type="http://schemas.openxmlformats.org/officeDocument/2006/relationships/image" Target="../media/image27.png"/><Relationship Id="rId31" Type="http://schemas.openxmlformats.org/officeDocument/2006/relationships/image" Target="../media/image39.png"/><Relationship Id="rId4" Type="http://schemas.openxmlformats.org/officeDocument/2006/relationships/image" Target="../media/image12.emf"/><Relationship Id="rId9" Type="http://schemas.openxmlformats.org/officeDocument/2006/relationships/image" Target="../media/image17.png"/><Relationship Id="rId14" Type="http://schemas.openxmlformats.org/officeDocument/2006/relationships/image" Target="../media/image22.emf"/><Relationship Id="rId22" Type="http://schemas.openxmlformats.org/officeDocument/2006/relationships/image" Target="../media/image30.png"/><Relationship Id="rId27" Type="http://schemas.openxmlformats.org/officeDocument/2006/relationships/image" Target="../media/image35.png"/><Relationship Id="rId30" Type="http://schemas.openxmlformats.org/officeDocument/2006/relationships/image" Target="../media/image38.png"/><Relationship Id="rId35" Type="http://schemas.openxmlformats.org/officeDocument/2006/relationships/hyperlink" Target="https://blogs.office.com/2013/10/28/office-365-compliance-controls-data-loss-prevention/" TargetMode="External"/><Relationship Id="rId8"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image" Target="../media/image56.png"/><Relationship Id="rId18" Type="http://schemas.openxmlformats.org/officeDocument/2006/relationships/image" Target="../media/image61.emf"/><Relationship Id="rId26" Type="http://schemas.openxmlformats.org/officeDocument/2006/relationships/image" Target="../media/image69.emf"/><Relationship Id="rId3" Type="http://schemas.openxmlformats.org/officeDocument/2006/relationships/image" Target="../media/image18.emf"/><Relationship Id="rId21" Type="http://schemas.openxmlformats.org/officeDocument/2006/relationships/image" Target="../media/image64.emf"/><Relationship Id="rId7" Type="http://schemas.openxmlformats.org/officeDocument/2006/relationships/image" Target="../media/image50.emf"/><Relationship Id="rId12" Type="http://schemas.openxmlformats.org/officeDocument/2006/relationships/image" Target="../media/image55.jpg"/><Relationship Id="rId17" Type="http://schemas.openxmlformats.org/officeDocument/2006/relationships/image" Target="../media/image60.emf"/><Relationship Id="rId25" Type="http://schemas.openxmlformats.org/officeDocument/2006/relationships/image" Target="../media/image68.png"/><Relationship Id="rId2" Type="http://schemas.openxmlformats.org/officeDocument/2006/relationships/notesSlide" Target="../notesSlides/notesSlide7.xml"/><Relationship Id="rId16" Type="http://schemas.openxmlformats.org/officeDocument/2006/relationships/image" Target="../media/image59.emf"/><Relationship Id="rId20" Type="http://schemas.openxmlformats.org/officeDocument/2006/relationships/image" Target="../media/image63.emf"/><Relationship Id="rId1" Type="http://schemas.openxmlformats.org/officeDocument/2006/relationships/slideLayout" Target="../slideLayouts/slideLayout17.xml"/><Relationship Id="rId6" Type="http://schemas.openxmlformats.org/officeDocument/2006/relationships/image" Target="../media/image49.emf"/><Relationship Id="rId11" Type="http://schemas.openxmlformats.org/officeDocument/2006/relationships/image" Target="../media/image54.emf"/><Relationship Id="rId24" Type="http://schemas.openxmlformats.org/officeDocument/2006/relationships/image" Target="../media/image67.png"/><Relationship Id="rId5" Type="http://schemas.openxmlformats.org/officeDocument/2006/relationships/image" Target="../media/image48.png"/><Relationship Id="rId15" Type="http://schemas.openxmlformats.org/officeDocument/2006/relationships/image" Target="../media/image58.png"/><Relationship Id="rId23" Type="http://schemas.openxmlformats.org/officeDocument/2006/relationships/image" Target="../media/image66.png"/><Relationship Id="rId10" Type="http://schemas.openxmlformats.org/officeDocument/2006/relationships/image" Target="../media/image53.emf"/><Relationship Id="rId19" Type="http://schemas.openxmlformats.org/officeDocument/2006/relationships/image" Target="../media/image62.emf"/><Relationship Id="rId4" Type="http://schemas.openxmlformats.org/officeDocument/2006/relationships/image" Target="../media/image47.emf"/><Relationship Id="rId9" Type="http://schemas.openxmlformats.org/officeDocument/2006/relationships/image" Target="../media/image52.emf"/><Relationship Id="rId14" Type="http://schemas.openxmlformats.org/officeDocument/2006/relationships/image" Target="../media/image57.emf"/><Relationship Id="rId22" Type="http://schemas.openxmlformats.org/officeDocument/2006/relationships/image" Target="../media/image65.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72.png"/><Relationship Id="rId3" Type="http://schemas.openxmlformats.org/officeDocument/2006/relationships/image" Target="../media/image70.png"/><Relationship Id="rId7" Type="http://schemas.openxmlformats.org/officeDocument/2006/relationships/image" Target="../media/image30.png"/><Relationship Id="rId12" Type="http://schemas.openxmlformats.org/officeDocument/2006/relationships/image" Target="../media/image53.emf"/><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9.png"/><Relationship Id="rId11" Type="http://schemas.openxmlformats.org/officeDocument/2006/relationships/image" Target="../media/image71.emf"/><Relationship Id="rId5" Type="http://schemas.openxmlformats.org/officeDocument/2006/relationships/image" Target="../media/image28.png"/><Relationship Id="rId10" Type="http://schemas.openxmlformats.org/officeDocument/2006/relationships/image" Target="../media/image33.png"/><Relationship Id="rId4" Type="http://schemas.microsoft.com/office/2007/relationships/hdphoto" Target="../media/hdphoto3.wdp"/><Relationship Id="rId9" Type="http://schemas.openxmlformats.org/officeDocument/2006/relationships/image" Target="../media/image32.png"/><Relationship Id="rId14"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701" y="1653730"/>
            <a:ext cx="9143936" cy="1828786"/>
          </a:xfrm>
        </p:spPr>
        <p:txBody>
          <a:bodyPr/>
          <a:lstStyle/>
          <a:p>
            <a:r>
              <a:rPr lang="en-US" dirty="0"/>
              <a:t>Yes, You Can Have Security &amp; Trust in the Cloud – Here’s How</a:t>
            </a:r>
          </a:p>
        </p:txBody>
      </p:sp>
      <p:sp>
        <p:nvSpPr>
          <p:cNvPr id="3" name="Text Placeholder 2"/>
          <p:cNvSpPr>
            <a:spLocks noGrp="1"/>
          </p:cNvSpPr>
          <p:nvPr>
            <p:ph type="body" sz="quarter" idx="12"/>
          </p:nvPr>
        </p:nvSpPr>
        <p:spPr>
          <a:xfrm>
            <a:off x="274701" y="3955787"/>
            <a:ext cx="10875080" cy="1828007"/>
          </a:xfrm>
        </p:spPr>
        <p:txBody>
          <a:bodyPr/>
          <a:lstStyle/>
          <a:p>
            <a:r>
              <a:rPr lang="en-US" dirty="0"/>
              <a:t>Diana Kelley</a:t>
            </a:r>
          </a:p>
          <a:p>
            <a:r>
              <a:rPr lang="en-US" dirty="0"/>
              <a:t>Cybersecurity Field CTO</a:t>
            </a:r>
          </a:p>
          <a:p>
            <a:r>
              <a:rPr lang="en-US" dirty="0"/>
              <a:t>@dianakelley14</a:t>
            </a:r>
          </a:p>
          <a:p>
            <a:endParaRPr lang="en-US" dirty="0"/>
          </a:p>
          <a:p>
            <a:pPr algn="r"/>
            <a:r>
              <a:rPr lang="en-US" dirty="0"/>
              <a:t>PA </a:t>
            </a:r>
            <a:r>
              <a:rPr lang="en-US" dirty="0" err="1"/>
              <a:t>TechCon</a:t>
            </a:r>
            <a:r>
              <a:rPr lang="en-US" dirty="0"/>
              <a:t>, May 1, 2018</a:t>
            </a:r>
          </a:p>
          <a:p>
            <a:pPr algn="r"/>
            <a:r>
              <a:rPr lang="en-US" dirty="0"/>
              <a:t>10:15a-11a</a:t>
            </a:r>
          </a:p>
        </p:txBody>
      </p:sp>
    </p:spTree>
    <p:extLst>
      <p:ext uri="{BB962C8B-B14F-4D97-AF65-F5344CB8AC3E}">
        <p14:creationId xmlns:p14="http://schemas.microsoft.com/office/powerpoint/2010/main" val="74110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462344" y="1905317"/>
            <a:ext cx="2696384" cy="2710692"/>
            <a:chOff x="4247117" y="1867906"/>
            <a:chExt cx="2644129" cy="2658159"/>
          </a:xfrm>
        </p:grpSpPr>
        <p:grpSp>
          <p:nvGrpSpPr>
            <p:cNvPr id="17" name="Group 16"/>
            <p:cNvGrpSpPr/>
            <p:nvPr/>
          </p:nvGrpSpPr>
          <p:grpSpPr>
            <a:xfrm rot="16200000">
              <a:off x="4326854" y="1874257"/>
              <a:ext cx="2484656" cy="2644129"/>
              <a:chOff x="4451130" y="2023042"/>
              <a:chExt cx="2511339" cy="2666227"/>
            </a:xfrm>
          </p:grpSpPr>
          <p:cxnSp>
            <p:nvCxnSpPr>
              <p:cNvPr id="1258" name="Straight Connector 1257"/>
              <p:cNvCxnSpPr/>
              <p:nvPr/>
            </p:nvCxnSpPr>
            <p:spPr>
              <a:xfrm>
                <a:off x="4451130" y="2028333"/>
                <a:ext cx="2" cy="2660010"/>
              </a:xfrm>
              <a:prstGeom prst="line">
                <a:avLst/>
              </a:prstGeom>
              <a:solidFill>
                <a:srgbClr val="FFFFFF"/>
              </a:solidFill>
              <a:ln>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59" name="Straight Connector 1258"/>
              <p:cNvCxnSpPr/>
              <p:nvPr/>
            </p:nvCxnSpPr>
            <p:spPr>
              <a:xfrm>
                <a:off x="4723536" y="2028333"/>
                <a:ext cx="2" cy="2660010"/>
              </a:xfrm>
              <a:prstGeom prst="line">
                <a:avLst/>
              </a:prstGeom>
              <a:solidFill>
                <a:srgbClr val="FFFFFF"/>
              </a:solidFill>
              <a:ln>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60" name="Straight Connector 1259"/>
              <p:cNvCxnSpPr/>
              <p:nvPr/>
            </p:nvCxnSpPr>
            <p:spPr>
              <a:xfrm>
                <a:off x="5002404" y="2028333"/>
                <a:ext cx="2" cy="2660010"/>
              </a:xfrm>
              <a:prstGeom prst="line">
                <a:avLst/>
              </a:prstGeom>
              <a:solidFill>
                <a:srgbClr val="FFFFFF"/>
              </a:solidFill>
              <a:ln>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61" name="Straight Connector 1260"/>
              <p:cNvCxnSpPr/>
              <p:nvPr/>
            </p:nvCxnSpPr>
            <p:spPr>
              <a:xfrm>
                <a:off x="5283387" y="2023042"/>
                <a:ext cx="2" cy="2660010"/>
              </a:xfrm>
              <a:prstGeom prst="line">
                <a:avLst/>
              </a:prstGeom>
              <a:solidFill>
                <a:srgbClr val="FFFFFF"/>
              </a:solidFill>
              <a:ln>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62" name="Straight Connector 1261"/>
              <p:cNvCxnSpPr/>
              <p:nvPr/>
            </p:nvCxnSpPr>
            <p:spPr>
              <a:xfrm>
                <a:off x="5555793" y="2023042"/>
                <a:ext cx="2" cy="2660010"/>
              </a:xfrm>
              <a:prstGeom prst="line">
                <a:avLst/>
              </a:prstGeom>
              <a:solidFill>
                <a:srgbClr val="FFFFFF"/>
              </a:solidFill>
              <a:ln>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63" name="Straight Connector 1262"/>
              <p:cNvCxnSpPr/>
              <p:nvPr/>
            </p:nvCxnSpPr>
            <p:spPr>
              <a:xfrm>
                <a:off x="5834661" y="2023042"/>
                <a:ext cx="2" cy="2660010"/>
              </a:xfrm>
              <a:prstGeom prst="line">
                <a:avLst/>
              </a:prstGeom>
              <a:solidFill>
                <a:srgbClr val="FFFFFF"/>
              </a:solidFill>
              <a:ln>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64" name="Straight Connector 1263"/>
              <p:cNvCxnSpPr/>
              <p:nvPr/>
            </p:nvCxnSpPr>
            <p:spPr>
              <a:xfrm>
                <a:off x="6123176" y="2023042"/>
                <a:ext cx="2" cy="2660010"/>
              </a:xfrm>
              <a:prstGeom prst="line">
                <a:avLst/>
              </a:prstGeom>
              <a:solidFill>
                <a:srgbClr val="FFFFFF"/>
              </a:solidFill>
              <a:ln>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65" name="Straight Connector 1264"/>
              <p:cNvCxnSpPr/>
              <p:nvPr/>
            </p:nvCxnSpPr>
            <p:spPr>
              <a:xfrm>
                <a:off x="6395582" y="2023042"/>
                <a:ext cx="2" cy="2660010"/>
              </a:xfrm>
              <a:prstGeom prst="line">
                <a:avLst/>
              </a:prstGeom>
              <a:solidFill>
                <a:srgbClr val="FFFFFF"/>
              </a:solidFill>
              <a:ln>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66" name="Straight Connector 1265"/>
              <p:cNvCxnSpPr/>
              <p:nvPr/>
            </p:nvCxnSpPr>
            <p:spPr>
              <a:xfrm>
                <a:off x="6674450" y="2023042"/>
                <a:ext cx="2" cy="2660010"/>
              </a:xfrm>
              <a:prstGeom prst="line">
                <a:avLst/>
              </a:prstGeom>
              <a:solidFill>
                <a:srgbClr val="FFFFFF"/>
              </a:solidFill>
              <a:ln>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67" name="Straight Connector 1266"/>
              <p:cNvCxnSpPr/>
              <p:nvPr/>
            </p:nvCxnSpPr>
            <p:spPr>
              <a:xfrm>
                <a:off x="6962467" y="2029259"/>
                <a:ext cx="2" cy="2660010"/>
              </a:xfrm>
              <a:prstGeom prst="line">
                <a:avLst/>
              </a:prstGeom>
              <a:solidFill>
                <a:srgbClr val="FFFFFF"/>
              </a:solidFill>
              <a:ln>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nvGrpSpPr>
            <p:cNvPr id="18" name="Group 17"/>
            <p:cNvGrpSpPr/>
            <p:nvPr/>
          </p:nvGrpSpPr>
          <p:grpSpPr>
            <a:xfrm>
              <a:off x="4298730" y="1867906"/>
              <a:ext cx="2511339" cy="2658159"/>
              <a:chOff x="4298730" y="1870642"/>
              <a:chExt cx="2511339" cy="2666227"/>
            </a:xfrm>
          </p:grpSpPr>
          <p:cxnSp>
            <p:nvCxnSpPr>
              <p:cNvPr id="1248" name="Straight Connector 1247"/>
              <p:cNvCxnSpPr/>
              <p:nvPr/>
            </p:nvCxnSpPr>
            <p:spPr>
              <a:xfrm>
                <a:off x="4298730" y="1875933"/>
                <a:ext cx="2" cy="2660010"/>
              </a:xfrm>
              <a:prstGeom prst="line">
                <a:avLst/>
              </a:prstGeom>
              <a:solidFill>
                <a:srgbClr val="FFFFFF"/>
              </a:solidFill>
              <a:ln>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49" name="Straight Connector 1248"/>
              <p:cNvCxnSpPr/>
              <p:nvPr/>
            </p:nvCxnSpPr>
            <p:spPr>
              <a:xfrm>
                <a:off x="4571136" y="1875933"/>
                <a:ext cx="2" cy="2660010"/>
              </a:xfrm>
              <a:prstGeom prst="line">
                <a:avLst/>
              </a:prstGeom>
              <a:solidFill>
                <a:srgbClr val="FFFFFF"/>
              </a:solidFill>
              <a:ln>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50" name="Straight Connector 1249"/>
              <p:cNvCxnSpPr/>
              <p:nvPr/>
            </p:nvCxnSpPr>
            <p:spPr>
              <a:xfrm>
                <a:off x="4850004" y="1875933"/>
                <a:ext cx="2" cy="2660010"/>
              </a:xfrm>
              <a:prstGeom prst="line">
                <a:avLst/>
              </a:prstGeom>
              <a:solidFill>
                <a:srgbClr val="FFFFFF"/>
              </a:solidFill>
              <a:ln>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51" name="Straight Connector 1250"/>
              <p:cNvCxnSpPr/>
              <p:nvPr/>
            </p:nvCxnSpPr>
            <p:spPr>
              <a:xfrm>
                <a:off x="5130987" y="1870642"/>
                <a:ext cx="2" cy="2660010"/>
              </a:xfrm>
              <a:prstGeom prst="line">
                <a:avLst/>
              </a:prstGeom>
              <a:solidFill>
                <a:srgbClr val="FFFFFF"/>
              </a:solidFill>
              <a:ln>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52" name="Straight Connector 1251"/>
              <p:cNvCxnSpPr/>
              <p:nvPr/>
            </p:nvCxnSpPr>
            <p:spPr>
              <a:xfrm>
                <a:off x="5403393" y="1870642"/>
                <a:ext cx="2" cy="2660010"/>
              </a:xfrm>
              <a:prstGeom prst="line">
                <a:avLst/>
              </a:prstGeom>
              <a:solidFill>
                <a:srgbClr val="FFFFFF"/>
              </a:solidFill>
              <a:ln>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53" name="Straight Connector 1252"/>
              <p:cNvCxnSpPr/>
              <p:nvPr/>
            </p:nvCxnSpPr>
            <p:spPr>
              <a:xfrm>
                <a:off x="5682261" y="1870642"/>
                <a:ext cx="2" cy="2660010"/>
              </a:xfrm>
              <a:prstGeom prst="line">
                <a:avLst/>
              </a:prstGeom>
              <a:solidFill>
                <a:srgbClr val="FFFFFF"/>
              </a:solidFill>
              <a:ln>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54" name="Straight Connector 1253"/>
              <p:cNvCxnSpPr/>
              <p:nvPr/>
            </p:nvCxnSpPr>
            <p:spPr>
              <a:xfrm>
                <a:off x="5970776" y="1870642"/>
                <a:ext cx="2" cy="2660010"/>
              </a:xfrm>
              <a:prstGeom prst="line">
                <a:avLst/>
              </a:prstGeom>
              <a:solidFill>
                <a:srgbClr val="FFFFFF"/>
              </a:solidFill>
              <a:ln>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55" name="Straight Connector 1254"/>
              <p:cNvCxnSpPr/>
              <p:nvPr/>
            </p:nvCxnSpPr>
            <p:spPr>
              <a:xfrm>
                <a:off x="6243182" y="1870642"/>
                <a:ext cx="2" cy="2660010"/>
              </a:xfrm>
              <a:prstGeom prst="line">
                <a:avLst/>
              </a:prstGeom>
              <a:solidFill>
                <a:srgbClr val="FFFFFF"/>
              </a:solidFill>
              <a:ln>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56" name="Straight Connector 1255"/>
              <p:cNvCxnSpPr/>
              <p:nvPr/>
            </p:nvCxnSpPr>
            <p:spPr>
              <a:xfrm>
                <a:off x="6522050" y="1870642"/>
                <a:ext cx="2" cy="2660010"/>
              </a:xfrm>
              <a:prstGeom prst="line">
                <a:avLst/>
              </a:prstGeom>
              <a:solidFill>
                <a:srgbClr val="FFFFFF"/>
              </a:solidFill>
              <a:ln>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57" name="Straight Connector 1256"/>
              <p:cNvCxnSpPr/>
              <p:nvPr/>
            </p:nvCxnSpPr>
            <p:spPr>
              <a:xfrm>
                <a:off x="6810067" y="1876859"/>
                <a:ext cx="2" cy="2660010"/>
              </a:xfrm>
              <a:prstGeom prst="line">
                <a:avLst/>
              </a:prstGeom>
              <a:solidFill>
                <a:srgbClr val="FFFFFF"/>
              </a:solidFill>
              <a:ln>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sp>
        <p:nvSpPr>
          <p:cNvPr id="2" name="Title 1"/>
          <p:cNvSpPr>
            <a:spLocks noGrp="1"/>
          </p:cNvSpPr>
          <p:nvPr>
            <p:ph type="title"/>
          </p:nvPr>
        </p:nvSpPr>
        <p:spPr>
          <a:xfrm>
            <a:off x="276324" y="292537"/>
            <a:ext cx="11372310" cy="706968"/>
          </a:xfrm>
        </p:spPr>
        <p:txBody>
          <a:bodyPr/>
          <a:lstStyle/>
          <a:p>
            <a:r>
              <a:rPr lang="en-US" sz="3672" dirty="0"/>
              <a:t>Security Advantages of Cloud Era</a:t>
            </a:r>
          </a:p>
        </p:txBody>
      </p:sp>
      <p:sp>
        <p:nvSpPr>
          <p:cNvPr id="221" name="TextBox 220"/>
          <p:cNvSpPr txBox="1"/>
          <p:nvPr/>
        </p:nvSpPr>
        <p:spPr>
          <a:xfrm>
            <a:off x="8065704" y="1309830"/>
            <a:ext cx="4228322" cy="3812146"/>
          </a:xfrm>
          <a:prstGeom prst="rect">
            <a:avLst/>
          </a:prstGeom>
          <a:noFill/>
        </p:spPr>
        <p:txBody>
          <a:bodyPr wrap="square" lIns="186494" tIns="149196" rIns="186494" bIns="149196" rtlCol="0">
            <a:spAutoFit/>
          </a:bodyPr>
          <a:lstStyle/>
          <a:p>
            <a:pPr defTabSz="932418">
              <a:lnSpc>
                <a:spcPct val="90000"/>
              </a:lnSpc>
              <a:defRPr/>
            </a:pPr>
            <a:r>
              <a:rPr lang="en-US" sz="1632" i="1" kern="0" spc="-51" dirty="0">
                <a:gradFill>
                  <a:gsLst>
                    <a:gs pos="2917">
                      <a:schemeClr val="tx1"/>
                    </a:gs>
                    <a:gs pos="30000">
                      <a:schemeClr val="tx1"/>
                    </a:gs>
                  </a:gsLst>
                  <a:lin ang="5400000" scaled="0"/>
                </a:gradFill>
              </a:rPr>
              <a:t>Cloud Technology enables security to:</a:t>
            </a:r>
          </a:p>
          <a:p>
            <a:pPr defTabSz="932418">
              <a:lnSpc>
                <a:spcPct val="90000"/>
              </a:lnSpc>
              <a:defRPr/>
            </a:pPr>
            <a:endParaRPr lang="en-US" sz="1122" kern="0" spc="-51" dirty="0">
              <a:gradFill>
                <a:gsLst>
                  <a:gs pos="2917">
                    <a:schemeClr val="tx1"/>
                  </a:gs>
                  <a:gs pos="30000">
                    <a:schemeClr val="tx1"/>
                  </a:gs>
                </a:gsLst>
                <a:lin ang="5400000" scaled="0"/>
              </a:gradFill>
            </a:endParaRPr>
          </a:p>
          <a:p>
            <a:pPr marL="289763" defTabSz="932418">
              <a:lnSpc>
                <a:spcPct val="150000"/>
              </a:lnSpc>
              <a:spcBef>
                <a:spcPts val="1224"/>
              </a:spcBef>
              <a:defRPr/>
            </a:pPr>
            <a:r>
              <a:rPr lang="en-US" sz="1632" kern="0" spc="-51" dirty="0">
                <a:gradFill>
                  <a:gsLst>
                    <a:gs pos="2917">
                      <a:schemeClr val="tx1"/>
                    </a:gs>
                    <a:gs pos="30000">
                      <a:schemeClr val="tx1"/>
                    </a:gs>
                  </a:gsLst>
                  <a:lin ang="5400000" scaled="0"/>
                </a:gradFill>
              </a:rPr>
              <a:t>Shift commodity responsibilities to provider and re-allocate your resources</a:t>
            </a:r>
          </a:p>
          <a:p>
            <a:pPr marL="289763" defTabSz="932418">
              <a:lnSpc>
                <a:spcPct val="150000"/>
              </a:lnSpc>
              <a:spcBef>
                <a:spcPts val="1224"/>
              </a:spcBef>
              <a:defRPr/>
            </a:pPr>
            <a:r>
              <a:rPr lang="en-US" sz="1632" kern="0" spc="-51" dirty="0">
                <a:gradFill>
                  <a:gsLst>
                    <a:gs pos="2917">
                      <a:schemeClr val="tx1"/>
                    </a:gs>
                    <a:gs pos="30000">
                      <a:schemeClr val="tx1"/>
                    </a:gs>
                  </a:gsLst>
                  <a:lin ang="5400000" scaled="0"/>
                </a:gradFill>
              </a:rPr>
              <a:t>Leverage cloud-based security capabilities for more effectiveness</a:t>
            </a:r>
          </a:p>
          <a:p>
            <a:pPr marL="289763" defTabSz="932418">
              <a:lnSpc>
                <a:spcPct val="150000"/>
              </a:lnSpc>
              <a:spcBef>
                <a:spcPts val="1224"/>
              </a:spcBef>
              <a:defRPr/>
            </a:pPr>
            <a:r>
              <a:rPr lang="en-US" sz="1632" kern="0" spc="-51" dirty="0">
                <a:gradFill>
                  <a:gsLst>
                    <a:gs pos="2917">
                      <a:schemeClr val="tx1"/>
                    </a:gs>
                    <a:gs pos="30000">
                      <a:schemeClr val="tx1"/>
                    </a:gs>
                  </a:gsLst>
                  <a:lin ang="5400000" scaled="0"/>
                </a:gradFill>
              </a:rPr>
              <a:t>Use Cloud intelligence improve detection/response/time </a:t>
            </a:r>
          </a:p>
          <a:p>
            <a:pPr defTabSz="932418">
              <a:lnSpc>
                <a:spcPct val="90000"/>
              </a:lnSpc>
              <a:defRPr/>
            </a:pPr>
            <a:endParaRPr lang="en-US" sz="2448" kern="0" spc="-51" dirty="0">
              <a:gradFill>
                <a:gsLst>
                  <a:gs pos="2917">
                    <a:schemeClr val="tx1"/>
                  </a:gs>
                  <a:gs pos="30000">
                    <a:schemeClr val="tx1"/>
                  </a:gs>
                </a:gsLst>
                <a:lin ang="5400000" scaled="0"/>
              </a:gradFill>
            </a:endParaRPr>
          </a:p>
        </p:txBody>
      </p:sp>
      <p:sp>
        <p:nvSpPr>
          <p:cNvPr id="888" name="Rectangle 887"/>
          <p:cNvSpPr/>
          <p:nvPr/>
        </p:nvSpPr>
        <p:spPr>
          <a:xfrm>
            <a:off x="357112" y="1356551"/>
            <a:ext cx="2388937" cy="350330"/>
          </a:xfrm>
          <a:prstGeom prst="rect">
            <a:avLst/>
          </a:prstGeom>
        </p:spPr>
        <p:txBody>
          <a:bodyPr wrap="none">
            <a:spAutoFit/>
          </a:bodyPr>
          <a:lstStyle/>
          <a:p>
            <a:pPr defTabSz="932418">
              <a:defRPr/>
            </a:pPr>
            <a:r>
              <a:rPr lang="en-US" sz="1632" kern="0" dirty="0">
                <a:solidFill>
                  <a:schemeClr val="bg1">
                    <a:lumMod val="25000"/>
                  </a:schemeClr>
                </a:solidFill>
                <a:latin typeface="Segoe UI Semilight" panose="020B0402040204020203" pitchFamily="34" charset="0"/>
                <a:cs typeface="Segoe UI Semilight" panose="020B0402040204020203" pitchFamily="34" charset="0"/>
              </a:rPr>
              <a:t>TRADITIONAL APPROACH</a:t>
            </a:r>
          </a:p>
        </p:txBody>
      </p:sp>
      <p:sp>
        <p:nvSpPr>
          <p:cNvPr id="906" name="TextBox 905"/>
          <p:cNvSpPr txBox="1"/>
          <p:nvPr/>
        </p:nvSpPr>
        <p:spPr>
          <a:xfrm>
            <a:off x="1973342" y="5460776"/>
            <a:ext cx="5924886" cy="1111178"/>
          </a:xfrm>
          <a:prstGeom prst="rect">
            <a:avLst/>
          </a:prstGeom>
          <a:noFill/>
        </p:spPr>
        <p:txBody>
          <a:bodyPr wrap="square" lIns="186494" tIns="149196" rIns="186494" bIns="149196" rtlCol="0">
            <a:spAutoFit/>
          </a:bodyPr>
          <a:lstStyle/>
          <a:p>
            <a:pPr defTabSz="932418">
              <a:lnSpc>
                <a:spcPct val="90000"/>
              </a:lnSpc>
              <a:defRPr/>
            </a:pPr>
            <a:endParaRPr lang="en-US" sz="408" kern="0" spc="-51" dirty="0">
              <a:gradFill>
                <a:gsLst>
                  <a:gs pos="2917">
                    <a:schemeClr val="tx1"/>
                  </a:gs>
                  <a:gs pos="30000">
                    <a:schemeClr val="tx1"/>
                  </a:gs>
                </a:gsLst>
                <a:lin ang="5400000" scaled="0"/>
              </a:gradFill>
            </a:endParaRPr>
          </a:p>
          <a:p>
            <a:pPr marL="289763" lvl="1" defTabSz="932418">
              <a:lnSpc>
                <a:spcPct val="150000"/>
              </a:lnSpc>
              <a:defRPr/>
            </a:pPr>
            <a:r>
              <a:rPr lang="en-US" sz="1632" kern="0" spc="-51" dirty="0">
                <a:solidFill>
                  <a:schemeClr val="bg1">
                    <a:lumMod val="10000"/>
                  </a:schemeClr>
                </a:solidFill>
              </a:rPr>
              <a:t>Satisfied</a:t>
            </a:r>
            <a:r>
              <a:rPr lang="en-US" sz="1632" kern="0" spc="-51" dirty="0">
                <a:gradFill>
                  <a:gsLst>
                    <a:gs pos="2917">
                      <a:schemeClr val="tx1"/>
                    </a:gs>
                    <a:gs pos="30000">
                      <a:schemeClr val="tx1"/>
                    </a:gs>
                  </a:gsLst>
                  <a:lin ang="5400000" scaled="0"/>
                </a:gradFill>
              </a:rPr>
              <a:t> responsibility</a:t>
            </a:r>
          </a:p>
          <a:p>
            <a:pPr marL="289763" lvl="1" defTabSz="932418">
              <a:lnSpc>
                <a:spcPct val="150000"/>
              </a:lnSpc>
              <a:defRPr/>
            </a:pPr>
            <a:r>
              <a:rPr lang="en-US" sz="1632" kern="0" spc="-51" dirty="0">
                <a:gradFill>
                  <a:gsLst>
                    <a:gs pos="2917">
                      <a:schemeClr val="tx1"/>
                    </a:gs>
                    <a:gs pos="30000">
                      <a:schemeClr val="tx1"/>
                    </a:gs>
                  </a:gsLst>
                  <a:lin ang="5400000" scaled="0"/>
                </a:gradFill>
              </a:rPr>
              <a:t>Partially met responsibility</a:t>
            </a:r>
          </a:p>
        </p:txBody>
      </p:sp>
      <p:sp>
        <p:nvSpPr>
          <p:cNvPr id="390" name="Rectangle 389"/>
          <p:cNvSpPr/>
          <p:nvPr/>
        </p:nvSpPr>
        <p:spPr bwMode="auto">
          <a:xfrm>
            <a:off x="2128402" y="5783201"/>
            <a:ext cx="194105" cy="194105"/>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91" name="Rectangle 390"/>
          <p:cNvSpPr/>
          <p:nvPr/>
        </p:nvSpPr>
        <p:spPr bwMode="auto">
          <a:xfrm>
            <a:off x="4843184" y="5772910"/>
            <a:ext cx="186126" cy="186126"/>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889" name="Rectangle 888"/>
          <p:cNvSpPr/>
          <p:nvPr/>
        </p:nvSpPr>
        <p:spPr>
          <a:xfrm>
            <a:off x="4322354" y="1356551"/>
            <a:ext cx="2557334" cy="350330"/>
          </a:xfrm>
          <a:prstGeom prst="rect">
            <a:avLst/>
          </a:prstGeom>
        </p:spPr>
        <p:txBody>
          <a:bodyPr wrap="none">
            <a:spAutoFit/>
          </a:bodyPr>
          <a:lstStyle/>
          <a:p>
            <a:pPr defTabSz="932418">
              <a:defRPr/>
            </a:pPr>
            <a:r>
              <a:rPr lang="en-US" sz="1632" kern="0" dirty="0">
                <a:solidFill>
                  <a:schemeClr val="bg1">
                    <a:lumMod val="25000"/>
                  </a:schemeClr>
                </a:solidFill>
                <a:latin typeface="Segoe UI Semilight" panose="020B0402040204020203" pitchFamily="34" charset="0"/>
                <a:cs typeface="Segoe UI Semilight" panose="020B0402040204020203" pitchFamily="34" charset="0"/>
              </a:rPr>
              <a:t>CLOUD-ENABLED SECURITY</a:t>
            </a:r>
            <a:endParaRPr lang="en-US" sz="1836" kern="0" dirty="0">
              <a:solidFill>
                <a:schemeClr val="bg1">
                  <a:lumMod val="25000"/>
                </a:schemeClr>
              </a:solidFill>
              <a:latin typeface="Segoe UI Semilight" panose="020B0402040204020203" pitchFamily="34" charset="0"/>
              <a:cs typeface="Segoe UI Semilight" panose="020B0402040204020203" pitchFamily="34" charset="0"/>
            </a:endParaRPr>
          </a:p>
        </p:txBody>
      </p:sp>
      <p:grpSp>
        <p:nvGrpSpPr>
          <p:cNvPr id="9" name="Group 8"/>
          <p:cNvGrpSpPr/>
          <p:nvPr/>
        </p:nvGrpSpPr>
        <p:grpSpPr>
          <a:xfrm>
            <a:off x="421134" y="1914201"/>
            <a:ext cx="2733705" cy="2710692"/>
            <a:chOff x="550897" y="1802583"/>
            <a:chExt cx="1996996" cy="1883186"/>
          </a:xfrm>
        </p:grpSpPr>
        <p:sp>
          <p:nvSpPr>
            <p:cNvPr id="119" name="Rectangle 118"/>
            <p:cNvSpPr/>
            <p:nvPr/>
          </p:nvSpPr>
          <p:spPr bwMode="auto">
            <a:xfrm>
              <a:off x="550898" y="3549951"/>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0" name="Rectangle 119"/>
            <p:cNvSpPr/>
            <p:nvPr/>
          </p:nvSpPr>
          <p:spPr bwMode="auto">
            <a:xfrm>
              <a:off x="757694" y="3549951"/>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1" name="Rectangle 120"/>
            <p:cNvSpPr/>
            <p:nvPr/>
          </p:nvSpPr>
          <p:spPr bwMode="auto">
            <a:xfrm>
              <a:off x="964492" y="3549951"/>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2" name="Rectangle 121"/>
            <p:cNvSpPr/>
            <p:nvPr/>
          </p:nvSpPr>
          <p:spPr bwMode="auto">
            <a:xfrm>
              <a:off x="1171289" y="3549951"/>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3" name="Rectangle 122"/>
            <p:cNvSpPr/>
            <p:nvPr/>
          </p:nvSpPr>
          <p:spPr bwMode="auto">
            <a:xfrm>
              <a:off x="1378086" y="3549951"/>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4" name="Rectangle 123"/>
            <p:cNvSpPr/>
            <p:nvPr/>
          </p:nvSpPr>
          <p:spPr bwMode="auto">
            <a:xfrm>
              <a:off x="1584883" y="3549951"/>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5" name="Rectangle 124"/>
            <p:cNvSpPr/>
            <p:nvPr/>
          </p:nvSpPr>
          <p:spPr bwMode="auto">
            <a:xfrm>
              <a:off x="1791680" y="3549951"/>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6" name="Rectangle 125"/>
            <p:cNvSpPr/>
            <p:nvPr/>
          </p:nvSpPr>
          <p:spPr bwMode="auto">
            <a:xfrm>
              <a:off x="1998477" y="3549951"/>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7" name="Rectangle 126"/>
            <p:cNvSpPr/>
            <p:nvPr/>
          </p:nvSpPr>
          <p:spPr bwMode="auto">
            <a:xfrm>
              <a:off x="2205273" y="3549951"/>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8" name="Rectangle 127"/>
            <p:cNvSpPr/>
            <p:nvPr/>
          </p:nvSpPr>
          <p:spPr bwMode="auto">
            <a:xfrm>
              <a:off x="2412075" y="3549951"/>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9" name="Rectangle 128"/>
            <p:cNvSpPr/>
            <p:nvPr/>
          </p:nvSpPr>
          <p:spPr bwMode="auto">
            <a:xfrm>
              <a:off x="550898" y="3355796"/>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0" name="Rectangle 129"/>
            <p:cNvSpPr/>
            <p:nvPr/>
          </p:nvSpPr>
          <p:spPr bwMode="auto">
            <a:xfrm>
              <a:off x="757694" y="3355796"/>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1" name="Rectangle 130"/>
            <p:cNvSpPr/>
            <p:nvPr/>
          </p:nvSpPr>
          <p:spPr bwMode="auto">
            <a:xfrm>
              <a:off x="964492" y="3355796"/>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2" name="Rectangle 131"/>
            <p:cNvSpPr/>
            <p:nvPr/>
          </p:nvSpPr>
          <p:spPr bwMode="auto">
            <a:xfrm>
              <a:off x="1171289" y="3355796"/>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3" name="Rectangle 132"/>
            <p:cNvSpPr/>
            <p:nvPr/>
          </p:nvSpPr>
          <p:spPr bwMode="auto">
            <a:xfrm>
              <a:off x="1378086" y="3355796"/>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4" name="Rectangle 133"/>
            <p:cNvSpPr/>
            <p:nvPr/>
          </p:nvSpPr>
          <p:spPr bwMode="auto">
            <a:xfrm>
              <a:off x="1584883" y="3355796"/>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5" name="Rectangle 134"/>
            <p:cNvSpPr/>
            <p:nvPr/>
          </p:nvSpPr>
          <p:spPr bwMode="auto">
            <a:xfrm>
              <a:off x="1791680" y="3355796"/>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6" name="Rectangle 135"/>
            <p:cNvSpPr/>
            <p:nvPr/>
          </p:nvSpPr>
          <p:spPr bwMode="auto">
            <a:xfrm>
              <a:off x="1998477" y="3355796"/>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7" name="Rectangle 136"/>
            <p:cNvSpPr/>
            <p:nvPr/>
          </p:nvSpPr>
          <p:spPr bwMode="auto">
            <a:xfrm>
              <a:off x="2205273" y="3355796"/>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8" name="Rectangle 137"/>
            <p:cNvSpPr/>
            <p:nvPr/>
          </p:nvSpPr>
          <p:spPr bwMode="auto">
            <a:xfrm>
              <a:off x="2412075" y="3355796"/>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9" name="Rectangle 138"/>
            <p:cNvSpPr/>
            <p:nvPr/>
          </p:nvSpPr>
          <p:spPr bwMode="auto">
            <a:xfrm>
              <a:off x="550898" y="3161645"/>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40" name="Rectangle 139"/>
            <p:cNvSpPr/>
            <p:nvPr/>
          </p:nvSpPr>
          <p:spPr bwMode="auto">
            <a:xfrm>
              <a:off x="757694" y="3161645"/>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41" name="Rectangle 140"/>
            <p:cNvSpPr/>
            <p:nvPr/>
          </p:nvSpPr>
          <p:spPr bwMode="auto">
            <a:xfrm>
              <a:off x="964492" y="3161645"/>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42" name="Rectangle 141"/>
            <p:cNvSpPr/>
            <p:nvPr/>
          </p:nvSpPr>
          <p:spPr bwMode="auto">
            <a:xfrm>
              <a:off x="1171289" y="3161645"/>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43" name="Rectangle 142"/>
            <p:cNvSpPr/>
            <p:nvPr/>
          </p:nvSpPr>
          <p:spPr bwMode="auto">
            <a:xfrm>
              <a:off x="1378086" y="3161645"/>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44" name="Rectangle 143"/>
            <p:cNvSpPr/>
            <p:nvPr/>
          </p:nvSpPr>
          <p:spPr bwMode="auto">
            <a:xfrm>
              <a:off x="1584883" y="3161645"/>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45" name="Rectangle 144"/>
            <p:cNvSpPr/>
            <p:nvPr/>
          </p:nvSpPr>
          <p:spPr bwMode="auto">
            <a:xfrm>
              <a:off x="1791680" y="3161645"/>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46" name="Rectangle 145"/>
            <p:cNvSpPr/>
            <p:nvPr/>
          </p:nvSpPr>
          <p:spPr bwMode="auto">
            <a:xfrm>
              <a:off x="1998477" y="3161645"/>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47" name="Rectangle 146"/>
            <p:cNvSpPr/>
            <p:nvPr/>
          </p:nvSpPr>
          <p:spPr bwMode="auto">
            <a:xfrm>
              <a:off x="2205273" y="3161645"/>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48" name="Rectangle 147"/>
            <p:cNvSpPr/>
            <p:nvPr/>
          </p:nvSpPr>
          <p:spPr bwMode="auto">
            <a:xfrm>
              <a:off x="2412075" y="3161645"/>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49" name="Rectangle 148"/>
            <p:cNvSpPr/>
            <p:nvPr/>
          </p:nvSpPr>
          <p:spPr bwMode="auto">
            <a:xfrm>
              <a:off x="550898" y="2967493"/>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50" name="Rectangle 149"/>
            <p:cNvSpPr/>
            <p:nvPr/>
          </p:nvSpPr>
          <p:spPr bwMode="auto">
            <a:xfrm>
              <a:off x="757694" y="2967493"/>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51" name="Rectangle 150"/>
            <p:cNvSpPr/>
            <p:nvPr/>
          </p:nvSpPr>
          <p:spPr bwMode="auto">
            <a:xfrm>
              <a:off x="964492" y="2967493"/>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52" name="Rectangle 151"/>
            <p:cNvSpPr/>
            <p:nvPr/>
          </p:nvSpPr>
          <p:spPr bwMode="auto">
            <a:xfrm>
              <a:off x="1171289" y="2967493"/>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53" name="Rectangle 152"/>
            <p:cNvSpPr/>
            <p:nvPr/>
          </p:nvSpPr>
          <p:spPr bwMode="auto">
            <a:xfrm>
              <a:off x="1378086" y="2967493"/>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54" name="Rectangle 153"/>
            <p:cNvSpPr/>
            <p:nvPr/>
          </p:nvSpPr>
          <p:spPr bwMode="auto">
            <a:xfrm>
              <a:off x="1584883" y="2967493"/>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55" name="Rectangle 154"/>
            <p:cNvSpPr/>
            <p:nvPr/>
          </p:nvSpPr>
          <p:spPr bwMode="auto">
            <a:xfrm>
              <a:off x="1791680" y="2967493"/>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56" name="Rectangle 155"/>
            <p:cNvSpPr/>
            <p:nvPr/>
          </p:nvSpPr>
          <p:spPr bwMode="auto">
            <a:xfrm>
              <a:off x="1998477" y="2967493"/>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57" name="Rectangle 156"/>
            <p:cNvSpPr/>
            <p:nvPr/>
          </p:nvSpPr>
          <p:spPr bwMode="auto">
            <a:xfrm>
              <a:off x="2205273" y="2967493"/>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58" name="Rectangle 157"/>
            <p:cNvSpPr/>
            <p:nvPr/>
          </p:nvSpPr>
          <p:spPr bwMode="auto">
            <a:xfrm>
              <a:off x="2412075" y="2967493"/>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59" name="Rectangle 158"/>
            <p:cNvSpPr/>
            <p:nvPr/>
          </p:nvSpPr>
          <p:spPr bwMode="auto">
            <a:xfrm>
              <a:off x="550898" y="2773341"/>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60" name="Rectangle 159"/>
            <p:cNvSpPr/>
            <p:nvPr/>
          </p:nvSpPr>
          <p:spPr bwMode="auto">
            <a:xfrm>
              <a:off x="757694" y="2773341"/>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61" name="Rectangle 160"/>
            <p:cNvSpPr/>
            <p:nvPr/>
          </p:nvSpPr>
          <p:spPr bwMode="auto">
            <a:xfrm>
              <a:off x="964492" y="2773341"/>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62" name="Rectangle 161"/>
            <p:cNvSpPr/>
            <p:nvPr/>
          </p:nvSpPr>
          <p:spPr bwMode="auto">
            <a:xfrm>
              <a:off x="1171289" y="2773341"/>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63" name="Rectangle 162"/>
            <p:cNvSpPr/>
            <p:nvPr/>
          </p:nvSpPr>
          <p:spPr bwMode="auto">
            <a:xfrm>
              <a:off x="1378086" y="2773341"/>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64" name="Rectangle 163"/>
            <p:cNvSpPr/>
            <p:nvPr/>
          </p:nvSpPr>
          <p:spPr bwMode="auto">
            <a:xfrm>
              <a:off x="1584883" y="2773341"/>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65" name="Rectangle 164"/>
            <p:cNvSpPr/>
            <p:nvPr/>
          </p:nvSpPr>
          <p:spPr bwMode="auto">
            <a:xfrm>
              <a:off x="1791680" y="2773341"/>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66" name="Rectangle 165"/>
            <p:cNvSpPr/>
            <p:nvPr/>
          </p:nvSpPr>
          <p:spPr bwMode="auto">
            <a:xfrm>
              <a:off x="1998477" y="2773341"/>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67" name="Rectangle 166"/>
            <p:cNvSpPr/>
            <p:nvPr/>
          </p:nvSpPr>
          <p:spPr bwMode="auto">
            <a:xfrm>
              <a:off x="2205273" y="2773341"/>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68" name="Rectangle 167"/>
            <p:cNvSpPr/>
            <p:nvPr/>
          </p:nvSpPr>
          <p:spPr bwMode="auto">
            <a:xfrm>
              <a:off x="2412075" y="2773341"/>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69" name="Rectangle 168"/>
            <p:cNvSpPr/>
            <p:nvPr/>
          </p:nvSpPr>
          <p:spPr bwMode="auto">
            <a:xfrm>
              <a:off x="550898" y="2579190"/>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70" name="Rectangle 169"/>
            <p:cNvSpPr/>
            <p:nvPr/>
          </p:nvSpPr>
          <p:spPr bwMode="auto">
            <a:xfrm>
              <a:off x="757694" y="2579190"/>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71" name="Rectangle 170"/>
            <p:cNvSpPr/>
            <p:nvPr/>
          </p:nvSpPr>
          <p:spPr bwMode="auto">
            <a:xfrm>
              <a:off x="964492" y="2579190"/>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72" name="Rectangle 171"/>
            <p:cNvSpPr/>
            <p:nvPr/>
          </p:nvSpPr>
          <p:spPr bwMode="auto">
            <a:xfrm>
              <a:off x="1171289" y="2579190"/>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73" name="Rectangle 172"/>
            <p:cNvSpPr/>
            <p:nvPr/>
          </p:nvSpPr>
          <p:spPr bwMode="auto">
            <a:xfrm>
              <a:off x="1378086" y="2579190"/>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74" name="Rectangle 173"/>
            <p:cNvSpPr/>
            <p:nvPr/>
          </p:nvSpPr>
          <p:spPr bwMode="auto">
            <a:xfrm>
              <a:off x="1584883" y="2579190"/>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75" name="Rectangle 174"/>
            <p:cNvSpPr/>
            <p:nvPr/>
          </p:nvSpPr>
          <p:spPr bwMode="auto">
            <a:xfrm>
              <a:off x="1791680" y="2579190"/>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76" name="Rectangle 175"/>
            <p:cNvSpPr/>
            <p:nvPr/>
          </p:nvSpPr>
          <p:spPr bwMode="auto">
            <a:xfrm>
              <a:off x="1998477" y="2579190"/>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77" name="Rectangle 176"/>
            <p:cNvSpPr/>
            <p:nvPr/>
          </p:nvSpPr>
          <p:spPr bwMode="auto">
            <a:xfrm>
              <a:off x="2205273" y="2579190"/>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78" name="Rectangle 177"/>
            <p:cNvSpPr/>
            <p:nvPr/>
          </p:nvSpPr>
          <p:spPr bwMode="auto">
            <a:xfrm>
              <a:off x="2412075" y="2579190"/>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79" name="Rectangle 178"/>
            <p:cNvSpPr/>
            <p:nvPr/>
          </p:nvSpPr>
          <p:spPr bwMode="auto">
            <a:xfrm>
              <a:off x="550898" y="2385038"/>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80" name="Rectangle 179"/>
            <p:cNvSpPr/>
            <p:nvPr/>
          </p:nvSpPr>
          <p:spPr bwMode="auto">
            <a:xfrm>
              <a:off x="757694" y="2385038"/>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81" name="Rectangle 180"/>
            <p:cNvSpPr/>
            <p:nvPr/>
          </p:nvSpPr>
          <p:spPr bwMode="auto">
            <a:xfrm>
              <a:off x="964492" y="2385038"/>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82" name="Rectangle 181"/>
            <p:cNvSpPr/>
            <p:nvPr/>
          </p:nvSpPr>
          <p:spPr bwMode="auto">
            <a:xfrm>
              <a:off x="1171289" y="2385038"/>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83" name="Rectangle 182"/>
            <p:cNvSpPr/>
            <p:nvPr/>
          </p:nvSpPr>
          <p:spPr bwMode="auto">
            <a:xfrm>
              <a:off x="1378086" y="2385038"/>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84" name="Rectangle 183"/>
            <p:cNvSpPr/>
            <p:nvPr/>
          </p:nvSpPr>
          <p:spPr bwMode="auto">
            <a:xfrm>
              <a:off x="1584883" y="2385038"/>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85" name="Rectangle 184"/>
            <p:cNvSpPr/>
            <p:nvPr/>
          </p:nvSpPr>
          <p:spPr bwMode="auto">
            <a:xfrm>
              <a:off x="1791680" y="2385038"/>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86" name="Rectangle 185"/>
            <p:cNvSpPr/>
            <p:nvPr/>
          </p:nvSpPr>
          <p:spPr bwMode="auto">
            <a:xfrm>
              <a:off x="1998477" y="2385038"/>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87" name="Rectangle 186"/>
            <p:cNvSpPr/>
            <p:nvPr/>
          </p:nvSpPr>
          <p:spPr bwMode="auto">
            <a:xfrm>
              <a:off x="2205273" y="2385038"/>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88" name="Rectangle 187"/>
            <p:cNvSpPr/>
            <p:nvPr/>
          </p:nvSpPr>
          <p:spPr bwMode="auto">
            <a:xfrm>
              <a:off x="2412075" y="2385038"/>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89" name="Rectangle 188"/>
            <p:cNvSpPr/>
            <p:nvPr/>
          </p:nvSpPr>
          <p:spPr bwMode="auto">
            <a:xfrm>
              <a:off x="550898" y="2190887"/>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90" name="Rectangle 189"/>
            <p:cNvSpPr/>
            <p:nvPr/>
          </p:nvSpPr>
          <p:spPr bwMode="auto">
            <a:xfrm>
              <a:off x="757694" y="2190887"/>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91" name="Rectangle 190"/>
            <p:cNvSpPr/>
            <p:nvPr/>
          </p:nvSpPr>
          <p:spPr bwMode="auto">
            <a:xfrm>
              <a:off x="964492" y="2190887"/>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92" name="Rectangle 191"/>
            <p:cNvSpPr/>
            <p:nvPr/>
          </p:nvSpPr>
          <p:spPr bwMode="auto">
            <a:xfrm>
              <a:off x="1171289" y="2190887"/>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93" name="Rectangle 192"/>
            <p:cNvSpPr/>
            <p:nvPr/>
          </p:nvSpPr>
          <p:spPr bwMode="auto">
            <a:xfrm>
              <a:off x="1378086" y="2190887"/>
              <a:ext cx="135818" cy="135818"/>
            </a:xfrm>
            <a:prstGeom prst="rect">
              <a:avLst/>
            </a:prstGeom>
            <a:solidFill>
              <a:schemeClr val="bg1"/>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94" name="Rectangle 193"/>
            <p:cNvSpPr/>
            <p:nvPr/>
          </p:nvSpPr>
          <p:spPr bwMode="auto">
            <a:xfrm>
              <a:off x="1584883" y="2190887"/>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95" name="Rectangle 194"/>
            <p:cNvSpPr/>
            <p:nvPr/>
          </p:nvSpPr>
          <p:spPr bwMode="auto">
            <a:xfrm>
              <a:off x="1791680" y="2190887"/>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96" name="Rectangle 195"/>
            <p:cNvSpPr/>
            <p:nvPr/>
          </p:nvSpPr>
          <p:spPr bwMode="auto">
            <a:xfrm>
              <a:off x="1998477" y="2190887"/>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97" name="Rectangle 196"/>
            <p:cNvSpPr/>
            <p:nvPr/>
          </p:nvSpPr>
          <p:spPr bwMode="auto">
            <a:xfrm>
              <a:off x="2205273" y="2190887"/>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ea typeface="Segoe UI" pitchFamily="34" charset="0"/>
                <a:cs typeface="Segoe UI" pitchFamily="34" charset="0"/>
              </a:endParaRPr>
            </a:p>
          </p:txBody>
        </p:sp>
        <p:sp>
          <p:nvSpPr>
            <p:cNvPr id="198" name="Rectangle 197"/>
            <p:cNvSpPr/>
            <p:nvPr/>
          </p:nvSpPr>
          <p:spPr bwMode="auto">
            <a:xfrm>
              <a:off x="2412075" y="2190887"/>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99" name="Rectangle 198"/>
            <p:cNvSpPr/>
            <p:nvPr/>
          </p:nvSpPr>
          <p:spPr bwMode="auto">
            <a:xfrm>
              <a:off x="550897" y="1996796"/>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00" name="Rectangle 199"/>
            <p:cNvSpPr/>
            <p:nvPr/>
          </p:nvSpPr>
          <p:spPr bwMode="auto">
            <a:xfrm>
              <a:off x="757694" y="1996796"/>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01" name="Rectangle 200"/>
            <p:cNvSpPr/>
            <p:nvPr/>
          </p:nvSpPr>
          <p:spPr bwMode="auto">
            <a:xfrm>
              <a:off x="964491" y="1996796"/>
              <a:ext cx="135818" cy="135818"/>
            </a:xfrm>
            <a:prstGeom prst="rect">
              <a:avLst/>
            </a:prstGeom>
            <a:solidFill>
              <a:schemeClr val="bg1"/>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02" name="Rectangle 201"/>
            <p:cNvSpPr/>
            <p:nvPr/>
          </p:nvSpPr>
          <p:spPr bwMode="auto">
            <a:xfrm>
              <a:off x="1171288" y="1996796"/>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03" name="Rectangle 202"/>
            <p:cNvSpPr/>
            <p:nvPr/>
          </p:nvSpPr>
          <p:spPr bwMode="auto">
            <a:xfrm>
              <a:off x="1378085" y="2193981"/>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04" name="Rectangle 203"/>
            <p:cNvSpPr/>
            <p:nvPr/>
          </p:nvSpPr>
          <p:spPr bwMode="auto">
            <a:xfrm>
              <a:off x="1584882" y="1996796"/>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05" name="Rectangle 204"/>
            <p:cNvSpPr/>
            <p:nvPr/>
          </p:nvSpPr>
          <p:spPr bwMode="auto">
            <a:xfrm>
              <a:off x="1791679" y="1996796"/>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06" name="Rectangle 205"/>
            <p:cNvSpPr/>
            <p:nvPr/>
          </p:nvSpPr>
          <p:spPr bwMode="auto">
            <a:xfrm>
              <a:off x="1998476" y="1996796"/>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07" name="Rectangle 206"/>
            <p:cNvSpPr/>
            <p:nvPr/>
          </p:nvSpPr>
          <p:spPr bwMode="auto">
            <a:xfrm>
              <a:off x="2205272" y="1996796"/>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08" name="Rectangle 207"/>
            <p:cNvSpPr/>
            <p:nvPr/>
          </p:nvSpPr>
          <p:spPr bwMode="auto">
            <a:xfrm>
              <a:off x="2412075" y="1996735"/>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09" name="Rectangle 208"/>
            <p:cNvSpPr/>
            <p:nvPr/>
          </p:nvSpPr>
          <p:spPr bwMode="auto">
            <a:xfrm>
              <a:off x="550897" y="1802645"/>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10" name="Rectangle 209"/>
            <p:cNvSpPr/>
            <p:nvPr/>
          </p:nvSpPr>
          <p:spPr bwMode="auto">
            <a:xfrm>
              <a:off x="964485" y="1996731"/>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11" name="Rectangle 210"/>
            <p:cNvSpPr/>
            <p:nvPr/>
          </p:nvSpPr>
          <p:spPr bwMode="auto">
            <a:xfrm>
              <a:off x="964491" y="1802645"/>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12" name="Rectangle 211"/>
            <p:cNvSpPr/>
            <p:nvPr/>
          </p:nvSpPr>
          <p:spPr bwMode="auto">
            <a:xfrm>
              <a:off x="1171288" y="1802645"/>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13" name="Rectangle 212"/>
            <p:cNvSpPr/>
            <p:nvPr/>
          </p:nvSpPr>
          <p:spPr bwMode="auto">
            <a:xfrm>
              <a:off x="1378085" y="1802645"/>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14" name="Rectangle 213"/>
            <p:cNvSpPr/>
            <p:nvPr/>
          </p:nvSpPr>
          <p:spPr bwMode="auto">
            <a:xfrm>
              <a:off x="1584882" y="1802645"/>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15" name="Rectangle 214"/>
            <p:cNvSpPr/>
            <p:nvPr/>
          </p:nvSpPr>
          <p:spPr bwMode="auto">
            <a:xfrm>
              <a:off x="1791679" y="1802645"/>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16" name="Rectangle 215"/>
            <p:cNvSpPr/>
            <p:nvPr/>
          </p:nvSpPr>
          <p:spPr bwMode="auto">
            <a:xfrm>
              <a:off x="1998476" y="1802645"/>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17" name="Rectangle 216"/>
            <p:cNvSpPr/>
            <p:nvPr/>
          </p:nvSpPr>
          <p:spPr bwMode="auto">
            <a:xfrm>
              <a:off x="2205272" y="1802645"/>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18" name="Rectangle 217"/>
            <p:cNvSpPr/>
            <p:nvPr/>
          </p:nvSpPr>
          <p:spPr bwMode="auto">
            <a:xfrm>
              <a:off x="2412075" y="1802583"/>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35" name="Rectangle 334"/>
            <p:cNvSpPr/>
            <p:nvPr/>
          </p:nvSpPr>
          <p:spPr bwMode="auto">
            <a:xfrm>
              <a:off x="755192" y="1809203"/>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36" name="Rectangle 335"/>
            <p:cNvSpPr/>
            <p:nvPr/>
          </p:nvSpPr>
          <p:spPr bwMode="auto">
            <a:xfrm>
              <a:off x="1374692" y="1997199"/>
              <a:ext cx="135818" cy="135818"/>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423" name="Rectangle 422"/>
          <p:cNvSpPr/>
          <p:nvPr/>
        </p:nvSpPr>
        <p:spPr bwMode="auto">
          <a:xfrm>
            <a:off x="704220" y="3593185"/>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24" name="Rectangle 423"/>
          <p:cNvSpPr/>
          <p:nvPr/>
        </p:nvSpPr>
        <p:spPr bwMode="auto">
          <a:xfrm>
            <a:off x="2402739" y="3315597"/>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26" name="Rectangle 425"/>
          <p:cNvSpPr/>
          <p:nvPr/>
        </p:nvSpPr>
        <p:spPr bwMode="auto">
          <a:xfrm>
            <a:off x="421135" y="4152118"/>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27" name="Rectangle 426"/>
          <p:cNvSpPr/>
          <p:nvPr/>
        </p:nvSpPr>
        <p:spPr bwMode="auto">
          <a:xfrm>
            <a:off x="987308" y="4152118"/>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28" name="Rectangle 427"/>
          <p:cNvSpPr/>
          <p:nvPr/>
        </p:nvSpPr>
        <p:spPr bwMode="auto">
          <a:xfrm>
            <a:off x="1836567" y="4152118"/>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29" name="Rectangle 428"/>
          <p:cNvSpPr/>
          <p:nvPr/>
        </p:nvSpPr>
        <p:spPr bwMode="auto">
          <a:xfrm>
            <a:off x="2402739" y="4152118"/>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30" name="Rectangle 429"/>
          <p:cNvSpPr/>
          <p:nvPr/>
        </p:nvSpPr>
        <p:spPr bwMode="auto">
          <a:xfrm>
            <a:off x="2685825" y="4152118"/>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31" name="Rectangle 430"/>
          <p:cNvSpPr/>
          <p:nvPr/>
        </p:nvSpPr>
        <p:spPr bwMode="auto">
          <a:xfrm>
            <a:off x="2968918" y="4152118"/>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32" name="Rectangle 431"/>
          <p:cNvSpPr/>
          <p:nvPr/>
        </p:nvSpPr>
        <p:spPr bwMode="auto">
          <a:xfrm>
            <a:off x="987308" y="3034256"/>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33" name="Rectangle 432"/>
          <p:cNvSpPr/>
          <p:nvPr/>
        </p:nvSpPr>
        <p:spPr bwMode="auto">
          <a:xfrm>
            <a:off x="1836567" y="3034256"/>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34" name="Rectangle 433"/>
          <p:cNvSpPr/>
          <p:nvPr/>
        </p:nvSpPr>
        <p:spPr bwMode="auto">
          <a:xfrm>
            <a:off x="421135" y="2757987"/>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35" name="Rectangle 434"/>
          <p:cNvSpPr/>
          <p:nvPr/>
        </p:nvSpPr>
        <p:spPr bwMode="auto">
          <a:xfrm>
            <a:off x="2968918" y="2757987"/>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36" name="Rectangle 435"/>
          <p:cNvSpPr/>
          <p:nvPr/>
        </p:nvSpPr>
        <p:spPr bwMode="auto">
          <a:xfrm>
            <a:off x="704220" y="2478611"/>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37" name="Rectangle 436"/>
          <p:cNvSpPr/>
          <p:nvPr/>
        </p:nvSpPr>
        <p:spPr bwMode="auto">
          <a:xfrm>
            <a:off x="1553479" y="2755842"/>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38" name="Rectangle 437"/>
          <p:cNvSpPr/>
          <p:nvPr/>
        </p:nvSpPr>
        <p:spPr bwMode="auto">
          <a:xfrm>
            <a:off x="2402738" y="2477291"/>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39" name="Rectangle 438"/>
          <p:cNvSpPr/>
          <p:nvPr/>
        </p:nvSpPr>
        <p:spPr bwMode="auto">
          <a:xfrm>
            <a:off x="987299" y="2471920"/>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p:nvSpPr>
        <p:spPr bwMode="auto">
          <a:xfrm>
            <a:off x="1845426" y="5189145"/>
            <a:ext cx="7431489" cy="1497909"/>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418">
              <a:lnSpc>
                <a:spcPct val="90000"/>
              </a:lnSpc>
              <a:defRPr/>
            </a:pPr>
            <a:r>
              <a:rPr lang="en-US" sz="2040" i="1" kern="0" spc="-51" dirty="0">
                <a:gradFill>
                  <a:gsLst>
                    <a:gs pos="2917">
                      <a:schemeClr val="tx1"/>
                    </a:gs>
                    <a:gs pos="30000">
                      <a:schemeClr val="tx1"/>
                    </a:gs>
                  </a:gsLst>
                  <a:lin ang="5400000" scaled="0"/>
                </a:gradFill>
                <a:cs typeface="Segoe UI Semilight" panose="020B0402040204020203" pitchFamily="34" charset="0"/>
              </a:rPr>
              <a:t>Security is a challenging and under-resourced function</a:t>
            </a:r>
          </a:p>
        </p:txBody>
      </p:sp>
      <p:grpSp>
        <p:nvGrpSpPr>
          <p:cNvPr id="607" name="Group 606"/>
          <p:cNvGrpSpPr/>
          <p:nvPr/>
        </p:nvGrpSpPr>
        <p:grpSpPr>
          <a:xfrm>
            <a:off x="4425022" y="1905317"/>
            <a:ext cx="2733705" cy="2710692"/>
            <a:chOff x="550897" y="1802583"/>
            <a:chExt cx="1996996" cy="1883186"/>
          </a:xfrm>
          <a:solidFill>
            <a:srgbClr val="FFFFFF">
              <a:alpha val="89804"/>
            </a:srgbClr>
          </a:solidFill>
        </p:grpSpPr>
        <p:sp>
          <p:nvSpPr>
            <p:cNvPr id="608" name="Rectangle 607"/>
            <p:cNvSpPr/>
            <p:nvPr/>
          </p:nvSpPr>
          <p:spPr bwMode="auto">
            <a:xfrm>
              <a:off x="550898" y="3549951"/>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09" name="Rectangle 608"/>
            <p:cNvSpPr/>
            <p:nvPr/>
          </p:nvSpPr>
          <p:spPr bwMode="auto">
            <a:xfrm>
              <a:off x="757694" y="3549951"/>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10" name="Rectangle 609"/>
            <p:cNvSpPr/>
            <p:nvPr/>
          </p:nvSpPr>
          <p:spPr bwMode="auto">
            <a:xfrm>
              <a:off x="964492" y="3549951"/>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11" name="Rectangle 610"/>
            <p:cNvSpPr/>
            <p:nvPr/>
          </p:nvSpPr>
          <p:spPr bwMode="auto">
            <a:xfrm>
              <a:off x="1171289" y="3549951"/>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12" name="Rectangle 611"/>
            <p:cNvSpPr/>
            <p:nvPr/>
          </p:nvSpPr>
          <p:spPr bwMode="auto">
            <a:xfrm>
              <a:off x="1378086" y="3549951"/>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13" name="Rectangle 612"/>
            <p:cNvSpPr/>
            <p:nvPr/>
          </p:nvSpPr>
          <p:spPr bwMode="auto">
            <a:xfrm>
              <a:off x="1584883" y="3549951"/>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14" name="Rectangle 613"/>
            <p:cNvSpPr/>
            <p:nvPr/>
          </p:nvSpPr>
          <p:spPr bwMode="auto">
            <a:xfrm>
              <a:off x="1791680" y="3549951"/>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15" name="Rectangle 614"/>
            <p:cNvSpPr/>
            <p:nvPr/>
          </p:nvSpPr>
          <p:spPr bwMode="auto">
            <a:xfrm>
              <a:off x="1998477" y="3549951"/>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16" name="Rectangle 615"/>
            <p:cNvSpPr/>
            <p:nvPr/>
          </p:nvSpPr>
          <p:spPr bwMode="auto">
            <a:xfrm>
              <a:off x="2205273" y="3549951"/>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17" name="Rectangle 616"/>
            <p:cNvSpPr/>
            <p:nvPr/>
          </p:nvSpPr>
          <p:spPr bwMode="auto">
            <a:xfrm>
              <a:off x="2412075" y="3549951"/>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18" name="Rectangle 617"/>
            <p:cNvSpPr/>
            <p:nvPr/>
          </p:nvSpPr>
          <p:spPr bwMode="auto">
            <a:xfrm>
              <a:off x="550898" y="3355796"/>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19" name="Rectangle 618"/>
            <p:cNvSpPr/>
            <p:nvPr/>
          </p:nvSpPr>
          <p:spPr bwMode="auto">
            <a:xfrm>
              <a:off x="757694" y="3355796"/>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20" name="Rectangle 619"/>
            <p:cNvSpPr/>
            <p:nvPr/>
          </p:nvSpPr>
          <p:spPr bwMode="auto">
            <a:xfrm>
              <a:off x="964492" y="3355796"/>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21" name="Rectangle 620"/>
            <p:cNvSpPr/>
            <p:nvPr/>
          </p:nvSpPr>
          <p:spPr bwMode="auto">
            <a:xfrm>
              <a:off x="1171289" y="3355796"/>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22" name="Rectangle 621"/>
            <p:cNvSpPr/>
            <p:nvPr/>
          </p:nvSpPr>
          <p:spPr bwMode="auto">
            <a:xfrm>
              <a:off x="1378086" y="3355796"/>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23" name="Rectangle 622"/>
            <p:cNvSpPr/>
            <p:nvPr/>
          </p:nvSpPr>
          <p:spPr bwMode="auto">
            <a:xfrm>
              <a:off x="1584883" y="3355796"/>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24" name="Rectangle 623"/>
            <p:cNvSpPr/>
            <p:nvPr/>
          </p:nvSpPr>
          <p:spPr bwMode="auto">
            <a:xfrm>
              <a:off x="1791680" y="3355796"/>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25" name="Rectangle 624"/>
            <p:cNvSpPr/>
            <p:nvPr/>
          </p:nvSpPr>
          <p:spPr bwMode="auto">
            <a:xfrm>
              <a:off x="1998477" y="3355796"/>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26" name="Rectangle 625"/>
            <p:cNvSpPr/>
            <p:nvPr/>
          </p:nvSpPr>
          <p:spPr bwMode="auto">
            <a:xfrm>
              <a:off x="2205273" y="3355796"/>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27" name="Rectangle 626"/>
            <p:cNvSpPr/>
            <p:nvPr/>
          </p:nvSpPr>
          <p:spPr bwMode="auto">
            <a:xfrm>
              <a:off x="2412075" y="3355796"/>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28" name="Rectangle 627"/>
            <p:cNvSpPr/>
            <p:nvPr/>
          </p:nvSpPr>
          <p:spPr bwMode="auto">
            <a:xfrm>
              <a:off x="550898" y="3161645"/>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29" name="Rectangle 628"/>
            <p:cNvSpPr/>
            <p:nvPr/>
          </p:nvSpPr>
          <p:spPr bwMode="auto">
            <a:xfrm>
              <a:off x="757694" y="3161645"/>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30" name="Rectangle 629"/>
            <p:cNvSpPr/>
            <p:nvPr/>
          </p:nvSpPr>
          <p:spPr bwMode="auto">
            <a:xfrm>
              <a:off x="964492" y="3161645"/>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31" name="Rectangle 630"/>
            <p:cNvSpPr/>
            <p:nvPr/>
          </p:nvSpPr>
          <p:spPr bwMode="auto">
            <a:xfrm>
              <a:off x="1171289" y="3161645"/>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32" name="Rectangle 631"/>
            <p:cNvSpPr/>
            <p:nvPr/>
          </p:nvSpPr>
          <p:spPr bwMode="auto">
            <a:xfrm>
              <a:off x="1378086" y="3161645"/>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33" name="Rectangle 632"/>
            <p:cNvSpPr/>
            <p:nvPr/>
          </p:nvSpPr>
          <p:spPr bwMode="auto">
            <a:xfrm>
              <a:off x="1584883" y="3161645"/>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34" name="Rectangle 633"/>
            <p:cNvSpPr/>
            <p:nvPr/>
          </p:nvSpPr>
          <p:spPr bwMode="auto">
            <a:xfrm>
              <a:off x="1791680" y="3161645"/>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35" name="Rectangle 634"/>
            <p:cNvSpPr/>
            <p:nvPr/>
          </p:nvSpPr>
          <p:spPr bwMode="auto">
            <a:xfrm>
              <a:off x="1998477" y="3161645"/>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36" name="Rectangle 635"/>
            <p:cNvSpPr/>
            <p:nvPr/>
          </p:nvSpPr>
          <p:spPr bwMode="auto">
            <a:xfrm>
              <a:off x="2205273" y="3161645"/>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37" name="Rectangle 636"/>
            <p:cNvSpPr/>
            <p:nvPr/>
          </p:nvSpPr>
          <p:spPr bwMode="auto">
            <a:xfrm>
              <a:off x="2412075" y="3161645"/>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38" name="Rectangle 637"/>
            <p:cNvSpPr/>
            <p:nvPr/>
          </p:nvSpPr>
          <p:spPr bwMode="auto">
            <a:xfrm>
              <a:off x="550898" y="2967493"/>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39" name="Rectangle 638"/>
            <p:cNvSpPr/>
            <p:nvPr/>
          </p:nvSpPr>
          <p:spPr bwMode="auto">
            <a:xfrm>
              <a:off x="757694" y="2967493"/>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40" name="Rectangle 639"/>
            <p:cNvSpPr/>
            <p:nvPr/>
          </p:nvSpPr>
          <p:spPr bwMode="auto">
            <a:xfrm>
              <a:off x="964492" y="2967493"/>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41" name="Rectangle 640"/>
            <p:cNvSpPr/>
            <p:nvPr/>
          </p:nvSpPr>
          <p:spPr bwMode="auto">
            <a:xfrm>
              <a:off x="1171289" y="2967493"/>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42" name="Rectangle 641"/>
            <p:cNvSpPr/>
            <p:nvPr/>
          </p:nvSpPr>
          <p:spPr bwMode="auto">
            <a:xfrm>
              <a:off x="1378086" y="2967493"/>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43" name="Rectangle 642"/>
            <p:cNvSpPr/>
            <p:nvPr/>
          </p:nvSpPr>
          <p:spPr bwMode="auto">
            <a:xfrm>
              <a:off x="1584883" y="2967493"/>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44" name="Rectangle 643"/>
            <p:cNvSpPr/>
            <p:nvPr/>
          </p:nvSpPr>
          <p:spPr bwMode="auto">
            <a:xfrm>
              <a:off x="1791680" y="2967493"/>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45" name="Rectangle 644"/>
            <p:cNvSpPr/>
            <p:nvPr/>
          </p:nvSpPr>
          <p:spPr bwMode="auto">
            <a:xfrm>
              <a:off x="1998477" y="2967493"/>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46" name="Rectangle 645"/>
            <p:cNvSpPr/>
            <p:nvPr/>
          </p:nvSpPr>
          <p:spPr bwMode="auto">
            <a:xfrm>
              <a:off x="2205273" y="2967493"/>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47" name="Rectangle 646"/>
            <p:cNvSpPr/>
            <p:nvPr/>
          </p:nvSpPr>
          <p:spPr bwMode="auto">
            <a:xfrm>
              <a:off x="2412075" y="2967493"/>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48" name="Rectangle 647"/>
            <p:cNvSpPr/>
            <p:nvPr/>
          </p:nvSpPr>
          <p:spPr bwMode="auto">
            <a:xfrm>
              <a:off x="550898" y="2773341"/>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49" name="Rectangle 648"/>
            <p:cNvSpPr/>
            <p:nvPr/>
          </p:nvSpPr>
          <p:spPr bwMode="auto">
            <a:xfrm>
              <a:off x="757694" y="2773341"/>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50" name="Rectangle 649"/>
            <p:cNvSpPr/>
            <p:nvPr/>
          </p:nvSpPr>
          <p:spPr bwMode="auto">
            <a:xfrm>
              <a:off x="964492" y="2773341"/>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51" name="Rectangle 650"/>
            <p:cNvSpPr/>
            <p:nvPr/>
          </p:nvSpPr>
          <p:spPr bwMode="auto">
            <a:xfrm>
              <a:off x="1171289" y="2773341"/>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52" name="Rectangle 651"/>
            <p:cNvSpPr/>
            <p:nvPr/>
          </p:nvSpPr>
          <p:spPr bwMode="auto">
            <a:xfrm>
              <a:off x="1378086" y="2773341"/>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53" name="Rectangle 652"/>
            <p:cNvSpPr/>
            <p:nvPr/>
          </p:nvSpPr>
          <p:spPr bwMode="auto">
            <a:xfrm>
              <a:off x="1584883" y="2773341"/>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54" name="Rectangle 653"/>
            <p:cNvSpPr/>
            <p:nvPr/>
          </p:nvSpPr>
          <p:spPr bwMode="auto">
            <a:xfrm>
              <a:off x="1791680" y="2773341"/>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55" name="Rectangle 654"/>
            <p:cNvSpPr/>
            <p:nvPr/>
          </p:nvSpPr>
          <p:spPr bwMode="auto">
            <a:xfrm>
              <a:off x="1998477" y="2773341"/>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56" name="Rectangle 655"/>
            <p:cNvSpPr/>
            <p:nvPr/>
          </p:nvSpPr>
          <p:spPr bwMode="auto">
            <a:xfrm>
              <a:off x="2205273" y="2773341"/>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57" name="Rectangle 656"/>
            <p:cNvSpPr/>
            <p:nvPr/>
          </p:nvSpPr>
          <p:spPr bwMode="auto">
            <a:xfrm>
              <a:off x="2412075" y="2773341"/>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58" name="Rectangle 657"/>
            <p:cNvSpPr/>
            <p:nvPr/>
          </p:nvSpPr>
          <p:spPr bwMode="auto">
            <a:xfrm>
              <a:off x="550898" y="2579190"/>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59" name="Rectangle 658"/>
            <p:cNvSpPr/>
            <p:nvPr/>
          </p:nvSpPr>
          <p:spPr bwMode="auto">
            <a:xfrm>
              <a:off x="757694" y="2579190"/>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60" name="Rectangle 659"/>
            <p:cNvSpPr/>
            <p:nvPr/>
          </p:nvSpPr>
          <p:spPr bwMode="auto">
            <a:xfrm>
              <a:off x="964492" y="2579190"/>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61" name="Rectangle 660"/>
            <p:cNvSpPr/>
            <p:nvPr/>
          </p:nvSpPr>
          <p:spPr bwMode="auto">
            <a:xfrm>
              <a:off x="1171289" y="2579190"/>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62" name="Rectangle 661"/>
            <p:cNvSpPr/>
            <p:nvPr/>
          </p:nvSpPr>
          <p:spPr bwMode="auto">
            <a:xfrm>
              <a:off x="1378086" y="2579190"/>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63" name="Rectangle 662"/>
            <p:cNvSpPr/>
            <p:nvPr/>
          </p:nvSpPr>
          <p:spPr bwMode="auto">
            <a:xfrm>
              <a:off x="1584883" y="2579190"/>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64" name="Rectangle 663"/>
            <p:cNvSpPr/>
            <p:nvPr/>
          </p:nvSpPr>
          <p:spPr bwMode="auto">
            <a:xfrm>
              <a:off x="1791680" y="2579190"/>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65" name="Rectangle 664"/>
            <p:cNvSpPr/>
            <p:nvPr/>
          </p:nvSpPr>
          <p:spPr bwMode="auto">
            <a:xfrm>
              <a:off x="1998477" y="2579190"/>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66" name="Rectangle 665"/>
            <p:cNvSpPr/>
            <p:nvPr/>
          </p:nvSpPr>
          <p:spPr bwMode="auto">
            <a:xfrm>
              <a:off x="2205273" y="2579190"/>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67" name="Rectangle 666"/>
            <p:cNvSpPr/>
            <p:nvPr/>
          </p:nvSpPr>
          <p:spPr bwMode="auto">
            <a:xfrm>
              <a:off x="2412075" y="2579190"/>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68" name="Rectangle 667"/>
            <p:cNvSpPr/>
            <p:nvPr/>
          </p:nvSpPr>
          <p:spPr bwMode="auto">
            <a:xfrm>
              <a:off x="550898" y="2385038"/>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69" name="Rectangle 668"/>
            <p:cNvSpPr/>
            <p:nvPr/>
          </p:nvSpPr>
          <p:spPr bwMode="auto">
            <a:xfrm>
              <a:off x="757694" y="2385038"/>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70" name="Rectangle 669"/>
            <p:cNvSpPr/>
            <p:nvPr/>
          </p:nvSpPr>
          <p:spPr bwMode="auto">
            <a:xfrm>
              <a:off x="964492" y="2385038"/>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71" name="Rectangle 670"/>
            <p:cNvSpPr/>
            <p:nvPr/>
          </p:nvSpPr>
          <p:spPr bwMode="auto">
            <a:xfrm>
              <a:off x="1171289" y="2385038"/>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72" name="Rectangle 671"/>
            <p:cNvSpPr/>
            <p:nvPr/>
          </p:nvSpPr>
          <p:spPr bwMode="auto">
            <a:xfrm>
              <a:off x="1378086" y="2385038"/>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73" name="Rectangle 672"/>
            <p:cNvSpPr/>
            <p:nvPr/>
          </p:nvSpPr>
          <p:spPr bwMode="auto">
            <a:xfrm>
              <a:off x="1584883" y="2385038"/>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74" name="Rectangle 673"/>
            <p:cNvSpPr/>
            <p:nvPr/>
          </p:nvSpPr>
          <p:spPr bwMode="auto">
            <a:xfrm>
              <a:off x="1791680" y="2385038"/>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75" name="Rectangle 674"/>
            <p:cNvSpPr/>
            <p:nvPr/>
          </p:nvSpPr>
          <p:spPr bwMode="auto">
            <a:xfrm>
              <a:off x="1998477" y="2385038"/>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76" name="Rectangle 675"/>
            <p:cNvSpPr/>
            <p:nvPr/>
          </p:nvSpPr>
          <p:spPr bwMode="auto">
            <a:xfrm>
              <a:off x="2205273" y="2385038"/>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77" name="Rectangle 676"/>
            <p:cNvSpPr/>
            <p:nvPr/>
          </p:nvSpPr>
          <p:spPr bwMode="auto">
            <a:xfrm>
              <a:off x="2412075" y="2385038"/>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78" name="Rectangle 677"/>
            <p:cNvSpPr/>
            <p:nvPr/>
          </p:nvSpPr>
          <p:spPr bwMode="auto">
            <a:xfrm>
              <a:off x="550898" y="2190887"/>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79" name="Rectangle 678"/>
            <p:cNvSpPr/>
            <p:nvPr/>
          </p:nvSpPr>
          <p:spPr bwMode="auto">
            <a:xfrm>
              <a:off x="757694" y="2190887"/>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80" name="Rectangle 679"/>
            <p:cNvSpPr/>
            <p:nvPr/>
          </p:nvSpPr>
          <p:spPr bwMode="auto">
            <a:xfrm>
              <a:off x="964492" y="2190887"/>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81" name="Rectangle 680"/>
            <p:cNvSpPr/>
            <p:nvPr/>
          </p:nvSpPr>
          <p:spPr bwMode="auto">
            <a:xfrm>
              <a:off x="1171289" y="2190887"/>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82" name="Rectangle 681"/>
            <p:cNvSpPr/>
            <p:nvPr/>
          </p:nvSpPr>
          <p:spPr bwMode="auto">
            <a:xfrm>
              <a:off x="1378086" y="2190887"/>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83" name="Rectangle 682"/>
            <p:cNvSpPr/>
            <p:nvPr/>
          </p:nvSpPr>
          <p:spPr bwMode="auto">
            <a:xfrm>
              <a:off x="1584883" y="2190887"/>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84" name="Rectangle 683"/>
            <p:cNvSpPr/>
            <p:nvPr/>
          </p:nvSpPr>
          <p:spPr bwMode="auto">
            <a:xfrm>
              <a:off x="1791680" y="2190887"/>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85" name="Rectangle 684"/>
            <p:cNvSpPr/>
            <p:nvPr/>
          </p:nvSpPr>
          <p:spPr bwMode="auto">
            <a:xfrm>
              <a:off x="1998477" y="2190887"/>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86" name="Rectangle 685"/>
            <p:cNvSpPr/>
            <p:nvPr/>
          </p:nvSpPr>
          <p:spPr bwMode="auto">
            <a:xfrm>
              <a:off x="2205273" y="2190887"/>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ea typeface="Segoe UI" pitchFamily="34" charset="0"/>
                <a:cs typeface="Segoe UI" pitchFamily="34" charset="0"/>
              </a:endParaRPr>
            </a:p>
          </p:txBody>
        </p:sp>
        <p:sp>
          <p:nvSpPr>
            <p:cNvPr id="687" name="Rectangle 686"/>
            <p:cNvSpPr/>
            <p:nvPr/>
          </p:nvSpPr>
          <p:spPr bwMode="auto">
            <a:xfrm>
              <a:off x="2412075" y="2190887"/>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88" name="Rectangle 687"/>
            <p:cNvSpPr/>
            <p:nvPr/>
          </p:nvSpPr>
          <p:spPr bwMode="auto">
            <a:xfrm>
              <a:off x="550897" y="1996796"/>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89" name="Rectangle 688"/>
            <p:cNvSpPr/>
            <p:nvPr/>
          </p:nvSpPr>
          <p:spPr bwMode="auto">
            <a:xfrm>
              <a:off x="757694" y="1996796"/>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90" name="Rectangle 689"/>
            <p:cNvSpPr/>
            <p:nvPr/>
          </p:nvSpPr>
          <p:spPr bwMode="auto">
            <a:xfrm>
              <a:off x="964491" y="1996796"/>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91" name="Rectangle 690"/>
            <p:cNvSpPr/>
            <p:nvPr/>
          </p:nvSpPr>
          <p:spPr bwMode="auto">
            <a:xfrm>
              <a:off x="1171288" y="1996796"/>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92" name="Rectangle 691"/>
            <p:cNvSpPr/>
            <p:nvPr/>
          </p:nvSpPr>
          <p:spPr bwMode="auto">
            <a:xfrm>
              <a:off x="1378085" y="2193981"/>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93" name="Rectangle 692"/>
            <p:cNvSpPr/>
            <p:nvPr/>
          </p:nvSpPr>
          <p:spPr bwMode="auto">
            <a:xfrm>
              <a:off x="1584882" y="1996796"/>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94" name="Rectangle 693"/>
            <p:cNvSpPr/>
            <p:nvPr/>
          </p:nvSpPr>
          <p:spPr bwMode="auto">
            <a:xfrm>
              <a:off x="1791679" y="1996796"/>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95" name="Rectangle 694"/>
            <p:cNvSpPr/>
            <p:nvPr/>
          </p:nvSpPr>
          <p:spPr bwMode="auto">
            <a:xfrm>
              <a:off x="1998476" y="1996796"/>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96" name="Rectangle 695"/>
            <p:cNvSpPr/>
            <p:nvPr/>
          </p:nvSpPr>
          <p:spPr bwMode="auto">
            <a:xfrm>
              <a:off x="2205272" y="1996796"/>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97" name="Rectangle 696"/>
            <p:cNvSpPr/>
            <p:nvPr/>
          </p:nvSpPr>
          <p:spPr bwMode="auto">
            <a:xfrm>
              <a:off x="2412075" y="1996735"/>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98" name="Rectangle 697"/>
            <p:cNvSpPr/>
            <p:nvPr/>
          </p:nvSpPr>
          <p:spPr bwMode="auto">
            <a:xfrm>
              <a:off x="550897" y="1802645"/>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99" name="Rectangle 698"/>
            <p:cNvSpPr/>
            <p:nvPr/>
          </p:nvSpPr>
          <p:spPr bwMode="auto">
            <a:xfrm>
              <a:off x="964485" y="1996731"/>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700" name="Rectangle 699"/>
            <p:cNvSpPr/>
            <p:nvPr/>
          </p:nvSpPr>
          <p:spPr bwMode="auto">
            <a:xfrm>
              <a:off x="964491" y="1802645"/>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701" name="Rectangle 700"/>
            <p:cNvSpPr/>
            <p:nvPr/>
          </p:nvSpPr>
          <p:spPr bwMode="auto">
            <a:xfrm>
              <a:off x="1171288" y="1802645"/>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702" name="Rectangle 701"/>
            <p:cNvSpPr/>
            <p:nvPr/>
          </p:nvSpPr>
          <p:spPr bwMode="auto">
            <a:xfrm>
              <a:off x="1378085" y="1802645"/>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703" name="Rectangle 702"/>
            <p:cNvSpPr/>
            <p:nvPr/>
          </p:nvSpPr>
          <p:spPr bwMode="auto">
            <a:xfrm>
              <a:off x="1584882" y="1802645"/>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704" name="Rectangle 703"/>
            <p:cNvSpPr/>
            <p:nvPr/>
          </p:nvSpPr>
          <p:spPr bwMode="auto">
            <a:xfrm>
              <a:off x="1791679" y="1802645"/>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705" name="Rectangle 704"/>
            <p:cNvSpPr/>
            <p:nvPr/>
          </p:nvSpPr>
          <p:spPr bwMode="auto">
            <a:xfrm>
              <a:off x="1998476" y="1802645"/>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706" name="Rectangle 705"/>
            <p:cNvSpPr/>
            <p:nvPr/>
          </p:nvSpPr>
          <p:spPr bwMode="auto">
            <a:xfrm>
              <a:off x="2205272" y="1802645"/>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707" name="Rectangle 706"/>
            <p:cNvSpPr/>
            <p:nvPr/>
          </p:nvSpPr>
          <p:spPr bwMode="auto">
            <a:xfrm>
              <a:off x="2412075" y="1802583"/>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708" name="Rectangle 707"/>
            <p:cNvSpPr/>
            <p:nvPr/>
          </p:nvSpPr>
          <p:spPr bwMode="auto">
            <a:xfrm>
              <a:off x="755192" y="1809203"/>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709" name="Rectangle 708"/>
            <p:cNvSpPr/>
            <p:nvPr/>
          </p:nvSpPr>
          <p:spPr bwMode="auto">
            <a:xfrm>
              <a:off x="1374692" y="1997199"/>
              <a:ext cx="135818" cy="135818"/>
            </a:xfrm>
            <a:prstGeom prst="rect">
              <a:avLst/>
            </a:prstGeom>
            <a:grp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710" name="Rectangle 709"/>
          <p:cNvSpPr/>
          <p:nvPr/>
        </p:nvSpPr>
        <p:spPr bwMode="auto">
          <a:xfrm>
            <a:off x="4708109" y="3584301"/>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711" name="Rectangle 710"/>
          <p:cNvSpPr/>
          <p:nvPr/>
        </p:nvSpPr>
        <p:spPr bwMode="auto">
          <a:xfrm>
            <a:off x="6406628" y="3306714"/>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712" name="Rectangle 711"/>
          <p:cNvSpPr/>
          <p:nvPr/>
        </p:nvSpPr>
        <p:spPr bwMode="auto">
          <a:xfrm>
            <a:off x="4425023" y="4143234"/>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713" name="Rectangle 712"/>
          <p:cNvSpPr/>
          <p:nvPr/>
        </p:nvSpPr>
        <p:spPr bwMode="auto">
          <a:xfrm>
            <a:off x="4991195" y="4143234"/>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714" name="Rectangle 713"/>
          <p:cNvSpPr/>
          <p:nvPr/>
        </p:nvSpPr>
        <p:spPr bwMode="auto">
          <a:xfrm>
            <a:off x="5840455" y="4143234"/>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715" name="Rectangle 714"/>
          <p:cNvSpPr/>
          <p:nvPr/>
        </p:nvSpPr>
        <p:spPr bwMode="auto">
          <a:xfrm>
            <a:off x="6406628" y="4143234"/>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716" name="Rectangle 715"/>
          <p:cNvSpPr/>
          <p:nvPr/>
        </p:nvSpPr>
        <p:spPr bwMode="auto">
          <a:xfrm>
            <a:off x="6689712" y="4143234"/>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717" name="Rectangle 716"/>
          <p:cNvSpPr/>
          <p:nvPr/>
        </p:nvSpPr>
        <p:spPr bwMode="auto">
          <a:xfrm>
            <a:off x="6972806" y="4143234"/>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718" name="Rectangle 717"/>
          <p:cNvSpPr/>
          <p:nvPr/>
        </p:nvSpPr>
        <p:spPr bwMode="auto">
          <a:xfrm>
            <a:off x="4991195" y="3025371"/>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719" name="Rectangle 718"/>
          <p:cNvSpPr/>
          <p:nvPr/>
        </p:nvSpPr>
        <p:spPr bwMode="auto">
          <a:xfrm>
            <a:off x="5840455" y="3025371"/>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720" name="Rectangle 719"/>
          <p:cNvSpPr/>
          <p:nvPr/>
        </p:nvSpPr>
        <p:spPr bwMode="auto">
          <a:xfrm>
            <a:off x="4425023" y="2749104"/>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721" name="Rectangle 720"/>
          <p:cNvSpPr/>
          <p:nvPr/>
        </p:nvSpPr>
        <p:spPr bwMode="auto">
          <a:xfrm>
            <a:off x="6972806" y="2749104"/>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722" name="Rectangle 721"/>
          <p:cNvSpPr/>
          <p:nvPr/>
        </p:nvSpPr>
        <p:spPr bwMode="auto">
          <a:xfrm>
            <a:off x="4708109" y="2469727"/>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723" name="Rectangle 722"/>
          <p:cNvSpPr/>
          <p:nvPr/>
        </p:nvSpPr>
        <p:spPr bwMode="auto">
          <a:xfrm>
            <a:off x="5557367" y="2746959"/>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724" name="Rectangle 723"/>
          <p:cNvSpPr/>
          <p:nvPr/>
        </p:nvSpPr>
        <p:spPr bwMode="auto">
          <a:xfrm>
            <a:off x="6406627" y="2468407"/>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725" name="Rectangle 724"/>
          <p:cNvSpPr/>
          <p:nvPr/>
        </p:nvSpPr>
        <p:spPr bwMode="auto">
          <a:xfrm>
            <a:off x="4991186" y="2463035"/>
            <a:ext cx="185922" cy="195498"/>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5" name="Group 24"/>
          <p:cNvGrpSpPr/>
          <p:nvPr/>
        </p:nvGrpSpPr>
        <p:grpSpPr>
          <a:xfrm>
            <a:off x="8147551" y="3863153"/>
            <a:ext cx="336557" cy="326122"/>
            <a:chOff x="7430350" y="4022543"/>
            <a:chExt cx="330035" cy="319802"/>
          </a:xfrm>
        </p:grpSpPr>
        <p:cxnSp>
          <p:nvCxnSpPr>
            <p:cNvPr id="1270" name="Straight Connector 1269"/>
            <p:cNvCxnSpPr/>
            <p:nvPr/>
          </p:nvCxnSpPr>
          <p:spPr>
            <a:xfrm>
              <a:off x="7595367" y="4022543"/>
              <a:ext cx="0" cy="319802"/>
            </a:xfrm>
            <a:prstGeom prst="line">
              <a:avLst/>
            </a:prstGeom>
            <a:solidFill>
              <a:srgbClr val="FFFFFF"/>
            </a:solidFill>
            <a:ln>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72" name="Straight Connector 1271"/>
            <p:cNvCxnSpPr/>
            <p:nvPr/>
          </p:nvCxnSpPr>
          <p:spPr>
            <a:xfrm>
              <a:off x="7430350" y="4182444"/>
              <a:ext cx="330035" cy="0"/>
            </a:xfrm>
            <a:prstGeom prst="line">
              <a:avLst/>
            </a:prstGeom>
            <a:solidFill>
              <a:srgbClr val="FFFFFF"/>
            </a:solidFill>
            <a:ln>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269" name="Rectangle 1268"/>
            <p:cNvSpPr/>
            <p:nvPr/>
          </p:nvSpPr>
          <p:spPr bwMode="auto">
            <a:xfrm>
              <a:off x="7504208" y="4086589"/>
              <a:ext cx="182319" cy="191710"/>
            </a:xfrm>
            <a:prstGeom prst="rect">
              <a:avLst/>
            </a:prstGeom>
            <a:solidFill>
              <a:srgbClr val="FFFFFF">
                <a:alpha val="89804"/>
              </a:srgbClr>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311" name="Rectangle 1310"/>
          <p:cNvSpPr/>
          <p:nvPr/>
        </p:nvSpPr>
        <p:spPr bwMode="auto">
          <a:xfrm>
            <a:off x="8226199" y="2092061"/>
            <a:ext cx="186126" cy="195636"/>
          </a:xfrm>
          <a:prstGeom prst="rect">
            <a:avLst/>
          </a:prstGeom>
          <a:solidFill>
            <a:schemeClr val="bg1">
              <a:lumMod val="75000"/>
            </a:schemeClr>
          </a:solid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12" name="Rectangle 1311"/>
          <p:cNvSpPr/>
          <p:nvPr/>
        </p:nvSpPr>
        <p:spPr bwMode="auto">
          <a:xfrm>
            <a:off x="8191785" y="3021929"/>
            <a:ext cx="185766" cy="193493"/>
          </a:xfrm>
          <a:prstGeom prst="rect">
            <a:avLst/>
          </a:prstGeom>
          <a:solidFill>
            <a:srgbClr val="4F6CFF"/>
          </a:solidFill>
          <a:ln>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86" name="Rectangle 485"/>
          <p:cNvSpPr/>
          <p:nvPr/>
        </p:nvSpPr>
        <p:spPr bwMode="auto">
          <a:xfrm>
            <a:off x="709169" y="4148093"/>
            <a:ext cx="185922" cy="195498"/>
          </a:xfrm>
          <a:prstGeom prst="rect">
            <a:avLst/>
          </a:prstGeom>
          <a:solidFill>
            <a:srgbClr val="005EA4">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87" name="Rectangle 486"/>
          <p:cNvSpPr/>
          <p:nvPr/>
        </p:nvSpPr>
        <p:spPr bwMode="auto">
          <a:xfrm>
            <a:off x="978377" y="3581114"/>
            <a:ext cx="185922" cy="195498"/>
          </a:xfrm>
          <a:prstGeom prst="rect">
            <a:avLst/>
          </a:prstGeom>
          <a:solidFill>
            <a:srgbClr val="005EA4">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88" name="Rectangle 487"/>
          <p:cNvSpPr/>
          <p:nvPr/>
        </p:nvSpPr>
        <p:spPr bwMode="auto">
          <a:xfrm>
            <a:off x="1284779" y="4149924"/>
            <a:ext cx="185922" cy="195498"/>
          </a:xfrm>
          <a:prstGeom prst="rect">
            <a:avLst/>
          </a:prstGeom>
          <a:solidFill>
            <a:srgbClr val="005EA4">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89" name="Rectangle 488"/>
          <p:cNvSpPr/>
          <p:nvPr/>
        </p:nvSpPr>
        <p:spPr bwMode="auto">
          <a:xfrm>
            <a:off x="1548834" y="3599992"/>
            <a:ext cx="185922" cy="195498"/>
          </a:xfrm>
          <a:prstGeom prst="rect">
            <a:avLst/>
          </a:prstGeom>
          <a:solidFill>
            <a:srgbClr val="005EA4">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90" name="Rectangle 489"/>
          <p:cNvSpPr/>
          <p:nvPr/>
        </p:nvSpPr>
        <p:spPr bwMode="auto">
          <a:xfrm>
            <a:off x="985958" y="3316432"/>
            <a:ext cx="185922" cy="195498"/>
          </a:xfrm>
          <a:prstGeom prst="rect">
            <a:avLst/>
          </a:prstGeom>
          <a:solidFill>
            <a:srgbClr val="005EA4">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91" name="Rectangle 490"/>
          <p:cNvSpPr/>
          <p:nvPr/>
        </p:nvSpPr>
        <p:spPr bwMode="auto">
          <a:xfrm>
            <a:off x="2126590" y="4155600"/>
            <a:ext cx="185922" cy="195498"/>
          </a:xfrm>
          <a:prstGeom prst="rect">
            <a:avLst/>
          </a:prstGeom>
          <a:solidFill>
            <a:srgbClr val="005EA4">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92" name="Rectangle 491"/>
          <p:cNvSpPr/>
          <p:nvPr/>
        </p:nvSpPr>
        <p:spPr bwMode="auto">
          <a:xfrm>
            <a:off x="1832531" y="3599992"/>
            <a:ext cx="185922" cy="195498"/>
          </a:xfrm>
          <a:prstGeom prst="rect">
            <a:avLst/>
          </a:prstGeom>
          <a:solidFill>
            <a:srgbClr val="005EA4">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93" name="Rectangle 492"/>
          <p:cNvSpPr/>
          <p:nvPr/>
        </p:nvSpPr>
        <p:spPr bwMode="auto">
          <a:xfrm>
            <a:off x="1827855" y="3320526"/>
            <a:ext cx="185922" cy="195498"/>
          </a:xfrm>
          <a:prstGeom prst="rect">
            <a:avLst/>
          </a:prstGeom>
          <a:solidFill>
            <a:srgbClr val="005EA4">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94" name="Rectangle 493"/>
          <p:cNvSpPr/>
          <p:nvPr/>
        </p:nvSpPr>
        <p:spPr bwMode="auto">
          <a:xfrm>
            <a:off x="1276681" y="2480484"/>
            <a:ext cx="185922" cy="195498"/>
          </a:xfrm>
          <a:prstGeom prst="rect">
            <a:avLst/>
          </a:prstGeom>
          <a:solidFill>
            <a:srgbClr val="005EA4">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95" name="Rectangle 494"/>
          <p:cNvSpPr/>
          <p:nvPr/>
        </p:nvSpPr>
        <p:spPr bwMode="auto">
          <a:xfrm>
            <a:off x="2407481" y="3041062"/>
            <a:ext cx="185922" cy="195498"/>
          </a:xfrm>
          <a:prstGeom prst="rect">
            <a:avLst/>
          </a:prstGeom>
          <a:solidFill>
            <a:srgbClr val="005EA4">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96" name="Rectangle 495"/>
          <p:cNvSpPr/>
          <p:nvPr/>
        </p:nvSpPr>
        <p:spPr bwMode="auto">
          <a:xfrm>
            <a:off x="1556099" y="2476220"/>
            <a:ext cx="185922" cy="195498"/>
          </a:xfrm>
          <a:prstGeom prst="rect">
            <a:avLst/>
          </a:prstGeom>
          <a:solidFill>
            <a:srgbClr val="005EA4">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97" name="Rectangle 496"/>
          <p:cNvSpPr/>
          <p:nvPr/>
        </p:nvSpPr>
        <p:spPr bwMode="auto">
          <a:xfrm>
            <a:off x="980892" y="2752003"/>
            <a:ext cx="185922" cy="195498"/>
          </a:xfrm>
          <a:prstGeom prst="rect">
            <a:avLst/>
          </a:prstGeom>
          <a:solidFill>
            <a:srgbClr val="005EA4">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98" name="Rectangle 497"/>
          <p:cNvSpPr/>
          <p:nvPr/>
        </p:nvSpPr>
        <p:spPr bwMode="auto">
          <a:xfrm>
            <a:off x="2399177" y="3590994"/>
            <a:ext cx="185922" cy="195498"/>
          </a:xfrm>
          <a:prstGeom prst="rect">
            <a:avLst/>
          </a:prstGeom>
          <a:solidFill>
            <a:srgbClr val="005EA4">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99" name="Rectangle 498"/>
          <p:cNvSpPr/>
          <p:nvPr/>
        </p:nvSpPr>
        <p:spPr bwMode="auto">
          <a:xfrm>
            <a:off x="4707882" y="4144157"/>
            <a:ext cx="185922" cy="195498"/>
          </a:xfrm>
          <a:prstGeom prst="rect">
            <a:avLst/>
          </a:prstGeom>
          <a:solidFill>
            <a:srgbClr val="005EA4">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500" name="Rectangle 499"/>
          <p:cNvSpPr/>
          <p:nvPr/>
        </p:nvSpPr>
        <p:spPr bwMode="auto">
          <a:xfrm>
            <a:off x="4980734" y="3579201"/>
            <a:ext cx="185922" cy="195498"/>
          </a:xfrm>
          <a:prstGeom prst="rect">
            <a:avLst/>
          </a:prstGeom>
          <a:solidFill>
            <a:srgbClr val="005EA4">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501" name="Rectangle 500"/>
          <p:cNvSpPr/>
          <p:nvPr/>
        </p:nvSpPr>
        <p:spPr bwMode="auto">
          <a:xfrm>
            <a:off x="5283492" y="4145987"/>
            <a:ext cx="185922" cy="195498"/>
          </a:xfrm>
          <a:prstGeom prst="rect">
            <a:avLst/>
          </a:prstGeom>
          <a:solidFill>
            <a:srgbClr val="005EA4">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502" name="Rectangle 501"/>
          <p:cNvSpPr/>
          <p:nvPr/>
        </p:nvSpPr>
        <p:spPr bwMode="auto">
          <a:xfrm>
            <a:off x="5551192" y="3588362"/>
            <a:ext cx="185922" cy="195498"/>
          </a:xfrm>
          <a:prstGeom prst="rect">
            <a:avLst/>
          </a:prstGeom>
          <a:solidFill>
            <a:srgbClr val="005EA4">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503" name="Rectangle 502"/>
          <p:cNvSpPr/>
          <p:nvPr/>
        </p:nvSpPr>
        <p:spPr bwMode="auto">
          <a:xfrm>
            <a:off x="4984672" y="3309661"/>
            <a:ext cx="185922" cy="195498"/>
          </a:xfrm>
          <a:prstGeom prst="rect">
            <a:avLst/>
          </a:prstGeom>
          <a:solidFill>
            <a:srgbClr val="005EA4">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504" name="Rectangle 503"/>
          <p:cNvSpPr/>
          <p:nvPr/>
        </p:nvSpPr>
        <p:spPr bwMode="auto">
          <a:xfrm>
            <a:off x="6125304" y="4146804"/>
            <a:ext cx="185922" cy="195498"/>
          </a:xfrm>
          <a:prstGeom prst="rect">
            <a:avLst/>
          </a:prstGeom>
          <a:solidFill>
            <a:srgbClr val="005EA4">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505" name="Rectangle 504"/>
          <p:cNvSpPr/>
          <p:nvPr/>
        </p:nvSpPr>
        <p:spPr bwMode="auto">
          <a:xfrm>
            <a:off x="5834888" y="3588362"/>
            <a:ext cx="185922" cy="195498"/>
          </a:xfrm>
          <a:prstGeom prst="rect">
            <a:avLst/>
          </a:prstGeom>
          <a:solidFill>
            <a:srgbClr val="005EA4">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506" name="Rectangle 505"/>
          <p:cNvSpPr/>
          <p:nvPr/>
        </p:nvSpPr>
        <p:spPr bwMode="auto">
          <a:xfrm>
            <a:off x="5279036" y="2460361"/>
            <a:ext cx="185922" cy="195498"/>
          </a:xfrm>
          <a:prstGeom prst="rect">
            <a:avLst/>
          </a:prstGeom>
          <a:solidFill>
            <a:srgbClr val="005EA4">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507" name="Rectangle 506"/>
          <p:cNvSpPr/>
          <p:nvPr/>
        </p:nvSpPr>
        <p:spPr bwMode="auto">
          <a:xfrm>
            <a:off x="6411053" y="3029028"/>
            <a:ext cx="185922" cy="195498"/>
          </a:xfrm>
          <a:prstGeom prst="rect">
            <a:avLst/>
          </a:prstGeom>
          <a:solidFill>
            <a:srgbClr val="005EA4">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508" name="Rectangle 507"/>
          <p:cNvSpPr/>
          <p:nvPr/>
        </p:nvSpPr>
        <p:spPr bwMode="auto">
          <a:xfrm>
            <a:off x="5566563" y="2465252"/>
            <a:ext cx="185922" cy="195498"/>
          </a:xfrm>
          <a:prstGeom prst="rect">
            <a:avLst/>
          </a:prstGeom>
          <a:solidFill>
            <a:srgbClr val="005EA4">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509" name="Rectangle 508"/>
          <p:cNvSpPr/>
          <p:nvPr/>
        </p:nvSpPr>
        <p:spPr bwMode="auto">
          <a:xfrm>
            <a:off x="4987703" y="2751306"/>
            <a:ext cx="185922" cy="195498"/>
          </a:xfrm>
          <a:prstGeom prst="rect">
            <a:avLst/>
          </a:prstGeom>
          <a:solidFill>
            <a:srgbClr val="005EA4">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510" name="Rectangle 509"/>
          <p:cNvSpPr/>
          <p:nvPr/>
        </p:nvSpPr>
        <p:spPr bwMode="auto">
          <a:xfrm>
            <a:off x="6401534" y="3589082"/>
            <a:ext cx="185922" cy="195498"/>
          </a:xfrm>
          <a:prstGeom prst="rect">
            <a:avLst/>
          </a:prstGeom>
          <a:solidFill>
            <a:srgbClr val="005EA4">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068" name="Group 1067"/>
          <p:cNvGrpSpPr/>
          <p:nvPr/>
        </p:nvGrpSpPr>
        <p:grpSpPr>
          <a:xfrm>
            <a:off x="4430947" y="2751657"/>
            <a:ext cx="2736705" cy="1873601"/>
            <a:chOff x="7676285" y="2948034"/>
            <a:chExt cx="2244588" cy="1461999"/>
          </a:xfrm>
          <a:solidFill>
            <a:schemeClr val="bg1">
              <a:lumMod val="75000"/>
            </a:schemeClr>
          </a:solidFill>
        </p:grpSpPr>
        <p:sp>
          <p:nvSpPr>
            <p:cNvPr id="1069" name="Rectangle 1068"/>
            <p:cNvSpPr/>
            <p:nvPr/>
          </p:nvSpPr>
          <p:spPr bwMode="auto">
            <a:xfrm>
              <a:off x="7676285" y="4257376"/>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70" name="Rectangle 1069"/>
            <p:cNvSpPr/>
            <p:nvPr/>
          </p:nvSpPr>
          <p:spPr bwMode="auto">
            <a:xfrm>
              <a:off x="7908721" y="4257376"/>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71" name="Rectangle 1070"/>
            <p:cNvSpPr/>
            <p:nvPr/>
          </p:nvSpPr>
          <p:spPr bwMode="auto">
            <a:xfrm>
              <a:off x="8141158" y="4257376"/>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72" name="Rectangle 1071"/>
            <p:cNvSpPr/>
            <p:nvPr/>
          </p:nvSpPr>
          <p:spPr bwMode="auto">
            <a:xfrm>
              <a:off x="8373594" y="4257376"/>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73" name="Rectangle 1072"/>
            <p:cNvSpPr/>
            <p:nvPr/>
          </p:nvSpPr>
          <p:spPr bwMode="auto">
            <a:xfrm>
              <a:off x="8606030" y="4257376"/>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74" name="Rectangle 1073"/>
            <p:cNvSpPr/>
            <p:nvPr/>
          </p:nvSpPr>
          <p:spPr bwMode="auto">
            <a:xfrm>
              <a:off x="8838467" y="4257376"/>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75" name="Rectangle 1074"/>
            <p:cNvSpPr/>
            <p:nvPr/>
          </p:nvSpPr>
          <p:spPr bwMode="auto">
            <a:xfrm>
              <a:off x="9070903" y="4257376"/>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76" name="Rectangle 1075"/>
            <p:cNvSpPr/>
            <p:nvPr/>
          </p:nvSpPr>
          <p:spPr bwMode="auto">
            <a:xfrm>
              <a:off x="9303339" y="4257376"/>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77" name="Rectangle 1076"/>
            <p:cNvSpPr/>
            <p:nvPr/>
          </p:nvSpPr>
          <p:spPr bwMode="auto">
            <a:xfrm>
              <a:off x="9535774" y="4257376"/>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78" name="Rectangle 1077"/>
            <p:cNvSpPr/>
            <p:nvPr/>
          </p:nvSpPr>
          <p:spPr bwMode="auto">
            <a:xfrm>
              <a:off x="9768216" y="4257376"/>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79" name="Rectangle 1078"/>
            <p:cNvSpPr/>
            <p:nvPr/>
          </p:nvSpPr>
          <p:spPr bwMode="auto">
            <a:xfrm>
              <a:off x="7676285" y="4039149"/>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80" name="Rectangle 1079"/>
            <p:cNvSpPr/>
            <p:nvPr/>
          </p:nvSpPr>
          <p:spPr bwMode="auto">
            <a:xfrm>
              <a:off x="7908721" y="4039149"/>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81" name="Rectangle 1080"/>
            <p:cNvSpPr/>
            <p:nvPr/>
          </p:nvSpPr>
          <p:spPr bwMode="auto">
            <a:xfrm>
              <a:off x="8141158" y="4039149"/>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82" name="Rectangle 1081"/>
            <p:cNvSpPr/>
            <p:nvPr/>
          </p:nvSpPr>
          <p:spPr bwMode="auto">
            <a:xfrm>
              <a:off x="8373594" y="4039149"/>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83" name="Rectangle 1082"/>
            <p:cNvSpPr/>
            <p:nvPr/>
          </p:nvSpPr>
          <p:spPr bwMode="auto">
            <a:xfrm>
              <a:off x="8606030" y="4039149"/>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84" name="Rectangle 1083"/>
            <p:cNvSpPr/>
            <p:nvPr/>
          </p:nvSpPr>
          <p:spPr bwMode="auto">
            <a:xfrm>
              <a:off x="8838467" y="4039149"/>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85" name="Rectangle 1084"/>
            <p:cNvSpPr/>
            <p:nvPr/>
          </p:nvSpPr>
          <p:spPr bwMode="auto">
            <a:xfrm>
              <a:off x="9070903" y="4039149"/>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86" name="Rectangle 1085"/>
            <p:cNvSpPr/>
            <p:nvPr/>
          </p:nvSpPr>
          <p:spPr bwMode="auto">
            <a:xfrm>
              <a:off x="9303339" y="4039149"/>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87" name="Rectangle 1086"/>
            <p:cNvSpPr/>
            <p:nvPr/>
          </p:nvSpPr>
          <p:spPr bwMode="auto">
            <a:xfrm>
              <a:off x="9535774" y="4039149"/>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88" name="Rectangle 1087"/>
            <p:cNvSpPr/>
            <p:nvPr/>
          </p:nvSpPr>
          <p:spPr bwMode="auto">
            <a:xfrm>
              <a:off x="9768216" y="4039149"/>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89" name="Rectangle 1088"/>
            <p:cNvSpPr/>
            <p:nvPr/>
          </p:nvSpPr>
          <p:spPr bwMode="auto">
            <a:xfrm>
              <a:off x="7676285" y="3820926"/>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90" name="Rectangle 1089"/>
            <p:cNvSpPr/>
            <p:nvPr/>
          </p:nvSpPr>
          <p:spPr bwMode="auto">
            <a:xfrm>
              <a:off x="7908721" y="3820926"/>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91" name="Rectangle 1090"/>
            <p:cNvSpPr/>
            <p:nvPr/>
          </p:nvSpPr>
          <p:spPr bwMode="auto">
            <a:xfrm>
              <a:off x="8141158" y="3820926"/>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92" name="Rectangle 1091"/>
            <p:cNvSpPr/>
            <p:nvPr/>
          </p:nvSpPr>
          <p:spPr bwMode="auto">
            <a:xfrm>
              <a:off x="8373594" y="3820926"/>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93" name="Rectangle 1092"/>
            <p:cNvSpPr/>
            <p:nvPr/>
          </p:nvSpPr>
          <p:spPr bwMode="auto">
            <a:xfrm>
              <a:off x="8606030" y="3820926"/>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94" name="Rectangle 1093"/>
            <p:cNvSpPr/>
            <p:nvPr/>
          </p:nvSpPr>
          <p:spPr bwMode="auto">
            <a:xfrm>
              <a:off x="8838467" y="3820926"/>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95" name="Rectangle 1094"/>
            <p:cNvSpPr/>
            <p:nvPr/>
          </p:nvSpPr>
          <p:spPr bwMode="auto">
            <a:xfrm>
              <a:off x="9070903" y="3820926"/>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96" name="Rectangle 1095"/>
            <p:cNvSpPr/>
            <p:nvPr/>
          </p:nvSpPr>
          <p:spPr bwMode="auto">
            <a:xfrm>
              <a:off x="9303339" y="3820926"/>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97" name="Rectangle 1096"/>
            <p:cNvSpPr/>
            <p:nvPr/>
          </p:nvSpPr>
          <p:spPr bwMode="auto">
            <a:xfrm>
              <a:off x="9535774" y="3820926"/>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98" name="Rectangle 1097"/>
            <p:cNvSpPr/>
            <p:nvPr/>
          </p:nvSpPr>
          <p:spPr bwMode="auto">
            <a:xfrm>
              <a:off x="9768216" y="3820926"/>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99" name="Rectangle 1098"/>
            <p:cNvSpPr/>
            <p:nvPr/>
          </p:nvSpPr>
          <p:spPr bwMode="auto">
            <a:xfrm>
              <a:off x="7676285" y="3602703"/>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00" name="Rectangle 1099"/>
            <p:cNvSpPr/>
            <p:nvPr/>
          </p:nvSpPr>
          <p:spPr bwMode="auto">
            <a:xfrm>
              <a:off x="7908721" y="3602703"/>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01" name="Rectangle 1100"/>
            <p:cNvSpPr/>
            <p:nvPr/>
          </p:nvSpPr>
          <p:spPr bwMode="auto">
            <a:xfrm>
              <a:off x="8141158" y="3602703"/>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02" name="Rectangle 1101"/>
            <p:cNvSpPr/>
            <p:nvPr/>
          </p:nvSpPr>
          <p:spPr bwMode="auto">
            <a:xfrm>
              <a:off x="8373594" y="3602703"/>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03" name="Rectangle 1102"/>
            <p:cNvSpPr/>
            <p:nvPr/>
          </p:nvSpPr>
          <p:spPr bwMode="auto">
            <a:xfrm>
              <a:off x="8606030" y="3602703"/>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04" name="Rectangle 1103"/>
            <p:cNvSpPr/>
            <p:nvPr/>
          </p:nvSpPr>
          <p:spPr bwMode="auto">
            <a:xfrm>
              <a:off x="8838467" y="3602703"/>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05" name="Rectangle 1104"/>
            <p:cNvSpPr/>
            <p:nvPr/>
          </p:nvSpPr>
          <p:spPr bwMode="auto">
            <a:xfrm>
              <a:off x="9070903" y="3602703"/>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06" name="Rectangle 1105"/>
            <p:cNvSpPr/>
            <p:nvPr/>
          </p:nvSpPr>
          <p:spPr bwMode="auto">
            <a:xfrm>
              <a:off x="9303339" y="3602703"/>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07" name="Rectangle 1106"/>
            <p:cNvSpPr/>
            <p:nvPr/>
          </p:nvSpPr>
          <p:spPr bwMode="auto">
            <a:xfrm>
              <a:off x="7676285" y="3384480"/>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08" name="Rectangle 1107"/>
            <p:cNvSpPr/>
            <p:nvPr/>
          </p:nvSpPr>
          <p:spPr bwMode="auto">
            <a:xfrm>
              <a:off x="7908721" y="3384480"/>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09" name="Rectangle 1108"/>
            <p:cNvSpPr/>
            <p:nvPr/>
          </p:nvSpPr>
          <p:spPr bwMode="auto">
            <a:xfrm>
              <a:off x="8141158" y="3384480"/>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10" name="Rectangle 1109"/>
            <p:cNvSpPr/>
            <p:nvPr/>
          </p:nvSpPr>
          <p:spPr bwMode="auto">
            <a:xfrm>
              <a:off x="8373594" y="3384480"/>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11" name="Rectangle 1110"/>
            <p:cNvSpPr/>
            <p:nvPr/>
          </p:nvSpPr>
          <p:spPr bwMode="auto">
            <a:xfrm>
              <a:off x="8606030" y="3384480"/>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12" name="Rectangle 1111"/>
            <p:cNvSpPr/>
            <p:nvPr/>
          </p:nvSpPr>
          <p:spPr bwMode="auto">
            <a:xfrm>
              <a:off x="8838467" y="3384480"/>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13" name="Rectangle 1112"/>
            <p:cNvSpPr/>
            <p:nvPr/>
          </p:nvSpPr>
          <p:spPr bwMode="auto">
            <a:xfrm>
              <a:off x="9070903" y="3384480"/>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14" name="Rectangle 1113"/>
            <p:cNvSpPr/>
            <p:nvPr/>
          </p:nvSpPr>
          <p:spPr bwMode="auto">
            <a:xfrm>
              <a:off x="9303339" y="3384480"/>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15" name="Rectangle 1114"/>
            <p:cNvSpPr/>
            <p:nvPr/>
          </p:nvSpPr>
          <p:spPr bwMode="auto">
            <a:xfrm>
              <a:off x="7676285" y="3166257"/>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16" name="Rectangle 1115"/>
            <p:cNvSpPr/>
            <p:nvPr/>
          </p:nvSpPr>
          <p:spPr bwMode="auto">
            <a:xfrm>
              <a:off x="7908721" y="3166257"/>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17" name="Rectangle 1116"/>
            <p:cNvSpPr/>
            <p:nvPr/>
          </p:nvSpPr>
          <p:spPr bwMode="auto">
            <a:xfrm>
              <a:off x="8141158" y="3166257"/>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18" name="Rectangle 1117"/>
            <p:cNvSpPr/>
            <p:nvPr/>
          </p:nvSpPr>
          <p:spPr bwMode="auto">
            <a:xfrm>
              <a:off x="8373594" y="3166257"/>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19" name="Rectangle 1118"/>
            <p:cNvSpPr/>
            <p:nvPr/>
          </p:nvSpPr>
          <p:spPr bwMode="auto">
            <a:xfrm>
              <a:off x="8606030" y="3166257"/>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20" name="Rectangle 1119"/>
            <p:cNvSpPr/>
            <p:nvPr/>
          </p:nvSpPr>
          <p:spPr bwMode="auto">
            <a:xfrm>
              <a:off x="8838467" y="3166257"/>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21" name="Rectangle 1120"/>
            <p:cNvSpPr/>
            <p:nvPr/>
          </p:nvSpPr>
          <p:spPr bwMode="auto">
            <a:xfrm>
              <a:off x="9070903" y="3166257"/>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22" name="Rectangle 1121"/>
            <p:cNvSpPr/>
            <p:nvPr/>
          </p:nvSpPr>
          <p:spPr bwMode="auto">
            <a:xfrm>
              <a:off x="7676285" y="2948034"/>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23" name="Rectangle 1122"/>
            <p:cNvSpPr/>
            <p:nvPr/>
          </p:nvSpPr>
          <p:spPr bwMode="auto">
            <a:xfrm>
              <a:off x="7908721" y="2948034"/>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24" name="Rectangle 1123"/>
            <p:cNvSpPr/>
            <p:nvPr/>
          </p:nvSpPr>
          <p:spPr bwMode="auto">
            <a:xfrm>
              <a:off x="8141158" y="2948034"/>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25" name="Rectangle 1124"/>
            <p:cNvSpPr/>
            <p:nvPr/>
          </p:nvSpPr>
          <p:spPr bwMode="auto">
            <a:xfrm>
              <a:off x="8373594" y="2948034"/>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26" name="Rectangle 1125"/>
            <p:cNvSpPr/>
            <p:nvPr/>
          </p:nvSpPr>
          <p:spPr bwMode="auto">
            <a:xfrm>
              <a:off x="8606030" y="2948034"/>
              <a:ext cx="152657" cy="152657"/>
            </a:xfrm>
            <a:prstGeom prst="rect">
              <a:avLst/>
            </a:prstGeom>
            <a:grp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8" name="Group 27"/>
          <p:cNvGrpSpPr/>
          <p:nvPr/>
        </p:nvGrpSpPr>
        <p:grpSpPr>
          <a:xfrm>
            <a:off x="6416193" y="2748618"/>
            <a:ext cx="751467" cy="1023287"/>
            <a:chOff x="6163101" y="2694862"/>
            <a:chExt cx="736903" cy="1003457"/>
          </a:xfrm>
        </p:grpSpPr>
        <p:sp>
          <p:nvSpPr>
            <p:cNvPr id="1280" name="Rectangle 1279"/>
            <p:cNvSpPr/>
            <p:nvPr/>
          </p:nvSpPr>
          <p:spPr bwMode="auto">
            <a:xfrm>
              <a:off x="6440465" y="3240267"/>
              <a:ext cx="182166" cy="189743"/>
            </a:xfrm>
            <a:prstGeom prst="rect">
              <a:avLst/>
            </a:prstGeom>
            <a:solidFill>
              <a:srgbClr val="4F6CFF"/>
            </a:solidFill>
            <a:ln>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81" name="Rectangle 1280"/>
            <p:cNvSpPr/>
            <p:nvPr/>
          </p:nvSpPr>
          <p:spPr bwMode="auto">
            <a:xfrm>
              <a:off x="6717838" y="3237338"/>
              <a:ext cx="182166" cy="189743"/>
            </a:xfrm>
            <a:prstGeom prst="rect">
              <a:avLst/>
            </a:prstGeom>
            <a:solidFill>
              <a:srgbClr val="4F6CFF"/>
            </a:solidFill>
            <a:ln>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82" name="Rectangle 1281"/>
            <p:cNvSpPr/>
            <p:nvPr/>
          </p:nvSpPr>
          <p:spPr bwMode="auto">
            <a:xfrm>
              <a:off x="6440465" y="2966100"/>
              <a:ext cx="182166" cy="189743"/>
            </a:xfrm>
            <a:prstGeom prst="rect">
              <a:avLst/>
            </a:prstGeom>
            <a:solidFill>
              <a:srgbClr val="4F6CFF"/>
            </a:solidFill>
            <a:ln>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83" name="Rectangle 1282"/>
            <p:cNvSpPr/>
            <p:nvPr/>
          </p:nvSpPr>
          <p:spPr bwMode="auto">
            <a:xfrm>
              <a:off x="6717838" y="2966100"/>
              <a:ext cx="182166" cy="189743"/>
            </a:xfrm>
            <a:prstGeom prst="rect">
              <a:avLst/>
            </a:prstGeom>
            <a:solidFill>
              <a:srgbClr val="4F6CFF"/>
            </a:solidFill>
            <a:ln>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84" name="Rectangle 1283"/>
            <p:cNvSpPr/>
            <p:nvPr/>
          </p:nvSpPr>
          <p:spPr bwMode="auto">
            <a:xfrm>
              <a:off x="6163101" y="2694862"/>
              <a:ext cx="182166" cy="189743"/>
            </a:xfrm>
            <a:prstGeom prst="rect">
              <a:avLst/>
            </a:prstGeom>
            <a:solidFill>
              <a:srgbClr val="4F6CFF"/>
            </a:solidFill>
            <a:ln>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85" name="Rectangle 1284"/>
            <p:cNvSpPr/>
            <p:nvPr/>
          </p:nvSpPr>
          <p:spPr bwMode="auto">
            <a:xfrm>
              <a:off x="6440465" y="2694862"/>
              <a:ext cx="182166" cy="189743"/>
            </a:xfrm>
            <a:prstGeom prst="rect">
              <a:avLst/>
            </a:prstGeom>
            <a:solidFill>
              <a:srgbClr val="4F6CFF"/>
            </a:solidFill>
            <a:ln>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90" name="Rectangle 1289"/>
            <p:cNvSpPr/>
            <p:nvPr/>
          </p:nvSpPr>
          <p:spPr bwMode="auto">
            <a:xfrm>
              <a:off x="6440465" y="3508576"/>
              <a:ext cx="182166" cy="189743"/>
            </a:xfrm>
            <a:prstGeom prst="rect">
              <a:avLst/>
            </a:prstGeom>
            <a:solidFill>
              <a:srgbClr val="4F6CFF"/>
            </a:solidFill>
            <a:ln>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91" name="Rectangle 1290"/>
            <p:cNvSpPr/>
            <p:nvPr/>
          </p:nvSpPr>
          <p:spPr bwMode="auto">
            <a:xfrm>
              <a:off x="6717838" y="3508576"/>
              <a:ext cx="182166" cy="189743"/>
            </a:xfrm>
            <a:prstGeom prst="rect">
              <a:avLst/>
            </a:prstGeom>
            <a:solidFill>
              <a:srgbClr val="4F6CFF"/>
            </a:solidFill>
            <a:ln>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92" name="Rectangle 1291"/>
            <p:cNvSpPr/>
            <p:nvPr/>
          </p:nvSpPr>
          <p:spPr bwMode="auto">
            <a:xfrm>
              <a:off x="6163101" y="2966100"/>
              <a:ext cx="182166" cy="189743"/>
            </a:xfrm>
            <a:prstGeom prst="rect">
              <a:avLst/>
            </a:prstGeom>
            <a:solidFill>
              <a:srgbClr val="4F6CFF"/>
            </a:solidFill>
            <a:ln>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6" name="Group 25"/>
          <p:cNvGrpSpPr/>
          <p:nvPr/>
        </p:nvGrpSpPr>
        <p:grpSpPr>
          <a:xfrm>
            <a:off x="4428708" y="1909939"/>
            <a:ext cx="2452236" cy="1030870"/>
            <a:chOff x="4212013" y="1874089"/>
            <a:chExt cx="2404712" cy="1010892"/>
          </a:xfrm>
        </p:grpSpPr>
        <p:sp>
          <p:nvSpPr>
            <p:cNvPr id="1287" name="Rectangle 1286"/>
            <p:cNvSpPr/>
            <p:nvPr/>
          </p:nvSpPr>
          <p:spPr bwMode="auto">
            <a:xfrm>
              <a:off x="6163101" y="2423624"/>
              <a:ext cx="182166" cy="189743"/>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88" name="Rectangle 1287"/>
            <p:cNvSpPr/>
            <p:nvPr/>
          </p:nvSpPr>
          <p:spPr bwMode="auto">
            <a:xfrm>
              <a:off x="6434559" y="2423873"/>
              <a:ext cx="182166" cy="189743"/>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kern="0" dirty="0">
                <a:gradFill>
                  <a:gsLst>
                    <a:gs pos="0">
                      <a:srgbClr val="FFFFFF"/>
                    </a:gs>
                    <a:gs pos="100000">
                      <a:srgbClr val="FFFFFF"/>
                    </a:gs>
                  </a:gsLst>
                  <a:lin ang="5400000" scaled="0"/>
                </a:gradFill>
                <a:ea typeface="Segoe UI" pitchFamily="34" charset="0"/>
                <a:cs typeface="Segoe UI" pitchFamily="34" charset="0"/>
              </a:endParaRPr>
            </a:p>
          </p:txBody>
        </p:sp>
        <p:sp>
          <p:nvSpPr>
            <p:cNvPr id="1289" name="Rectangle 1288"/>
            <p:cNvSpPr/>
            <p:nvPr/>
          </p:nvSpPr>
          <p:spPr bwMode="auto">
            <a:xfrm>
              <a:off x="6153977" y="2150528"/>
              <a:ext cx="182166" cy="189743"/>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93" name="Rectangle 1292"/>
            <p:cNvSpPr/>
            <p:nvPr/>
          </p:nvSpPr>
          <p:spPr bwMode="auto">
            <a:xfrm>
              <a:off x="5601276" y="2695238"/>
              <a:ext cx="182166" cy="189743"/>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94" name="Rectangle 1293"/>
            <p:cNvSpPr/>
            <p:nvPr/>
          </p:nvSpPr>
          <p:spPr bwMode="auto">
            <a:xfrm>
              <a:off x="5881262" y="2694888"/>
              <a:ext cx="182166" cy="189743"/>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95" name="Rectangle 1294"/>
            <p:cNvSpPr/>
            <p:nvPr/>
          </p:nvSpPr>
          <p:spPr bwMode="auto">
            <a:xfrm>
              <a:off x="4214395" y="2421242"/>
              <a:ext cx="182166" cy="189743"/>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98" name="Rectangle 1297"/>
            <p:cNvSpPr/>
            <p:nvPr/>
          </p:nvSpPr>
          <p:spPr bwMode="auto">
            <a:xfrm>
              <a:off x="5044586" y="2415180"/>
              <a:ext cx="182166" cy="189743"/>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99" name="Rectangle 1298"/>
            <p:cNvSpPr/>
            <p:nvPr/>
          </p:nvSpPr>
          <p:spPr bwMode="auto">
            <a:xfrm>
              <a:off x="5324649" y="2423624"/>
              <a:ext cx="182166" cy="189743"/>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00" name="Rectangle 1299"/>
            <p:cNvSpPr/>
            <p:nvPr/>
          </p:nvSpPr>
          <p:spPr bwMode="auto">
            <a:xfrm>
              <a:off x="5598744" y="2423873"/>
              <a:ext cx="182166" cy="189743"/>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01" name="Rectangle 1300"/>
            <p:cNvSpPr/>
            <p:nvPr/>
          </p:nvSpPr>
          <p:spPr bwMode="auto">
            <a:xfrm>
              <a:off x="5879828" y="2423873"/>
              <a:ext cx="182166" cy="189743"/>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02" name="Rectangle 1301"/>
            <p:cNvSpPr/>
            <p:nvPr/>
          </p:nvSpPr>
          <p:spPr bwMode="auto">
            <a:xfrm>
              <a:off x="4212013" y="2147709"/>
              <a:ext cx="182166" cy="189743"/>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03" name="Rectangle 1302"/>
            <p:cNvSpPr/>
            <p:nvPr/>
          </p:nvSpPr>
          <p:spPr bwMode="auto">
            <a:xfrm>
              <a:off x="4494141" y="2147710"/>
              <a:ext cx="182166" cy="189743"/>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04" name="Rectangle 1303"/>
            <p:cNvSpPr/>
            <p:nvPr/>
          </p:nvSpPr>
          <p:spPr bwMode="auto">
            <a:xfrm>
              <a:off x="5320992" y="2420373"/>
              <a:ext cx="182166" cy="189743"/>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05" name="Rectangle 1304"/>
            <p:cNvSpPr/>
            <p:nvPr/>
          </p:nvSpPr>
          <p:spPr bwMode="auto">
            <a:xfrm>
              <a:off x="5596399" y="2152471"/>
              <a:ext cx="182166" cy="189743"/>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06" name="Rectangle 1305"/>
            <p:cNvSpPr/>
            <p:nvPr/>
          </p:nvSpPr>
          <p:spPr bwMode="auto">
            <a:xfrm>
              <a:off x="5879106" y="2152471"/>
              <a:ext cx="182166" cy="189743"/>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07" name="Rectangle 1306"/>
            <p:cNvSpPr/>
            <p:nvPr/>
          </p:nvSpPr>
          <p:spPr bwMode="auto">
            <a:xfrm>
              <a:off x="4214394" y="1874089"/>
              <a:ext cx="182166" cy="189743"/>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08" name="Rectangle 1307"/>
            <p:cNvSpPr/>
            <p:nvPr/>
          </p:nvSpPr>
          <p:spPr bwMode="auto">
            <a:xfrm>
              <a:off x="4769117" y="2147619"/>
              <a:ext cx="182166" cy="189743"/>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09" name="Rectangle 1308"/>
            <p:cNvSpPr/>
            <p:nvPr/>
          </p:nvSpPr>
          <p:spPr bwMode="auto">
            <a:xfrm>
              <a:off x="4486925" y="1888494"/>
              <a:ext cx="182166" cy="189743"/>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10" name="Rectangle 1309"/>
            <p:cNvSpPr/>
            <p:nvPr/>
          </p:nvSpPr>
          <p:spPr bwMode="auto">
            <a:xfrm>
              <a:off x="5315744" y="2151200"/>
              <a:ext cx="182166" cy="189743"/>
            </a:xfrm>
            <a:prstGeom prst="rect">
              <a:avLst/>
            </a:prstGeom>
            <a:solidFill>
              <a:srgbClr val="005E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511" name="TextBox 510"/>
          <p:cNvSpPr txBox="1"/>
          <p:nvPr/>
        </p:nvSpPr>
        <p:spPr>
          <a:xfrm>
            <a:off x="4668098" y="5450804"/>
            <a:ext cx="4691778" cy="1111178"/>
          </a:xfrm>
          <a:prstGeom prst="rect">
            <a:avLst/>
          </a:prstGeom>
          <a:noFill/>
        </p:spPr>
        <p:txBody>
          <a:bodyPr wrap="square" lIns="186494" tIns="149196" rIns="186494" bIns="149196" rtlCol="0">
            <a:spAutoFit/>
          </a:bodyPr>
          <a:lstStyle/>
          <a:p>
            <a:pPr defTabSz="932418">
              <a:lnSpc>
                <a:spcPct val="90000"/>
              </a:lnSpc>
              <a:defRPr/>
            </a:pPr>
            <a:endParaRPr lang="en-US" sz="408" kern="0" spc="-51" dirty="0">
              <a:gradFill>
                <a:gsLst>
                  <a:gs pos="2917">
                    <a:schemeClr val="tx1"/>
                  </a:gs>
                  <a:gs pos="30000">
                    <a:schemeClr val="tx1"/>
                  </a:gs>
                </a:gsLst>
                <a:lin ang="5400000" scaled="0"/>
              </a:gradFill>
            </a:endParaRPr>
          </a:p>
          <a:p>
            <a:pPr marL="289763" lvl="1" defTabSz="932418">
              <a:lnSpc>
                <a:spcPct val="150000"/>
              </a:lnSpc>
              <a:defRPr/>
            </a:pPr>
            <a:r>
              <a:rPr lang="en-US" sz="1632" kern="0" spc="-51" dirty="0">
                <a:gradFill>
                  <a:gsLst>
                    <a:gs pos="2917">
                      <a:schemeClr val="tx1"/>
                    </a:gs>
                    <a:gs pos="30000">
                      <a:schemeClr val="tx1"/>
                    </a:gs>
                  </a:gsLst>
                  <a:lin ang="5400000" scaled="0"/>
                </a:gradFill>
              </a:rPr>
              <a:t>Unmet responsibility</a:t>
            </a:r>
          </a:p>
          <a:p>
            <a:pPr marL="289763" lvl="1" defTabSz="932418">
              <a:lnSpc>
                <a:spcPct val="150000"/>
              </a:lnSpc>
              <a:defRPr/>
            </a:pPr>
            <a:r>
              <a:rPr lang="en-US" sz="1632" kern="0" spc="-51" dirty="0">
                <a:gradFill>
                  <a:gsLst>
                    <a:gs pos="2917">
                      <a:schemeClr val="tx1"/>
                    </a:gs>
                    <a:gs pos="30000">
                      <a:schemeClr val="tx1"/>
                    </a:gs>
                  </a:gsLst>
                  <a:lin ang="5400000" scaled="0"/>
                </a:gradFill>
              </a:rPr>
              <a:t>Cloud Provider responsibility (Trust but verify)</a:t>
            </a:r>
          </a:p>
        </p:txBody>
      </p:sp>
      <p:grpSp>
        <p:nvGrpSpPr>
          <p:cNvPr id="12" name="Group 11"/>
          <p:cNvGrpSpPr/>
          <p:nvPr/>
        </p:nvGrpSpPr>
        <p:grpSpPr>
          <a:xfrm>
            <a:off x="2120725" y="6134879"/>
            <a:ext cx="193599" cy="200521"/>
            <a:chOff x="4237122" y="5343703"/>
            <a:chExt cx="189820" cy="196607"/>
          </a:xfrm>
        </p:grpSpPr>
        <p:sp>
          <p:nvSpPr>
            <p:cNvPr id="513" name="Rectangle 512"/>
            <p:cNvSpPr/>
            <p:nvPr/>
          </p:nvSpPr>
          <p:spPr bwMode="auto">
            <a:xfrm>
              <a:off x="4244649" y="5348627"/>
              <a:ext cx="182293" cy="191683"/>
            </a:xfrm>
            <a:prstGeom prst="rect">
              <a:avLst/>
            </a:prstGeom>
            <a:solidFill>
              <a:srgbClr val="FFFFFF"/>
            </a:solidFill>
            <a:ln>
              <a:solidFill>
                <a:srgbClr val="008F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512" name="Rectangle 511"/>
            <p:cNvSpPr/>
            <p:nvPr/>
          </p:nvSpPr>
          <p:spPr bwMode="auto">
            <a:xfrm>
              <a:off x="4237122" y="5343703"/>
              <a:ext cx="182293" cy="191682"/>
            </a:xfrm>
            <a:prstGeom prst="rect">
              <a:avLst/>
            </a:prstGeom>
            <a:solidFill>
              <a:srgbClr val="005EA4">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514" name="Rectangle 513"/>
          <p:cNvSpPr/>
          <p:nvPr/>
        </p:nvSpPr>
        <p:spPr bwMode="auto">
          <a:xfrm>
            <a:off x="4843184" y="6139075"/>
            <a:ext cx="186126" cy="195635"/>
          </a:xfrm>
          <a:prstGeom prst="rect">
            <a:avLst/>
          </a:prstGeom>
          <a:solidFill>
            <a:schemeClr val="bg1">
              <a:lumMod val="75000"/>
            </a:schemeClr>
          </a:solidFill>
          <a:ln>
            <a:solidFill>
              <a:srgbClr val="96969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0" name="Group 29"/>
          <p:cNvGrpSpPr/>
          <p:nvPr/>
        </p:nvGrpSpPr>
        <p:grpSpPr>
          <a:xfrm>
            <a:off x="3367144" y="1876158"/>
            <a:ext cx="901156" cy="2865962"/>
            <a:chOff x="3300557" y="1839538"/>
            <a:chExt cx="883566" cy="2810022"/>
          </a:xfrm>
        </p:grpSpPr>
        <p:sp>
          <p:nvSpPr>
            <p:cNvPr id="400" name="Rectangle 399"/>
            <p:cNvSpPr/>
            <p:nvPr/>
          </p:nvSpPr>
          <p:spPr bwMode="auto">
            <a:xfrm>
              <a:off x="3300557" y="1855682"/>
              <a:ext cx="840441" cy="2687997"/>
            </a:xfrm>
            <a:prstGeom prst="rect">
              <a:avLst/>
            </a:prstGeom>
            <a:gradFill flip="none" rotWithShape="1">
              <a:gsLst>
                <a:gs pos="39000">
                  <a:srgbClr val="68C58C"/>
                </a:gs>
                <a:gs pos="20000">
                  <a:srgbClr val="009639"/>
                </a:gs>
                <a:gs pos="92000">
                  <a:srgbClr val="E7FFF2"/>
                </a:gs>
              </a:gsLst>
              <a:lin ang="540000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32290" fontAlgn="base">
                <a:lnSpc>
                  <a:spcPct val="90000"/>
                </a:lnSpc>
                <a:spcBef>
                  <a:spcPct val="0"/>
                </a:spcBef>
                <a:spcAft>
                  <a:spcPct val="0"/>
                </a:spcAft>
              </a:pPr>
              <a:endParaRPr lang="en-US" sz="2040" spc="-51" dirty="0">
                <a:gradFill>
                  <a:gsLst>
                    <a:gs pos="1250">
                      <a:schemeClr val="bg1"/>
                    </a:gs>
                    <a:gs pos="10417">
                      <a:schemeClr val="bg1"/>
                    </a:gs>
                  </a:gsLst>
                  <a:lin ang="5400000" scaled="0"/>
                </a:gradFill>
              </a:endParaRPr>
            </a:p>
          </p:txBody>
        </p:sp>
        <p:sp>
          <p:nvSpPr>
            <p:cNvPr id="399" name="Freeform 103"/>
            <p:cNvSpPr>
              <a:spLocks noChangeAspect="1"/>
            </p:cNvSpPr>
            <p:nvPr/>
          </p:nvSpPr>
          <p:spPr bwMode="black">
            <a:xfrm>
              <a:off x="3873158" y="2063616"/>
              <a:ext cx="167254" cy="116738"/>
            </a:xfrm>
            <a:custGeom>
              <a:avLst/>
              <a:gdLst>
                <a:gd name="connsiteX0" fmla="*/ 541228 w 979570"/>
                <a:gd name="connsiteY0" fmla="*/ 531962 h 887227"/>
                <a:gd name="connsiteX1" fmla="*/ 547155 w 979570"/>
                <a:gd name="connsiteY1" fmla="*/ 538150 h 887227"/>
                <a:gd name="connsiteX2" fmla="*/ 760399 w 979570"/>
                <a:gd name="connsiteY2" fmla="*/ 601984 h 887227"/>
                <a:gd name="connsiteX3" fmla="*/ 973643 w 979570"/>
                <a:gd name="connsiteY3" fmla="*/ 538150 h 887227"/>
                <a:gd name="connsiteX4" fmla="*/ 979570 w 979570"/>
                <a:gd name="connsiteY4" fmla="*/ 531962 h 887227"/>
                <a:gd name="connsiteX5" fmla="*/ 979570 w 979570"/>
                <a:gd name="connsiteY5" fmla="*/ 776991 h 887227"/>
                <a:gd name="connsiteX6" fmla="*/ 979570 w 979570"/>
                <a:gd name="connsiteY6" fmla="*/ 776993 h 887227"/>
                <a:gd name="connsiteX7" fmla="*/ 760399 w 979570"/>
                <a:gd name="connsiteY7" fmla="*/ 887227 h 887227"/>
                <a:gd name="connsiteX8" fmla="*/ 541228 w 979570"/>
                <a:gd name="connsiteY8" fmla="*/ 776993 h 887227"/>
                <a:gd name="connsiteX9" fmla="*/ 541228 w 979570"/>
                <a:gd name="connsiteY9" fmla="*/ 776993 h 887227"/>
                <a:gd name="connsiteX10" fmla="*/ 0 w 979570"/>
                <a:gd name="connsiteY10" fmla="*/ 531962 h 887227"/>
                <a:gd name="connsiteX11" fmla="*/ 5927 w 979570"/>
                <a:gd name="connsiteY11" fmla="*/ 538150 h 887227"/>
                <a:gd name="connsiteX12" fmla="*/ 219171 w 979570"/>
                <a:gd name="connsiteY12" fmla="*/ 601984 h 887227"/>
                <a:gd name="connsiteX13" fmla="*/ 432415 w 979570"/>
                <a:gd name="connsiteY13" fmla="*/ 538150 h 887227"/>
                <a:gd name="connsiteX14" fmla="*/ 438342 w 979570"/>
                <a:gd name="connsiteY14" fmla="*/ 531962 h 887227"/>
                <a:gd name="connsiteX15" fmla="*/ 438342 w 979570"/>
                <a:gd name="connsiteY15" fmla="*/ 776991 h 887227"/>
                <a:gd name="connsiteX16" fmla="*/ 438342 w 979570"/>
                <a:gd name="connsiteY16" fmla="*/ 776993 h 887227"/>
                <a:gd name="connsiteX17" fmla="*/ 219171 w 979570"/>
                <a:gd name="connsiteY17" fmla="*/ 887227 h 887227"/>
                <a:gd name="connsiteX18" fmla="*/ 0 w 979570"/>
                <a:gd name="connsiteY18" fmla="*/ 776993 h 887227"/>
                <a:gd name="connsiteX19" fmla="*/ 0 w 979570"/>
                <a:gd name="connsiteY19" fmla="*/ 776993 h 887227"/>
                <a:gd name="connsiteX20" fmla="*/ 760036 w 979570"/>
                <a:gd name="connsiteY20" fmla="*/ 322411 h 887227"/>
                <a:gd name="connsiteX21" fmla="*/ 978844 w 979570"/>
                <a:gd name="connsiteY21" fmla="*/ 444386 h 887227"/>
                <a:gd name="connsiteX22" fmla="*/ 760036 w 979570"/>
                <a:gd name="connsiteY22" fmla="*/ 566361 h 887227"/>
                <a:gd name="connsiteX23" fmla="*/ 541228 w 979570"/>
                <a:gd name="connsiteY23" fmla="*/ 444386 h 887227"/>
                <a:gd name="connsiteX24" fmla="*/ 760036 w 979570"/>
                <a:gd name="connsiteY24" fmla="*/ 322411 h 887227"/>
                <a:gd name="connsiteX25" fmla="*/ 0 w 979570"/>
                <a:gd name="connsiteY25" fmla="*/ 209552 h 887227"/>
                <a:gd name="connsiteX26" fmla="*/ 5927 w 979570"/>
                <a:gd name="connsiteY26" fmla="*/ 215739 h 887227"/>
                <a:gd name="connsiteX27" fmla="*/ 219171 w 979570"/>
                <a:gd name="connsiteY27" fmla="*/ 279574 h 887227"/>
                <a:gd name="connsiteX28" fmla="*/ 432415 w 979570"/>
                <a:gd name="connsiteY28" fmla="*/ 215739 h 887227"/>
                <a:gd name="connsiteX29" fmla="*/ 438342 w 979570"/>
                <a:gd name="connsiteY29" fmla="*/ 209552 h 887227"/>
                <a:gd name="connsiteX30" fmla="*/ 438342 w 979570"/>
                <a:gd name="connsiteY30" fmla="*/ 454580 h 887227"/>
                <a:gd name="connsiteX31" fmla="*/ 438342 w 979570"/>
                <a:gd name="connsiteY31" fmla="*/ 454583 h 887227"/>
                <a:gd name="connsiteX32" fmla="*/ 219171 w 979570"/>
                <a:gd name="connsiteY32" fmla="*/ 564817 h 887227"/>
                <a:gd name="connsiteX33" fmla="*/ 0 w 979570"/>
                <a:gd name="connsiteY33" fmla="*/ 454583 h 887227"/>
                <a:gd name="connsiteX34" fmla="*/ 0 w 979570"/>
                <a:gd name="connsiteY34" fmla="*/ 454582 h 887227"/>
                <a:gd name="connsiteX35" fmla="*/ 218808 w 979570"/>
                <a:gd name="connsiteY35" fmla="*/ 0 h 887227"/>
                <a:gd name="connsiteX36" fmla="*/ 437616 w 979570"/>
                <a:gd name="connsiteY36" fmla="*/ 121975 h 887227"/>
                <a:gd name="connsiteX37" fmla="*/ 218808 w 979570"/>
                <a:gd name="connsiteY37" fmla="*/ 243950 h 887227"/>
                <a:gd name="connsiteX38" fmla="*/ 0 w 979570"/>
                <a:gd name="connsiteY38" fmla="*/ 121975 h 887227"/>
                <a:gd name="connsiteX39" fmla="*/ 218808 w 979570"/>
                <a:gd name="connsiteY39" fmla="*/ 0 h 887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79570" h="887227">
                  <a:moveTo>
                    <a:pt x="541228" y="531962"/>
                  </a:moveTo>
                  <a:lnTo>
                    <a:pt x="547155" y="538150"/>
                  </a:lnTo>
                  <a:cubicBezTo>
                    <a:pt x="588222" y="576173"/>
                    <a:pt x="668317" y="601984"/>
                    <a:pt x="760399" y="601984"/>
                  </a:cubicBezTo>
                  <a:cubicBezTo>
                    <a:pt x="852481" y="601984"/>
                    <a:pt x="932576" y="576173"/>
                    <a:pt x="973643" y="538150"/>
                  </a:cubicBezTo>
                  <a:lnTo>
                    <a:pt x="979570" y="531962"/>
                  </a:lnTo>
                  <a:lnTo>
                    <a:pt x="979570" y="776991"/>
                  </a:lnTo>
                  <a:lnTo>
                    <a:pt x="979570" y="776993"/>
                  </a:lnTo>
                  <a:cubicBezTo>
                    <a:pt x="979570" y="837874"/>
                    <a:pt x="881444" y="887227"/>
                    <a:pt x="760399" y="887227"/>
                  </a:cubicBezTo>
                  <a:cubicBezTo>
                    <a:pt x="639354" y="887227"/>
                    <a:pt x="541228" y="837874"/>
                    <a:pt x="541228" y="776993"/>
                  </a:cubicBezTo>
                  <a:lnTo>
                    <a:pt x="541228" y="776993"/>
                  </a:lnTo>
                  <a:close/>
                  <a:moveTo>
                    <a:pt x="0" y="531962"/>
                  </a:moveTo>
                  <a:lnTo>
                    <a:pt x="5927" y="538150"/>
                  </a:lnTo>
                  <a:cubicBezTo>
                    <a:pt x="46994" y="576173"/>
                    <a:pt x="127089" y="601984"/>
                    <a:pt x="219171" y="601984"/>
                  </a:cubicBezTo>
                  <a:cubicBezTo>
                    <a:pt x="311253" y="601984"/>
                    <a:pt x="391348" y="576173"/>
                    <a:pt x="432415" y="538150"/>
                  </a:cubicBezTo>
                  <a:lnTo>
                    <a:pt x="438342" y="531962"/>
                  </a:lnTo>
                  <a:lnTo>
                    <a:pt x="438342" y="776991"/>
                  </a:lnTo>
                  <a:lnTo>
                    <a:pt x="438342" y="776993"/>
                  </a:lnTo>
                  <a:cubicBezTo>
                    <a:pt x="438342" y="837874"/>
                    <a:pt x="340216" y="887227"/>
                    <a:pt x="219171" y="887227"/>
                  </a:cubicBezTo>
                  <a:cubicBezTo>
                    <a:pt x="98126" y="887227"/>
                    <a:pt x="0" y="837874"/>
                    <a:pt x="0" y="776993"/>
                  </a:cubicBezTo>
                  <a:lnTo>
                    <a:pt x="0" y="776993"/>
                  </a:lnTo>
                  <a:close/>
                  <a:moveTo>
                    <a:pt x="760036" y="322411"/>
                  </a:moveTo>
                  <a:cubicBezTo>
                    <a:pt x="880880" y="322411"/>
                    <a:pt x="978844" y="377021"/>
                    <a:pt x="978844" y="444386"/>
                  </a:cubicBezTo>
                  <a:cubicBezTo>
                    <a:pt x="978844" y="511751"/>
                    <a:pt x="880880" y="566361"/>
                    <a:pt x="760036" y="566361"/>
                  </a:cubicBezTo>
                  <a:cubicBezTo>
                    <a:pt x="639192" y="566361"/>
                    <a:pt x="541228" y="511751"/>
                    <a:pt x="541228" y="444386"/>
                  </a:cubicBezTo>
                  <a:cubicBezTo>
                    <a:pt x="541228" y="377021"/>
                    <a:pt x="639192" y="322411"/>
                    <a:pt x="760036" y="322411"/>
                  </a:cubicBezTo>
                  <a:close/>
                  <a:moveTo>
                    <a:pt x="0" y="209552"/>
                  </a:moveTo>
                  <a:lnTo>
                    <a:pt x="5927" y="215739"/>
                  </a:lnTo>
                  <a:cubicBezTo>
                    <a:pt x="46994" y="253762"/>
                    <a:pt x="127089" y="279574"/>
                    <a:pt x="219171" y="279574"/>
                  </a:cubicBezTo>
                  <a:cubicBezTo>
                    <a:pt x="311253" y="279574"/>
                    <a:pt x="391348" y="253762"/>
                    <a:pt x="432415" y="215739"/>
                  </a:cubicBezTo>
                  <a:lnTo>
                    <a:pt x="438342" y="209552"/>
                  </a:lnTo>
                  <a:lnTo>
                    <a:pt x="438342" y="454580"/>
                  </a:lnTo>
                  <a:lnTo>
                    <a:pt x="438342" y="454583"/>
                  </a:lnTo>
                  <a:cubicBezTo>
                    <a:pt x="438342" y="515463"/>
                    <a:pt x="340216" y="564817"/>
                    <a:pt x="219171" y="564817"/>
                  </a:cubicBezTo>
                  <a:cubicBezTo>
                    <a:pt x="98126" y="564817"/>
                    <a:pt x="0" y="515463"/>
                    <a:pt x="0" y="454583"/>
                  </a:cubicBezTo>
                  <a:lnTo>
                    <a:pt x="0" y="454582"/>
                  </a:lnTo>
                  <a:close/>
                  <a:moveTo>
                    <a:pt x="218808" y="0"/>
                  </a:moveTo>
                  <a:cubicBezTo>
                    <a:pt x="339652" y="0"/>
                    <a:pt x="437616" y="54610"/>
                    <a:pt x="437616" y="121975"/>
                  </a:cubicBezTo>
                  <a:cubicBezTo>
                    <a:pt x="437616" y="189340"/>
                    <a:pt x="339652" y="243950"/>
                    <a:pt x="218808" y="243950"/>
                  </a:cubicBezTo>
                  <a:cubicBezTo>
                    <a:pt x="97964" y="243950"/>
                    <a:pt x="0" y="189340"/>
                    <a:pt x="0" y="121975"/>
                  </a:cubicBezTo>
                  <a:cubicBezTo>
                    <a:pt x="0" y="54610"/>
                    <a:pt x="97964" y="0"/>
                    <a:pt x="218808" y="0"/>
                  </a:cubicBezTo>
                  <a:close/>
                </a:path>
              </a:pathLst>
            </a:cu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a:gradFill>
                  <a:gsLst>
                    <a:gs pos="0">
                      <a:srgbClr val="FFFFFF"/>
                    </a:gs>
                    <a:gs pos="100000">
                      <a:srgbClr val="FFFFFF"/>
                    </a:gs>
                  </a:gsLst>
                  <a:lin ang="5400000" scaled="0"/>
                </a:gradFill>
                <a:ea typeface="Segoe UI" pitchFamily="34" charset="0"/>
                <a:cs typeface="Segoe UI" pitchFamily="34" charset="0"/>
              </a:endParaRPr>
            </a:p>
          </p:txBody>
        </p:sp>
        <p:grpSp>
          <p:nvGrpSpPr>
            <p:cNvPr id="11" name="Group 10"/>
            <p:cNvGrpSpPr/>
            <p:nvPr/>
          </p:nvGrpSpPr>
          <p:grpSpPr>
            <a:xfrm>
              <a:off x="3887799" y="1839538"/>
              <a:ext cx="296324" cy="289627"/>
              <a:chOff x="3703265" y="1813616"/>
              <a:chExt cx="364995" cy="356746"/>
            </a:xfrm>
          </p:grpSpPr>
          <p:grpSp>
            <p:nvGrpSpPr>
              <p:cNvPr id="10" name="Group 9"/>
              <p:cNvGrpSpPr/>
              <p:nvPr/>
            </p:nvGrpSpPr>
            <p:grpSpPr>
              <a:xfrm>
                <a:off x="3752424" y="1854526"/>
                <a:ext cx="315836" cy="315836"/>
                <a:chOff x="4443886" y="911617"/>
                <a:chExt cx="547154" cy="547154"/>
              </a:xfrm>
            </p:grpSpPr>
            <p:sp>
              <p:nvSpPr>
                <p:cNvPr id="7" name="Rectangle: Single Corner Snipped 6"/>
                <p:cNvSpPr/>
                <p:nvPr/>
              </p:nvSpPr>
              <p:spPr bwMode="auto">
                <a:xfrm flipH="1">
                  <a:off x="4571353" y="1016000"/>
                  <a:ext cx="292221" cy="332500"/>
                </a:xfrm>
                <a:prstGeom prst="snip1Rect">
                  <a:avLst>
                    <a:gd name="adj" fmla="val 33760"/>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32290" fontAlgn="base">
                    <a:lnSpc>
                      <a:spcPct val="90000"/>
                    </a:lnSpc>
                    <a:spcBef>
                      <a:spcPct val="0"/>
                    </a:spcBef>
                    <a:spcAft>
                      <a:spcPct val="0"/>
                    </a:spcAft>
                  </a:pPr>
                  <a:endParaRPr lang="en-US" sz="2040" spc="-51" dirty="0">
                    <a:gradFill>
                      <a:gsLst>
                        <a:gs pos="1250">
                          <a:schemeClr val="bg1"/>
                        </a:gs>
                        <a:gs pos="10417">
                          <a:schemeClr val="bg1"/>
                        </a:gs>
                      </a:gsLst>
                      <a:lin ang="5400000" scaled="0"/>
                    </a:gradFill>
                  </a:endParaRPr>
                </a:p>
              </p:txBody>
            </p:sp>
            <p:pic>
              <p:nvPicPr>
                <p:cNvPr id="401" name="Picture 3" descr="\\MAGNUM\Projects\Microsoft\Cloud Power FY12\Design\ICONS_PNG\Document.png"/>
                <p:cNvPicPr>
                  <a:picLocks noChangeAspect="1" noChangeArrowheads="1"/>
                </p:cNvPicPr>
                <p:nvPr/>
              </p:nvPicPr>
              <p:blipFill>
                <a:blip r:embed="rId3" cstate="print">
                  <a:duotone>
                    <a:prstClr val="black"/>
                    <a:schemeClr val="tx2">
                      <a:tint val="45000"/>
                      <a:satMod val="400000"/>
                    </a:schemeClr>
                  </a:duotone>
                </a:blip>
                <a:stretch>
                  <a:fillRect/>
                </a:stretch>
              </p:blipFill>
              <p:spPr bwMode="auto">
                <a:xfrm>
                  <a:off x="4443886" y="911617"/>
                  <a:ext cx="547154" cy="547154"/>
                </a:xfrm>
                <a:prstGeom prst="rect">
                  <a:avLst/>
                </a:prstGeom>
                <a:noFill/>
              </p:spPr>
            </p:pic>
          </p:grpSp>
          <p:grpSp>
            <p:nvGrpSpPr>
              <p:cNvPr id="405" name="Group 404"/>
              <p:cNvGrpSpPr/>
              <p:nvPr/>
            </p:nvGrpSpPr>
            <p:grpSpPr>
              <a:xfrm>
                <a:off x="3726284" y="1834286"/>
                <a:ext cx="315836" cy="315836"/>
                <a:chOff x="4443886" y="911617"/>
                <a:chExt cx="547154" cy="547154"/>
              </a:xfrm>
            </p:grpSpPr>
            <p:sp>
              <p:nvSpPr>
                <p:cNvPr id="406" name="Rectangle: Single Corner Snipped 405"/>
                <p:cNvSpPr/>
                <p:nvPr/>
              </p:nvSpPr>
              <p:spPr bwMode="auto">
                <a:xfrm flipH="1">
                  <a:off x="4571353" y="1016000"/>
                  <a:ext cx="292221" cy="332500"/>
                </a:xfrm>
                <a:prstGeom prst="snip1Rect">
                  <a:avLst>
                    <a:gd name="adj" fmla="val 33760"/>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32290" fontAlgn="base">
                    <a:lnSpc>
                      <a:spcPct val="90000"/>
                    </a:lnSpc>
                    <a:spcBef>
                      <a:spcPct val="0"/>
                    </a:spcBef>
                    <a:spcAft>
                      <a:spcPct val="0"/>
                    </a:spcAft>
                  </a:pPr>
                  <a:endParaRPr lang="en-US" sz="2040" spc="-51" dirty="0">
                    <a:gradFill>
                      <a:gsLst>
                        <a:gs pos="1250">
                          <a:schemeClr val="bg1"/>
                        </a:gs>
                        <a:gs pos="10417">
                          <a:schemeClr val="bg1"/>
                        </a:gs>
                      </a:gsLst>
                      <a:lin ang="5400000" scaled="0"/>
                    </a:gradFill>
                  </a:endParaRPr>
                </a:p>
              </p:txBody>
            </p:sp>
            <p:pic>
              <p:nvPicPr>
                <p:cNvPr id="407" name="Picture 3" descr="\\MAGNUM\Projects\Microsoft\Cloud Power FY12\Design\ICONS_PNG\Document.png"/>
                <p:cNvPicPr>
                  <a:picLocks noChangeAspect="1" noChangeArrowheads="1"/>
                </p:cNvPicPr>
                <p:nvPr/>
              </p:nvPicPr>
              <p:blipFill>
                <a:blip r:embed="rId3" cstate="print">
                  <a:duotone>
                    <a:prstClr val="black"/>
                    <a:schemeClr val="tx2">
                      <a:tint val="45000"/>
                      <a:satMod val="400000"/>
                    </a:schemeClr>
                  </a:duotone>
                </a:blip>
                <a:stretch>
                  <a:fillRect/>
                </a:stretch>
              </p:blipFill>
              <p:spPr bwMode="auto">
                <a:xfrm>
                  <a:off x="4443886" y="911617"/>
                  <a:ext cx="547154" cy="547154"/>
                </a:xfrm>
                <a:prstGeom prst="rect">
                  <a:avLst/>
                </a:prstGeom>
                <a:noFill/>
              </p:spPr>
            </p:pic>
          </p:grpSp>
          <p:grpSp>
            <p:nvGrpSpPr>
              <p:cNvPr id="408" name="Group 407"/>
              <p:cNvGrpSpPr/>
              <p:nvPr/>
            </p:nvGrpSpPr>
            <p:grpSpPr>
              <a:xfrm>
                <a:off x="3703265" y="1813616"/>
                <a:ext cx="315836" cy="315836"/>
                <a:chOff x="4443886" y="911617"/>
                <a:chExt cx="547154" cy="547154"/>
              </a:xfrm>
            </p:grpSpPr>
            <p:sp>
              <p:nvSpPr>
                <p:cNvPr id="409" name="Rectangle: Single Corner Snipped 408"/>
                <p:cNvSpPr/>
                <p:nvPr/>
              </p:nvSpPr>
              <p:spPr bwMode="auto">
                <a:xfrm flipH="1">
                  <a:off x="4571353" y="1016000"/>
                  <a:ext cx="292221" cy="332500"/>
                </a:xfrm>
                <a:prstGeom prst="snip1Rect">
                  <a:avLst>
                    <a:gd name="adj" fmla="val 33760"/>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32290" fontAlgn="base">
                    <a:lnSpc>
                      <a:spcPct val="90000"/>
                    </a:lnSpc>
                    <a:spcBef>
                      <a:spcPct val="0"/>
                    </a:spcBef>
                    <a:spcAft>
                      <a:spcPct val="0"/>
                    </a:spcAft>
                  </a:pPr>
                  <a:endParaRPr lang="en-US" sz="2040" spc="-51" dirty="0">
                    <a:gradFill>
                      <a:gsLst>
                        <a:gs pos="1250">
                          <a:schemeClr val="bg1"/>
                        </a:gs>
                        <a:gs pos="10417">
                          <a:schemeClr val="bg1"/>
                        </a:gs>
                      </a:gsLst>
                      <a:lin ang="5400000" scaled="0"/>
                    </a:gradFill>
                  </a:endParaRPr>
                </a:p>
              </p:txBody>
            </p:sp>
            <p:pic>
              <p:nvPicPr>
                <p:cNvPr id="410" name="Picture 3" descr="\\MAGNUM\Projects\Microsoft\Cloud Power FY12\Design\ICONS_PNG\Document.png"/>
                <p:cNvPicPr>
                  <a:picLocks noChangeAspect="1" noChangeArrowheads="1"/>
                </p:cNvPicPr>
                <p:nvPr/>
              </p:nvPicPr>
              <p:blipFill>
                <a:blip r:embed="rId3" cstate="print">
                  <a:duotone>
                    <a:prstClr val="black"/>
                    <a:schemeClr val="tx2">
                      <a:tint val="45000"/>
                      <a:satMod val="400000"/>
                    </a:schemeClr>
                  </a:duotone>
                </a:blip>
                <a:stretch>
                  <a:fillRect/>
                </a:stretch>
              </p:blipFill>
              <p:spPr bwMode="auto">
                <a:xfrm>
                  <a:off x="4443886" y="911617"/>
                  <a:ext cx="547154" cy="547154"/>
                </a:xfrm>
                <a:prstGeom prst="rect">
                  <a:avLst/>
                </a:prstGeom>
                <a:noFill/>
              </p:spPr>
            </p:pic>
          </p:grpSp>
        </p:grpSp>
        <p:pic>
          <p:nvPicPr>
            <p:cNvPr id="421" name="Picture 4" descr="\\MAGNUM\Projects\Microsoft\Cloud Power FY12\Design\ICONS_PNG\Vintage_4.png"/>
            <p:cNvPicPr>
              <a:picLocks noChangeAspect="1" noChangeArrowheads="1"/>
            </p:cNvPicPr>
            <p:nvPr/>
          </p:nvPicPr>
          <p:blipFill>
            <a:blip r:embed="rId4" cstate="print">
              <a:grayscl/>
            </a:blip>
            <a:srcRect/>
            <a:stretch>
              <a:fillRect/>
            </a:stretch>
          </p:blipFill>
          <p:spPr bwMode="auto">
            <a:xfrm>
              <a:off x="3381946" y="3947199"/>
              <a:ext cx="702361" cy="702361"/>
            </a:xfrm>
            <a:prstGeom prst="rect">
              <a:avLst/>
            </a:prstGeom>
            <a:noFill/>
          </p:spPr>
        </p:pic>
        <p:grpSp>
          <p:nvGrpSpPr>
            <p:cNvPr id="425" name="Group 740"/>
            <p:cNvGrpSpPr>
              <a:grpSpLocks noChangeAspect="1"/>
            </p:cNvGrpSpPr>
            <p:nvPr/>
          </p:nvGrpSpPr>
          <p:grpSpPr bwMode="auto">
            <a:xfrm>
              <a:off x="3321322" y="2008296"/>
              <a:ext cx="420287" cy="379079"/>
              <a:chOff x="7302" y="-3191"/>
              <a:chExt cx="661" cy="567"/>
            </a:xfrm>
            <a:solidFill>
              <a:srgbClr val="FFFFFF"/>
            </a:solidFill>
          </p:grpSpPr>
          <p:sp>
            <p:nvSpPr>
              <p:cNvPr id="440" name="Freeform 741"/>
              <p:cNvSpPr>
                <a:spLocks/>
              </p:cNvSpPr>
              <p:nvPr/>
            </p:nvSpPr>
            <p:spPr bwMode="auto">
              <a:xfrm>
                <a:off x="7526" y="-3051"/>
                <a:ext cx="213" cy="427"/>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9954" tIns="34977" rIns="69954" bIns="34977" numCol="1" anchor="t" anchorCtr="0" compatLnSpc="1">
                <a:prstTxWarp prst="textNoShape">
                  <a:avLst/>
                </a:prstTxWarp>
              </a:bodyPr>
              <a:lstStyle/>
              <a:p>
                <a:pPr defTabSz="932418">
                  <a:defRPr/>
                </a:pPr>
                <a:endParaRPr lang="en-US" sz="1224" kern="0" dirty="0">
                  <a:solidFill>
                    <a:schemeClr val="accent1"/>
                  </a:solidFill>
                </a:endParaRPr>
              </a:p>
            </p:txBody>
          </p:sp>
          <p:sp>
            <p:nvSpPr>
              <p:cNvPr id="441" name="Oval 742"/>
              <p:cNvSpPr>
                <a:spLocks noChangeArrowheads="1"/>
              </p:cNvSpPr>
              <p:nvPr/>
            </p:nvSpPr>
            <p:spPr bwMode="auto">
              <a:xfrm>
                <a:off x="7569" y="-3191"/>
                <a:ext cx="127" cy="1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9954" tIns="34977" rIns="69954" bIns="34977" numCol="1" anchor="t" anchorCtr="0" compatLnSpc="1">
                <a:prstTxWarp prst="textNoShape">
                  <a:avLst/>
                </a:prstTxWarp>
              </a:bodyPr>
              <a:lstStyle/>
              <a:p>
                <a:pPr defTabSz="932418">
                  <a:defRPr/>
                </a:pPr>
                <a:endParaRPr lang="en-US" sz="1224" kern="0" dirty="0">
                  <a:solidFill>
                    <a:schemeClr val="accent1"/>
                  </a:solidFill>
                </a:endParaRPr>
              </a:p>
            </p:txBody>
          </p:sp>
          <p:sp>
            <p:nvSpPr>
              <p:cNvPr id="442" name="Freeform 743"/>
              <p:cNvSpPr>
                <a:spLocks/>
              </p:cNvSpPr>
              <p:nvPr/>
            </p:nvSpPr>
            <p:spPr bwMode="auto">
              <a:xfrm>
                <a:off x="7784" y="-3035"/>
                <a:ext cx="179" cy="364"/>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7 w 76"/>
                  <a:gd name="T15" fmla="*/ 154 h 154"/>
                  <a:gd name="T16" fmla="*/ 48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7" y="154"/>
                    </a:cubicBezTo>
                    <a:cubicBezTo>
                      <a:pt x="48" y="154"/>
                      <a:pt x="48" y="154"/>
                      <a:pt x="48"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9954" tIns="34977" rIns="69954" bIns="34977" numCol="1" anchor="t" anchorCtr="0" compatLnSpc="1">
                <a:prstTxWarp prst="textNoShape">
                  <a:avLst/>
                </a:prstTxWarp>
              </a:bodyPr>
              <a:lstStyle/>
              <a:p>
                <a:pPr defTabSz="932418">
                  <a:defRPr/>
                </a:pPr>
                <a:endParaRPr lang="en-US" sz="1224" kern="0" dirty="0">
                  <a:solidFill>
                    <a:schemeClr val="accent1"/>
                  </a:solidFill>
                </a:endParaRPr>
              </a:p>
            </p:txBody>
          </p:sp>
          <p:sp>
            <p:nvSpPr>
              <p:cNvPr id="443" name="Oval 744"/>
              <p:cNvSpPr>
                <a:spLocks noChangeArrowheads="1"/>
              </p:cNvSpPr>
              <p:nvPr/>
            </p:nvSpPr>
            <p:spPr bwMode="auto">
              <a:xfrm>
                <a:off x="7819" y="-3155"/>
                <a:ext cx="109" cy="10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9954" tIns="34977" rIns="69954" bIns="34977" numCol="1" anchor="t" anchorCtr="0" compatLnSpc="1">
                <a:prstTxWarp prst="textNoShape">
                  <a:avLst/>
                </a:prstTxWarp>
              </a:bodyPr>
              <a:lstStyle/>
              <a:p>
                <a:pPr defTabSz="932418">
                  <a:defRPr/>
                </a:pPr>
                <a:endParaRPr lang="en-US" sz="1224" kern="0" dirty="0">
                  <a:solidFill>
                    <a:schemeClr val="accent1"/>
                  </a:solidFill>
                </a:endParaRPr>
              </a:p>
            </p:txBody>
          </p:sp>
          <p:sp>
            <p:nvSpPr>
              <p:cNvPr id="444" name="Freeform 745"/>
              <p:cNvSpPr>
                <a:spLocks/>
              </p:cNvSpPr>
              <p:nvPr/>
            </p:nvSpPr>
            <p:spPr bwMode="auto">
              <a:xfrm>
                <a:off x="7302" y="-3035"/>
                <a:ext cx="179" cy="364"/>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9954" tIns="34977" rIns="69954" bIns="34977" numCol="1" anchor="t" anchorCtr="0" compatLnSpc="1">
                <a:prstTxWarp prst="textNoShape">
                  <a:avLst/>
                </a:prstTxWarp>
              </a:bodyPr>
              <a:lstStyle/>
              <a:p>
                <a:pPr defTabSz="932418">
                  <a:defRPr/>
                </a:pPr>
                <a:endParaRPr lang="en-US" sz="1224" kern="0" dirty="0">
                  <a:solidFill>
                    <a:schemeClr val="accent1"/>
                  </a:solidFill>
                </a:endParaRPr>
              </a:p>
            </p:txBody>
          </p:sp>
          <p:sp>
            <p:nvSpPr>
              <p:cNvPr id="445" name="Oval 746"/>
              <p:cNvSpPr>
                <a:spLocks noChangeArrowheads="1"/>
              </p:cNvSpPr>
              <p:nvPr/>
            </p:nvSpPr>
            <p:spPr bwMode="auto">
              <a:xfrm>
                <a:off x="7337" y="-3155"/>
                <a:ext cx="109" cy="10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9954" tIns="34977" rIns="69954" bIns="34977" numCol="1" anchor="t" anchorCtr="0" compatLnSpc="1">
                <a:prstTxWarp prst="textNoShape">
                  <a:avLst/>
                </a:prstTxWarp>
              </a:bodyPr>
              <a:lstStyle/>
              <a:p>
                <a:pPr defTabSz="932418">
                  <a:defRPr/>
                </a:pPr>
                <a:endParaRPr lang="en-US" sz="1224" kern="0" dirty="0">
                  <a:solidFill>
                    <a:schemeClr val="accent1"/>
                  </a:solidFill>
                </a:endParaRPr>
              </a:p>
            </p:txBody>
          </p:sp>
        </p:grpSp>
        <p:sp>
          <p:nvSpPr>
            <p:cNvPr id="457" name="Freeform 107"/>
            <p:cNvSpPr>
              <a:spLocks noEditPoints="1"/>
            </p:cNvSpPr>
            <p:nvPr/>
          </p:nvSpPr>
          <p:spPr bwMode="auto">
            <a:xfrm>
              <a:off x="3355010" y="2460886"/>
              <a:ext cx="226458" cy="159734"/>
            </a:xfrm>
            <a:custGeom>
              <a:avLst/>
              <a:gdLst/>
              <a:ahLst/>
              <a:cxnLst>
                <a:cxn ang="0">
                  <a:pos x="514" y="0"/>
                </a:cxn>
                <a:cxn ang="0">
                  <a:pos x="17" y="0"/>
                </a:cxn>
                <a:cxn ang="0">
                  <a:pos x="0" y="17"/>
                </a:cxn>
                <a:cxn ang="0">
                  <a:pos x="0" y="356"/>
                </a:cxn>
                <a:cxn ang="0">
                  <a:pos x="17" y="373"/>
                </a:cxn>
                <a:cxn ang="0">
                  <a:pos x="514" y="373"/>
                </a:cxn>
                <a:cxn ang="0">
                  <a:pos x="531" y="356"/>
                </a:cxn>
                <a:cxn ang="0">
                  <a:pos x="531" y="17"/>
                </a:cxn>
                <a:cxn ang="0">
                  <a:pos x="514" y="0"/>
                </a:cxn>
                <a:cxn ang="0">
                  <a:pos x="501" y="329"/>
                </a:cxn>
                <a:cxn ang="0">
                  <a:pos x="486" y="343"/>
                </a:cxn>
                <a:cxn ang="0">
                  <a:pos x="45" y="343"/>
                </a:cxn>
                <a:cxn ang="0">
                  <a:pos x="30" y="329"/>
                </a:cxn>
                <a:cxn ang="0">
                  <a:pos x="30" y="45"/>
                </a:cxn>
                <a:cxn ang="0">
                  <a:pos x="45" y="30"/>
                </a:cxn>
                <a:cxn ang="0">
                  <a:pos x="486" y="30"/>
                </a:cxn>
                <a:cxn ang="0">
                  <a:pos x="501" y="45"/>
                </a:cxn>
                <a:cxn ang="0">
                  <a:pos x="501" y="329"/>
                </a:cxn>
              </a:cxnLst>
              <a:rect l="0" t="0" r="r" b="b"/>
              <a:pathLst>
                <a:path w="531" h="373">
                  <a:moveTo>
                    <a:pt x="514" y="0"/>
                  </a:moveTo>
                  <a:cubicBezTo>
                    <a:pt x="17" y="0"/>
                    <a:pt x="17" y="0"/>
                    <a:pt x="17" y="0"/>
                  </a:cubicBezTo>
                  <a:cubicBezTo>
                    <a:pt x="7" y="0"/>
                    <a:pt x="0" y="8"/>
                    <a:pt x="0" y="17"/>
                  </a:cubicBezTo>
                  <a:cubicBezTo>
                    <a:pt x="0" y="356"/>
                    <a:pt x="0" y="356"/>
                    <a:pt x="0" y="356"/>
                  </a:cubicBezTo>
                  <a:cubicBezTo>
                    <a:pt x="0" y="366"/>
                    <a:pt x="7" y="373"/>
                    <a:pt x="17" y="373"/>
                  </a:cubicBezTo>
                  <a:cubicBezTo>
                    <a:pt x="514" y="373"/>
                    <a:pt x="514" y="373"/>
                    <a:pt x="514" y="373"/>
                  </a:cubicBezTo>
                  <a:cubicBezTo>
                    <a:pt x="524" y="373"/>
                    <a:pt x="531" y="366"/>
                    <a:pt x="531" y="356"/>
                  </a:cubicBezTo>
                  <a:cubicBezTo>
                    <a:pt x="531" y="17"/>
                    <a:pt x="531" y="17"/>
                    <a:pt x="531" y="17"/>
                  </a:cubicBezTo>
                  <a:cubicBezTo>
                    <a:pt x="531" y="8"/>
                    <a:pt x="524" y="0"/>
                    <a:pt x="514" y="0"/>
                  </a:cubicBezTo>
                  <a:close/>
                  <a:moveTo>
                    <a:pt x="501" y="329"/>
                  </a:moveTo>
                  <a:cubicBezTo>
                    <a:pt x="501" y="337"/>
                    <a:pt x="494" y="343"/>
                    <a:pt x="486" y="343"/>
                  </a:cubicBezTo>
                  <a:cubicBezTo>
                    <a:pt x="45" y="343"/>
                    <a:pt x="45" y="343"/>
                    <a:pt x="45" y="343"/>
                  </a:cubicBezTo>
                  <a:cubicBezTo>
                    <a:pt x="37" y="343"/>
                    <a:pt x="30" y="337"/>
                    <a:pt x="30" y="329"/>
                  </a:cubicBezTo>
                  <a:cubicBezTo>
                    <a:pt x="30" y="45"/>
                    <a:pt x="30" y="45"/>
                    <a:pt x="30" y="45"/>
                  </a:cubicBezTo>
                  <a:cubicBezTo>
                    <a:pt x="30" y="37"/>
                    <a:pt x="37" y="30"/>
                    <a:pt x="45" y="30"/>
                  </a:cubicBezTo>
                  <a:cubicBezTo>
                    <a:pt x="486" y="30"/>
                    <a:pt x="486" y="30"/>
                    <a:pt x="486" y="30"/>
                  </a:cubicBezTo>
                  <a:cubicBezTo>
                    <a:pt x="494" y="30"/>
                    <a:pt x="501" y="37"/>
                    <a:pt x="501" y="45"/>
                  </a:cubicBezTo>
                  <a:lnTo>
                    <a:pt x="501" y="329"/>
                  </a:lnTo>
                  <a:close/>
                </a:path>
              </a:pathLst>
            </a:custGeom>
            <a:solidFill>
              <a:srgbClr val="FFFFFF"/>
            </a:solidFill>
            <a:extLst/>
          </p:spPr>
          <p:txBody>
            <a:bodyPr vert="horz" wrap="square" lIns="124326" tIns="62162" rIns="124326" bIns="62162" numCol="1" anchor="t" anchorCtr="0" compatLnSpc="1">
              <a:prstTxWarp prst="textNoShape">
                <a:avLst/>
              </a:prstTxWarp>
            </a:bodyPr>
            <a:lstStyle/>
            <a:p>
              <a:pPr defTabSz="932597">
                <a:defRPr/>
              </a:pPr>
              <a:endParaRPr lang="en-US" sz="1836" kern="0" dirty="0">
                <a:solidFill>
                  <a:sysClr val="windowText" lastClr="000000"/>
                </a:solidFill>
                <a:latin typeface="Segoe UI" pitchFamily="34" charset="0"/>
              </a:endParaRPr>
            </a:p>
          </p:txBody>
        </p:sp>
        <p:sp>
          <p:nvSpPr>
            <p:cNvPr id="562" name="Freeform 106"/>
            <p:cNvSpPr>
              <a:spLocks noChangeAspect="1"/>
            </p:cNvSpPr>
            <p:nvPr/>
          </p:nvSpPr>
          <p:spPr bwMode="black">
            <a:xfrm>
              <a:off x="3762374" y="1891734"/>
              <a:ext cx="153624" cy="152541"/>
            </a:xfrm>
            <a:custGeom>
              <a:avLst/>
              <a:gdLst>
                <a:gd name="connsiteX0" fmla="*/ 0 w 1208341"/>
                <a:gd name="connsiteY0" fmla="*/ 445145 h 1199827"/>
                <a:gd name="connsiteX1" fmla="*/ 16338 w 1208341"/>
                <a:gd name="connsiteY1" fmla="*/ 458290 h 1199827"/>
                <a:gd name="connsiteX2" fmla="*/ 604170 w 1208341"/>
                <a:gd name="connsiteY2" fmla="*/ 593891 h 1199827"/>
                <a:gd name="connsiteX3" fmla="*/ 1192003 w 1208341"/>
                <a:gd name="connsiteY3" fmla="*/ 458290 h 1199827"/>
                <a:gd name="connsiteX4" fmla="*/ 1208341 w 1208341"/>
                <a:gd name="connsiteY4" fmla="*/ 445145 h 1199827"/>
                <a:gd name="connsiteX5" fmla="*/ 1208341 w 1208341"/>
                <a:gd name="connsiteY5" fmla="*/ 965655 h 1199827"/>
                <a:gd name="connsiteX6" fmla="*/ 1208341 w 1208341"/>
                <a:gd name="connsiteY6" fmla="*/ 965659 h 1199827"/>
                <a:gd name="connsiteX7" fmla="*/ 604170 w 1208341"/>
                <a:gd name="connsiteY7" fmla="*/ 1199827 h 1199827"/>
                <a:gd name="connsiteX8" fmla="*/ 0 w 1208341"/>
                <a:gd name="connsiteY8" fmla="*/ 965659 h 1199827"/>
                <a:gd name="connsiteX9" fmla="*/ 603170 w 1208341"/>
                <a:gd name="connsiteY9" fmla="*/ 0 h 1199827"/>
                <a:gd name="connsiteX10" fmla="*/ 1206340 w 1208341"/>
                <a:gd name="connsiteY10" fmla="*/ 259109 h 1199827"/>
                <a:gd name="connsiteX11" fmla="*/ 603170 w 1208341"/>
                <a:gd name="connsiteY11" fmla="*/ 518218 h 1199827"/>
                <a:gd name="connsiteX12" fmla="*/ 0 w 1208341"/>
                <a:gd name="connsiteY12" fmla="*/ 259109 h 1199827"/>
                <a:gd name="connsiteX13" fmla="*/ 603170 w 1208341"/>
                <a:gd name="connsiteY13" fmla="*/ 0 h 119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8341" h="1199827">
                  <a:moveTo>
                    <a:pt x="0" y="445145"/>
                  </a:moveTo>
                  <a:lnTo>
                    <a:pt x="16338" y="458290"/>
                  </a:lnTo>
                  <a:cubicBezTo>
                    <a:pt x="129544" y="539061"/>
                    <a:pt x="350335" y="593891"/>
                    <a:pt x="604170" y="593891"/>
                  </a:cubicBezTo>
                  <a:cubicBezTo>
                    <a:pt x="858005" y="593891"/>
                    <a:pt x="1078797" y="539061"/>
                    <a:pt x="1192003" y="458290"/>
                  </a:cubicBezTo>
                  <a:lnTo>
                    <a:pt x="1208341" y="445145"/>
                  </a:lnTo>
                  <a:lnTo>
                    <a:pt x="1208341" y="965655"/>
                  </a:lnTo>
                  <a:lnTo>
                    <a:pt x="1208341" y="965659"/>
                  </a:lnTo>
                  <a:cubicBezTo>
                    <a:pt x="1208341" y="1094988"/>
                    <a:pt x="937845" y="1199827"/>
                    <a:pt x="604170" y="1199827"/>
                  </a:cubicBezTo>
                  <a:cubicBezTo>
                    <a:pt x="270495" y="1199827"/>
                    <a:pt x="0" y="1094988"/>
                    <a:pt x="0" y="965659"/>
                  </a:cubicBezTo>
                  <a:close/>
                  <a:moveTo>
                    <a:pt x="603170" y="0"/>
                  </a:moveTo>
                  <a:cubicBezTo>
                    <a:pt x="936291" y="0"/>
                    <a:pt x="1206340" y="116007"/>
                    <a:pt x="1206340" y="259109"/>
                  </a:cubicBezTo>
                  <a:cubicBezTo>
                    <a:pt x="1206340" y="402211"/>
                    <a:pt x="936291" y="518218"/>
                    <a:pt x="603170" y="518218"/>
                  </a:cubicBezTo>
                  <a:cubicBezTo>
                    <a:pt x="270049" y="518218"/>
                    <a:pt x="0" y="402211"/>
                    <a:pt x="0" y="259109"/>
                  </a:cubicBezTo>
                  <a:cubicBezTo>
                    <a:pt x="0" y="116007"/>
                    <a:pt x="270049" y="0"/>
                    <a:pt x="603170" y="0"/>
                  </a:cubicBezTo>
                  <a:close/>
                </a:path>
              </a:pathLst>
            </a:cu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a:gradFill>
                  <a:gsLst>
                    <a:gs pos="0">
                      <a:srgbClr val="FFFFFF"/>
                    </a:gs>
                    <a:gs pos="100000">
                      <a:srgbClr val="FFFFFF"/>
                    </a:gs>
                  </a:gsLst>
                  <a:lin ang="5400000" scaled="0"/>
                </a:gradFill>
                <a:ea typeface="Segoe UI" pitchFamily="34" charset="0"/>
                <a:cs typeface="Segoe UI" pitchFamily="34" charset="0"/>
              </a:endParaRPr>
            </a:p>
          </p:txBody>
        </p:sp>
        <p:grpSp>
          <p:nvGrpSpPr>
            <p:cNvPr id="19" name="Group 18"/>
            <p:cNvGrpSpPr/>
            <p:nvPr/>
          </p:nvGrpSpPr>
          <p:grpSpPr>
            <a:xfrm>
              <a:off x="3776544" y="2136522"/>
              <a:ext cx="378682" cy="1622593"/>
              <a:chOff x="3776544" y="2136522"/>
              <a:chExt cx="378682" cy="1622593"/>
            </a:xfrm>
          </p:grpSpPr>
          <p:sp>
            <p:nvSpPr>
              <p:cNvPr id="16" name="Arrow: Up 15"/>
              <p:cNvSpPr/>
              <p:nvPr/>
            </p:nvSpPr>
            <p:spPr bwMode="auto">
              <a:xfrm>
                <a:off x="3776544" y="2241858"/>
                <a:ext cx="378682" cy="1478387"/>
              </a:xfrm>
              <a:prstGeom prst="upArrow">
                <a:avLst/>
              </a:prstGeom>
              <a:solidFill>
                <a:schemeClr val="bg1">
                  <a:lumMod val="1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32290" fontAlgn="base">
                  <a:lnSpc>
                    <a:spcPct val="90000"/>
                  </a:lnSpc>
                  <a:spcBef>
                    <a:spcPct val="0"/>
                  </a:spcBef>
                  <a:spcAft>
                    <a:spcPct val="0"/>
                  </a:spcAft>
                </a:pPr>
                <a:endParaRPr lang="en-US" sz="2040" spc="-51" dirty="0">
                  <a:gradFill>
                    <a:gsLst>
                      <a:gs pos="1250">
                        <a:schemeClr val="bg1"/>
                      </a:gs>
                      <a:gs pos="10417">
                        <a:schemeClr val="bg1"/>
                      </a:gs>
                    </a:gsLst>
                    <a:lin ang="5400000" scaled="0"/>
                  </a:gradFill>
                </a:endParaRPr>
              </a:p>
            </p:txBody>
          </p:sp>
          <p:sp>
            <p:nvSpPr>
              <p:cNvPr id="453" name="Rectangle 452"/>
              <p:cNvSpPr/>
              <p:nvPr/>
            </p:nvSpPr>
            <p:spPr>
              <a:xfrm rot="16200000">
                <a:off x="3144758" y="2815314"/>
                <a:ext cx="1622593" cy="265009"/>
              </a:xfrm>
              <a:prstGeom prst="rect">
                <a:avLst/>
              </a:prstGeom>
            </p:spPr>
            <p:txBody>
              <a:bodyPr wrap="square">
                <a:spAutoFit/>
              </a:bodyPr>
              <a:lstStyle/>
              <a:p>
                <a:pPr marL="0" lvl="1" defTabSz="932418">
                  <a:defRPr/>
                </a:pPr>
                <a:r>
                  <a:rPr lang="en-US" sz="1122" i="1" kern="0" spc="-51" dirty="0">
                    <a:solidFill>
                      <a:srgbClr val="FFFFFF"/>
                    </a:solidFill>
                  </a:rPr>
                  <a:t>Greater Business Value</a:t>
                </a:r>
              </a:p>
            </p:txBody>
          </p:sp>
        </p:grpSp>
        <p:grpSp>
          <p:nvGrpSpPr>
            <p:cNvPr id="23" name="Group 22"/>
            <p:cNvGrpSpPr/>
            <p:nvPr/>
          </p:nvGrpSpPr>
          <p:grpSpPr>
            <a:xfrm>
              <a:off x="3422082" y="2520149"/>
              <a:ext cx="359422" cy="233230"/>
              <a:chOff x="3422082" y="2520149"/>
              <a:chExt cx="359422" cy="233230"/>
            </a:xfrm>
          </p:grpSpPr>
          <p:sp>
            <p:nvSpPr>
              <p:cNvPr id="22" name="Rectangle: Top Corners Rounded 21"/>
              <p:cNvSpPr/>
              <p:nvPr/>
            </p:nvSpPr>
            <p:spPr bwMode="auto">
              <a:xfrm>
                <a:off x="3459168" y="2524779"/>
                <a:ext cx="284917" cy="221106"/>
              </a:xfrm>
              <a:prstGeom prst="round2SameRect">
                <a:avLst>
                  <a:gd name="adj1" fmla="val 7794"/>
                  <a:gd name="adj2" fmla="val 0"/>
                </a:avLst>
              </a:prstGeom>
              <a:solidFill>
                <a:srgbClr val="25A75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32290" fontAlgn="base">
                  <a:lnSpc>
                    <a:spcPct val="90000"/>
                  </a:lnSpc>
                  <a:spcBef>
                    <a:spcPct val="0"/>
                  </a:spcBef>
                  <a:spcAft>
                    <a:spcPct val="0"/>
                  </a:spcAft>
                </a:pPr>
                <a:endParaRPr lang="en-US" sz="2040" spc="-51" dirty="0">
                  <a:gradFill>
                    <a:gsLst>
                      <a:gs pos="1250">
                        <a:schemeClr val="bg1"/>
                      </a:gs>
                      <a:gs pos="10417">
                        <a:schemeClr val="bg1"/>
                      </a:gs>
                    </a:gsLst>
                    <a:lin ang="5400000" scaled="0"/>
                  </a:gradFill>
                </a:endParaRPr>
              </a:p>
            </p:txBody>
          </p:sp>
          <p:sp>
            <p:nvSpPr>
              <p:cNvPr id="447" name="Freeform 20"/>
              <p:cNvSpPr>
                <a:spLocks noChangeAspect="1" noEditPoints="1"/>
              </p:cNvSpPr>
              <p:nvPr/>
            </p:nvSpPr>
            <p:spPr bwMode="black">
              <a:xfrm>
                <a:off x="3422082" y="2520149"/>
                <a:ext cx="359422" cy="233230"/>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rgbClr val="FFFFFF"/>
              </a:solidFill>
              <a:extLst/>
            </p:spPr>
            <p:txBody>
              <a:bodyPr vert="horz" wrap="square" lIns="83877" tIns="41938" rIns="83877" bIns="41938" numCol="1" anchor="t" anchorCtr="0" compatLnSpc="1">
                <a:prstTxWarp prst="textNoShape">
                  <a:avLst/>
                </a:prstTxWarp>
              </a:bodyPr>
              <a:lstStyle/>
              <a:p>
                <a:pPr defTabSz="931921">
                  <a:defRPr/>
                </a:pPr>
                <a:endParaRPr lang="en-US" sz="918" kern="0" dirty="0">
                  <a:solidFill>
                    <a:srgbClr val="FFFFFF"/>
                  </a:solidFill>
                  <a:latin typeface="Segoe UI"/>
                </a:endParaRPr>
              </a:p>
            </p:txBody>
          </p:sp>
        </p:grpSp>
        <p:grpSp>
          <p:nvGrpSpPr>
            <p:cNvPr id="29" name="Group 28"/>
            <p:cNvGrpSpPr/>
            <p:nvPr/>
          </p:nvGrpSpPr>
          <p:grpSpPr>
            <a:xfrm>
              <a:off x="3617208" y="2427100"/>
              <a:ext cx="110707" cy="166163"/>
              <a:chOff x="3617208" y="2427100"/>
              <a:chExt cx="110707" cy="166163"/>
            </a:xfrm>
          </p:grpSpPr>
          <p:sp>
            <p:nvSpPr>
              <p:cNvPr id="24" name="Rectangle: Rounded Corners 23"/>
              <p:cNvSpPr/>
              <p:nvPr/>
            </p:nvSpPr>
            <p:spPr bwMode="auto">
              <a:xfrm>
                <a:off x="3625066" y="2436864"/>
                <a:ext cx="94289" cy="143581"/>
              </a:xfrm>
              <a:prstGeom prst="roundRect">
                <a:avLst>
                  <a:gd name="adj" fmla="val 6565"/>
                </a:avLst>
              </a:prstGeom>
              <a:solidFill>
                <a:srgbClr val="25A75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32290" fontAlgn="base">
                  <a:lnSpc>
                    <a:spcPct val="90000"/>
                  </a:lnSpc>
                  <a:spcBef>
                    <a:spcPct val="0"/>
                  </a:spcBef>
                  <a:spcAft>
                    <a:spcPct val="0"/>
                  </a:spcAft>
                </a:pPr>
                <a:endParaRPr lang="en-US" sz="2040" spc="-51" dirty="0">
                  <a:gradFill>
                    <a:gsLst>
                      <a:gs pos="1250">
                        <a:schemeClr val="bg1"/>
                      </a:gs>
                      <a:gs pos="10417">
                        <a:schemeClr val="bg1"/>
                      </a:gs>
                    </a:gsLst>
                    <a:lin ang="5400000" scaled="0"/>
                  </a:gradFill>
                </a:endParaRPr>
              </a:p>
            </p:txBody>
          </p:sp>
          <p:sp>
            <p:nvSpPr>
              <p:cNvPr id="448" name="Freeform 107"/>
              <p:cNvSpPr>
                <a:spLocks noEditPoints="1"/>
              </p:cNvSpPr>
              <p:nvPr/>
            </p:nvSpPr>
            <p:spPr bwMode="auto">
              <a:xfrm rot="5400000">
                <a:off x="3589480" y="2454828"/>
                <a:ext cx="166163" cy="110707"/>
              </a:xfrm>
              <a:custGeom>
                <a:avLst/>
                <a:gdLst/>
                <a:ahLst/>
                <a:cxnLst>
                  <a:cxn ang="0">
                    <a:pos x="514" y="0"/>
                  </a:cxn>
                  <a:cxn ang="0">
                    <a:pos x="17" y="0"/>
                  </a:cxn>
                  <a:cxn ang="0">
                    <a:pos x="0" y="17"/>
                  </a:cxn>
                  <a:cxn ang="0">
                    <a:pos x="0" y="356"/>
                  </a:cxn>
                  <a:cxn ang="0">
                    <a:pos x="17" y="373"/>
                  </a:cxn>
                  <a:cxn ang="0">
                    <a:pos x="514" y="373"/>
                  </a:cxn>
                  <a:cxn ang="0">
                    <a:pos x="531" y="356"/>
                  </a:cxn>
                  <a:cxn ang="0">
                    <a:pos x="531" y="17"/>
                  </a:cxn>
                  <a:cxn ang="0">
                    <a:pos x="514" y="0"/>
                  </a:cxn>
                  <a:cxn ang="0">
                    <a:pos x="501" y="329"/>
                  </a:cxn>
                  <a:cxn ang="0">
                    <a:pos x="486" y="343"/>
                  </a:cxn>
                  <a:cxn ang="0">
                    <a:pos x="45" y="343"/>
                  </a:cxn>
                  <a:cxn ang="0">
                    <a:pos x="30" y="329"/>
                  </a:cxn>
                  <a:cxn ang="0">
                    <a:pos x="30" y="45"/>
                  </a:cxn>
                  <a:cxn ang="0">
                    <a:pos x="45" y="30"/>
                  </a:cxn>
                  <a:cxn ang="0">
                    <a:pos x="486" y="30"/>
                  </a:cxn>
                  <a:cxn ang="0">
                    <a:pos x="501" y="45"/>
                  </a:cxn>
                  <a:cxn ang="0">
                    <a:pos x="501" y="329"/>
                  </a:cxn>
                </a:cxnLst>
                <a:rect l="0" t="0" r="r" b="b"/>
                <a:pathLst>
                  <a:path w="531" h="373">
                    <a:moveTo>
                      <a:pt x="514" y="0"/>
                    </a:moveTo>
                    <a:cubicBezTo>
                      <a:pt x="17" y="0"/>
                      <a:pt x="17" y="0"/>
                      <a:pt x="17" y="0"/>
                    </a:cubicBezTo>
                    <a:cubicBezTo>
                      <a:pt x="7" y="0"/>
                      <a:pt x="0" y="8"/>
                      <a:pt x="0" y="17"/>
                    </a:cubicBezTo>
                    <a:cubicBezTo>
                      <a:pt x="0" y="356"/>
                      <a:pt x="0" y="356"/>
                      <a:pt x="0" y="356"/>
                    </a:cubicBezTo>
                    <a:cubicBezTo>
                      <a:pt x="0" y="366"/>
                      <a:pt x="7" y="373"/>
                      <a:pt x="17" y="373"/>
                    </a:cubicBezTo>
                    <a:cubicBezTo>
                      <a:pt x="514" y="373"/>
                      <a:pt x="514" y="373"/>
                      <a:pt x="514" y="373"/>
                    </a:cubicBezTo>
                    <a:cubicBezTo>
                      <a:pt x="524" y="373"/>
                      <a:pt x="531" y="366"/>
                      <a:pt x="531" y="356"/>
                    </a:cubicBezTo>
                    <a:cubicBezTo>
                      <a:pt x="531" y="17"/>
                      <a:pt x="531" y="17"/>
                      <a:pt x="531" y="17"/>
                    </a:cubicBezTo>
                    <a:cubicBezTo>
                      <a:pt x="531" y="8"/>
                      <a:pt x="524" y="0"/>
                      <a:pt x="514" y="0"/>
                    </a:cubicBezTo>
                    <a:close/>
                    <a:moveTo>
                      <a:pt x="501" y="329"/>
                    </a:moveTo>
                    <a:cubicBezTo>
                      <a:pt x="501" y="337"/>
                      <a:pt x="494" y="343"/>
                      <a:pt x="486" y="343"/>
                    </a:cubicBezTo>
                    <a:cubicBezTo>
                      <a:pt x="45" y="343"/>
                      <a:pt x="45" y="343"/>
                      <a:pt x="45" y="343"/>
                    </a:cubicBezTo>
                    <a:cubicBezTo>
                      <a:pt x="37" y="343"/>
                      <a:pt x="30" y="337"/>
                      <a:pt x="30" y="329"/>
                    </a:cubicBezTo>
                    <a:cubicBezTo>
                      <a:pt x="30" y="45"/>
                      <a:pt x="30" y="45"/>
                      <a:pt x="30" y="45"/>
                    </a:cubicBezTo>
                    <a:cubicBezTo>
                      <a:pt x="30" y="37"/>
                      <a:pt x="37" y="30"/>
                      <a:pt x="45" y="30"/>
                    </a:cubicBezTo>
                    <a:cubicBezTo>
                      <a:pt x="486" y="30"/>
                      <a:pt x="486" y="30"/>
                      <a:pt x="486" y="30"/>
                    </a:cubicBezTo>
                    <a:cubicBezTo>
                      <a:pt x="494" y="30"/>
                      <a:pt x="501" y="37"/>
                      <a:pt x="501" y="45"/>
                    </a:cubicBezTo>
                    <a:lnTo>
                      <a:pt x="501" y="329"/>
                    </a:lnTo>
                    <a:close/>
                  </a:path>
                </a:pathLst>
              </a:custGeom>
              <a:solidFill>
                <a:srgbClr val="FFFFFF"/>
              </a:solidFill>
              <a:extLst/>
            </p:spPr>
            <p:txBody>
              <a:bodyPr vert="horz" wrap="square" lIns="124326" tIns="62162" rIns="124326" bIns="62162" numCol="1" anchor="t" anchorCtr="0" compatLnSpc="1">
                <a:prstTxWarp prst="textNoShape">
                  <a:avLst/>
                </a:prstTxWarp>
              </a:bodyPr>
              <a:lstStyle/>
              <a:p>
                <a:pPr defTabSz="932597">
                  <a:defRPr/>
                </a:pPr>
                <a:endParaRPr lang="en-US" sz="1836" kern="0" dirty="0">
                  <a:solidFill>
                    <a:sysClr val="windowText" lastClr="000000"/>
                  </a:solidFill>
                  <a:latin typeface="Segoe UI" pitchFamily="34" charset="0"/>
                </a:endParaRPr>
              </a:p>
            </p:txBody>
          </p:sp>
        </p:grpSp>
      </p:grpSp>
      <p:grpSp>
        <p:nvGrpSpPr>
          <p:cNvPr id="21" name="Group 20"/>
          <p:cNvGrpSpPr/>
          <p:nvPr/>
        </p:nvGrpSpPr>
        <p:grpSpPr>
          <a:xfrm>
            <a:off x="3481705" y="4691990"/>
            <a:ext cx="1654895" cy="275053"/>
            <a:chOff x="2652452" y="4661726"/>
            <a:chExt cx="1622593" cy="269684"/>
          </a:xfrm>
        </p:grpSpPr>
        <p:sp>
          <p:nvSpPr>
            <p:cNvPr id="451" name="Speech Bubble: Rectangle 450"/>
            <p:cNvSpPr/>
            <p:nvPr/>
          </p:nvSpPr>
          <p:spPr bwMode="auto">
            <a:xfrm>
              <a:off x="2702500" y="4661726"/>
              <a:ext cx="1481821" cy="269684"/>
            </a:xfrm>
            <a:prstGeom prst="wedgeRectCallout">
              <a:avLst>
                <a:gd name="adj1" fmla="val -32138"/>
                <a:gd name="adj2" fmla="val -98126"/>
              </a:avLst>
            </a:prstGeom>
            <a:solidFill>
              <a:srgbClr val="E7FFF2"/>
            </a:solidFill>
            <a:ln>
              <a:solidFill>
                <a:schemeClr val="bg1">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lvl="1" algn="ctr" defTabSz="932418">
                <a:defRPr/>
              </a:pPr>
              <a:endParaRPr lang="en-US" sz="1122" i="1" kern="0" spc="-51" dirty="0">
                <a:solidFill>
                  <a:srgbClr val="EFEFEF">
                    <a:lumMod val="10000"/>
                  </a:srgbClr>
                </a:solidFill>
              </a:endParaRPr>
            </a:p>
          </p:txBody>
        </p:sp>
        <p:sp>
          <p:nvSpPr>
            <p:cNvPr id="452" name="Rectangle 451"/>
            <p:cNvSpPr/>
            <p:nvPr/>
          </p:nvSpPr>
          <p:spPr>
            <a:xfrm>
              <a:off x="2652452" y="4663876"/>
              <a:ext cx="1622593" cy="265009"/>
            </a:xfrm>
            <a:prstGeom prst="rect">
              <a:avLst/>
            </a:prstGeom>
            <a:ln>
              <a:noFill/>
            </a:ln>
          </p:spPr>
          <p:txBody>
            <a:bodyPr wrap="square">
              <a:spAutoFit/>
            </a:bodyPr>
            <a:lstStyle/>
            <a:p>
              <a:pPr marL="0" lvl="1" algn="ctr" defTabSz="932418">
                <a:defRPr/>
              </a:pPr>
              <a:r>
                <a:rPr lang="en-US" sz="1122" i="1" kern="0" spc="-51" dirty="0">
                  <a:solidFill>
                    <a:schemeClr val="bg1">
                      <a:lumMod val="50000"/>
                    </a:schemeClr>
                  </a:solidFill>
                </a:rPr>
                <a:t>Commodity Resources</a:t>
              </a:r>
            </a:p>
          </p:txBody>
        </p:sp>
      </p:grpSp>
      <p:sp>
        <p:nvSpPr>
          <p:cNvPr id="446" name="Rectangle 445"/>
          <p:cNvSpPr/>
          <p:nvPr/>
        </p:nvSpPr>
        <p:spPr bwMode="auto">
          <a:xfrm>
            <a:off x="991378" y="2191359"/>
            <a:ext cx="185922" cy="195498"/>
          </a:xfrm>
          <a:prstGeom prst="rect">
            <a:avLst/>
          </a:prstGeom>
          <a:solidFill>
            <a:srgbClr val="005EA4">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49" name="Rectangle 448"/>
          <p:cNvSpPr/>
          <p:nvPr/>
        </p:nvSpPr>
        <p:spPr bwMode="auto">
          <a:xfrm>
            <a:off x="987612" y="1914405"/>
            <a:ext cx="185922" cy="195498"/>
          </a:xfrm>
          <a:prstGeom prst="rect">
            <a:avLst/>
          </a:prstGeom>
          <a:solidFill>
            <a:srgbClr val="005EA4">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50" name="Rectangle 449"/>
          <p:cNvSpPr/>
          <p:nvPr/>
        </p:nvSpPr>
        <p:spPr bwMode="auto">
          <a:xfrm>
            <a:off x="4997087" y="2182537"/>
            <a:ext cx="185922" cy="195498"/>
          </a:xfrm>
          <a:prstGeom prst="rect">
            <a:avLst/>
          </a:prstGeom>
          <a:solidFill>
            <a:srgbClr val="005EA4">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54" name="Rectangle 453"/>
          <p:cNvSpPr/>
          <p:nvPr/>
        </p:nvSpPr>
        <p:spPr bwMode="auto">
          <a:xfrm>
            <a:off x="4997495" y="1903465"/>
            <a:ext cx="185922" cy="195498"/>
          </a:xfrm>
          <a:prstGeom prst="rect">
            <a:avLst/>
          </a:prstGeom>
          <a:solidFill>
            <a:srgbClr val="005EA4">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7" name="Group 26"/>
          <p:cNvGrpSpPr/>
          <p:nvPr/>
        </p:nvGrpSpPr>
        <p:grpSpPr>
          <a:xfrm>
            <a:off x="4991186" y="1904284"/>
            <a:ext cx="1885779" cy="197048"/>
            <a:chOff x="4773397" y="1874007"/>
            <a:chExt cx="1849234" cy="193229"/>
          </a:xfrm>
        </p:grpSpPr>
        <p:sp>
          <p:nvSpPr>
            <p:cNvPr id="1275" name="Rectangle 1274"/>
            <p:cNvSpPr/>
            <p:nvPr/>
          </p:nvSpPr>
          <p:spPr bwMode="auto">
            <a:xfrm>
              <a:off x="4773397" y="1876869"/>
              <a:ext cx="182166" cy="189743"/>
            </a:xfrm>
            <a:prstGeom prst="rect">
              <a:avLst/>
            </a:prstGeom>
            <a:solidFill>
              <a:srgbClr val="4F6CFF"/>
            </a:solidFill>
            <a:ln>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76" name="Rectangle 1275"/>
            <p:cNvSpPr/>
            <p:nvPr/>
          </p:nvSpPr>
          <p:spPr bwMode="auto">
            <a:xfrm>
              <a:off x="5052647" y="1877493"/>
              <a:ext cx="182166" cy="189743"/>
            </a:xfrm>
            <a:prstGeom prst="rect">
              <a:avLst/>
            </a:prstGeom>
            <a:solidFill>
              <a:srgbClr val="4F6CFF"/>
            </a:solidFill>
            <a:ln>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77" name="Rectangle 1276"/>
            <p:cNvSpPr/>
            <p:nvPr/>
          </p:nvSpPr>
          <p:spPr bwMode="auto">
            <a:xfrm>
              <a:off x="6440465" y="1877015"/>
              <a:ext cx="182166" cy="189743"/>
            </a:xfrm>
            <a:prstGeom prst="rect">
              <a:avLst/>
            </a:prstGeom>
            <a:solidFill>
              <a:srgbClr val="4F6CFF"/>
            </a:solidFill>
            <a:ln>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78" name="Rectangle 1277"/>
            <p:cNvSpPr/>
            <p:nvPr/>
          </p:nvSpPr>
          <p:spPr bwMode="auto">
            <a:xfrm>
              <a:off x="5882384" y="1874007"/>
              <a:ext cx="182166" cy="189743"/>
            </a:xfrm>
            <a:prstGeom prst="rect">
              <a:avLst/>
            </a:prstGeom>
            <a:solidFill>
              <a:srgbClr val="4F6CFF"/>
            </a:solidFill>
            <a:ln>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79" name="Rectangle 1278"/>
            <p:cNvSpPr/>
            <p:nvPr/>
          </p:nvSpPr>
          <p:spPr bwMode="auto">
            <a:xfrm>
              <a:off x="6163101" y="1877015"/>
              <a:ext cx="182166" cy="189743"/>
            </a:xfrm>
            <a:prstGeom prst="rect">
              <a:avLst/>
            </a:prstGeom>
            <a:solidFill>
              <a:srgbClr val="4F6CFF"/>
            </a:solidFill>
            <a:ln>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64231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06">
                                            <p:txEl>
                                              <p:pRg st="1" end="1"/>
                                            </p:txEl>
                                          </p:spTgt>
                                        </p:tgtEl>
                                        <p:attrNameLst>
                                          <p:attrName>style.visibility</p:attrName>
                                        </p:attrNameLst>
                                      </p:cBhvr>
                                      <p:to>
                                        <p:strVal val="visible"/>
                                      </p:to>
                                    </p:set>
                                    <p:animEffect transition="in" filter="fade">
                                      <p:cBhvr>
                                        <p:cTn id="15" dur="500"/>
                                        <p:tgtEl>
                                          <p:spTgt spid="906">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906">
                                            <p:txEl>
                                              <p:pRg st="2" end="2"/>
                                            </p:txEl>
                                          </p:spTgt>
                                        </p:tgtEl>
                                        <p:attrNameLst>
                                          <p:attrName>style.visibility</p:attrName>
                                        </p:attrNameLst>
                                      </p:cBhvr>
                                      <p:to>
                                        <p:strVal val="visible"/>
                                      </p:to>
                                    </p:set>
                                    <p:animEffect transition="in" filter="fade">
                                      <p:cBhvr>
                                        <p:cTn id="21" dur="500"/>
                                        <p:tgtEl>
                                          <p:spTgt spid="906">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11">
                                            <p:txEl>
                                              <p:pRg st="1" end="1"/>
                                            </p:txEl>
                                          </p:spTgt>
                                        </p:tgtEl>
                                        <p:attrNameLst>
                                          <p:attrName>style.visibility</p:attrName>
                                        </p:attrNameLst>
                                      </p:cBhvr>
                                      <p:to>
                                        <p:strVal val="visible"/>
                                      </p:to>
                                    </p:set>
                                    <p:animEffect transition="in" filter="fade">
                                      <p:cBhvr>
                                        <p:cTn id="24" dur="500"/>
                                        <p:tgtEl>
                                          <p:spTgt spid="511">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90"/>
                                        </p:tgtEl>
                                        <p:attrNameLst>
                                          <p:attrName>style.visibility</p:attrName>
                                        </p:attrNameLst>
                                      </p:cBhvr>
                                      <p:to>
                                        <p:strVal val="visible"/>
                                      </p:to>
                                    </p:set>
                                    <p:animEffect transition="in" filter="fade">
                                      <p:cBhvr>
                                        <p:cTn id="27" dur="500"/>
                                        <p:tgtEl>
                                          <p:spTgt spid="390"/>
                                        </p:tgtEl>
                                      </p:cBhvr>
                                    </p:animEffect>
                                  </p:childTnLst>
                                </p:cTn>
                              </p:par>
                              <p:par>
                                <p:cTn id="28" presetID="6" presetClass="entr" presetSubtype="32" fill="hold" grpId="0" nodeType="withEffect">
                                  <p:stCondLst>
                                    <p:cond delay="0"/>
                                  </p:stCondLst>
                                  <p:childTnLst>
                                    <p:set>
                                      <p:cBhvr>
                                        <p:cTn id="29" dur="1" fill="hold">
                                          <p:stCondLst>
                                            <p:cond delay="0"/>
                                          </p:stCondLst>
                                        </p:cTn>
                                        <p:tgtEl>
                                          <p:spTgt spid="423"/>
                                        </p:tgtEl>
                                        <p:attrNameLst>
                                          <p:attrName>style.visibility</p:attrName>
                                        </p:attrNameLst>
                                      </p:cBhvr>
                                      <p:to>
                                        <p:strVal val="visible"/>
                                      </p:to>
                                    </p:set>
                                    <p:animEffect transition="in" filter="circle(out)">
                                      <p:cBhvr>
                                        <p:cTn id="30" dur="1000"/>
                                        <p:tgtEl>
                                          <p:spTgt spid="423"/>
                                        </p:tgtEl>
                                      </p:cBhvr>
                                    </p:animEffect>
                                  </p:childTnLst>
                                </p:cTn>
                              </p:par>
                              <p:par>
                                <p:cTn id="31" presetID="6" presetClass="entr" presetSubtype="32" fill="hold" grpId="0" nodeType="withEffect">
                                  <p:stCondLst>
                                    <p:cond delay="0"/>
                                  </p:stCondLst>
                                  <p:childTnLst>
                                    <p:set>
                                      <p:cBhvr>
                                        <p:cTn id="32" dur="1" fill="hold">
                                          <p:stCondLst>
                                            <p:cond delay="0"/>
                                          </p:stCondLst>
                                        </p:cTn>
                                        <p:tgtEl>
                                          <p:spTgt spid="424"/>
                                        </p:tgtEl>
                                        <p:attrNameLst>
                                          <p:attrName>style.visibility</p:attrName>
                                        </p:attrNameLst>
                                      </p:cBhvr>
                                      <p:to>
                                        <p:strVal val="visible"/>
                                      </p:to>
                                    </p:set>
                                    <p:animEffect transition="in" filter="circle(out)">
                                      <p:cBhvr>
                                        <p:cTn id="33" dur="1000"/>
                                        <p:tgtEl>
                                          <p:spTgt spid="424"/>
                                        </p:tgtEl>
                                      </p:cBhvr>
                                    </p:animEffect>
                                  </p:childTnLst>
                                </p:cTn>
                              </p:par>
                              <p:par>
                                <p:cTn id="34" presetID="6" presetClass="entr" presetSubtype="32" fill="hold" grpId="0" nodeType="withEffect">
                                  <p:stCondLst>
                                    <p:cond delay="0"/>
                                  </p:stCondLst>
                                  <p:childTnLst>
                                    <p:set>
                                      <p:cBhvr>
                                        <p:cTn id="35" dur="1" fill="hold">
                                          <p:stCondLst>
                                            <p:cond delay="0"/>
                                          </p:stCondLst>
                                        </p:cTn>
                                        <p:tgtEl>
                                          <p:spTgt spid="426"/>
                                        </p:tgtEl>
                                        <p:attrNameLst>
                                          <p:attrName>style.visibility</p:attrName>
                                        </p:attrNameLst>
                                      </p:cBhvr>
                                      <p:to>
                                        <p:strVal val="visible"/>
                                      </p:to>
                                    </p:set>
                                    <p:animEffect transition="in" filter="circle(out)">
                                      <p:cBhvr>
                                        <p:cTn id="36" dur="1000"/>
                                        <p:tgtEl>
                                          <p:spTgt spid="426"/>
                                        </p:tgtEl>
                                      </p:cBhvr>
                                    </p:animEffect>
                                  </p:childTnLst>
                                </p:cTn>
                              </p:par>
                              <p:par>
                                <p:cTn id="37" presetID="6" presetClass="entr" presetSubtype="32" fill="hold" grpId="0" nodeType="withEffect">
                                  <p:stCondLst>
                                    <p:cond delay="0"/>
                                  </p:stCondLst>
                                  <p:childTnLst>
                                    <p:set>
                                      <p:cBhvr>
                                        <p:cTn id="38" dur="1" fill="hold">
                                          <p:stCondLst>
                                            <p:cond delay="0"/>
                                          </p:stCondLst>
                                        </p:cTn>
                                        <p:tgtEl>
                                          <p:spTgt spid="427"/>
                                        </p:tgtEl>
                                        <p:attrNameLst>
                                          <p:attrName>style.visibility</p:attrName>
                                        </p:attrNameLst>
                                      </p:cBhvr>
                                      <p:to>
                                        <p:strVal val="visible"/>
                                      </p:to>
                                    </p:set>
                                    <p:animEffect transition="in" filter="circle(out)">
                                      <p:cBhvr>
                                        <p:cTn id="39" dur="1000"/>
                                        <p:tgtEl>
                                          <p:spTgt spid="427"/>
                                        </p:tgtEl>
                                      </p:cBhvr>
                                    </p:animEffect>
                                  </p:childTnLst>
                                </p:cTn>
                              </p:par>
                              <p:par>
                                <p:cTn id="40" presetID="6" presetClass="entr" presetSubtype="32" fill="hold" grpId="0" nodeType="withEffect">
                                  <p:stCondLst>
                                    <p:cond delay="0"/>
                                  </p:stCondLst>
                                  <p:childTnLst>
                                    <p:set>
                                      <p:cBhvr>
                                        <p:cTn id="41" dur="1" fill="hold">
                                          <p:stCondLst>
                                            <p:cond delay="0"/>
                                          </p:stCondLst>
                                        </p:cTn>
                                        <p:tgtEl>
                                          <p:spTgt spid="428"/>
                                        </p:tgtEl>
                                        <p:attrNameLst>
                                          <p:attrName>style.visibility</p:attrName>
                                        </p:attrNameLst>
                                      </p:cBhvr>
                                      <p:to>
                                        <p:strVal val="visible"/>
                                      </p:to>
                                    </p:set>
                                    <p:animEffect transition="in" filter="circle(out)">
                                      <p:cBhvr>
                                        <p:cTn id="42" dur="1000"/>
                                        <p:tgtEl>
                                          <p:spTgt spid="428"/>
                                        </p:tgtEl>
                                      </p:cBhvr>
                                    </p:animEffect>
                                  </p:childTnLst>
                                </p:cTn>
                              </p:par>
                              <p:par>
                                <p:cTn id="43" presetID="6" presetClass="entr" presetSubtype="32" fill="hold" grpId="0" nodeType="withEffect">
                                  <p:stCondLst>
                                    <p:cond delay="0"/>
                                  </p:stCondLst>
                                  <p:childTnLst>
                                    <p:set>
                                      <p:cBhvr>
                                        <p:cTn id="44" dur="1" fill="hold">
                                          <p:stCondLst>
                                            <p:cond delay="0"/>
                                          </p:stCondLst>
                                        </p:cTn>
                                        <p:tgtEl>
                                          <p:spTgt spid="429"/>
                                        </p:tgtEl>
                                        <p:attrNameLst>
                                          <p:attrName>style.visibility</p:attrName>
                                        </p:attrNameLst>
                                      </p:cBhvr>
                                      <p:to>
                                        <p:strVal val="visible"/>
                                      </p:to>
                                    </p:set>
                                    <p:animEffect transition="in" filter="circle(out)">
                                      <p:cBhvr>
                                        <p:cTn id="45" dur="1000"/>
                                        <p:tgtEl>
                                          <p:spTgt spid="429"/>
                                        </p:tgtEl>
                                      </p:cBhvr>
                                    </p:animEffect>
                                  </p:childTnLst>
                                </p:cTn>
                              </p:par>
                              <p:par>
                                <p:cTn id="46" presetID="6" presetClass="entr" presetSubtype="32" fill="hold" grpId="0" nodeType="withEffect">
                                  <p:stCondLst>
                                    <p:cond delay="0"/>
                                  </p:stCondLst>
                                  <p:childTnLst>
                                    <p:set>
                                      <p:cBhvr>
                                        <p:cTn id="47" dur="1" fill="hold">
                                          <p:stCondLst>
                                            <p:cond delay="0"/>
                                          </p:stCondLst>
                                        </p:cTn>
                                        <p:tgtEl>
                                          <p:spTgt spid="430"/>
                                        </p:tgtEl>
                                        <p:attrNameLst>
                                          <p:attrName>style.visibility</p:attrName>
                                        </p:attrNameLst>
                                      </p:cBhvr>
                                      <p:to>
                                        <p:strVal val="visible"/>
                                      </p:to>
                                    </p:set>
                                    <p:animEffect transition="in" filter="circle(out)">
                                      <p:cBhvr>
                                        <p:cTn id="48" dur="1000"/>
                                        <p:tgtEl>
                                          <p:spTgt spid="430"/>
                                        </p:tgtEl>
                                      </p:cBhvr>
                                    </p:animEffect>
                                  </p:childTnLst>
                                </p:cTn>
                              </p:par>
                              <p:par>
                                <p:cTn id="49" presetID="6" presetClass="entr" presetSubtype="32" fill="hold" grpId="0" nodeType="withEffect">
                                  <p:stCondLst>
                                    <p:cond delay="0"/>
                                  </p:stCondLst>
                                  <p:childTnLst>
                                    <p:set>
                                      <p:cBhvr>
                                        <p:cTn id="50" dur="1" fill="hold">
                                          <p:stCondLst>
                                            <p:cond delay="0"/>
                                          </p:stCondLst>
                                        </p:cTn>
                                        <p:tgtEl>
                                          <p:spTgt spid="431"/>
                                        </p:tgtEl>
                                        <p:attrNameLst>
                                          <p:attrName>style.visibility</p:attrName>
                                        </p:attrNameLst>
                                      </p:cBhvr>
                                      <p:to>
                                        <p:strVal val="visible"/>
                                      </p:to>
                                    </p:set>
                                    <p:animEffect transition="in" filter="circle(out)">
                                      <p:cBhvr>
                                        <p:cTn id="51" dur="1000"/>
                                        <p:tgtEl>
                                          <p:spTgt spid="431"/>
                                        </p:tgtEl>
                                      </p:cBhvr>
                                    </p:animEffect>
                                  </p:childTnLst>
                                </p:cTn>
                              </p:par>
                              <p:par>
                                <p:cTn id="52" presetID="6" presetClass="entr" presetSubtype="32" fill="hold" grpId="0" nodeType="withEffect">
                                  <p:stCondLst>
                                    <p:cond delay="0"/>
                                  </p:stCondLst>
                                  <p:childTnLst>
                                    <p:set>
                                      <p:cBhvr>
                                        <p:cTn id="53" dur="1" fill="hold">
                                          <p:stCondLst>
                                            <p:cond delay="0"/>
                                          </p:stCondLst>
                                        </p:cTn>
                                        <p:tgtEl>
                                          <p:spTgt spid="432"/>
                                        </p:tgtEl>
                                        <p:attrNameLst>
                                          <p:attrName>style.visibility</p:attrName>
                                        </p:attrNameLst>
                                      </p:cBhvr>
                                      <p:to>
                                        <p:strVal val="visible"/>
                                      </p:to>
                                    </p:set>
                                    <p:animEffect transition="in" filter="circle(out)">
                                      <p:cBhvr>
                                        <p:cTn id="54" dur="1000"/>
                                        <p:tgtEl>
                                          <p:spTgt spid="432"/>
                                        </p:tgtEl>
                                      </p:cBhvr>
                                    </p:animEffect>
                                  </p:childTnLst>
                                </p:cTn>
                              </p:par>
                              <p:par>
                                <p:cTn id="55" presetID="6" presetClass="entr" presetSubtype="32" fill="hold" grpId="0" nodeType="withEffect">
                                  <p:stCondLst>
                                    <p:cond delay="0"/>
                                  </p:stCondLst>
                                  <p:childTnLst>
                                    <p:set>
                                      <p:cBhvr>
                                        <p:cTn id="56" dur="1" fill="hold">
                                          <p:stCondLst>
                                            <p:cond delay="0"/>
                                          </p:stCondLst>
                                        </p:cTn>
                                        <p:tgtEl>
                                          <p:spTgt spid="433"/>
                                        </p:tgtEl>
                                        <p:attrNameLst>
                                          <p:attrName>style.visibility</p:attrName>
                                        </p:attrNameLst>
                                      </p:cBhvr>
                                      <p:to>
                                        <p:strVal val="visible"/>
                                      </p:to>
                                    </p:set>
                                    <p:animEffect transition="in" filter="circle(out)">
                                      <p:cBhvr>
                                        <p:cTn id="57" dur="1000"/>
                                        <p:tgtEl>
                                          <p:spTgt spid="433"/>
                                        </p:tgtEl>
                                      </p:cBhvr>
                                    </p:animEffect>
                                  </p:childTnLst>
                                </p:cTn>
                              </p:par>
                              <p:par>
                                <p:cTn id="58" presetID="6" presetClass="entr" presetSubtype="32" fill="hold" grpId="0" nodeType="withEffect">
                                  <p:stCondLst>
                                    <p:cond delay="0"/>
                                  </p:stCondLst>
                                  <p:childTnLst>
                                    <p:set>
                                      <p:cBhvr>
                                        <p:cTn id="59" dur="1" fill="hold">
                                          <p:stCondLst>
                                            <p:cond delay="0"/>
                                          </p:stCondLst>
                                        </p:cTn>
                                        <p:tgtEl>
                                          <p:spTgt spid="434"/>
                                        </p:tgtEl>
                                        <p:attrNameLst>
                                          <p:attrName>style.visibility</p:attrName>
                                        </p:attrNameLst>
                                      </p:cBhvr>
                                      <p:to>
                                        <p:strVal val="visible"/>
                                      </p:to>
                                    </p:set>
                                    <p:animEffect transition="in" filter="circle(out)">
                                      <p:cBhvr>
                                        <p:cTn id="60" dur="1000"/>
                                        <p:tgtEl>
                                          <p:spTgt spid="434"/>
                                        </p:tgtEl>
                                      </p:cBhvr>
                                    </p:animEffect>
                                  </p:childTnLst>
                                </p:cTn>
                              </p:par>
                              <p:par>
                                <p:cTn id="61" presetID="6" presetClass="entr" presetSubtype="32" fill="hold" grpId="0" nodeType="withEffect">
                                  <p:stCondLst>
                                    <p:cond delay="0"/>
                                  </p:stCondLst>
                                  <p:childTnLst>
                                    <p:set>
                                      <p:cBhvr>
                                        <p:cTn id="62" dur="1" fill="hold">
                                          <p:stCondLst>
                                            <p:cond delay="0"/>
                                          </p:stCondLst>
                                        </p:cTn>
                                        <p:tgtEl>
                                          <p:spTgt spid="435"/>
                                        </p:tgtEl>
                                        <p:attrNameLst>
                                          <p:attrName>style.visibility</p:attrName>
                                        </p:attrNameLst>
                                      </p:cBhvr>
                                      <p:to>
                                        <p:strVal val="visible"/>
                                      </p:to>
                                    </p:set>
                                    <p:animEffect transition="in" filter="circle(out)">
                                      <p:cBhvr>
                                        <p:cTn id="63" dur="1000"/>
                                        <p:tgtEl>
                                          <p:spTgt spid="435"/>
                                        </p:tgtEl>
                                      </p:cBhvr>
                                    </p:animEffect>
                                  </p:childTnLst>
                                </p:cTn>
                              </p:par>
                              <p:par>
                                <p:cTn id="64" presetID="6" presetClass="entr" presetSubtype="32" fill="hold" grpId="0" nodeType="withEffect">
                                  <p:stCondLst>
                                    <p:cond delay="0"/>
                                  </p:stCondLst>
                                  <p:childTnLst>
                                    <p:set>
                                      <p:cBhvr>
                                        <p:cTn id="65" dur="1" fill="hold">
                                          <p:stCondLst>
                                            <p:cond delay="0"/>
                                          </p:stCondLst>
                                        </p:cTn>
                                        <p:tgtEl>
                                          <p:spTgt spid="436"/>
                                        </p:tgtEl>
                                        <p:attrNameLst>
                                          <p:attrName>style.visibility</p:attrName>
                                        </p:attrNameLst>
                                      </p:cBhvr>
                                      <p:to>
                                        <p:strVal val="visible"/>
                                      </p:to>
                                    </p:set>
                                    <p:animEffect transition="in" filter="circle(out)">
                                      <p:cBhvr>
                                        <p:cTn id="66" dur="1000"/>
                                        <p:tgtEl>
                                          <p:spTgt spid="436"/>
                                        </p:tgtEl>
                                      </p:cBhvr>
                                    </p:animEffect>
                                  </p:childTnLst>
                                </p:cTn>
                              </p:par>
                              <p:par>
                                <p:cTn id="67" presetID="6" presetClass="entr" presetSubtype="32" fill="hold" grpId="0" nodeType="withEffect">
                                  <p:stCondLst>
                                    <p:cond delay="0"/>
                                  </p:stCondLst>
                                  <p:childTnLst>
                                    <p:set>
                                      <p:cBhvr>
                                        <p:cTn id="68" dur="1" fill="hold">
                                          <p:stCondLst>
                                            <p:cond delay="0"/>
                                          </p:stCondLst>
                                        </p:cTn>
                                        <p:tgtEl>
                                          <p:spTgt spid="437"/>
                                        </p:tgtEl>
                                        <p:attrNameLst>
                                          <p:attrName>style.visibility</p:attrName>
                                        </p:attrNameLst>
                                      </p:cBhvr>
                                      <p:to>
                                        <p:strVal val="visible"/>
                                      </p:to>
                                    </p:set>
                                    <p:animEffect transition="in" filter="circle(out)">
                                      <p:cBhvr>
                                        <p:cTn id="69" dur="1000"/>
                                        <p:tgtEl>
                                          <p:spTgt spid="437"/>
                                        </p:tgtEl>
                                      </p:cBhvr>
                                    </p:animEffect>
                                  </p:childTnLst>
                                </p:cTn>
                              </p:par>
                              <p:par>
                                <p:cTn id="70" presetID="6" presetClass="entr" presetSubtype="32" fill="hold" grpId="0" nodeType="withEffect">
                                  <p:stCondLst>
                                    <p:cond delay="0"/>
                                  </p:stCondLst>
                                  <p:childTnLst>
                                    <p:set>
                                      <p:cBhvr>
                                        <p:cTn id="71" dur="1" fill="hold">
                                          <p:stCondLst>
                                            <p:cond delay="0"/>
                                          </p:stCondLst>
                                        </p:cTn>
                                        <p:tgtEl>
                                          <p:spTgt spid="438"/>
                                        </p:tgtEl>
                                        <p:attrNameLst>
                                          <p:attrName>style.visibility</p:attrName>
                                        </p:attrNameLst>
                                      </p:cBhvr>
                                      <p:to>
                                        <p:strVal val="visible"/>
                                      </p:to>
                                    </p:set>
                                    <p:animEffect transition="in" filter="circle(out)">
                                      <p:cBhvr>
                                        <p:cTn id="72" dur="1000"/>
                                        <p:tgtEl>
                                          <p:spTgt spid="438"/>
                                        </p:tgtEl>
                                      </p:cBhvr>
                                    </p:animEffect>
                                  </p:childTnLst>
                                </p:cTn>
                              </p:par>
                              <p:par>
                                <p:cTn id="73" presetID="6" presetClass="entr" presetSubtype="32" fill="hold" grpId="0" nodeType="withEffect">
                                  <p:stCondLst>
                                    <p:cond delay="0"/>
                                  </p:stCondLst>
                                  <p:childTnLst>
                                    <p:set>
                                      <p:cBhvr>
                                        <p:cTn id="74" dur="1" fill="hold">
                                          <p:stCondLst>
                                            <p:cond delay="0"/>
                                          </p:stCondLst>
                                        </p:cTn>
                                        <p:tgtEl>
                                          <p:spTgt spid="439"/>
                                        </p:tgtEl>
                                        <p:attrNameLst>
                                          <p:attrName>style.visibility</p:attrName>
                                        </p:attrNameLst>
                                      </p:cBhvr>
                                      <p:to>
                                        <p:strVal val="visible"/>
                                      </p:to>
                                    </p:set>
                                    <p:animEffect transition="in" filter="circle(out)">
                                      <p:cBhvr>
                                        <p:cTn id="75" dur="1000"/>
                                        <p:tgtEl>
                                          <p:spTgt spid="439"/>
                                        </p:tgtEl>
                                      </p:cBhvr>
                                    </p:animEffect>
                                  </p:childTnLst>
                                </p:cTn>
                              </p:par>
                              <p:par>
                                <p:cTn id="76" presetID="6" presetClass="entr" presetSubtype="32" fill="hold" grpId="0" nodeType="withEffect">
                                  <p:stCondLst>
                                    <p:cond delay="0"/>
                                  </p:stCondLst>
                                  <p:childTnLst>
                                    <p:set>
                                      <p:cBhvr>
                                        <p:cTn id="77" dur="1" fill="hold">
                                          <p:stCondLst>
                                            <p:cond delay="0"/>
                                          </p:stCondLst>
                                        </p:cTn>
                                        <p:tgtEl>
                                          <p:spTgt spid="710"/>
                                        </p:tgtEl>
                                        <p:attrNameLst>
                                          <p:attrName>style.visibility</p:attrName>
                                        </p:attrNameLst>
                                      </p:cBhvr>
                                      <p:to>
                                        <p:strVal val="visible"/>
                                      </p:to>
                                    </p:set>
                                    <p:animEffect transition="in" filter="circle(out)">
                                      <p:cBhvr>
                                        <p:cTn id="78" dur="1000"/>
                                        <p:tgtEl>
                                          <p:spTgt spid="710"/>
                                        </p:tgtEl>
                                      </p:cBhvr>
                                    </p:animEffect>
                                  </p:childTnLst>
                                </p:cTn>
                              </p:par>
                              <p:par>
                                <p:cTn id="79" presetID="6" presetClass="entr" presetSubtype="32" fill="hold" grpId="0" nodeType="withEffect">
                                  <p:stCondLst>
                                    <p:cond delay="0"/>
                                  </p:stCondLst>
                                  <p:childTnLst>
                                    <p:set>
                                      <p:cBhvr>
                                        <p:cTn id="80" dur="1" fill="hold">
                                          <p:stCondLst>
                                            <p:cond delay="0"/>
                                          </p:stCondLst>
                                        </p:cTn>
                                        <p:tgtEl>
                                          <p:spTgt spid="711"/>
                                        </p:tgtEl>
                                        <p:attrNameLst>
                                          <p:attrName>style.visibility</p:attrName>
                                        </p:attrNameLst>
                                      </p:cBhvr>
                                      <p:to>
                                        <p:strVal val="visible"/>
                                      </p:to>
                                    </p:set>
                                    <p:animEffect transition="in" filter="circle(out)">
                                      <p:cBhvr>
                                        <p:cTn id="81" dur="1000"/>
                                        <p:tgtEl>
                                          <p:spTgt spid="711"/>
                                        </p:tgtEl>
                                      </p:cBhvr>
                                    </p:animEffect>
                                  </p:childTnLst>
                                </p:cTn>
                              </p:par>
                              <p:par>
                                <p:cTn id="82" presetID="6" presetClass="entr" presetSubtype="32" fill="hold" grpId="0" nodeType="withEffect">
                                  <p:stCondLst>
                                    <p:cond delay="0"/>
                                  </p:stCondLst>
                                  <p:childTnLst>
                                    <p:set>
                                      <p:cBhvr>
                                        <p:cTn id="83" dur="1" fill="hold">
                                          <p:stCondLst>
                                            <p:cond delay="0"/>
                                          </p:stCondLst>
                                        </p:cTn>
                                        <p:tgtEl>
                                          <p:spTgt spid="712"/>
                                        </p:tgtEl>
                                        <p:attrNameLst>
                                          <p:attrName>style.visibility</p:attrName>
                                        </p:attrNameLst>
                                      </p:cBhvr>
                                      <p:to>
                                        <p:strVal val="visible"/>
                                      </p:to>
                                    </p:set>
                                    <p:animEffect transition="in" filter="circle(out)">
                                      <p:cBhvr>
                                        <p:cTn id="84" dur="1000"/>
                                        <p:tgtEl>
                                          <p:spTgt spid="712"/>
                                        </p:tgtEl>
                                      </p:cBhvr>
                                    </p:animEffect>
                                  </p:childTnLst>
                                </p:cTn>
                              </p:par>
                              <p:par>
                                <p:cTn id="85" presetID="6" presetClass="entr" presetSubtype="32" fill="hold" grpId="0" nodeType="withEffect">
                                  <p:stCondLst>
                                    <p:cond delay="0"/>
                                  </p:stCondLst>
                                  <p:childTnLst>
                                    <p:set>
                                      <p:cBhvr>
                                        <p:cTn id="86" dur="1" fill="hold">
                                          <p:stCondLst>
                                            <p:cond delay="0"/>
                                          </p:stCondLst>
                                        </p:cTn>
                                        <p:tgtEl>
                                          <p:spTgt spid="713"/>
                                        </p:tgtEl>
                                        <p:attrNameLst>
                                          <p:attrName>style.visibility</p:attrName>
                                        </p:attrNameLst>
                                      </p:cBhvr>
                                      <p:to>
                                        <p:strVal val="visible"/>
                                      </p:to>
                                    </p:set>
                                    <p:animEffect transition="in" filter="circle(out)">
                                      <p:cBhvr>
                                        <p:cTn id="87" dur="1000"/>
                                        <p:tgtEl>
                                          <p:spTgt spid="713"/>
                                        </p:tgtEl>
                                      </p:cBhvr>
                                    </p:animEffect>
                                  </p:childTnLst>
                                </p:cTn>
                              </p:par>
                              <p:par>
                                <p:cTn id="88" presetID="6" presetClass="entr" presetSubtype="32" fill="hold" grpId="0" nodeType="withEffect">
                                  <p:stCondLst>
                                    <p:cond delay="0"/>
                                  </p:stCondLst>
                                  <p:childTnLst>
                                    <p:set>
                                      <p:cBhvr>
                                        <p:cTn id="89" dur="1" fill="hold">
                                          <p:stCondLst>
                                            <p:cond delay="0"/>
                                          </p:stCondLst>
                                        </p:cTn>
                                        <p:tgtEl>
                                          <p:spTgt spid="714"/>
                                        </p:tgtEl>
                                        <p:attrNameLst>
                                          <p:attrName>style.visibility</p:attrName>
                                        </p:attrNameLst>
                                      </p:cBhvr>
                                      <p:to>
                                        <p:strVal val="visible"/>
                                      </p:to>
                                    </p:set>
                                    <p:animEffect transition="in" filter="circle(out)">
                                      <p:cBhvr>
                                        <p:cTn id="90" dur="1000"/>
                                        <p:tgtEl>
                                          <p:spTgt spid="714"/>
                                        </p:tgtEl>
                                      </p:cBhvr>
                                    </p:animEffect>
                                  </p:childTnLst>
                                </p:cTn>
                              </p:par>
                              <p:par>
                                <p:cTn id="91" presetID="6" presetClass="entr" presetSubtype="32" fill="hold" grpId="0" nodeType="withEffect">
                                  <p:stCondLst>
                                    <p:cond delay="0"/>
                                  </p:stCondLst>
                                  <p:childTnLst>
                                    <p:set>
                                      <p:cBhvr>
                                        <p:cTn id="92" dur="1" fill="hold">
                                          <p:stCondLst>
                                            <p:cond delay="0"/>
                                          </p:stCondLst>
                                        </p:cTn>
                                        <p:tgtEl>
                                          <p:spTgt spid="715"/>
                                        </p:tgtEl>
                                        <p:attrNameLst>
                                          <p:attrName>style.visibility</p:attrName>
                                        </p:attrNameLst>
                                      </p:cBhvr>
                                      <p:to>
                                        <p:strVal val="visible"/>
                                      </p:to>
                                    </p:set>
                                    <p:animEffect transition="in" filter="circle(out)">
                                      <p:cBhvr>
                                        <p:cTn id="93" dur="1000"/>
                                        <p:tgtEl>
                                          <p:spTgt spid="715"/>
                                        </p:tgtEl>
                                      </p:cBhvr>
                                    </p:animEffect>
                                  </p:childTnLst>
                                </p:cTn>
                              </p:par>
                              <p:par>
                                <p:cTn id="94" presetID="6" presetClass="entr" presetSubtype="32" fill="hold" grpId="0" nodeType="withEffect">
                                  <p:stCondLst>
                                    <p:cond delay="0"/>
                                  </p:stCondLst>
                                  <p:childTnLst>
                                    <p:set>
                                      <p:cBhvr>
                                        <p:cTn id="95" dur="1" fill="hold">
                                          <p:stCondLst>
                                            <p:cond delay="0"/>
                                          </p:stCondLst>
                                        </p:cTn>
                                        <p:tgtEl>
                                          <p:spTgt spid="716"/>
                                        </p:tgtEl>
                                        <p:attrNameLst>
                                          <p:attrName>style.visibility</p:attrName>
                                        </p:attrNameLst>
                                      </p:cBhvr>
                                      <p:to>
                                        <p:strVal val="visible"/>
                                      </p:to>
                                    </p:set>
                                    <p:animEffect transition="in" filter="circle(out)">
                                      <p:cBhvr>
                                        <p:cTn id="96" dur="1000"/>
                                        <p:tgtEl>
                                          <p:spTgt spid="716"/>
                                        </p:tgtEl>
                                      </p:cBhvr>
                                    </p:animEffect>
                                  </p:childTnLst>
                                </p:cTn>
                              </p:par>
                              <p:par>
                                <p:cTn id="97" presetID="6" presetClass="entr" presetSubtype="32" fill="hold" grpId="0" nodeType="withEffect">
                                  <p:stCondLst>
                                    <p:cond delay="0"/>
                                  </p:stCondLst>
                                  <p:childTnLst>
                                    <p:set>
                                      <p:cBhvr>
                                        <p:cTn id="98" dur="1" fill="hold">
                                          <p:stCondLst>
                                            <p:cond delay="0"/>
                                          </p:stCondLst>
                                        </p:cTn>
                                        <p:tgtEl>
                                          <p:spTgt spid="717"/>
                                        </p:tgtEl>
                                        <p:attrNameLst>
                                          <p:attrName>style.visibility</p:attrName>
                                        </p:attrNameLst>
                                      </p:cBhvr>
                                      <p:to>
                                        <p:strVal val="visible"/>
                                      </p:to>
                                    </p:set>
                                    <p:animEffect transition="in" filter="circle(out)">
                                      <p:cBhvr>
                                        <p:cTn id="99" dur="1000"/>
                                        <p:tgtEl>
                                          <p:spTgt spid="717"/>
                                        </p:tgtEl>
                                      </p:cBhvr>
                                    </p:animEffect>
                                  </p:childTnLst>
                                </p:cTn>
                              </p:par>
                              <p:par>
                                <p:cTn id="100" presetID="6" presetClass="entr" presetSubtype="32" fill="hold" grpId="0" nodeType="withEffect">
                                  <p:stCondLst>
                                    <p:cond delay="0"/>
                                  </p:stCondLst>
                                  <p:childTnLst>
                                    <p:set>
                                      <p:cBhvr>
                                        <p:cTn id="101" dur="1" fill="hold">
                                          <p:stCondLst>
                                            <p:cond delay="0"/>
                                          </p:stCondLst>
                                        </p:cTn>
                                        <p:tgtEl>
                                          <p:spTgt spid="718"/>
                                        </p:tgtEl>
                                        <p:attrNameLst>
                                          <p:attrName>style.visibility</p:attrName>
                                        </p:attrNameLst>
                                      </p:cBhvr>
                                      <p:to>
                                        <p:strVal val="visible"/>
                                      </p:to>
                                    </p:set>
                                    <p:animEffect transition="in" filter="circle(out)">
                                      <p:cBhvr>
                                        <p:cTn id="102" dur="1000"/>
                                        <p:tgtEl>
                                          <p:spTgt spid="718"/>
                                        </p:tgtEl>
                                      </p:cBhvr>
                                    </p:animEffect>
                                  </p:childTnLst>
                                </p:cTn>
                              </p:par>
                              <p:par>
                                <p:cTn id="103" presetID="6" presetClass="entr" presetSubtype="32" fill="hold" grpId="0" nodeType="withEffect">
                                  <p:stCondLst>
                                    <p:cond delay="0"/>
                                  </p:stCondLst>
                                  <p:childTnLst>
                                    <p:set>
                                      <p:cBhvr>
                                        <p:cTn id="104" dur="1" fill="hold">
                                          <p:stCondLst>
                                            <p:cond delay="0"/>
                                          </p:stCondLst>
                                        </p:cTn>
                                        <p:tgtEl>
                                          <p:spTgt spid="719"/>
                                        </p:tgtEl>
                                        <p:attrNameLst>
                                          <p:attrName>style.visibility</p:attrName>
                                        </p:attrNameLst>
                                      </p:cBhvr>
                                      <p:to>
                                        <p:strVal val="visible"/>
                                      </p:to>
                                    </p:set>
                                    <p:animEffect transition="in" filter="circle(out)">
                                      <p:cBhvr>
                                        <p:cTn id="105" dur="1000"/>
                                        <p:tgtEl>
                                          <p:spTgt spid="719"/>
                                        </p:tgtEl>
                                      </p:cBhvr>
                                    </p:animEffect>
                                  </p:childTnLst>
                                </p:cTn>
                              </p:par>
                              <p:par>
                                <p:cTn id="106" presetID="6" presetClass="entr" presetSubtype="32" fill="hold" grpId="0" nodeType="withEffect">
                                  <p:stCondLst>
                                    <p:cond delay="0"/>
                                  </p:stCondLst>
                                  <p:childTnLst>
                                    <p:set>
                                      <p:cBhvr>
                                        <p:cTn id="107" dur="1" fill="hold">
                                          <p:stCondLst>
                                            <p:cond delay="0"/>
                                          </p:stCondLst>
                                        </p:cTn>
                                        <p:tgtEl>
                                          <p:spTgt spid="720"/>
                                        </p:tgtEl>
                                        <p:attrNameLst>
                                          <p:attrName>style.visibility</p:attrName>
                                        </p:attrNameLst>
                                      </p:cBhvr>
                                      <p:to>
                                        <p:strVal val="visible"/>
                                      </p:to>
                                    </p:set>
                                    <p:animEffect transition="in" filter="circle(out)">
                                      <p:cBhvr>
                                        <p:cTn id="108" dur="1000"/>
                                        <p:tgtEl>
                                          <p:spTgt spid="720"/>
                                        </p:tgtEl>
                                      </p:cBhvr>
                                    </p:animEffect>
                                  </p:childTnLst>
                                </p:cTn>
                              </p:par>
                              <p:par>
                                <p:cTn id="109" presetID="6" presetClass="entr" presetSubtype="32" fill="hold" grpId="0" nodeType="withEffect">
                                  <p:stCondLst>
                                    <p:cond delay="0"/>
                                  </p:stCondLst>
                                  <p:childTnLst>
                                    <p:set>
                                      <p:cBhvr>
                                        <p:cTn id="110" dur="1" fill="hold">
                                          <p:stCondLst>
                                            <p:cond delay="0"/>
                                          </p:stCondLst>
                                        </p:cTn>
                                        <p:tgtEl>
                                          <p:spTgt spid="721"/>
                                        </p:tgtEl>
                                        <p:attrNameLst>
                                          <p:attrName>style.visibility</p:attrName>
                                        </p:attrNameLst>
                                      </p:cBhvr>
                                      <p:to>
                                        <p:strVal val="visible"/>
                                      </p:to>
                                    </p:set>
                                    <p:animEffect transition="in" filter="circle(out)">
                                      <p:cBhvr>
                                        <p:cTn id="111" dur="1000"/>
                                        <p:tgtEl>
                                          <p:spTgt spid="721"/>
                                        </p:tgtEl>
                                      </p:cBhvr>
                                    </p:animEffect>
                                  </p:childTnLst>
                                </p:cTn>
                              </p:par>
                              <p:par>
                                <p:cTn id="112" presetID="6" presetClass="entr" presetSubtype="32" fill="hold" grpId="0" nodeType="withEffect">
                                  <p:stCondLst>
                                    <p:cond delay="0"/>
                                  </p:stCondLst>
                                  <p:childTnLst>
                                    <p:set>
                                      <p:cBhvr>
                                        <p:cTn id="113" dur="1" fill="hold">
                                          <p:stCondLst>
                                            <p:cond delay="0"/>
                                          </p:stCondLst>
                                        </p:cTn>
                                        <p:tgtEl>
                                          <p:spTgt spid="722"/>
                                        </p:tgtEl>
                                        <p:attrNameLst>
                                          <p:attrName>style.visibility</p:attrName>
                                        </p:attrNameLst>
                                      </p:cBhvr>
                                      <p:to>
                                        <p:strVal val="visible"/>
                                      </p:to>
                                    </p:set>
                                    <p:animEffect transition="in" filter="circle(out)">
                                      <p:cBhvr>
                                        <p:cTn id="114" dur="1000"/>
                                        <p:tgtEl>
                                          <p:spTgt spid="722"/>
                                        </p:tgtEl>
                                      </p:cBhvr>
                                    </p:animEffect>
                                  </p:childTnLst>
                                </p:cTn>
                              </p:par>
                              <p:par>
                                <p:cTn id="115" presetID="6" presetClass="entr" presetSubtype="32" fill="hold" grpId="0" nodeType="withEffect">
                                  <p:stCondLst>
                                    <p:cond delay="0"/>
                                  </p:stCondLst>
                                  <p:childTnLst>
                                    <p:set>
                                      <p:cBhvr>
                                        <p:cTn id="116" dur="1" fill="hold">
                                          <p:stCondLst>
                                            <p:cond delay="0"/>
                                          </p:stCondLst>
                                        </p:cTn>
                                        <p:tgtEl>
                                          <p:spTgt spid="723"/>
                                        </p:tgtEl>
                                        <p:attrNameLst>
                                          <p:attrName>style.visibility</p:attrName>
                                        </p:attrNameLst>
                                      </p:cBhvr>
                                      <p:to>
                                        <p:strVal val="visible"/>
                                      </p:to>
                                    </p:set>
                                    <p:animEffect transition="in" filter="circle(out)">
                                      <p:cBhvr>
                                        <p:cTn id="117" dur="1000"/>
                                        <p:tgtEl>
                                          <p:spTgt spid="723"/>
                                        </p:tgtEl>
                                      </p:cBhvr>
                                    </p:animEffect>
                                  </p:childTnLst>
                                </p:cTn>
                              </p:par>
                              <p:par>
                                <p:cTn id="118" presetID="6" presetClass="entr" presetSubtype="32" fill="hold" grpId="0" nodeType="withEffect">
                                  <p:stCondLst>
                                    <p:cond delay="0"/>
                                  </p:stCondLst>
                                  <p:childTnLst>
                                    <p:set>
                                      <p:cBhvr>
                                        <p:cTn id="119" dur="1" fill="hold">
                                          <p:stCondLst>
                                            <p:cond delay="0"/>
                                          </p:stCondLst>
                                        </p:cTn>
                                        <p:tgtEl>
                                          <p:spTgt spid="724"/>
                                        </p:tgtEl>
                                        <p:attrNameLst>
                                          <p:attrName>style.visibility</p:attrName>
                                        </p:attrNameLst>
                                      </p:cBhvr>
                                      <p:to>
                                        <p:strVal val="visible"/>
                                      </p:to>
                                    </p:set>
                                    <p:animEffect transition="in" filter="circle(out)">
                                      <p:cBhvr>
                                        <p:cTn id="120" dur="1000"/>
                                        <p:tgtEl>
                                          <p:spTgt spid="724"/>
                                        </p:tgtEl>
                                      </p:cBhvr>
                                    </p:animEffect>
                                  </p:childTnLst>
                                </p:cTn>
                              </p:par>
                              <p:par>
                                <p:cTn id="121" presetID="6" presetClass="entr" presetSubtype="32" fill="hold" grpId="0" nodeType="withEffect">
                                  <p:stCondLst>
                                    <p:cond delay="0"/>
                                  </p:stCondLst>
                                  <p:childTnLst>
                                    <p:set>
                                      <p:cBhvr>
                                        <p:cTn id="122" dur="1" fill="hold">
                                          <p:stCondLst>
                                            <p:cond delay="0"/>
                                          </p:stCondLst>
                                        </p:cTn>
                                        <p:tgtEl>
                                          <p:spTgt spid="725"/>
                                        </p:tgtEl>
                                        <p:attrNameLst>
                                          <p:attrName>style.visibility</p:attrName>
                                        </p:attrNameLst>
                                      </p:cBhvr>
                                      <p:to>
                                        <p:strVal val="visible"/>
                                      </p:to>
                                    </p:set>
                                    <p:animEffect transition="in" filter="circle(out)">
                                      <p:cBhvr>
                                        <p:cTn id="123" dur="1000"/>
                                        <p:tgtEl>
                                          <p:spTgt spid="725"/>
                                        </p:tgtEl>
                                      </p:cBhvr>
                                    </p:animEffect>
                                  </p:childTnLst>
                                </p:cTn>
                              </p:par>
                              <p:par>
                                <p:cTn id="124" presetID="6" presetClass="entr" presetSubtype="32" fill="hold" grpId="0" nodeType="withEffect">
                                  <p:stCondLst>
                                    <p:cond delay="0"/>
                                  </p:stCondLst>
                                  <p:childTnLst>
                                    <p:set>
                                      <p:cBhvr>
                                        <p:cTn id="125" dur="1" fill="hold">
                                          <p:stCondLst>
                                            <p:cond delay="0"/>
                                          </p:stCondLst>
                                        </p:cTn>
                                        <p:tgtEl>
                                          <p:spTgt spid="486"/>
                                        </p:tgtEl>
                                        <p:attrNameLst>
                                          <p:attrName>style.visibility</p:attrName>
                                        </p:attrNameLst>
                                      </p:cBhvr>
                                      <p:to>
                                        <p:strVal val="visible"/>
                                      </p:to>
                                    </p:set>
                                    <p:animEffect transition="in" filter="circle(out)">
                                      <p:cBhvr>
                                        <p:cTn id="126" dur="1000"/>
                                        <p:tgtEl>
                                          <p:spTgt spid="486"/>
                                        </p:tgtEl>
                                      </p:cBhvr>
                                    </p:animEffect>
                                  </p:childTnLst>
                                </p:cTn>
                              </p:par>
                              <p:par>
                                <p:cTn id="127" presetID="6" presetClass="entr" presetSubtype="32" fill="hold" grpId="0" nodeType="withEffect">
                                  <p:stCondLst>
                                    <p:cond delay="0"/>
                                  </p:stCondLst>
                                  <p:childTnLst>
                                    <p:set>
                                      <p:cBhvr>
                                        <p:cTn id="128" dur="1" fill="hold">
                                          <p:stCondLst>
                                            <p:cond delay="0"/>
                                          </p:stCondLst>
                                        </p:cTn>
                                        <p:tgtEl>
                                          <p:spTgt spid="487"/>
                                        </p:tgtEl>
                                        <p:attrNameLst>
                                          <p:attrName>style.visibility</p:attrName>
                                        </p:attrNameLst>
                                      </p:cBhvr>
                                      <p:to>
                                        <p:strVal val="visible"/>
                                      </p:to>
                                    </p:set>
                                    <p:animEffect transition="in" filter="circle(out)">
                                      <p:cBhvr>
                                        <p:cTn id="129" dur="1000"/>
                                        <p:tgtEl>
                                          <p:spTgt spid="487"/>
                                        </p:tgtEl>
                                      </p:cBhvr>
                                    </p:animEffect>
                                  </p:childTnLst>
                                </p:cTn>
                              </p:par>
                              <p:par>
                                <p:cTn id="130" presetID="6" presetClass="entr" presetSubtype="32" fill="hold" grpId="0" nodeType="withEffect">
                                  <p:stCondLst>
                                    <p:cond delay="0"/>
                                  </p:stCondLst>
                                  <p:childTnLst>
                                    <p:set>
                                      <p:cBhvr>
                                        <p:cTn id="131" dur="1" fill="hold">
                                          <p:stCondLst>
                                            <p:cond delay="0"/>
                                          </p:stCondLst>
                                        </p:cTn>
                                        <p:tgtEl>
                                          <p:spTgt spid="488"/>
                                        </p:tgtEl>
                                        <p:attrNameLst>
                                          <p:attrName>style.visibility</p:attrName>
                                        </p:attrNameLst>
                                      </p:cBhvr>
                                      <p:to>
                                        <p:strVal val="visible"/>
                                      </p:to>
                                    </p:set>
                                    <p:animEffect transition="in" filter="circle(out)">
                                      <p:cBhvr>
                                        <p:cTn id="132" dur="1000"/>
                                        <p:tgtEl>
                                          <p:spTgt spid="488"/>
                                        </p:tgtEl>
                                      </p:cBhvr>
                                    </p:animEffect>
                                  </p:childTnLst>
                                </p:cTn>
                              </p:par>
                              <p:par>
                                <p:cTn id="133" presetID="6" presetClass="entr" presetSubtype="32" fill="hold" grpId="0" nodeType="withEffect">
                                  <p:stCondLst>
                                    <p:cond delay="0"/>
                                  </p:stCondLst>
                                  <p:childTnLst>
                                    <p:set>
                                      <p:cBhvr>
                                        <p:cTn id="134" dur="1" fill="hold">
                                          <p:stCondLst>
                                            <p:cond delay="0"/>
                                          </p:stCondLst>
                                        </p:cTn>
                                        <p:tgtEl>
                                          <p:spTgt spid="489"/>
                                        </p:tgtEl>
                                        <p:attrNameLst>
                                          <p:attrName>style.visibility</p:attrName>
                                        </p:attrNameLst>
                                      </p:cBhvr>
                                      <p:to>
                                        <p:strVal val="visible"/>
                                      </p:to>
                                    </p:set>
                                    <p:animEffect transition="in" filter="circle(out)">
                                      <p:cBhvr>
                                        <p:cTn id="135" dur="1000"/>
                                        <p:tgtEl>
                                          <p:spTgt spid="489"/>
                                        </p:tgtEl>
                                      </p:cBhvr>
                                    </p:animEffect>
                                  </p:childTnLst>
                                </p:cTn>
                              </p:par>
                              <p:par>
                                <p:cTn id="136" presetID="6" presetClass="entr" presetSubtype="32" fill="hold" grpId="0" nodeType="withEffect">
                                  <p:stCondLst>
                                    <p:cond delay="0"/>
                                  </p:stCondLst>
                                  <p:childTnLst>
                                    <p:set>
                                      <p:cBhvr>
                                        <p:cTn id="137" dur="1" fill="hold">
                                          <p:stCondLst>
                                            <p:cond delay="0"/>
                                          </p:stCondLst>
                                        </p:cTn>
                                        <p:tgtEl>
                                          <p:spTgt spid="490"/>
                                        </p:tgtEl>
                                        <p:attrNameLst>
                                          <p:attrName>style.visibility</p:attrName>
                                        </p:attrNameLst>
                                      </p:cBhvr>
                                      <p:to>
                                        <p:strVal val="visible"/>
                                      </p:to>
                                    </p:set>
                                    <p:animEffect transition="in" filter="circle(out)">
                                      <p:cBhvr>
                                        <p:cTn id="138" dur="1000"/>
                                        <p:tgtEl>
                                          <p:spTgt spid="490"/>
                                        </p:tgtEl>
                                      </p:cBhvr>
                                    </p:animEffect>
                                  </p:childTnLst>
                                </p:cTn>
                              </p:par>
                              <p:par>
                                <p:cTn id="139" presetID="6" presetClass="entr" presetSubtype="32" fill="hold" grpId="0" nodeType="withEffect">
                                  <p:stCondLst>
                                    <p:cond delay="0"/>
                                  </p:stCondLst>
                                  <p:childTnLst>
                                    <p:set>
                                      <p:cBhvr>
                                        <p:cTn id="140" dur="1" fill="hold">
                                          <p:stCondLst>
                                            <p:cond delay="0"/>
                                          </p:stCondLst>
                                        </p:cTn>
                                        <p:tgtEl>
                                          <p:spTgt spid="491"/>
                                        </p:tgtEl>
                                        <p:attrNameLst>
                                          <p:attrName>style.visibility</p:attrName>
                                        </p:attrNameLst>
                                      </p:cBhvr>
                                      <p:to>
                                        <p:strVal val="visible"/>
                                      </p:to>
                                    </p:set>
                                    <p:animEffect transition="in" filter="circle(out)">
                                      <p:cBhvr>
                                        <p:cTn id="141" dur="1000"/>
                                        <p:tgtEl>
                                          <p:spTgt spid="491"/>
                                        </p:tgtEl>
                                      </p:cBhvr>
                                    </p:animEffect>
                                  </p:childTnLst>
                                </p:cTn>
                              </p:par>
                              <p:par>
                                <p:cTn id="142" presetID="6" presetClass="entr" presetSubtype="32" fill="hold" grpId="0" nodeType="withEffect">
                                  <p:stCondLst>
                                    <p:cond delay="0"/>
                                  </p:stCondLst>
                                  <p:childTnLst>
                                    <p:set>
                                      <p:cBhvr>
                                        <p:cTn id="143" dur="1" fill="hold">
                                          <p:stCondLst>
                                            <p:cond delay="0"/>
                                          </p:stCondLst>
                                        </p:cTn>
                                        <p:tgtEl>
                                          <p:spTgt spid="492"/>
                                        </p:tgtEl>
                                        <p:attrNameLst>
                                          <p:attrName>style.visibility</p:attrName>
                                        </p:attrNameLst>
                                      </p:cBhvr>
                                      <p:to>
                                        <p:strVal val="visible"/>
                                      </p:to>
                                    </p:set>
                                    <p:animEffect transition="in" filter="circle(out)">
                                      <p:cBhvr>
                                        <p:cTn id="144" dur="1000"/>
                                        <p:tgtEl>
                                          <p:spTgt spid="492"/>
                                        </p:tgtEl>
                                      </p:cBhvr>
                                    </p:animEffect>
                                  </p:childTnLst>
                                </p:cTn>
                              </p:par>
                              <p:par>
                                <p:cTn id="145" presetID="6" presetClass="entr" presetSubtype="32" fill="hold" grpId="0" nodeType="withEffect">
                                  <p:stCondLst>
                                    <p:cond delay="0"/>
                                  </p:stCondLst>
                                  <p:childTnLst>
                                    <p:set>
                                      <p:cBhvr>
                                        <p:cTn id="146" dur="1" fill="hold">
                                          <p:stCondLst>
                                            <p:cond delay="0"/>
                                          </p:stCondLst>
                                        </p:cTn>
                                        <p:tgtEl>
                                          <p:spTgt spid="493"/>
                                        </p:tgtEl>
                                        <p:attrNameLst>
                                          <p:attrName>style.visibility</p:attrName>
                                        </p:attrNameLst>
                                      </p:cBhvr>
                                      <p:to>
                                        <p:strVal val="visible"/>
                                      </p:to>
                                    </p:set>
                                    <p:animEffect transition="in" filter="circle(out)">
                                      <p:cBhvr>
                                        <p:cTn id="147" dur="1000"/>
                                        <p:tgtEl>
                                          <p:spTgt spid="493"/>
                                        </p:tgtEl>
                                      </p:cBhvr>
                                    </p:animEffect>
                                  </p:childTnLst>
                                </p:cTn>
                              </p:par>
                              <p:par>
                                <p:cTn id="148" presetID="6" presetClass="entr" presetSubtype="32" fill="hold" grpId="0" nodeType="withEffect">
                                  <p:stCondLst>
                                    <p:cond delay="0"/>
                                  </p:stCondLst>
                                  <p:childTnLst>
                                    <p:set>
                                      <p:cBhvr>
                                        <p:cTn id="149" dur="1" fill="hold">
                                          <p:stCondLst>
                                            <p:cond delay="0"/>
                                          </p:stCondLst>
                                        </p:cTn>
                                        <p:tgtEl>
                                          <p:spTgt spid="494"/>
                                        </p:tgtEl>
                                        <p:attrNameLst>
                                          <p:attrName>style.visibility</p:attrName>
                                        </p:attrNameLst>
                                      </p:cBhvr>
                                      <p:to>
                                        <p:strVal val="visible"/>
                                      </p:to>
                                    </p:set>
                                    <p:animEffect transition="in" filter="circle(out)">
                                      <p:cBhvr>
                                        <p:cTn id="150" dur="1000"/>
                                        <p:tgtEl>
                                          <p:spTgt spid="494"/>
                                        </p:tgtEl>
                                      </p:cBhvr>
                                    </p:animEffect>
                                  </p:childTnLst>
                                </p:cTn>
                              </p:par>
                              <p:par>
                                <p:cTn id="151" presetID="6" presetClass="entr" presetSubtype="32" fill="hold" grpId="0" nodeType="withEffect">
                                  <p:stCondLst>
                                    <p:cond delay="0"/>
                                  </p:stCondLst>
                                  <p:childTnLst>
                                    <p:set>
                                      <p:cBhvr>
                                        <p:cTn id="152" dur="1" fill="hold">
                                          <p:stCondLst>
                                            <p:cond delay="0"/>
                                          </p:stCondLst>
                                        </p:cTn>
                                        <p:tgtEl>
                                          <p:spTgt spid="495"/>
                                        </p:tgtEl>
                                        <p:attrNameLst>
                                          <p:attrName>style.visibility</p:attrName>
                                        </p:attrNameLst>
                                      </p:cBhvr>
                                      <p:to>
                                        <p:strVal val="visible"/>
                                      </p:to>
                                    </p:set>
                                    <p:animEffect transition="in" filter="circle(out)">
                                      <p:cBhvr>
                                        <p:cTn id="153" dur="1000"/>
                                        <p:tgtEl>
                                          <p:spTgt spid="495"/>
                                        </p:tgtEl>
                                      </p:cBhvr>
                                    </p:animEffect>
                                  </p:childTnLst>
                                </p:cTn>
                              </p:par>
                              <p:par>
                                <p:cTn id="154" presetID="6" presetClass="entr" presetSubtype="32" fill="hold" grpId="0" nodeType="withEffect">
                                  <p:stCondLst>
                                    <p:cond delay="0"/>
                                  </p:stCondLst>
                                  <p:childTnLst>
                                    <p:set>
                                      <p:cBhvr>
                                        <p:cTn id="155" dur="1" fill="hold">
                                          <p:stCondLst>
                                            <p:cond delay="0"/>
                                          </p:stCondLst>
                                        </p:cTn>
                                        <p:tgtEl>
                                          <p:spTgt spid="496"/>
                                        </p:tgtEl>
                                        <p:attrNameLst>
                                          <p:attrName>style.visibility</p:attrName>
                                        </p:attrNameLst>
                                      </p:cBhvr>
                                      <p:to>
                                        <p:strVal val="visible"/>
                                      </p:to>
                                    </p:set>
                                    <p:animEffect transition="in" filter="circle(out)">
                                      <p:cBhvr>
                                        <p:cTn id="156" dur="1000"/>
                                        <p:tgtEl>
                                          <p:spTgt spid="496"/>
                                        </p:tgtEl>
                                      </p:cBhvr>
                                    </p:animEffect>
                                  </p:childTnLst>
                                </p:cTn>
                              </p:par>
                              <p:par>
                                <p:cTn id="157" presetID="6" presetClass="entr" presetSubtype="32" fill="hold" grpId="0" nodeType="withEffect">
                                  <p:stCondLst>
                                    <p:cond delay="0"/>
                                  </p:stCondLst>
                                  <p:childTnLst>
                                    <p:set>
                                      <p:cBhvr>
                                        <p:cTn id="158" dur="1" fill="hold">
                                          <p:stCondLst>
                                            <p:cond delay="0"/>
                                          </p:stCondLst>
                                        </p:cTn>
                                        <p:tgtEl>
                                          <p:spTgt spid="497"/>
                                        </p:tgtEl>
                                        <p:attrNameLst>
                                          <p:attrName>style.visibility</p:attrName>
                                        </p:attrNameLst>
                                      </p:cBhvr>
                                      <p:to>
                                        <p:strVal val="visible"/>
                                      </p:to>
                                    </p:set>
                                    <p:animEffect transition="in" filter="circle(out)">
                                      <p:cBhvr>
                                        <p:cTn id="159" dur="1000"/>
                                        <p:tgtEl>
                                          <p:spTgt spid="497"/>
                                        </p:tgtEl>
                                      </p:cBhvr>
                                    </p:animEffect>
                                  </p:childTnLst>
                                </p:cTn>
                              </p:par>
                              <p:par>
                                <p:cTn id="160" presetID="6" presetClass="entr" presetSubtype="32" fill="hold" grpId="0" nodeType="withEffect">
                                  <p:stCondLst>
                                    <p:cond delay="0"/>
                                  </p:stCondLst>
                                  <p:childTnLst>
                                    <p:set>
                                      <p:cBhvr>
                                        <p:cTn id="161" dur="1" fill="hold">
                                          <p:stCondLst>
                                            <p:cond delay="0"/>
                                          </p:stCondLst>
                                        </p:cTn>
                                        <p:tgtEl>
                                          <p:spTgt spid="498"/>
                                        </p:tgtEl>
                                        <p:attrNameLst>
                                          <p:attrName>style.visibility</p:attrName>
                                        </p:attrNameLst>
                                      </p:cBhvr>
                                      <p:to>
                                        <p:strVal val="visible"/>
                                      </p:to>
                                    </p:set>
                                    <p:animEffect transition="in" filter="circle(out)">
                                      <p:cBhvr>
                                        <p:cTn id="162" dur="1000"/>
                                        <p:tgtEl>
                                          <p:spTgt spid="498"/>
                                        </p:tgtEl>
                                      </p:cBhvr>
                                    </p:animEffect>
                                  </p:childTnLst>
                                </p:cTn>
                              </p:par>
                              <p:par>
                                <p:cTn id="163" presetID="6" presetClass="entr" presetSubtype="32" fill="hold" grpId="0" nodeType="withEffect">
                                  <p:stCondLst>
                                    <p:cond delay="0"/>
                                  </p:stCondLst>
                                  <p:childTnLst>
                                    <p:set>
                                      <p:cBhvr>
                                        <p:cTn id="164" dur="1" fill="hold">
                                          <p:stCondLst>
                                            <p:cond delay="0"/>
                                          </p:stCondLst>
                                        </p:cTn>
                                        <p:tgtEl>
                                          <p:spTgt spid="499"/>
                                        </p:tgtEl>
                                        <p:attrNameLst>
                                          <p:attrName>style.visibility</p:attrName>
                                        </p:attrNameLst>
                                      </p:cBhvr>
                                      <p:to>
                                        <p:strVal val="visible"/>
                                      </p:to>
                                    </p:set>
                                    <p:animEffect transition="in" filter="circle(out)">
                                      <p:cBhvr>
                                        <p:cTn id="165" dur="1000"/>
                                        <p:tgtEl>
                                          <p:spTgt spid="499"/>
                                        </p:tgtEl>
                                      </p:cBhvr>
                                    </p:animEffect>
                                  </p:childTnLst>
                                </p:cTn>
                              </p:par>
                              <p:par>
                                <p:cTn id="166" presetID="6" presetClass="entr" presetSubtype="32" fill="hold" grpId="0" nodeType="withEffect">
                                  <p:stCondLst>
                                    <p:cond delay="0"/>
                                  </p:stCondLst>
                                  <p:childTnLst>
                                    <p:set>
                                      <p:cBhvr>
                                        <p:cTn id="167" dur="1" fill="hold">
                                          <p:stCondLst>
                                            <p:cond delay="0"/>
                                          </p:stCondLst>
                                        </p:cTn>
                                        <p:tgtEl>
                                          <p:spTgt spid="500"/>
                                        </p:tgtEl>
                                        <p:attrNameLst>
                                          <p:attrName>style.visibility</p:attrName>
                                        </p:attrNameLst>
                                      </p:cBhvr>
                                      <p:to>
                                        <p:strVal val="visible"/>
                                      </p:to>
                                    </p:set>
                                    <p:animEffect transition="in" filter="circle(out)">
                                      <p:cBhvr>
                                        <p:cTn id="168" dur="1000"/>
                                        <p:tgtEl>
                                          <p:spTgt spid="500"/>
                                        </p:tgtEl>
                                      </p:cBhvr>
                                    </p:animEffect>
                                  </p:childTnLst>
                                </p:cTn>
                              </p:par>
                              <p:par>
                                <p:cTn id="169" presetID="6" presetClass="entr" presetSubtype="32" fill="hold" grpId="0" nodeType="withEffect">
                                  <p:stCondLst>
                                    <p:cond delay="0"/>
                                  </p:stCondLst>
                                  <p:childTnLst>
                                    <p:set>
                                      <p:cBhvr>
                                        <p:cTn id="170" dur="1" fill="hold">
                                          <p:stCondLst>
                                            <p:cond delay="0"/>
                                          </p:stCondLst>
                                        </p:cTn>
                                        <p:tgtEl>
                                          <p:spTgt spid="501"/>
                                        </p:tgtEl>
                                        <p:attrNameLst>
                                          <p:attrName>style.visibility</p:attrName>
                                        </p:attrNameLst>
                                      </p:cBhvr>
                                      <p:to>
                                        <p:strVal val="visible"/>
                                      </p:to>
                                    </p:set>
                                    <p:animEffect transition="in" filter="circle(out)">
                                      <p:cBhvr>
                                        <p:cTn id="171" dur="1000"/>
                                        <p:tgtEl>
                                          <p:spTgt spid="501"/>
                                        </p:tgtEl>
                                      </p:cBhvr>
                                    </p:animEffect>
                                  </p:childTnLst>
                                </p:cTn>
                              </p:par>
                              <p:par>
                                <p:cTn id="172" presetID="6" presetClass="entr" presetSubtype="32" fill="hold" grpId="0" nodeType="withEffect">
                                  <p:stCondLst>
                                    <p:cond delay="0"/>
                                  </p:stCondLst>
                                  <p:childTnLst>
                                    <p:set>
                                      <p:cBhvr>
                                        <p:cTn id="173" dur="1" fill="hold">
                                          <p:stCondLst>
                                            <p:cond delay="0"/>
                                          </p:stCondLst>
                                        </p:cTn>
                                        <p:tgtEl>
                                          <p:spTgt spid="502"/>
                                        </p:tgtEl>
                                        <p:attrNameLst>
                                          <p:attrName>style.visibility</p:attrName>
                                        </p:attrNameLst>
                                      </p:cBhvr>
                                      <p:to>
                                        <p:strVal val="visible"/>
                                      </p:to>
                                    </p:set>
                                    <p:animEffect transition="in" filter="circle(out)">
                                      <p:cBhvr>
                                        <p:cTn id="174" dur="1000"/>
                                        <p:tgtEl>
                                          <p:spTgt spid="502"/>
                                        </p:tgtEl>
                                      </p:cBhvr>
                                    </p:animEffect>
                                  </p:childTnLst>
                                </p:cTn>
                              </p:par>
                              <p:par>
                                <p:cTn id="175" presetID="6" presetClass="entr" presetSubtype="32" fill="hold" grpId="0" nodeType="withEffect">
                                  <p:stCondLst>
                                    <p:cond delay="0"/>
                                  </p:stCondLst>
                                  <p:childTnLst>
                                    <p:set>
                                      <p:cBhvr>
                                        <p:cTn id="176" dur="1" fill="hold">
                                          <p:stCondLst>
                                            <p:cond delay="0"/>
                                          </p:stCondLst>
                                        </p:cTn>
                                        <p:tgtEl>
                                          <p:spTgt spid="503"/>
                                        </p:tgtEl>
                                        <p:attrNameLst>
                                          <p:attrName>style.visibility</p:attrName>
                                        </p:attrNameLst>
                                      </p:cBhvr>
                                      <p:to>
                                        <p:strVal val="visible"/>
                                      </p:to>
                                    </p:set>
                                    <p:animEffect transition="in" filter="circle(out)">
                                      <p:cBhvr>
                                        <p:cTn id="177" dur="1000"/>
                                        <p:tgtEl>
                                          <p:spTgt spid="503"/>
                                        </p:tgtEl>
                                      </p:cBhvr>
                                    </p:animEffect>
                                  </p:childTnLst>
                                </p:cTn>
                              </p:par>
                              <p:par>
                                <p:cTn id="178" presetID="6" presetClass="entr" presetSubtype="32" fill="hold" grpId="0" nodeType="withEffect">
                                  <p:stCondLst>
                                    <p:cond delay="0"/>
                                  </p:stCondLst>
                                  <p:childTnLst>
                                    <p:set>
                                      <p:cBhvr>
                                        <p:cTn id="179" dur="1" fill="hold">
                                          <p:stCondLst>
                                            <p:cond delay="0"/>
                                          </p:stCondLst>
                                        </p:cTn>
                                        <p:tgtEl>
                                          <p:spTgt spid="504"/>
                                        </p:tgtEl>
                                        <p:attrNameLst>
                                          <p:attrName>style.visibility</p:attrName>
                                        </p:attrNameLst>
                                      </p:cBhvr>
                                      <p:to>
                                        <p:strVal val="visible"/>
                                      </p:to>
                                    </p:set>
                                    <p:animEffect transition="in" filter="circle(out)">
                                      <p:cBhvr>
                                        <p:cTn id="180" dur="1000"/>
                                        <p:tgtEl>
                                          <p:spTgt spid="504"/>
                                        </p:tgtEl>
                                      </p:cBhvr>
                                    </p:animEffect>
                                  </p:childTnLst>
                                </p:cTn>
                              </p:par>
                              <p:par>
                                <p:cTn id="181" presetID="6" presetClass="entr" presetSubtype="32" fill="hold" grpId="0" nodeType="withEffect">
                                  <p:stCondLst>
                                    <p:cond delay="0"/>
                                  </p:stCondLst>
                                  <p:childTnLst>
                                    <p:set>
                                      <p:cBhvr>
                                        <p:cTn id="182" dur="1" fill="hold">
                                          <p:stCondLst>
                                            <p:cond delay="0"/>
                                          </p:stCondLst>
                                        </p:cTn>
                                        <p:tgtEl>
                                          <p:spTgt spid="505"/>
                                        </p:tgtEl>
                                        <p:attrNameLst>
                                          <p:attrName>style.visibility</p:attrName>
                                        </p:attrNameLst>
                                      </p:cBhvr>
                                      <p:to>
                                        <p:strVal val="visible"/>
                                      </p:to>
                                    </p:set>
                                    <p:animEffect transition="in" filter="circle(out)">
                                      <p:cBhvr>
                                        <p:cTn id="183" dur="1000"/>
                                        <p:tgtEl>
                                          <p:spTgt spid="505"/>
                                        </p:tgtEl>
                                      </p:cBhvr>
                                    </p:animEffect>
                                  </p:childTnLst>
                                </p:cTn>
                              </p:par>
                              <p:par>
                                <p:cTn id="184" presetID="6" presetClass="entr" presetSubtype="32" fill="hold" grpId="0" nodeType="withEffect">
                                  <p:stCondLst>
                                    <p:cond delay="0"/>
                                  </p:stCondLst>
                                  <p:childTnLst>
                                    <p:set>
                                      <p:cBhvr>
                                        <p:cTn id="185" dur="1" fill="hold">
                                          <p:stCondLst>
                                            <p:cond delay="0"/>
                                          </p:stCondLst>
                                        </p:cTn>
                                        <p:tgtEl>
                                          <p:spTgt spid="506"/>
                                        </p:tgtEl>
                                        <p:attrNameLst>
                                          <p:attrName>style.visibility</p:attrName>
                                        </p:attrNameLst>
                                      </p:cBhvr>
                                      <p:to>
                                        <p:strVal val="visible"/>
                                      </p:to>
                                    </p:set>
                                    <p:animEffect transition="in" filter="circle(out)">
                                      <p:cBhvr>
                                        <p:cTn id="186" dur="1000"/>
                                        <p:tgtEl>
                                          <p:spTgt spid="506"/>
                                        </p:tgtEl>
                                      </p:cBhvr>
                                    </p:animEffect>
                                  </p:childTnLst>
                                </p:cTn>
                              </p:par>
                              <p:par>
                                <p:cTn id="187" presetID="6" presetClass="entr" presetSubtype="32" fill="hold" grpId="0" nodeType="withEffect">
                                  <p:stCondLst>
                                    <p:cond delay="0"/>
                                  </p:stCondLst>
                                  <p:childTnLst>
                                    <p:set>
                                      <p:cBhvr>
                                        <p:cTn id="188" dur="1" fill="hold">
                                          <p:stCondLst>
                                            <p:cond delay="0"/>
                                          </p:stCondLst>
                                        </p:cTn>
                                        <p:tgtEl>
                                          <p:spTgt spid="507"/>
                                        </p:tgtEl>
                                        <p:attrNameLst>
                                          <p:attrName>style.visibility</p:attrName>
                                        </p:attrNameLst>
                                      </p:cBhvr>
                                      <p:to>
                                        <p:strVal val="visible"/>
                                      </p:to>
                                    </p:set>
                                    <p:animEffect transition="in" filter="circle(out)">
                                      <p:cBhvr>
                                        <p:cTn id="189" dur="1000"/>
                                        <p:tgtEl>
                                          <p:spTgt spid="507"/>
                                        </p:tgtEl>
                                      </p:cBhvr>
                                    </p:animEffect>
                                  </p:childTnLst>
                                </p:cTn>
                              </p:par>
                              <p:par>
                                <p:cTn id="190" presetID="6" presetClass="entr" presetSubtype="32" fill="hold" grpId="0" nodeType="withEffect">
                                  <p:stCondLst>
                                    <p:cond delay="0"/>
                                  </p:stCondLst>
                                  <p:childTnLst>
                                    <p:set>
                                      <p:cBhvr>
                                        <p:cTn id="191" dur="1" fill="hold">
                                          <p:stCondLst>
                                            <p:cond delay="0"/>
                                          </p:stCondLst>
                                        </p:cTn>
                                        <p:tgtEl>
                                          <p:spTgt spid="508"/>
                                        </p:tgtEl>
                                        <p:attrNameLst>
                                          <p:attrName>style.visibility</p:attrName>
                                        </p:attrNameLst>
                                      </p:cBhvr>
                                      <p:to>
                                        <p:strVal val="visible"/>
                                      </p:to>
                                    </p:set>
                                    <p:animEffect transition="in" filter="circle(out)">
                                      <p:cBhvr>
                                        <p:cTn id="192" dur="1000"/>
                                        <p:tgtEl>
                                          <p:spTgt spid="508"/>
                                        </p:tgtEl>
                                      </p:cBhvr>
                                    </p:animEffect>
                                  </p:childTnLst>
                                </p:cTn>
                              </p:par>
                              <p:par>
                                <p:cTn id="193" presetID="6" presetClass="entr" presetSubtype="32" fill="hold" grpId="0" nodeType="withEffect">
                                  <p:stCondLst>
                                    <p:cond delay="0"/>
                                  </p:stCondLst>
                                  <p:childTnLst>
                                    <p:set>
                                      <p:cBhvr>
                                        <p:cTn id="194" dur="1" fill="hold">
                                          <p:stCondLst>
                                            <p:cond delay="0"/>
                                          </p:stCondLst>
                                        </p:cTn>
                                        <p:tgtEl>
                                          <p:spTgt spid="509"/>
                                        </p:tgtEl>
                                        <p:attrNameLst>
                                          <p:attrName>style.visibility</p:attrName>
                                        </p:attrNameLst>
                                      </p:cBhvr>
                                      <p:to>
                                        <p:strVal val="visible"/>
                                      </p:to>
                                    </p:set>
                                    <p:animEffect transition="in" filter="circle(out)">
                                      <p:cBhvr>
                                        <p:cTn id="195" dur="1000"/>
                                        <p:tgtEl>
                                          <p:spTgt spid="509"/>
                                        </p:tgtEl>
                                      </p:cBhvr>
                                    </p:animEffect>
                                  </p:childTnLst>
                                </p:cTn>
                              </p:par>
                              <p:par>
                                <p:cTn id="196" presetID="6" presetClass="entr" presetSubtype="32" fill="hold" grpId="0" nodeType="withEffect">
                                  <p:stCondLst>
                                    <p:cond delay="0"/>
                                  </p:stCondLst>
                                  <p:childTnLst>
                                    <p:set>
                                      <p:cBhvr>
                                        <p:cTn id="197" dur="1" fill="hold">
                                          <p:stCondLst>
                                            <p:cond delay="0"/>
                                          </p:stCondLst>
                                        </p:cTn>
                                        <p:tgtEl>
                                          <p:spTgt spid="510"/>
                                        </p:tgtEl>
                                        <p:attrNameLst>
                                          <p:attrName>style.visibility</p:attrName>
                                        </p:attrNameLst>
                                      </p:cBhvr>
                                      <p:to>
                                        <p:strVal val="visible"/>
                                      </p:to>
                                    </p:set>
                                    <p:animEffect transition="in" filter="circle(out)">
                                      <p:cBhvr>
                                        <p:cTn id="198" dur="1000"/>
                                        <p:tgtEl>
                                          <p:spTgt spid="510"/>
                                        </p:tgtEl>
                                      </p:cBhvr>
                                    </p:animEffect>
                                  </p:childTnLst>
                                </p:cTn>
                              </p:par>
                              <p:par>
                                <p:cTn id="199" presetID="6" presetClass="entr" presetSubtype="32" fill="hold" grpId="0" nodeType="withEffect">
                                  <p:stCondLst>
                                    <p:cond delay="0"/>
                                  </p:stCondLst>
                                  <p:childTnLst>
                                    <p:set>
                                      <p:cBhvr>
                                        <p:cTn id="200" dur="1" fill="hold">
                                          <p:stCondLst>
                                            <p:cond delay="0"/>
                                          </p:stCondLst>
                                        </p:cTn>
                                        <p:tgtEl>
                                          <p:spTgt spid="446"/>
                                        </p:tgtEl>
                                        <p:attrNameLst>
                                          <p:attrName>style.visibility</p:attrName>
                                        </p:attrNameLst>
                                      </p:cBhvr>
                                      <p:to>
                                        <p:strVal val="visible"/>
                                      </p:to>
                                    </p:set>
                                    <p:animEffect transition="in" filter="circle(out)">
                                      <p:cBhvr>
                                        <p:cTn id="201" dur="1000"/>
                                        <p:tgtEl>
                                          <p:spTgt spid="446"/>
                                        </p:tgtEl>
                                      </p:cBhvr>
                                    </p:animEffect>
                                  </p:childTnLst>
                                </p:cTn>
                              </p:par>
                              <p:par>
                                <p:cTn id="202" presetID="6" presetClass="entr" presetSubtype="32" fill="hold" grpId="0" nodeType="withEffect">
                                  <p:stCondLst>
                                    <p:cond delay="0"/>
                                  </p:stCondLst>
                                  <p:childTnLst>
                                    <p:set>
                                      <p:cBhvr>
                                        <p:cTn id="203" dur="1" fill="hold">
                                          <p:stCondLst>
                                            <p:cond delay="0"/>
                                          </p:stCondLst>
                                        </p:cTn>
                                        <p:tgtEl>
                                          <p:spTgt spid="449"/>
                                        </p:tgtEl>
                                        <p:attrNameLst>
                                          <p:attrName>style.visibility</p:attrName>
                                        </p:attrNameLst>
                                      </p:cBhvr>
                                      <p:to>
                                        <p:strVal val="visible"/>
                                      </p:to>
                                    </p:set>
                                    <p:animEffect transition="in" filter="circle(out)">
                                      <p:cBhvr>
                                        <p:cTn id="204" dur="1000"/>
                                        <p:tgtEl>
                                          <p:spTgt spid="449"/>
                                        </p:tgtEl>
                                      </p:cBhvr>
                                    </p:animEffect>
                                  </p:childTnLst>
                                </p:cTn>
                              </p:par>
                              <p:par>
                                <p:cTn id="205" presetID="6" presetClass="entr" presetSubtype="32" fill="hold" grpId="0" nodeType="withEffect">
                                  <p:stCondLst>
                                    <p:cond delay="0"/>
                                  </p:stCondLst>
                                  <p:childTnLst>
                                    <p:set>
                                      <p:cBhvr>
                                        <p:cTn id="206" dur="1" fill="hold">
                                          <p:stCondLst>
                                            <p:cond delay="0"/>
                                          </p:stCondLst>
                                        </p:cTn>
                                        <p:tgtEl>
                                          <p:spTgt spid="450"/>
                                        </p:tgtEl>
                                        <p:attrNameLst>
                                          <p:attrName>style.visibility</p:attrName>
                                        </p:attrNameLst>
                                      </p:cBhvr>
                                      <p:to>
                                        <p:strVal val="visible"/>
                                      </p:to>
                                    </p:set>
                                    <p:animEffect transition="in" filter="circle(out)">
                                      <p:cBhvr>
                                        <p:cTn id="207" dur="1000"/>
                                        <p:tgtEl>
                                          <p:spTgt spid="450"/>
                                        </p:tgtEl>
                                      </p:cBhvr>
                                    </p:animEffect>
                                  </p:childTnLst>
                                </p:cTn>
                              </p:par>
                              <p:par>
                                <p:cTn id="208" presetID="6" presetClass="entr" presetSubtype="32" fill="hold" grpId="0" nodeType="withEffect">
                                  <p:stCondLst>
                                    <p:cond delay="0"/>
                                  </p:stCondLst>
                                  <p:childTnLst>
                                    <p:set>
                                      <p:cBhvr>
                                        <p:cTn id="209" dur="1" fill="hold">
                                          <p:stCondLst>
                                            <p:cond delay="0"/>
                                          </p:stCondLst>
                                        </p:cTn>
                                        <p:tgtEl>
                                          <p:spTgt spid="454"/>
                                        </p:tgtEl>
                                        <p:attrNameLst>
                                          <p:attrName>style.visibility</p:attrName>
                                        </p:attrNameLst>
                                      </p:cBhvr>
                                      <p:to>
                                        <p:strVal val="visible"/>
                                      </p:to>
                                    </p:set>
                                    <p:animEffect transition="in" filter="circle(out)">
                                      <p:cBhvr>
                                        <p:cTn id="210" dur="1000"/>
                                        <p:tgtEl>
                                          <p:spTgt spid="454"/>
                                        </p:tgtEl>
                                      </p:cBhvr>
                                    </p:animEffect>
                                  </p:childTnLst>
                                </p:cTn>
                              </p:par>
                              <p:par>
                                <p:cTn id="211" presetID="10" presetClass="entr" presetSubtype="0" fill="hold" grpId="0" nodeType="withEffect">
                                  <p:stCondLst>
                                    <p:cond delay="0"/>
                                  </p:stCondLst>
                                  <p:childTnLst>
                                    <p:set>
                                      <p:cBhvr>
                                        <p:cTn id="212" dur="1" fill="hold">
                                          <p:stCondLst>
                                            <p:cond delay="0"/>
                                          </p:stCondLst>
                                        </p:cTn>
                                        <p:tgtEl>
                                          <p:spTgt spid="391"/>
                                        </p:tgtEl>
                                        <p:attrNameLst>
                                          <p:attrName>style.visibility</p:attrName>
                                        </p:attrNameLst>
                                      </p:cBhvr>
                                      <p:to>
                                        <p:strVal val="visible"/>
                                      </p:to>
                                    </p:set>
                                    <p:animEffect transition="in" filter="fade">
                                      <p:cBhvr>
                                        <p:cTn id="213" dur="500"/>
                                        <p:tgtEl>
                                          <p:spTgt spid="391"/>
                                        </p:tgtEl>
                                      </p:cBhvr>
                                    </p:animEffect>
                                  </p:childTnLst>
                                </p:cTn>
                              </p:par>
                              <p:par>
                                <p:cTn id="214" presetID="10" presetClass="entr" presetSubtype="0" fill="hold" nodeType="withEffect">
                                  <p:stCondLst>
                                    <p:cond delay="0"/>
                                  </p:stCondLst>
                                  <p:childTnLst>
                                    <p:set>
                                      <p:cBhvr>
                                        <p:cTn id="215" dur="1" fill="hold">
                                          <p:stCondLst>
                                            <p:cond delay="0"/>
                                          </p:stCondLst>
                                        </p:cTn>
                                        <p:tgtEl>
                                          <p:spTgt spid="12"/>
                                        </p:tgtEl>
                                        <p:attrNameLst>
                                          <p:attrName>style.visibility</p:attrName>
                                        </p:attrNameLst>
                                      </p:cBhvr>
                                      <p:to>
                                        <p:strVal val="visible"/>
                                      </p:to>
                                    </p:set>
                                    <p:animEffect transition="in" filter="fade">
                                      <p:cBhvr>
                                        <p:cTn id="216" dur="500"/>
                                        <p:tgtEl>
                                          <p:spTgt spid="12"/>
                                        </p:tgtEl>
                                      </p:cBhvr>
                                    </p:animEffect>
                                  </p:childTnLst>
                                </p:cTn>
                              </p:par>
                            </p:childTnLst>
                          </p:cTn>
                        </p:par>
                      </p:childTnLst>
                    </p:cTn>
                  </p:par>
                  <p:par>
                    <p:cTn id="217" fill="hold">
                      <p:stCondLst>
                        <p:cond delay="indefinite"/>
                      </p:stCondLst>
                      <p:childTnLst>
                        <p:par>
                          <p:cTn id="218" fill="hold">
                            <p:stCondLst>
                              <p:cond delay="0"/>
                            </p:stCondLst>
                            <p:childTnLst>
                              <p:par>
                                <p:cTn id="219" presetID="10" presetClass="entr" presetSubtype="0" fill="hold" nodeType="clickEffect">
                                  <p:stCondLst>
                                    <p:cond delay="0"/>
                                  </p:stCondLst>
                                  <p:childTnLst>
                                    <p:set>
                                      <p:cBhvr>
                                        <p:cTn id="220" dur="1" fill="hold">
                                          <p:stCondLst>
                                            <p:cond delay="0"/>
                                          </p:stCondLst>
                                        </p:cTn>
                                        <p:tgtEl>
                                          <p:spTgt spid="221">
                                            <p:txEl>
                                              <p:pRg st="0" end="0"/>
                                            </p:txEl>
                                          </p:spTgt>
                                        </p:tgtEl>
                                        <p:attrNameLst>
                                          <p:attrName>style.visibility</p:attrName>
                                        </p:attrNameLst>
                                      </p:cBhvr>
                                      <p:to>
                                        <p:strVal val="visible"/>
                                      </p:to>
                                    </p:set>
                                    <p:animEffect transition="in" filter="fade">
                                      <p:cBhvr>
                                        <p:cTn id="221" dur="500"/>
                                        <p:tgtEl>
                                          <p:spTgt spid="221">
                                            <p:txEl>
                                              <p:pRg st="0" end="0"/>
                                            </p:txEl>
                                          </p:spTgt>
                                        </p:tgtEl>
                                      </p:cBhvr>
                                    </p:animEffect>
                                  </p:childTnLst>
                                </p:cTn>
                              </p:par>
                              <p:par>
                                <p:cTn id="222" presetID="10" presetClass="entr" presetSubtype="0" fill="hold" nodeType="withEffect">
                                  <p:stCondLst>
                                    <p:cond delay="0"/>
                                  </p:stCondLst>
                                  <p:childTnLst>
                                    <p:set>
                                      <p:cBhvr>
                                        <p:cTn id="223" dur="1" fill="hold">
                                          <p:stCondLst>
                                            <p:cond delay="0"/>
                                          </p:stCondLst>
                                        </p:cTn>
                                        <p:tgtEl>
                                          <p:spTgt spid="221">
                                            <p:txEl>
                                              <p:pRg st="2" end="2"/>
                                            </p:txEl>
                                          </p:spTgt>
                                        </p:tgtEl>
                                        <p:attrNameLst>
                                          <p:attrName>style.visibility</p:attrName>
                                        </p:attrNameLst>
                                      </p:cBhvr>
                                      <p:to>
                                        <p:strVal val="visible"/>
                                      </p:to>
                                    </p:set>
                                    <p:animEffect transition="in" filter="fade">
                                      <p:cBhvr>
                                        <p:cTn id="224" dur="500"/>
                                        <p:tgtEl>
                                          <p:spTgt spid="221">
                                            <p:txEl>
                                              <p:pRg st="2" end="2"/>
                                            </p:txEl>
                                          </p:spTgt>
                                        </p:tgtEl>
                                      </p:cBhvr>
                                    </p:animEffect>
                                  </p:childTnLst>
                                </p:cTn>
                              </p:par>
                              <p:par>
                                <p:cTn id="225" presetID="10" presetClass="entr" presetSubtype="0" fill="hold" nodeType="withEffect">
                                  <p:stCondLst>
                                    <p:cond delay="0"/>
                                  </p:stCondLst>
                                  <p:childTnLst>
                                    <p:set>
                                      <p:cBhvr>
                                        <p:cTn id="226" dur="1" fill="hold">
                                          <p:stCondLst>
                                            <p:cond delay="0"/>
                                          </p:stCondLst>
                                        </p:cTn>
                                        <p:tgtEl>
                                          <p:spTgt spid="511">
                                            <p:txEl>
                                              <p:pRg st="2" end="2"/>
                                            </p:txEl>
                                          </p:spTgt>
                                        </p:tgtEl>
                                        <p:attrNameLst>
                                          <p:attrName>style.visibility</p:attrName>
                                        </p:attrNameLst>
                                      </p:cBhvr>
                                      <p:to>
                                        <p:strVal val="visible"/>
                                      </p:to>
                                    </p:set>
                                    <p:animEffect transition="in" filter="fade">
                                      <p:cBhvr>
                                        <p:cTn id="227" dur="500"/>
                                        <p:tgtEl>
                                          <p:spTgt spid="511">
                                            <p:txEl>
                                              <p:pRg st="2" end="2"/>
                                            </p:txEl>
                                          </p:spTgt>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514"/>
                                        </p:tgtEl>
                                        <p:attrNameLst>
                                          <p:attrName>style.visibility</p:attrName>
                                        </p:attrNameLst>
                                      </p:cBhvr>
                                      <p:to>
                                        <p:strVal val="visible"/>
                                      </p:to>
                                    </p:set>
                                    <p:animEffect transition="in" filter="fade">
                                      <p:cBhvr>
                                        <p:cTn id="230" dur="500"/>
                                        <p:tgtEl>
                                          <p:spTgt spid="514"/>
                                        </p:tgtEl>
                                      </p:cBhvr>
                                    </p:animEffect>
                                  </p:childTnLst>
                                </p:cTn>
                              </p:par>
                              <p:par>
                                <p:cTn id="231" presetID="10" presetClass="entr" presetSubtype="0" fill="hold" grpId="0" nodeType="withEffect">
                                  <p:stCondLst>
                                    <p:cond delay="0"/>
                                  </p:stCondLst>
                                  <p:childTnLst>
                                    <p:set>
                                      <p:cBhvr>
                                        <p:cTn id="232" dur="1" fill="hold">
                                          <p:stCondLst>
                                            <p:cond delay="0"/>
                                          </p:stCondLst>
                                        </p:cTn>
                                        <p:tgtEl>
                                          <p:spTgt spid="1311"/>
                                        </p:tgtEl>
                                        <p:attrNameLst>
                                          <p:attrName>style.visibility</p:attrName>
                                        </p:attrNameLst>
                                      </p:cBhvr>
                                      <p:to>
                                        <p:strVal val="visible"/>
                                      </p:to>
                                    </p:set>
                                    <p:animEffect transition="in" filter="fade">
                                      <p:cBhvr>
                                        <p:cTn id="233" dur="500"/>
                                        <p:tgtEl>
                                          <p:spTgt spid="1311"/>
                                        </p:tgtEl>
                                      </p:cBhvr>
                                    </p:animEffect>
                                  </p:childTnLst>
                                </p:cTn>
                              </p:par>
                              <p:par>
                                <p:cTn id="234" presetID="22" presetClass="entr" presetSubtype="4" fill="hold" nodeType="withEffect">
                                  <p:stCondLst>
                                    <p:cond delay="0"/>
                                  </p:stCondLst>
                                  <p:childTnLst>
                                    <p:set>
                                      <p:cBhvr>
                                        <p:cTn id="235" dur="1" fill="hold">
                                          <p:stCondLst>
                                            <p:cond delay="0"/>
                                          </p:stCondLst>
                                        </p:cTn>
                                        <p:tgtEl>
                                          <p:spTgt spid="1068"/>
                                        </p:tgtEl>
                                        <p:attrNameLst>
                                          <p:attrName>style.visibility</p:attrName>
                                        </p:attrNameLst>
                                      </p:cBhvr>
                                      <p:to>
                                        <p:strVal val="visible"/>
                                      </p:to>
                                    </p:set>
                                    <p:animEffect transition="in" filter="wipe(down)">
                                      <p:cBhvr>
                                        <p:cTn id="236" dur="500"/>
                                        <p:tgtEl>
                                          <p:spTgt spid="1068"/>
                                        </p:tgtEl>
                                      </p:cBhvr>
                                    </p:animEffect>
                                  </p:childTnLst>
                                </p:cTn>
                              </p:par>
                              <p:par>
                                <p:cTn id="237" presetID="22" presetClass="entr" presetSubtype="4" fill="hold" nodeType="withEffect">
                                  <p:stCondLst>
                                    <p:cond delay="250"/>
                                  </p:stCondLst>
                                  <p:childTnLst>
                                    <p:set>
                                      <p:cBhvr>
                                        <p:cTn id="238" dur="1" fill="hold">
                                          <p:stCondLst>
                                            <p:cond delay="0"/>
                                          </p:stCondLst>
                                        </p:cTn>
                                        <p:tgtEl>
                                          <p:spTgt spid="26"/>
                                        </p:tgtEl>
                                        <p:attrNameLst>
                                          <p:attrName>style.visibility</p:attrName>
                                        </p:attrNameLst>
                                      </p:cBhvr>
                                      <p:to>
                                        <p:strVal val="visible"/>
                                      </p:to>
                                    </p:set>
                                    <p:animEffect transition="in" filter="wipe(down)">
                                      <p:cBhvr>
                                        <p:cTn id="239" dur="500"/>
                                        <p:tgtEl>
                                          <p:spTgt spid="26"/>
                                        </p:tgtEl>
                                      </p:cBhvr>
                                    </p:animEffect>
                                  </p:childTnLst>
                                </p:cTn>
                              </p:par>
                            </p:childTnLst>
                          </p:cTn>
                        </p:par>
                      </p:childTnLst>
                    </p:cTn>
                  </p:par>
                  <p:par>
                    <p:cTn id="240" fill="hold">
                      <p:stCondLst>
                        <p:cond delay="indefinite"/>
                      </p:stCondLst>
                      <p:childTnLst>
                        <p:par>
                          <p:cTn id="241" fill="hold">
                            <p:stCondLst>
                              <p:cond delay="0"/>
                            </p:stCondLst>
                            <p:childTnLst>
                              <p:par>
                                <p:cTn id="242" presetID="10" presetClass="entr" presetSubtype="0" fill="hold" nodeType="clickEffect">
                                  <p:stCondLst>
                                    <p:cond delay="0"/>
                                  </p:stCondLst>
                                  <p:childTnLst>
                                    <p:set>
                                      <p:cBhvr>
                                        <p:cTn id="243" dur="1" fill="hold">
                                          <p:stCondLst>
                                            <p:cond delay="0"/>
                                          </p:stCondLst>
                                        </p:cTn>
                                        <p:tgtEl>
                                          <p:spTgt spid="221">
                                            <p:txEl>
                                              <p:pRg st="3" end="3"/>
                                            </p:txEl>
                                          </p:spTgt>
                                        </p:tgtEl>
                                        <p:attrNameLst>
                                          <p:attrName>style.visibility</p:attrName>
                                        </p:attrNameLst>
                                      </p:cBhvr>
                                      <p:to>
                                        <p:strVal val="visible"/>
                                      </p:to>
                                    </p:set>
                                    <p:animEffect transition="in" filter="fade">
                                      <p:cBhvr>
                                        <p:cTn id="244" dur="500"/>
                                        <p:tgtEl>
                                          <p:spTgt spid="221">
                                            <p:txEl>
                                              <p:pRg st="3" end="3"/>
                                            </p:txEl>
                                          </p:spTgt>
                                        </p:tgtEl>
                                      </p:cBhvr>
                                    </p:animEffect>
                                  </p:childTnLst>
                                </p:cTn>
                              </p:par>
                              <p:par>
                                <p:cTn id="245" presetID="10" presetClass="entr" presetSubtype="0" fill="hold" grpId="0" nodeType="withEffect">
                                  <p:stCondLst>
                                    <p:cond delay="0"/>
                                  </p:stCondLst>
                                  <p:childTnLst>
                                    <p:set>
                                      <p:cBhvr>
                                        <p:cTn id="246" dur="1" fill="hold">
                                          <p:stCondLst>
                                            <p:cond delay="0"/>
                                          </p:stCondLst>
                                        </p:cTn>
                                        <p:tgtEl>
                                          <p:spTgt spid="1312"/>
                                        </p:tgtEl>
                                        <p:attrNameLst>
                                          <p:attrName>style.visibility</p:attrName>
                                        </p:attrNameLst>
                                      </p:cBhvr>
                                      <p:to>
                                        <p:strVal val="visible"/>
                                      </p:to>
                                    </p:set>
                                    <p:animEffect transition="in" filter="fade">
                                      <p:cBhvr>
                                        <p:cTn id="247" dur="500"/>
                                        <p:tgtEl>
                                          <p:spTgt spid="1312"/>
                                        </p:tgtEl>
                                      </p:cBhvr>
                                    </p:animEffect>
                                  </p:childTnLst>
                                </p:cTn>
                              </p:par>
                              <p:par>
                                <p:cTn id="248" presetID="22" presetClass="entr" presetSubtype="4" fill="hold" nodeType="withEffect">
                                  <p:stCondLst>
                                    <p:cond delay="0"/>
                                  </p:stCondLst>
                                  <p:childTnLst>
                                    <p:set>
                                      <p:cBhvr>
                                        <p:cTn id="249" dur="1" fill="hold">
                                          <p:stCondLst>
                                            <p:cond delay="0"/>
                                          </p:stCondLst>
                                        </p:cTn>
                                        <p:tgtEl>
                                          <p:spTgt spid="28"/>
                                        </p:tgtEl>
                                        <p:attrNameLst>
                                          <p:attrName>style.visibility</p:attrName>
                                        </p:attrNameLst>
                                      </p:cBhvr>
                                      <p:to>
                                        <p:strVal val="visible"/>
                                      </p:to>
                                    </p:set>
                                    <p:animEffect transition="in" filter="wipe(down)">
                                      <p:cBhvr>
                                        <p:cTn id="250" dur="500"/>
                                        <p:tgtEl>
                                          <p:spTgt spid="28"/>
                                        </p:tgtEl>
                                      </p:cBhvr>
                                    </p:animEffect>
                                  </p:childTnLst>
                                </p:cTn>
                              </p:par>
                            </p:childTnLst>
                          </p:cTn>
                        </p:par>
                        <p:par>
                          <p:cTn id="251" fill="hold">
                            <p:stCondLst>
                              <p:cond delay="500"/>
                            </p:stCondLst>
                            <p:childTnLst>
                              <p:par>
                                <p:cTn id="252" presetID="22" presetClass="entr" presetSubtype="8" fill="hold" nodeType="afterEffect">
                                  <p:stCondLst>
                                    <p:cond delay="0"/>
                                  </p:stCondLst>
                                  <p:childTnLst>
                                    <p:set>
                                      <p:cBhvr>
                                        <p:cTn id="253" dur="1" fill="hold">
                                          <p:stCondLst>
                                            <p:cond delay="0"/>
                                          </p:stCondLst>
                                        </p:cTn>
                                        <p:tgtEl>
                                          <p:spTgt spid="27"/>
                                        </p:tgtEl>
                                        <p:attrNameLst>
                                          <p:attrName>style.visibility</p:attrName>
                                        </p:attrNameLst>
                                      </p:cBhvr>
                                      <p:to>
                                        <p:strVal val="visible"/>
                                      </p:to>
                                    </p:set>
                                    <p:animEffect transition="in" filter="wipe(left)">
                                      <p:cBhvr>
                                        <p:cTn id="254" dur="500"/>
                                        <p:tgtEl>
                                          <p:spTgt spid="27"/>
                                        </p:tgtEl>
                                      </p:cBhvr>
                                    </p:animEffect>
                                  </p:childTnLst>
                                </p:cTn>
                              </p:par>
                            </p:childTnLst>
                          </p:cTn>
                        </p:par>
                      </p:childTnLst>
                    </p:cTn>
                  </p:par>
                  <p:par>
                    <p:cTn id="255" fill="hold">
                      <p:stCondLst>
                        <p:cond delay="indefinite"/>
                      </p:stCondLst>
                      <p:childTnLst>
                        <p:par>
                          <p:cTn id="256" fill="hold">
                            <p:stCondLst>
                              <p:cond delay="0"/>
                            </p:stCondLst>
                            <p:childTnLst>
                              <p:par>
                                <p:cTn id="257" presetID="10" presetClass="entr" presetSubtype="0" fill="hold" nodeType="clickEffect">
                                  <p:stCondLst>
                                    <p:cond delay="0"/>
                                  </p:stCondLst>
                                  <p:childTnLst>
                                    <p:set>
                                      <p:cBhvr>
                                        <p:cTn id="258" dur="1" fill="hold">
                                          <p:stCondLst>
                                            <p:cond delay="0"/>
                                          </p:stCondLst>
                                        </p:cTn>
                                        <p:tgtEl>
                                          <p:spTgt spid="221">
                                            <p:txEl>
                                              <p:pRg st="4" end="4"/>
                                            </p:txEl>
                                          </p:spTgt>
                                        </p:tgtEl>
                                        <p:attrNameLst>
                                          <p:attrName>style.visibility</p:attrName>
                                        </p:attrNameLst>
                                      </p:cBhvr>
                                      <p:to>
                                        <p:strVal val="visible"/>
                                      </p:to>
                                    </p:set>
                                    <p:animEffect transition="in" filter="fade">
                                      <p:cBhvr>
                                        <p:cTn id="259" dur="500"/>
                                        <p:tgtEl>
                                          <p:spTgt spid="221">
                                            <p:txEl>
                                              <p:pRg st="4" end="4"/>
                                            </p:txEl>
                                          </p:spTgt>
                                        </p:tgtEl>
                                      </p:cBhvr>
                                    </p:animEffect>
                                  </p:childTnLst>
                                </p:cTn>
                              </p:par>
                              <p:par>
                                <p:cTn id="260" presetID="8" presetClass="entr" presetSubtype="32" fill="hold" nodeType="withEffect">
                                  <p:stCondLst>
                                    <p:cond delay="0"/>
                                  </p:stCondLst>
                                  <p:childTnLst>
                                    <p:set>
                                      <p:cBhvr>
                                        <p:cTn id="261" dur="1" fill="hold">
                                          <p:stCondLst>
                                            <p:cond delay="0"/>
                                          </p:stCondLst>
                                        </p:cTn>
                                        <p:tgtEl>
                                          <p:spTgt spid="20"/>
                                        </p:tgtEl>
                                        <p:attrNameLst>
                                          <p:attrName>style.visibility</p:attrName>
                                        </p:attrNameLst>
                                      </p:cBhvr>
                                      <p:to>
                                        <p:strVal val="visible"/>
                                      </p:to>
                                    </p:set>
                                    <p:animEffect transition="in" filter="diamond(out)">
                                      <p:cBhvr>
                                        <p:cTn id="262" dur="1500"/>
                                        <p:tgtEl>
                                          <p:spTgt spid="20"/>
                                        </p:tgtEl>
                                      </p:cBhvr>
                                    </p:animEffect>
                                  </p:childTnLst>
                                </p:cTn>
                              </p:par>
                              <p:par>
                                <p:cTn id="263" presetID="10" presetClass="entr" presetSubtype="0" fill="hold" nodeType="withEffect">
                                  <p:stCondLst>
                                    <p:cond delay="0"/>
                                  </p:stCondLst>
                                  <p:childTnLst>
                                    <p:set>
                                      <p:cBhvr>
                                        <p:cTn id="264" dur="1" fill="hold">
                                          <p:stCondLst>
                                            <p:cond delay="0"/>
                                          </p:stCondLst>
                                        </p:cTn>
                                        <p:tgtEl>
                                          <p:spTgt spid="25"/>
                                        </p:tgtEl>
                                        <p:attrNameLst>
                                          <p:attrName>style.visibility</p:attrName>
                                        </p:attrNameLst>
                                      </p:cBhvr>
                                      <p:to>
                                        <p:strVal val="visible"/>
                                      </p:to>
                                    </p:set>
                                    <p:animEffect transition="in" filter="fade">
                                      <p:cBhvr>
                                        <p:cTn id="26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animBg="1"/>
      <p:bldP spid="391" grpId="0" animBg="1"/>
      <p:bldP spid="423" grpId="0" animBg="1"/>
      <p:bldP spid="424" grpId="0" animBg="1"/>
      <p:bldP spid="426"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3" grpId="0" animBg="1"/>
      <p:bldP spid="710" grpId="0" animBg="1"/>
      <p:bldP spid="711" grpId="0" animBg="1"/>
      <p:bldP spid="712" grpId="0" animBg="1"/>
      <p:bldP spid="713" grpId="0" animBg="1"/>
      <p:bldP spid="714" grpId="0" animBg="1"/>
      <p:bldP spid="715" grpId="0" animBg="1"/>
      <p:bldP spid="716" grpId="0" animBg="1"/>
      <p:bldP spid="717" grpId="0" animBg="1"/>
      <p:bldP spid="718" grpId="0" animBg="1"/>
      <p:bldP spid="719" grpId="0" animBg="1"/>
      <p:bldP spid="720" grpId="0" animBg="1"/>
      <p:bldP spid="721" grpId="0" animBg="1"/>
      <p:bldP spid="722" grpId="0" animBg="1"/>
      <p:bldP spid="723" grpId="0" animBg="1"/>
      <p:bldP spid="724" grpId="0" animBg="1"/>
      <p:bldP spid="725" grpId="0" animBg="1"/>
      <p:bldP spid="1311" grpId="0" animBg="1"/>
      <p:bldP spid="1312" grpId="0" animBg="1"/>
      <p:bldP spid="486" grpId="0" animBg="1"/>
      <p:bldP spid="487" grpId="0" animBg="1"/>
      <p:bldP spid="488" grpId="0" animBg="1"/>
      <p:bldP spid="489" grpId="0" animBg="1"/>
      <p:bldP spid="490" grpId="0" animBg="1"/>
      <p:bldP spid="491" grpId="0" animBg="1"/>
      <p:bldP spid="492" grpId="0" animBg="1"/>
      <p:bldP spid="493" grpId="0" animBg="1"/>
      <p:bldP spid="494" grpId="0" animBg="1"/>
      <p:bldP spid="495" grpId="0" animBg="1"/>
      <p:bldP spid="496" grpId="0" animBg="1"/>
      <p:bldP spid="497" grpId="0" animBg="1"/>
      <p:bldP spid="498" grpId="0" animBg="1"/>
      <p:bldP spid="499" grpId="0" animBg="1"/>
      <p:bldP spid="500" grpId="0" animBg="1"/>
      <p:bldP spid="501" grpId="0" animBg="1"/>
      <p:bldP spid="502" grpId="0" animBg="1"/>
      <p:bldP spid="503" grpId="0" animBg="1"/>
      <p:bldP spid="504" grpId="0" animBg="1"/>
      <p:bldP spid="505" grpId="0" animBg="1"/>
      <p:bldP spid="506" grpId="0" animBg="1"/>
      <p:bldP spid="507" grpId="0" animBg="1"/>
      <p:bldP spid="508" grpId="0" animBg="1"/>
      <p:bldP spid="509" grpId="0" animBg="1"/>
      <p:bldP spid="510" grpId="0" animBg="1"/>
      <p:bldP spid="514" grpId="0" animBg="1"/>
      <p:bldP spid="446" grpId="0" animBg="1"/>
      <p:bldP spid="449" grpId="0" animBg="1"/>
      <p:bldP spid="450" grpId="0" animBg="1"/>
      <p:bldP spid="45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86ED75-7E64-D74B-ACC3-C98E534A8CB3}"/>
              </a:ext>
            </a:extLst>
          </p:cNvPr>
          <p:cNvPicPr>
            <a:picLocks noChangeAspect="1"/>
          </p:cNvPicPr>
          <p:nvPr/>
        </p:nvPicPr>
        <p:blipFill>
          <a:blip r:embed="rId2"/>
          <a:stretch>
            <a:fillRect/>
          </a:stretch>
        </p:blipFill>
        <p:spPr>
          <a:xfrm>
            <a:off x="0" y="265471"/>
            <a:ext cx="12416300" cy="6463583"/>
          </a:xfrm>
          <a:prstGeom prst="rect">
            <a:avLst/>
          </a:prstGeom>
        </p:spPr>
      </p:pic>
    </p:spTree>
    <p:extLst>
      <p:ext uri="{BB962C8B-B14F-4D97-AF65-F5344CB8AC3E}">
        <p14:creationId xmlns:p14="http://schemas.microsoft.com/office/powerpoint/2010/main" val="192662781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10">
            <a:extLst>
              <a:ext uri="{FF2B5EF4-FFF2-40B4-BE49-F238E27FC236}">
                <a16:creationId xmlns:a16="http://schemas.microsoft.com/office/drawing/2014/main" id="{5D3FB236-DA46-4572-9822-035D5299E58C}"/>
              </a:ext>
            </a:extLst>
          </p:cNvPr>
          <p:cNvSpPr txBox="1"/>
          <p:nvPr/>
        </p:nvSpPr>
        <p:spPr>
          <a:xfrm flipH="1">
            <a:off x="3284620" y="3507058"/>
            <a:ext cx="1828800" cy="424732"/>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30"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Platform</a:t>
            </a:r>
          </a:p>
        </p:txBody>
      </p:sp>
      <p:sp>
        <p:nvSpPr>
          <p:cNvPr id="36" name="3D">
            <a:extLst>
              <a:ext uri="{FF2B5EF4-FFF2-40B4-BE49-F238E27FC236}">
                <a16:creationId xmlns:a16="http://schemas.microsoft.com/office/drawing/2014/main" id="{2BF17158-5B92-43D7-8C07-77D4B5E35A09}"/>
              </a:ext>
            </a:extLst>
          </p:cNvPr>
          <p:cNvSpPr>
            <a:spLocks noChangeAspect="1" noEditPoints="1"/>
          </p:cNvSpPr>
          <p:nvPr/>
        </p:nvSpPr>
        <p:spPr bwMode="auto">
          <a:xfrm>
            <a:off x="4027990" y="2948496"/>
            <a:ext cx="342059" cy="365760"/>
          </a:xfrm>
          <a:custGeom>
            <a:avLst/>
            <a:gdLst>
              <a:gd name="T0" fmla="*/ 67 w 534"/>
              <a:gd name="T1" fmla="*/ 117 h 571"/>
              <a:gd name="T2" fmla="*/ 232 w 534"/>
              <a:gd name="T3" fmla="*/ 35 h 571"/>
              <a:gd name="T4" fmla="*/ 302 w 534"/>
              <a:gd name="T5" fmla="*/ 33 h 571"/>
              <a:gd name="T6" fmla="*/ 467 w 534"/>
              <a:gd name="T7" fmla="*/ 117 h 571"/>
              <a:gd name="T8" fmla="*/ 534 w 534"/>
              <a:gd name="T9" fmla="*/ 461 h 571"/>
              <a:gd name="T10" fmla="*/ 534 w 534"/>
              <a:gd name="T11" fmla="*/ 427 h 571"/>
              <a:gd name="T12" fmla="*/ 467 w 534"/>
              <a:gd name="T13" fmla="*/ 427 h 571"/>
              <a:gd name="T14" fmla="*/ 467 w 534"/>
              <a:gd name="T15" fmla="*/ 495 h 571"/>
              <a:gd name="T16" fmla="*/ 534 w 534"/>
              <a:gd name="T17" fmla="*/ 495 h 571"/>
              <a:gd name="T18" fmla="*/ 534 w 534"/>
              <a:gd name="T19" fmla="*/ 461 h 571"/>
              <a:gd name="T20" fmla="*/ 302 w 534"/>
              <a:gd name="T21" fmla="*/ 537 h 571"/>
              <a:gd name="T22" fmla="*/ 302 w 534"/>
              <a:gd name="T23" fmla="*/ 502 h 571"/>
              <a:gd name="T24" fmla="*/ 232 w 534"/>
              <a:gd name="T25" fmla="*/ 502 h 571"/>
              <a:gd name="T26" fmla="*/ 232 w 534"/>
              <a:gd name="T27" fmla="*/ 571 h 571"/>
              <a:gd name="T28" fmla="*/ 302 w 534"/>
              <a:gd name="T29" fmla="*/ 571 h 571"/>
              <a:gd name="T30" fmla="*/ 302 w 534"/>
              <a:gd name="T31" fmla="*/ 537 h 571"/>
              <a:gd name="T32" fmla="*/ 67 w 534"/>
              <a:gd name="T33" fmla="*/ 461 h 571"/>
              <a:gd name="T34" fmla="*/ 67 w 534"/>
              <a:gd name="T35" fmla="*/ 427 h 571"/>
              <a:gd name="T36" fmla="*/ 0 w 534"/>
              <a:gd name="T37" fmla="*/ 427 h 571"/>
              <a:gd name="T38" fmla="*/ 0 w 534"/>
              <a:gd name="T39" fmla="*/ 495 h 571"/>
              <a:gd name="T40" fmla="*/ 67 w 534"/>
              <a:gd name="T41" fmla="*/ 495 h 571"/>
              <a:gd name="T42" fmla="*/ 67 w 534"/>
              <a:gd name="T43" fmla="*/ 461 h 571"/>
              <a:gd name="T44" fmla="*/ 67 w 534"/>
              <a:gd name="T45" fmla="*/ 152 h 571"/>
              <a:gd name="T46" fmla="*/ 67 w 534"/>
              <a:gd name="T47" fmla="*/ 117 h 571"/>
              <a:gd name="T48" fmla="*/ 0 w 534"/>
              <a:gd name="T49" fmla="*/ 117 h 571"/>
              <a:gd name="T50" fmla="*/ 0 w 534"/>
              <a:gd name="T51" fmla="*/ 186 h 571"/>
              <a:gd name="T52" fmla="*/ 67 w 534"/>
              <a:gd name="T53" fmla="*/ 186 h 571"/>
              <a:gd name="T54" fmla="*/ 67 w 534"/>
              <a:gd name="T55" fmla="*/ 152 h 571"/>
              <a:gd name="T56" fmla="*/ 302 w 534"/>
              <a:gd name="T57" fmla="*/ 227 h 571"/>
              <a:gd name="T58" fmla="*/ 302 w 534"/>
              <a:gd name="T59" fmla="*/ 193 h 571"/>
              <a:gd name="T60" fmla="*/ 232 w 534"/>
              <a:gd name="T61" fmla="*/ 193 h 571"/>
              <a:gd name="T62" fmla="*/ 232 w 534"/>
              <a:gd name="T63" fmla="*/ 261 h 571"/>
              <a:gd name="T64" fmla="*/ 302 w 534"/>
              <a:gd name="T65" fmla="*/ 261 h 571"/>
              <a:gd name="T66" fmla="*/ 302 w 534"/>
              <a:gd name="T67" fmla="*/ 227 h 571"/>
              <a:gd name="T68" fmla="*/ 302 w 534"/>
              <a:gd name="T69" fmla="*/ 33 h 571"/>
              <a:gd name="T70" fmla="*/ 302 w 534"/>
              <a:gd name="T71" fmla="*/ 0 h 571"/>
              <a:gd name="T72" fmla="*/ 232 w 534"/>
              <a:gd name="T73" fmla="*/ 0 h 571"/>
              <a:gd name="T74" fmla="*/ 232 w 534"/>
              <a:gd name="T75" fmla="*/ 69 h 571"/>
              <a:gd name="T76" fmla="*/ 302 w 534"/>
              <a:gd name="T77" fmla="*/ 69 h 571"/>
              <a:gd name="T78" fmla="*/ 302 w 534"/>
              <a:gd name="T79" fmla="*/ 33 h 571"/>
              <a:gd name="T80" fmla="*/ 534 w 534"/>
              <a:gd name="T81" fmla="*/ 152 h 571"/>
              <a:gd name="T82" fmla="*/ 534 w 534"/>
              <a:gd name="T83" fmla="*/ 117 h 571"/>
              <a:gd name="T84" fmla="*/ 467 w 534"/>
              <a:gd name="T85" fmla="*/ 117 h 571"/>
              <a:gd name="T86" fmla="*/ 467 w 534"/>
              <a:gd name="T87" fmla="*/ 186 h 571"/>
              <a:gd name="T88" fmla="*/ 534 w 534"/>
              <a:gd name="T89" fmla="*/ 186 h 571"/>
              <a:gd name="T90" fmla="*/ 534 w 534"/>
              <a:gd name="T91" fmla="*/ 152 h 571"/>
              <a:gd name="T92" fmla="*/ 302 w 534"/>
              <a:gd name="T93" fmla="*/ 229 h 571"/>
              <a:gd name="T94" fmla="*/ 467 w 534"/>
              <a:gd name="T95" fmla="*/ 152 h 571"/>
              <a:gd name="T96" fmla="*/ 501 w 534"/>
              <a:gd name="T97" fmla="*/ 186 h 571"/>
              <a:gd name="T98" fmla="*/ 501 w 534"/>
              <a:gd name="T99" fmla="*/ 427 h 571"/>
              <a:gd name="T100" fmla="*/ 268 w 534"/>
              <a:gd name="T101" fmla="*/ 261 h 571"/>
              <a:gd name="T102" fmla="*/ 268 w 534"/>
              <a:gd name="T103" fmla="*/ 502 h 571"/>
              <a:gd name="T104" fmla="*/ 34 w 534"/>
              <a:gd name="T105" fmla="*/ 186 h 571"/>
              <a:gd name="T106" fmla="*/ 34 w 534"/>
              <a:gd name="T107" fmla="*/ 427 h 571"/>
              <a:gd name="T108" fmla="*/ 67 w 534"/>
              <a:gd name="T109" fmla="*/ 152 h 571"/>
              <a:gd name="T110" fmla="*/ 232 w 534"/>
              <a:gd name="T111" fmla="*/ 229 h 571"/>
              <a:gd name="T112" fmla="*/ 302 w 534"/>
              <a:gd name="T113" fmla="*/ 537 h 571"/>
              <a:gd name="T114" fmla="*/ 467 w 534"/>
              <a:gd name="T115" fmla="*/ 461 h 571"/>
              <a:gd name="T116" fmla="*/ 232 w 534"/>
              <a:gd name="T117" fmla="*/ 539 h 571"/>
              <a:gd name="T118" fmla="*/ 67 w 534"/>
              <a:gd name="T119" fmla="*/ 46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4" h="571">
                <a:moveTo>
                  <a:pt x="67" y="117"/>
                </a:moveTo>
                <a:lnTo>
                  <a:pt x="232" y="35"/>
                </a:lnTo>
                <a:moveTo>
                  <a:pt x="302" y="33"/>
                </a:moveTo>
                <a:lnTo>
                  <a:pt x="467" y="117"/>
                </a:lnTo>
                <a:moveTo>
                  <a:pt x="534" y="461"/>
                </a:moveTo>
                <a:lnTo>
                  <a:pt x="534" y="427"/>
                </a:lnTo>
                <a:lnTo>
                  <a:pt x="467" y="427"/>
                </a:lnTo>
                <a:lnTo>
                  <a:pt x="467" y="495"/>
                </a:lnTo>
                <a:lnTo>
                  <a:pt x="534" y="495"/>
                </a:lnTo>
                <a:lnTo>
                  <a:pt x="534" y="461"/>
                </a:lnTo>
                <a:moveTo>
                  <a:pt x="302" y="537"/>
                </a:moveTo>
                <a:lnTo>
                  <a:pt x="302" y="502"/>
                </a:lnTo>
                <a:lnTo>
                  <a:pt x="232" y="502"/>
                </a:lnTo>
                <a:lnTo>
                  <a:pt x="232" y="571"/>
                </a:lnTo>
                <a:lnTo>
                  <a:pt x="302" y="571"/>
                </a:lnTo>
                <a:lnTo>
                  <a:pt x="302" y="537"/>
                </a:lnTo>
                <a:moveTo>
                  <a:pt x="67" y="461"/>
                </a:moveTo>
                <a:lnTo>
                  <a:pt x="67" y="427"/>
                </a:lnTo>
                <a:lnTo>
                  <a:pt x="0" y="427"/>
                </a:lnTo>
                <a:lnTo>
                  <a:pt x="0" y="495"/>
                </a:lnTo>
                <a:lnTo>
                  <a:pt x="67" y="495"/>
                </a:lnTo>
                <a:lnTo>
                  <a:pt x="67" y="461"/>
                </a:lnTo>
                <a:moveTo>
                  <a:pt x="67" y="152"/>
                </a:moveTo>
                <a:lnTo>
                  <a:pt x="67" y="117"/>
                </a:lnTo>
                <a:lnTo>
                  <a:pt x="0" y="117"/>
                </a:lnTo>
                <a:lnTo>
                  <a:pt x="0" y="186"/>
                </a:lnTo>
                <a:lnTo>
                  <a:pt x="67" y="186"/>
                </a:lnTo>
                <a:lnTo>
                  <a:pt x="67" y="152"/>
                </a:lnTo>
                <a:moveTo>
                  <a:pt x="302" y="227"/>
                </a:moveTo>
                <a:lnTo>
                  <a:pt x="302" y="193"/>
                </a:lnTo>
                <a:lnTo>
                  <a:pt x="232" y="193"/>
                </a:lnTo>
                <a:lnTo>
                  <a:pt x="232" y="261"/>
                </a:lnTo>
                <a:lnTo>
                  <a:pt x="302" y="261"/>
                </a:lnTo>
                <a:lnTo>
                  <a:pt x="302" y="227"/>
                </a:lnTo>
                <a:moveTo>
                  <a:pt x="302" y="33"/>
                </a:moveTo>
                <a:lnTo>
                  <a:pt x="302" y="0"/>
                </a:lnTo>
                <a:lnTo>
                  <a:pt x="232" y="0"/>
                </a:lnTo>
                <a:lnTo>
                  <a:pt x="232" y="69"/>
                </a:lnTo>
                <a:lnTo>
                  <a:pt x="302" y="69"/>
                </a:lnTo>
                <a:lnTo>
                  <a:pt x="302" y="33"/>
                </a:lnTo>
                <a:moveTo>
                  <a:pt x="534" y="152"/>
                </a:moveTo>
                <a:lnTo>
                  <a:pt x="534" y="117"/>
                </a:lnTo>
                <a:lnTo>
                  <a:pt x="467" y="117"/>
                </a:lnTo>
                <a:lnTo>
                  <a:pt x="467" y="186"/>
                </a:lnTo>
                <a:lnTo>
                  <a:pt x="534" y="186"/>
                </a:lnTo>
                <a:lnTo>
                  <a:pt x="534" y="152"/>
                </a:lnTo>
                <a:moveTo>
                  <a:pt x="302" y="229"/>
                </a:moveTo>
                <a:lnTo>
                  <a:pt x="467" y="152"/>
                </a:lnTo>
                <a:moveTo>
                  <a:pt x="501" y="186"/>
                </a:moveTo>
                <a:lnTo>
                  <a:pt x="501" y="427"/>
                </a:lnTo>
                <a:moveTo>
                  <a:pt x="268" y="261"/>
                </a:moveTo>
                <a:lnTo>
                  <a:pt x="268" y="502"/>
                </a:lnTo>
                <a:moveTo>
                  <a:pt x="34" y="186"/>
                </a:moveTo>
                <a:lnTo>
                  <a:pt x="34" y="427"/>
                </a:lnTo>
                <a:moveTo>
                  <a:pt x="67" y="152"/>
                </a:moveTo>
                <a:lnTo>
                  <a:pt x="232" y="229"/>
                </a:lnTo>
                <a:moveTo>
                  <a:pt x="302" y="537"/>
                </a:moveTo>
                <a:lnTo>
                  <a:pt x="467" y="461"/>
                </a:lnTo>
                <a:moveTo>
                  <a:pt x="232" y="539"/>
                </a:moveTo>
                <a:lnTo>
                  <a:pt x="67" y="461"/>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8" name="Freeform 6">
            <a:extLst>
              <a:ext uri="{FF2B5EF4-FFF2-40B4-BE49-F238E27FC236}">
                <a16:creationId xmlns:a16="http://schemas.microsoft.com/office/drawing/2014/main" id="{15922851-FBB2-48EC-8981-778F9A00F976}"/>
              </a:ext>
            </a:extLst>
          </p:cNvPr>
          <p:cNvSpPr>
            <a:spLocks/>
          </p:cNvSpPr>
          <p:nvPr/>
        </p:nvSpPr>
        <p:spPr bwMode="auto">
          <a:xfrm flipH="1">
            <a:off x="3148000" y="1003000"/>
            <a:ext cx="2477439" cy="2477438"/>
          </a:xfrm>
          <a:custGeom>
            <a:avLst/>
            <a:gdLst>
              <a:gd name="T0" fmla="*/ 0 w 671"/>
              <a:gd name="T1" fmla="*/ 0 h 671"/>
              <a:gd name="T2" fmla="*/ 671 w 671"/>
              <a:gd name="T3" fmla="*/ 671 h 671"/>
            </a:gdLst>
            <a:ahLst/>
            <a:cxnLst>
              <a:cxn ang="0">
                <a:pos x="T0" y="T1"/>
              </a:cxn>
              <a:cxn ang="0">
                <a:pos x="T2" y="T3"/>
              </a:cxn>
            </a:cxnLst>
            <a:rect l="0" t="0" r="r" b="b"/>
            <a:pathLst>
              <a:path w="671" h="671">
                <a:moveTo>
                  <a:pt x="0" y="0"/>
                </a:moveTo>
                <a:cubicBezTo>
                  <a:pt x="370" y="0"/>
                  <a:pt x="671" y="300"/>
                  <a:pt x="671" y="671"/>
                </a:cubicBezTo>
              </a:path>
            </a:pathLst>
          </a:custGeom>
          <a:noFill/>
          <a:ln w="19050" cap="flat" cmpd="sng" algn="ctr">
            <a:solidFill>
              <a:schemeClr val="accent1"/>
            </a:solidFill>
            <a:prstDash val="solid"/>
            <a:headEnd type="none"/>
            <a:tailEnd type="none"/>
          </a:ln>
          <a:effectLst/>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29" name="Freeform 7">
            <a:extLst>
              <a:ext uri="{FF2B5EF4-FFF2-40B4-BE49-F238E27FC236}">
                <a16:creationId xmlns:a16="http://schemas.microsoft.com/office/drawing/2014/main" id="{23D4E994-609F-4182-9233-CAB72DEE19A9}"/>
              </a:ext>
            </a:extLst>
          </p:cNvPr>
          <p:cNvSpPr>
            <a:spLocks/>
          </p:cNvSpPr>
          <p:nvPr/>
        </p:nvSpPr>
        <p:spPr bwMode="auto">
          <a:xfrm flipH="1">
            <a:off x="3291817" y="1363896"/>
            <a:ext cx="3386465" cy="1592833"/>
          </a:xfrm>
          <a:custGeom>
            <a:avLst/>
            <a:gdLst>
              <a:gd name="T0" fmla="*/ 0 w 917"/>
              <a:gd name="T1" fmla="*/ 185 h 431"/>
              <a:gd name="T2" fmla="*/ 917 w 917"/>
              <a:gd name="T3" fmla="*/ 431 h 431"/>
            </a:gdLst>
            <a:ahLst/>
            <a:cxnLst>
              <a:cxn ang="0">
                <a:pos x="T0" y="T1"/>
              </a:cxn>
              <a:cxn ang="0">
                <a:pos x="T2" y="T3"/>
              </a:cxn>
            </a:cxnLst>
            <a:rect l="0" t="0" r="r" b="b"/>
            <a:pathLst>
              <a:path w="917" h="431">
                <a:moveTo>
                  <a:pt x="0" y="185"/>
                </a:moveTo>
                <a:cubicBezTo>
                  <a:pt x="321" y="0"/>
                  <a:pt x="732" y="110"/>
                  <a:pt x="917" y="431"/>
                </a:cubicBezTo>
              </a:path>
            </a:pathLst>
          </a:custGeom>
          <a:noFill/>
          <a:ln w="19050" cap="flat" cmpd="sng" algn="ctr">
            <a:solidFill>
              <a:schemeClr val="accent1"/>
            </a:solidFill>
            <a:prstDash val="solid"/>
            <a:headEnd type="none"/>
            <a:tailEnd type="none"/>
          </a:ln>
          <a:effectLst/>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30" name="Freeform 8">
            <a:extLst>
              <a:ext uri="{FF2B5EF4-FFF2-40B4-BE49-F238E27FC236}">
                <a16:creationId xmlns:a16="http://schemas.microsoft.com/office/drawing/2014/main" id="{E959E3CF-788B-4ADC-8408-AB74F631EEAB}"/>
              </a:ext>
            </a:extLst>
          </p:cNvPr>
          <p:cNvSpPr>
            <a:spLocks/>
          </p:cNvSpPr>
          <p:nvPr/>
        </p:nvSpPr>
        <p:spPr bwMode="auto">
          <a:xfrm flipH="1">
            <a:off x="3674420" y="1890987"/>
            <a:ext cx="3389179" cy="1595546"/>
          </a:xfrm>
          <a:custGeom>
            <a:avLst/>
            <a:gdLst>
              <a:gd name="T0" fmla="*/ 0 w 917"/>
              <a:gd name="T1" fmla="*/ 432 h 432"/>
              <a:gd name="T2" fmla="*/ 917 w 917"/>
              <a:gd name="T3" fmla="*/ 186 h 432"/>
            </a:gdLst>
            <a:ahLst/>
            <a:cxnLst>
              <a:cxn ang="0">
                <a:pos x="T0" y="T1"/>
              </a:cxn>
              <a:cxn ang="0">
                <a:pos x="T2" y="T3"/>
              </a:cxn>
            </a:cxnLst>
            <a:rect l="0" t="0" r="r" b="b"/>
            <a:pathLst>
              <a:path w="917" h="432">
                <a:moveTo>
                  <a:pt x="0" y="432"/>
                </a:moveTo>
                <a:cubicBezTo>
                  <a:pt x="185" y="110"/>
                  <a:pt x="596" y="0"/>
                  <a:pt x="917" y="186"/>
                </a:cubicBezTo>
              </a:path>
            </a:pathLst>
          </a:custGeom>
          <a:noFill/>
          <a:ln w="19050" cap="flat" cmpd="sng" algn="ctr">
            <a:solidFill>
              <a:schemeClr val="accent1"/>
            </a:solidFill>
            <a:prstDash val="solid"/>
            <a:headEnd type="none"/>
            <a:tailEnd type="none"/>
          </a:ln>
          <a:effectLst/>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31" name="Freeform 9">
            <a:extLst>
              <a:ext uri="{FF2B5EF4-FFF2-40B4-BE49-F238E27FC236}">
                <a16:creationId xmlns:a16="http://schemas.microsoft.com/office/drawing/2014/main" id="{AC4D1ABF-6E5E-4AF1-B6A7-53FAB93F0504}"/>
              </a:ext>
            </a:extLst>
          </p:cNvPr>
          <p:cNvSpPr>
            <a:spLocks/>
          </p:cNvSpPr>
          <p:nvPr/>
        </p:nvSpPr>
        <p:spPr bwMode="auto">
          <a:xfrm flipH="1">
            <a:off x="4203558" y="2435307"/>
            <a:ext cx="2480151" cy="2482865"/>
          </a:xfrm>
          <a:custGeom>
            <a:avLst/>
            <a:gdLst>
              <a:gd name="T0" fmla="*/ 0 w 671"/>
              <a:gd name="T1" fmla="*/ 672 h 672"/>
              <a:gd name="T2" fmla="*/ 671 w 671"/>
              <a:gd name="T3" fmla="*/ 0 h 672"/>
            </a:gdLst>
            <a:ahLst/>
            <a:cxnLst>
              <a:cxn ang="0">
                <a:pos x="T0" y="T1"/>
              </a:cxn>
              <a:cxn ang="0">
                <a:pos x="T2" y="T3"/>
              </a:cxn>
            </a:cxnLst>
            <a:rect l="0" t="0" r="r" b="b"/>
            <a:pathLst>
              <a:path w="671" h="672">
                <a:moveTo>
                  <a:pt x="0" y="672"/>
                </a:moveTo>
                <a:cubicBezTo>
                  <a:pt x="0" y="301"/>
                  <a:pt x="300" y="0"/>
                  <a:pt x="671" y="0"/>
                </a:cubicBezTo>
              </a:path>
            </a:pathLst>
          </a:custGeom>
          <a:noFill/>
          <a:ln w="19050" cap="flat" cmpd="sng" algn="ctr">
            <a:solidFill>
              <a:schemeClr val="accent1"/>
            </a:solidFill>
            <a:prstDash val="solid"/>
            <a:headEnd type="none"/>
            <a:tailEnd type="none"/>
          </a:ln>
          <a:effectLst/>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81" name="TextBox 10">
            <a:extLst>
              <a:ext uri="{FF2B5EF4-FFF2-40B4-BE49-F238E27FC236}">
                <a16:creationId xmlns:a16="http://schemas.microsoft.com/office/drawing/2014/main" id="{94F62D86-8AE3-48DC-B89B-C1F057D8E8D9}"/>
              </a:ext>
            </a:extLst>
          </p:cNvPr>
          <p:cNvSpPr txBox="1"/>
          <p:nvPr/>
        </p:nvSpPr>
        <p:spPr>
          <a:xfrm>
            <a:off x="6479872" y="705037"/>
            <a:ext cx="2730417" cy="59093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120" normalizeH="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Identity &amp; access management </a:t>
            </a:r>
          </a:p>
        </p:txBody>
      </p:sp>
      <p:sp>
        <p:nvSpPr>
          <p:cNvPr id="82" name="TextBox 10">
            <a:extLst>
              <a:ext uri="{FF2B5EF4-FFF2-40B4-BE49-F238E27FC236}">
                <a16:creationId xmlns:a16="http://schemas.microsoft.com/office/drawing/2014/main" id="{FD871B1C-44DD-4877-B782-FD6C255AC55D}"/>
              </a:ext>
            </a:extLst>
          </p:cNvPr>
          <p:cNvSpPr txBox="1"/>
          <p:nvPr/>
        </p:nvSpPr>
        <p:spPr>
          <a:xfrm>
            <a:off x="7513102" y="1860678"/>
            <a:ext cx="2182500" cy="59093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120" normalizeH="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Information protection</a:t>
            </a:r>
          </a:p>
        </p:txBody>
      </p:sp>
      <p:sp>
        <p:nvSpPr>
          <p:cNvPr id="83" name="TextBox 10">
            <a:extLst>
              <a:ext uri="{FF2B5EF4-FFF2-40B4-BE49-F238E27FC236}">
                <a16:creationId xmlns:a16="http://schemas.microsoft.com/office/drawing/2014/main" id="{2335FC4E-4419-4EDE-B70E-2B4E08D53173}"/>
              </a:ext>
            </a:extLst>
          </p:cNvPr>
          <p:cNvSpPr txBox="1"/>
          <p:nvPr/>
        </p:nvSpPr>
        <p:spPr>
          <a:xfrm>
            <a:off x="7148202" y="4993887"/>
            <a:ext cx="2062088" cy="59093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120" normalizeH="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Security management</a:t>
            </a:r>
          </a:p>
        </p:txBody>
      </p:sp>
      <p:sp>
        <p:nvSpPr>
          <p:cNvPr id="84" name="TextBox 10">
            <a:extLst>
              <a:ext uri="{FF2B5EF4-FFF2-40B4-BE49-F238E27FC236}">
                <a16:creationId xmlns:a16="http://schemas.microsoft.com/office/drawing/2014/main" id="{B00AF9FE-4371-412B-BFA6-50464E23D267}"/>
              </a:ext>
            </a:extLst>
          </p:cNvPr>
          <p:cNvSpPr txBox="1"/>
          <p:nvPr/>
        </p:nvSpPr>
        <p:spPr>
          <a:xfrm>
            <a:off x="7782048" y="3395447"/>
            <a:ext cx="2182500" cy="59093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120" normalizeH="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Threat </a:t>
            </a:r>
            <a:br>
              <a:rPr kumimoji="0" lang="en-US" sz="1800" b="0" i="0" u="none" strike="noStrike" kern="1200" cap="none" spc="120" normalizeH="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br>
            <a:r>
              <a:rPr kumimoji="0" lang="en-US" sz="1800" b="0" i="0" u="none" strike="noStrike" kern="1200" cap="none" spc="120" normalizeH="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protection</a:t>
            </a:r>
          </a:p>
        </p:txBody>
      </p:sp>
      <p:sp>
        <p:nvSpPr>
          <p:cNvPr id="89" name="TextBox 88">
            <a:extLst>
              <a:ext uri="{FF2B5EF4-FFF2-40B4-BE49-F238E27FC236}">
                <a16:creationId xmlns:a16="http://schemas.microsoft.com/office/drawing/2014/main" id="{7A8AE305-D13F-4D71-9DF4-7A46725846CC}"/>
              </a:ext>
            </a:extLst>
          </p:cNvPr>
          <p:cNvSpPr txBox="1"/>
          <p:nvPr/>
        </p:nvSpPr>
        <p:spPr>
          <a:xfrm>
            <a:off x="-2415257" y="3058058"/>
            <a:ext cx="5227028"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120" normalizeH="0" baseline="0" noProof="0" dirty="0">
                <a:ln>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rPr>
              <a:t>Built in</a:t>
            </a:r>
            <a:r>
              <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rPr>
              <a:t> </a:t>
            </a:r>
            <a:br>
              <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rPr>
            </a:br>
            <a:r>
              <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rPr>
              <a:t>security</a:t>
            </a:r>
          </a:p>
        </p:txBody>
      </p:sp>
      <p:grpSp>
        <p:nvGrpSpPr>
          <p:cNvPr id="5" name="Group 4">
            <a:extLst>
              <a:ext uri="{FF2B5EF4-FFF2-40B4-BE49-F238E27FC236}">
                <a16:creationId xmlns:a16="http://schemas.microsoft.com/office/drawing/2014/main" id="{E8548629-7125-4597-B211-4934B4CEDD55}"/>
              </a:ext>
            </a:extLst>
          </p:cNvPr>
          <p:cNvGrpSpPr/>
          <p:nvPr/>
        </p:nvGrpSpPr>
        <p:grpSpPr>
          <a:xfrm>
            <a:off x="5625439" y="609860"/>
            <a:ext cx="781282" cy="781282"/>
            <a:chOff x="5625439" y="609860"/>
            <a:chExt cx="781282" cy="781282"/>
          </a:xfrm>
        </p:grpSpPr>
        <p:sp>
          <p:nvSpPr>
            <p:cNvPr id="69" name="Oval 68">
              <a:extLst>
                <a:ext uri="{FF2B5EF4-FFF2-40B4-BE49-F238E27FC236}">
                  <a16:creationId xmlns:a16="http://schemas.microsoft.com/office/drawing/2014/main" id="{8BECBA14-DC6F-4469-A9F6-0006303F699B}"/>
                </a:ext>
              </a:extLst>
            </p:cNvPr>
            <p:cNvSpPr/>
            <p:nvPr/>
          </p:nvSpPr>
          <p:spPr bwMode="auto">
            <a:xfrm>
              <a:off x="5625439" y="609860"/>
              <a:ext cx="781282" cy="781282"/>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8" name="ContactCard_EEBD">
              <a:extLst>
                <a:ext uri="{FF2B5EF4-FFF2-40B4-BE49-F238E27FC236}">
                  <a16:creationId xmlns:a16="http://schemas.microsoft.com/office/drawing/2014/main" id="{0F9FD0EF-9227-4D1E-8577-46F8A56CF6E6}"/>
                </a:ext>
              </a:extLst>
            </p:cNvPr>
            <p:cNvSpPr>
              <a:spLocks noChangeAspect="1" noEditPoints="1"/>
            </p:cNvSpPr>
            <p:nvPr/>
          </p:nvSpPr>
          <p:spPr bwMode="auto">
            <a:xfrm>
              <a:off x="5787480" y="832751"/>
              <a:ext cx="457200" cy="335501"/>
            </a:xfrm>
            <a:custGeom>
              <a:avLst/>
              <a:gdLst>
                <a:gd name="T0" fmla="*/ 2121 w 3742"/>
                <a:gd name="T1" fmla="*/ 998 h 2744"/>
                <a:gd name="T2" fmla="*/ 3368 w 3742"/>
                <a:gd name="T3" fmla="*/ 998 h 2744"/>
                <a:gd name="T4" fmla="*/ 2121 w 3742"/>
                <a:gd name="T5" fmla="*/ 1746 h 2744"/>
                <a:gd name="T6" fmla="*/ 2869 w 3742"/>
                <a:gd name="T7" fmla="*/ 1746 h 2744"/>
                <a:gd name="T8" fmla="*/ 3742 w 3742"/>
                <a:gd name="T9" fmla="*/ 0 h 2744"/>
                <a:gd name="T10" fmla="*/ 0 w 3742"/>
                <a:gd name="T11" fmla="*/ 0 h 2744"/>
                <a:gd name="T12" fmla="*/ 0 w 3742"/>
                <a:gd name="T13" fmla="*/ 2744 h 2744"/>
                <a:gd name="T14" fmla="*/ 3742 w 3742"/>
                <a:gd name="T15" fmla="*/ 2744 h 2744"/>
                <a:gd name="T16" fmla="*/ 3742 w 3742"/>
                <a:gd name="T17" fmla="*/ 0 h 2744"/>
                <a:gd name="T18" fmla="*/ 1123 w 3742"/>
                <a:gd name="T19" fmla="*/ 748 h 2744"/>
                <a:gd name="T20" fmla="*/ 748 w 3742"/>
                <a:gd name="T21" fmla="*/ 1123 h 2744"/>
                <a:gd name="T22" fmla="*/ 1123 w 3742"/>
                <a:gd name="T23" fmla="*/ 1497 h 2744"/>
                <a:gd name="T24" fmla="*/ 1497 w 3742"/>
                <a:gd name="T25" fmla="*/ 1123 h 2744"/>
                <a:gd name="T26" fmla="*/ 1123 w 3742"/>
                <a:gd name="T27" fmla="*/ 748 h 2744"/>
                <a:gd name="T28" fmla="*/ 1746 w 3742"/>
                <a:gd name="T29" fmla="*/ 2121 h 2744"/>
                <a:gd name="T30" fmla="*/ 1123 w 3742"/>
                <a:gd name="T31" fmla="*/ 1497 h 2744"/>
                <a:gd name="T32" fmla="*/ 499 w 3742"/>
                <a:gd name="T33" fmla="*/ 2121 h 2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2" h="2744">
                  <a:moveTo>
                    <a:pt x="2121" y="998"/>
                  </a:moveTo>
                  <a:cubicBezTo>
                    <a:pt x="3368" y="998"/>
                    <a:pt x="3368" y="998"/>
                    <a:pt x="3368" y="998"/>
                  </a:cubicBezTo>
                  <a:moveTo>
                    <a:pt x="2121" y="1746"/>
                  </a:moveTo>
                  <a:cubicBezTo>
                    <a:pt x="2869" y="1746"/>
                    <a:pt x="2869" y="1746"/>
                    <a:pt x="2869" y="1746"/>
                  </a:cubicBezTo>
                  <a:moveTo>
                    <a:pt x="3742" y="0"/>
                  </a:moveTo>
                  <a:cubicBezTo>
                    <a:pt x="0" y="0"/>
                    <a:pt x="0" y="0"/>
                    <a:pt x="0" y="0"/>
                  </a:cubicBezTo>
                  <a:cubicBezTo>
                    <a:pt x="0" y="2744"/>
                    <a:pt x="0" y="2744"/>
                    <a:pt x="0" y="2744"/>
                  </a:cubicBezTo>
                  <a:cubicBezTo>
                    <a:pt x="3742" y="2744"/>
                    <a:pt x="3742" y="2744"/>
                    <a:pt x="3742" y="2744"/>
                  </a:cubicBezTo>
                  <a:lnTo>
                    <a:pt x="3742" y="0"/>
                  </a:lnTo>
                  <a:close/>
                  <a:moveTo>
                    <a:pt x="1123" y="748"/>
                  </a:moveTo>
                  <a:cubicBezTo>
                    <a:pt x="916" y="748"/>
                    <a:pt x="748" y="916"/>
                    <a:pt x="748" y="1123"/>
                  </a:cubicBezTo>
                  <a:cubicBezTo>
                    <a:pt x="748" y="1329"/>
                    <a:pt x="916" y="1497"/>
                    <a:pt x="1123" y="1497"/>
                  </a:cubicBezTo>
                  <a:cubicBezTo>
                    <a:pt x="1329" y="1497"/>
                    <a:pt x="1497" y="1329"/>
                    <a:pt x="1497" y="1123"/>
                  </a:cubicBezTo>
                  <a:cubicBezTo>
                    <a:pt x="1497" y="916"/>
                    <a:pt x="1329" y="748"/>
                    <a:pt x="1123" y="748"/>
                  </a:cubicBezTo>
                  <a:close/>
                  <a:moveTo>
                    <a:pt x="1746" y="2121"/>
                  </a:moveTo>
                  <a:cubicBezTo>
                    <a:pt x="1746" y="1776"/>
                    <a:pt x="1467" y="1497"/>
                    <a:pt x="1123" y="1497"/>
                  </a:cubicBezTo>
                  <a:cubicBezTo>
                    <a:pt x="778" y="1497"/>
                    <a:pt x="499" y="1776"/>
                    <a:pt x="499" y="2121"/>
                  </a:cubicBezTo>
                </a:path>
              </a:pathLst>
            </a:custGeom>
            <a:noFill/>
            <a:ln w="15875" cap="sq">
              <a:solidFill>
                <a:srgbClr val="E6E6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4" name="Group 3">
            <a:extLst>
              <a:ext uri="{FF2B5EF4-FFF2-40B4-BE49-F238E27FC236}">
                <a16:creationId xmlns:a16="http://schemas.microsoft.com/office/drawing/2014/main" id="{F3FE946B-5220-415C-B173-7F7AE1D5A75A}"/>
              </a:ext>
            </a:extLst>
          </p:cNvPr>
          <p:cNvGrpSpPr/>
          <p:nvPr/>
        </p:nvGrpSpPr>
        <p:grpSpPr>
          <a:xfrm>
            <a:off x="6922619" y="3277719"/>
            <a:ext cx="781282" cy="781282"/>
            <a:chOff x="6621825" y="1828525"/>
            <a:chExt cx="781282" cy="781282"/>
          </a:xfrm>
        </p:grpSpPr>
        <p:sp>
          <p:nvSpPr>
            <p:cNvPr id="74" name="Oval 73">
              <a:extLst>
                <a:ext uri="{FF2B5EF4-FFF2-40B4-BE49-F238E27FC236}">
                  <a16:creationId xmlns:a16="http://schemas.microsoft.com/office/drawing/2014/main" id="{68067144-A29F-4D5E-B2CC-4704920C18E7}"/>
                </a:ext>
              </a:extLst>
            </p:cNvPr>
            <p:cNvSpPr/>
            <p:nvPr/>
          </p:nvSpPr>
          <p:spPr bwMode="auto">
            <a:xfrm rot="1643308">
              <a:off x="6621825" y="1828525"/>
              <a:ext cx="781282" cy="781282"/>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9" name="Shield_EA18">
              <a:extLst>
                <a:ext uri="{FF2B5EF4-FFF2-40B4-BE49-F238E27FC236}">
                  <a16:creationId xmlns:a16="http://schemas.microsoft.com/office/drawing/2014/main" id="{EA884035-A965-4E25-951D-EC8CA745E7F4}"/>
                </a:ext>
              </a:extLst>
            </p:cNvPr>
            <p:cNvSpPr>
              <a:spLocks noChangeAspect="1"/>
            </p:cNvSpPr>
            <p:nvPr/>
          </p:nvSpPr>
          <p:spPr bwMode="auto">
            <a:xfrm>
              <a:off x="6840694" y="2036286"/>
              <a:ext cx="343544" cy="365760"/>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5875" cap="sq">
              <a:solidFill>
                <a:srgbClr val="E6E6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3" name="Group 2">
            <a:extLst>
              <a:ext uri="{FF2B5EF4-FFF2-40B4-BE49-F238E27FC236}">
                <a16:creationId xmlns:a16="http://schemas.microsoft.com/office/drawing/2014/main" id="{265D6638-4A52-49FE-8317-AE970EF59EA6}"/>
              </a:ext>
            </a:extLst>
          </p:cNvPr>
          <p:cNvGrpSpPr/>
          <p:nvPr/>
        </p:nvGrpSpPr>
        <p:grpSpPr>
          <a:xfrm>
            <a:off x="6665582" y="1765502"/>
            <a:ext cx="781282" cy="781282"/>
            <a:chOff x="6873999" y="3404401"/>
            <a:chExt cx="781282" cy="781282"/>
          </a:xfrm>
        </p:grpSpPr>
        <p:sp>
          <p:nvSpPr>
            <p:cNvPr id="76" name="Oval 75">
              <a:extLst>
                <a:ext uri="{FF2B5EF4-FFF2-40B4-BE49-F238E27FC236}">
                  <a16:creationId xmlns:a16="http://schemas.microsoft.com/office/drawing/2014/main" id="{2B9CEE52-2311-412E-BDC7-4DED08E6026F}"/>
                </a:ext>
              </a:extLst>
            </p:cNvPr>
            <p:cNvSpPr/>
            <p:nvPr/>
          </p:nvSpPr>
          <p:spPr bwMode="auto">
            <a:xfrm rot="3422427">
              <a:off x="6873999" y="3404401"/>
              <a:ext cx="781282" cy="781282"/>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0" name="document_6">
              <a:extLst>
                <a:ext uri="{FF2B5EF4-FFF2-40B4-BE49-F238E27FC236}">
                  <a16:creationId xmlns:a16="http://schemas.microsoft.com/office/drawing/2014/main" id="{BBED4135-C26E-4B16-9EDA-8888F7435FC1}"/>
                </a:ext>
              </a:extLst>
            </p:cNvPr>
            <p:cNvSpPr>
              <a:spLocks noChangeAspect="1" noEditPoints="1"/>
            </p:cNvSpPr>
            <p:nvPr/>
          </p:nvSpPr>
          <p:spPr bwMode="auto">
            <a:xfrm>
              <a:off x="7118336" y="3612162"/>
              <a:ext cx="292608" cy="365760"/>
            </a:xfrm>
            <a:custGeom>
              <a:avLst/>
              <a:gdLst>
                <a:gd name="T0" fmla="*/ 99 w 265"/>
                <a:gd name="T1" fmla="*/ 332 h 332"/>
                <a:gd name="T2" fmla="*/ 0 w 265"/>
                <a:gd name="T3" fmla="*/ 332 h 332"/>
                <a:gd name="T4" fmla="*/ 0 w 265"/>
                <a:gd name="T5" fmla="*/ 49 h 332"/>
                <a:gd name="T6" fmla="*/ 49 w 265"/>
                <a:gd name="T7" fmla="*/ 0 h 332"/>
                <a:gd name="T8" fmla="*/ 241 w 265"/>
                <a:gd name="T9" fmla="*/ 0 h 332"/>
                <a:gd name="T10" fmla="*/ 241 w 265"/>
                <a:gd name="T11" fmla="*/ 127 h 332"/>
                <a:gd name="T12" fmla="*/ 265 w 265"/>
                <a:gd name="T13" fmla="*/ 219 h 332"/>
                <a:gd name="T14" fmla="*/ 132 w 265"/>
                <a:gd name="T15" fmla="*/ 219 h 332"/>
                <a:gd name="T16" fmla="*/ 132 w 265"/>
                <a:gd name="T17" fmla="*/ 332 h 332"/>
                <a:gd name="T18" fmla="*/ 265 w 265"/>
                <a:gd name="T19" fmla="*/ 332 h 332"/>
                <a:gd name="T20" fmla="*/ 265 w 265"/>
                <a:gd name="T21" fmla="*/ 219 h 332"/>
                <a:gd name="T22" fmla="*/ 245 w 265"/>
                <a:gd name="T23" fmla="*/ 219 h 332"/>
                <a:gd name="T24" fmla="*/ 245 w 265"/>
                <a:gd name="T25" fmla="*/ 198 h 332"/>
                <a:gd name="T26" fmla="*/ 201 w 265"/>
                <a:gd name="T27" fmla="*/ 153 h 332"/>
                <a:gd name="T28" fmla="*/ 157 w 265"/>
                <a:gd name="T29" fmla="*/ 198 h 332"/>
                <a:gd name="T30" fmla="*/ 157 w 265"/>
                <a:gd name="T31"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5" h="332">
                  <a:moveTo>
                    <a:pt x="99" y="332"/>
                  </a:moveTo>
                  <a:cubicBezTo>
                    <a:pt x="0" y="332"/>
                    <a:pt x="0" y="332"/>
                    <a:pt x="0" y="332"/>
                  </a:cubicBezTo>
                  <a:cubicBezTo>
                    <a:pt x="0" y="49"/>
                    <a:pt x="0" y="49"/>
                    <a:pt x="0" y="49"/>
                  </a:cubicBezTo>
                  <a:cubicBezTo>
                    <a:pt x="49" y="0"/>
                    <a:pt x="49" y="0"/>
                    <a:pt x="49" y="0"/>
                  </a:cubicBezTo>
                  <a:cubicBezTo>
                    <a:pt x="241" y="0"/>
                    <a:pt x="241" y="0"/>
                    <a:pt x="241" y="0"/>
                  </a:cubicBezTo>
                  <a:cubicBezTo>
                    <a:pt x="241" y="127"/>
                    <a:pt x="241" y="127"/>
                    <a:pt x="241" y="127"/>
                  </a:cubicBezTo>
                  <a:moveTo>
                    <a:pt x="265" y="219"/>
                  </a:moveTo>
                  <a:cubicBezTo>
                    <a:pt x="132" y="219"/>
                    <a:pt x="132" y="219"/>
                    <a:pt x="132" y="219"/>
                  </a:cubicBezTo>
                  <a:cubicBezTo>
                    <a:pt x="132" y="332"/>
                    <a:pt x="132" y="332"/>
                    <a:pt x="132" y="332"/>
                  </a:cubicBezTo>
                  <a:cubicBezTo>
                    <a:pt x="265" y="332"/>
                    <a:pt x="265" y="332"/>
                    <a:pt x="265" y="332"/>
                  </a:cubicBezTo>
                  <a:lnTo>
                    <a:pt x="265" y="219"/>
                  </a:lnTo>
                  <a:close/>
                  <a:moveTo>
                    <a:pt x="245" y="219"/>
                  </a:moveTo>
                  <a:cubicBezTo>
                    <a:pt x="245" y="198"/>
                    <a:pt x="245" y="198"/>
                    <a:pt x="245" y="198"/>
                  </a:cubicBezTo>
                  <a:cubicBezTo>
                    <a:pt x="245" y="173"/>
                    <a:pt x="226" y="153"/>
                    <a:pt x="201" y="153"/>
                  </a:cubicBezTo>
                  <a:cubicBezTo>
                    <a:pt x="177" y="153"/>
                    <a:pt x="157" y="173"/>
                    <a:pt x="157" y="198"/>
                  </a:cubicBezTo>
                  <a:cubicBezTo>
                    <a:pt x="157" y="219"/>
                    <a:pt x="157" y="219"/>
                    <a:pt x="157" y="219"/>
                  </a:cubicBezTo>
                </a:path>
              </a:pathLst>
            </a:custGeom>
            <a:noFill/>
            <a:ln w="15875" cap="sq">
              <a:solidFill>
                <a:srgbClr val="E6E6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grpSp>
      <p:sp>
        <p:nvSpPr>
          <p:cNvPr id="65" name="Oval 64">
            <a:extLst>
              <a:ext uri="{FF2B5EF4-FFF2-40B4-BE49-F238E27FC236}">
                <a16:creationId xmlns:a16="http://schemas.microsoft.com/office/drawing/2014/main" id="{9C25BABB-A9FA-4AE8-A248-7ACB2234A56E}"/>
              </a:ext>
            </a:extLst>
          </p:cNvPr>
          <p:cNvSpPr/>
          <p:nvPr/>
        </p:nvSpPr>
        <p:spPr bwMode="auto">
          <a:xfrm>
            <a:off x="3145599" y="2435376"/>
            <a:ext cx="2106840" cy="2106840"/>
          </a:xfrm>
          <a:prstGeom prst="ellipse">
            <a:avLst/>
          </a:prstGeom>
          <a:noFill/>
          <a:ln w="19050" cap="flat" cmpd="sng" algn="ctr">
            <a:solidFill>
              <a:schemeClr val="accent1"/>
            </a:solidFill>
            <a:prstDash val="solid"/>
            <a:headEnd type="none"/>
            <a:tailEnd type="none"/>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grpSp>
        <p:nvGrpSpPr>
          <p:cNvPr id="6" name="Group 5">
            <a:extLst>
              <a:ext uri="{FF2B5EF4-FFF2-40B4-BE49-F238E27FC236}">
                <a16:creationId xmlns:a16="http://schemas.microsoft.com/office/drawing/2014/main" id="{4CFC4DF6-9062-46AB-81B7-D7B089663688}"/>
              </a:ext>
            </a:extLst>
          </p:cNvPr>
          <p:cNvGrpSpPr/>
          <p:nvPr/>
        </p:nvGrpSpPr>
        <p:grpSpPr>
          <a:xfrm>
            <a:off x="6293768" y="4898711"/>
            <a:ext cx="781282" cy="781282"/>
            <a:chOff x="6293768" y="4898711"/>
            <a:chExt cx="781282" cy="781282"/>
          </a:xfrm>
        </p:grpSpPr>
        <p:sp>
          <p:nvSpPr>
            <p:cNvPr id="79" name="Oval 78">
              <a:extLst>
                <a:ext uri="{FF2B5EF4-FFF2-40B4-BE49-F238E27FC236}">
                  <a16:creationId xmlns:a16="http://schemas.microsoft.com/office/drawing/2014/main" id="{B36377C2-0C75-4F6C-AEB9-3DDF79049771}"/>
                </a:ext>
              </a:extLst>
            </p:cNvPr>
            <p:cNvSpPr/>
            <p:nvPr/>
          </p:nvSpPr>
          <p:spPr bwMode="auto">
            <a:xfrm rot="5400000">
              <a:off x="6293768" y="4898711"/>
              <a:ext cx="781282" cy="781282"/>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6" name="Freeform 5">
              <a:extLst>
                <a:ext uri="{FF2B5EF4-FFF2-40B4-BE49-F238E27FC236}">
                  <a16:creationId xmlns:a16="http://schemas.microsoft.com/office/drawing/2014/main" id="{A676751C-6D49-4B54-85EA-1BACFA4981DF}"/>
                </a:ext>
              </a:extLst>
            </p:cNvPr>
            <p:cNvSpPr>
              <a:spLocks noEditPoints="1"/>
            </p:cNvSpPr>
            <p:nvPr/>
          </p:nvSpPr>
          <p:spPr bwMode="auto">
            <a:xfrm>
              <a:off x="6534612" y="5079369"/>
              <a:ext cx="299594" cy="419967"/>
            </a:xfrm>
            <a:custGeom>
              <a:avLst/>
              <a:gdLst>
                <a:gd name="T0" fmla="*/ 544 w 544"/>
                <a:gd name="T1" fmla="*/ 768 h 768"/>
                <a:gd name="T2" fmla="*/ 0 w 544"/>
                <a:gd name="T3" fmla="*/ 768 h 768"/>
                <a:gd name="T4" fmla="*/ 0 w 544"/>
                <a:gd name="T5" fmla="*/ 360 h 768"/>
                <a:gd name="T6" fmla="*/ 544 w 544"/>
                <a:gd name="T7" fmla="*/ 360 h 768"/>
                <a:gd name="T8" fmla="*/ 544 w 544"/>
                <a:gd name="T9" fmla="*/ 768 h 768"/>
                <a:gd name="T10" fmla="*/ 447 w 544"/>
                <a:gd name="T11" fmla="*/ 360 h 768"/>
                <a:gd name="T12" fmla="*/ 447 w 544"/>
                <a:gd name="T13" fmla="*/ 172 h 768"/>
                <a:gd name="T14" fmla="*/ 276 w 544"/>
                <a:gd name="T15" fmla="*/ 0 h 768"/>
                <a:gd name="T16" fmla="*/ 105 w 544"/>
                <a:gd name="T17" fmla="*/ 172 h 768"/>
                <a:gd name="T18" fmla="*/ 105 w 544"/>
                <a:gd name="T19" fmla="*/ 36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4" h="768">
                  <a:moveTo>
                    <a:pt x="544" y="768"/>
                  </a:moveTo>
                  <a:cubicBezTo>
                    <a:pt x="0" y="768"/>
                    <a:pt x="0" y="768"/>
                    <a:pt x="0" y="768"/>
                  </a:cubicBezTo>
                  <a:cubicBezTo>
                    <a:pt x="0" y="360"/>
                    <a:pt x="0" y="360"/>
                    <a:pt x="0" y="360"/>
                  </a:cubicBezTo>
                  <a:cubicBezTo>
                    <a:pt x="544" y="360"/>
                    <a:pt x="544" y="360"/>
                    <a:pt x="544" y="360"/>
                  </a:cubicBezTo>
                  <a:lnTo>
                    <a:pt x="544" y="768"/>
                  </a:lnTo>
                  <a:close/>
                  <a:moveTo>
                    <a:pt x="447" y="360"/>
                  </a:moveTo>
                  <a:cubicBezTo>
                    <a:pt x="447" y="172"/>
                    <a:pt x="447" y="172"/>
                    <a:pt x="447" y="172"/>
                  </a:cubicBezTo>
                  <a:cubicBezTo>
                    <a:pt x="447" y="78"/>
                    <a:pt x="371" y="0"/>
                    <a:pt x="276" y="0"/>
                  </a:cubicBezTo>
                  <a:cubicBezTo>
                    <a:pt x="180" y="0"/>
                    <a:pt x="105" y="78"/>
                    <a:pt x="105" y="172"/>
                  </a:cubicBezTo>
                  <a:cubicBezTo>
                    <a:pt x="105" y="360"/>
                    <a:pt x="105" y="360"/>
                    <a:pt x="105" y="360"/>
                  </a:cubicBezTo>
                </a:path>
              </a:pathLst>
            </a:custGeom>
            <a:noFill/>
            <a:ln w="15875" cap="sq">
              <a:solidFill>
                <a:srgbClr val="E6E6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latin typeface="Segoe UI"/>
              </a:endParaRPr>
            </a:p>
          </p:txBody>
        </p:sp>
      </p:grpSp>
    </p:spTree>
    <p:extLst>
      <p:ext uri="{BB962C8B-B14F-4D97-AF65-F5344CB8AC3E}">
        <p14:creationId xmlns:p14="http://schemas.microsoft.com/office/powerpoint/2010/main" val="82216581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250"/>
                                        <p:tgtEl>
                                          <p:spTgt spid="89"/>
                                        </p:tgtEl>
                                      </p:cBhvr>
                                    </p:animEffect>
                                  </p:childTnLst>
                                </p:cTn>
                              </p:par>
                              <p:par>
                                <p:cTn id="8" presetID="42" presetClass="path" presetSubtype="0" decel="100000" fill="hold" grpId="1" nodeType="withEffect">
                                  <p:stCondLst>
                                    <p:cond delay="0"/>
                                  </p:stCondLst>
                                  <p:childTnLst>
                                    <p:animMotion origin="layout" path="M 3.91116E-6 4.44848E-6 L 0.1219 0.0009 " pathEditMode="relative" rAng="0" ptsTypes="AA">
                                      <p:cBhvr>
                                        <p:cTn id="9" dur="750" spd="-100000" fill="hold"/>
                                        <p:tgtEl>
                                          <p:spTgt spid="89"/>
                                        </p:tgtEl>
                                        <p:attrNameLst>
                                          <p:attrName>ppt_x</p:attrName>
                                          <p:attrName>ppt_y</p:attrName>
                                        </p:attrNameLst>
                                      </p:cBhvr>
                                      <p:rCtr x="6089" y="45"/>
                                    </p:animMotion>
                                  </p:childTnLst>
                                </p:cTn>
                              </p:par>
                              <p:par>
                                <p:cTn id="10" presetID="22" presetClass="entr" presetSubtype="4" fill="hold" grpId="0" nodeType="withEffect">
                                  <p:stCondLst>
                                    <p:cond delay="35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par>
                                <p:cTn id="13" presetID="22" presetClass="entr" presetSubtype="8" fill="hold" grpId="0" nodeType="withEffect">
                                  <p:stCondLst>
                                    <p:cond delay="50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par>
                                <p:cTn id="16" presetID="22" presetClass="entr" presetSubtype="8" fill="hold" grpId="0" nodeType="withEffect">
                                  <p:stCondLst>
                                    <p:cond delay="65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500"/>
                                        <p:tgtEl>
                                          <p:spTgt spid="30"/>
                                        </p:tgtEl>
                                      </p:cBhvr>
                                    </p:animEffect>
                                  </p:childTnLst>
                                </p:cTn>
                              </p:par>
                              <p:par>
                                <p:cTn id="19" presetID="22" presetClass="entr" presetSubtype="8" fill="hold" grpId="0" nodeType="withEffect">
                                  <p:stCondLst>
                                    <p:cond delay="80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81"/>
                                        </p:tgtEl>
                                        <p:attrNameLst>
                                          <p:attrName>style.visibility</p:attrName>
                                        </p:attrNameLst>
                                      </p:cBhvr>
                                      <p:to>
                                        <p:strVal val="visible"/>
                                      </p:to>
                                    </p:set>
                                    <p:animEffect transition="in" filter="fade">
                                      <p:cBhvr>
                                        <p:cTn id="24" dur="500"/>
                                        <p:tgtEl>
                                          <p:spTgt spid="81"/>
                                        </p:tgtEl>
                                      </p:cBhvr>
                                    </p:animEffect>
                                  </p:childTnLst>
                                </p:cTn>
                              </p:par>
                              <p:par>
                                <p:cTn id="25" presetID="10" presetClass="entr" presetSubtype="0" fill="hold" grpId="0" nodeType="withEffect">
                                  <p:stCondLst>
                                    <p:cond delay="650"/>
                                  </p:stCondLst>
                                  <p:childTnLst>
                                    <p:set>
                                      <p:cBhvr>
                                        <p:cTn id="26" dur="1" fill="hold">
                                          <p:stCondLst>
                                            <p:cond delay="0"/>
                                          </p:stCondLst>
                                        </p:cTn>
                                        <p:tgtEl>
                                          <p:spTgt spid="84"/>
                                        </p:tgtEl>
                                        <p:attrNameLst>
                                          <p:attrName>style.visibility</p:attrName>
                                        </p:attrNameLst>
                                      </p:cBhvr>
                                      <p:to>
                                        <p:strVal val="visible"/>
                                      </p:to>
                                    </p:set>
                                    <p:animEffect transition="in" filter="fade">
                                      <p:cBhvr>
                                        <p:cTn id="27" dur="500"/>
                                        <p:tgtEl>
                                          <p:spTgt spid="84"/>
                                        </p:tgtEl>
                                      </p:cBhvr>
                                    </p:animEffect>
                                  </p:childTnLst>
                                </p:cTn>
                              </p:par>
                              <p:par>
                                <p:cTn id="28" presetID="10" presetClass="entr" presetSubtype="0" fill="hold" grpId="0" nodeType="withEffect">
                                  <p:stCondLst>
                                    <p:cond delay="800"/>
                                  </p:stCondLst>
                                  <p:childTnLst>
                                    <p:set>
                                      <p:cBhvr>
                                        <p:cTn id="29" dur="1" fill="hold">
                                          <p:stCondLst>
                                            <p:cond delay="0"/>
                                          </p:stCondLst>
                                        </p:cTn>
                                        <p:tgtEl>
                                          <p:spTgt spid="82"/>
                                        </p:tgtEl>
                                        <p:attrNameLst>
                                          <p:attrName>style.visibility</p:attrName>
                                        </p:attrNameLst>
                                      </p:cBhvr>
                                      <p:to>
                                        <p:strVal val="visible"/>
                                      </p:to>
                                    </p:set>
                                    <p:animEffect transition="in" filter="fade">
                                      <p:cBhvr>
                                        <p:cTn id="30" dur="500"/>
                                        <p:tgtEl>
                                          <p:spTgt spid="82"/>
                                        </p:tgtEl>
                                      </p:cBhvr>
                                    </p:animEffect>
                                  </p:childTnLst>
                                </p:cTn>
                              </p:par>
                              <p:par>
                                <p:cTn id="31" presetID="10" presetClass="entr" presetSubtype="0" fill="hold" grpId="0" nodeType="withEffect">
                                  <p:stCondLst>
                                    <p:cond delay="950"/>
                                  </p:stCondLst>
                                  <p:childTnLst>
                                    <p:set>
                                      <p:cBhvr>
                                        <p:cTn id="32" dur="1" fill="hold">
                                          <p:stCondLst>
                                            <p:cond delay="0"/>
                                          </p:stCondLst>
                                        </p:cTn>
                                        <p:tgtEl>
                                          <p:spTgt spid="83"/>
                                        </p:tgtEl>
                                        <p:attrNameLst>
                                          <p:attrName>style.visibility</p:attrName>
                                        </p:attrNameLst>
                                      </p:cBhvr>
                                      <p:to>
                                        <p:strVal val="visible"/>
                                      </p:to>
                                    </p:set>
                                    <p:animEffect transition="in" filter="fade">
                                      <p:cBhvr>
                                        <p:cTn id="33" dur="500"/>
                                        <p:tgtEl>
                                          <p:spTgt spid="83"/>
                                        </p:tgtEl>
                                      </p:cBhvr>
                                    </p:animEffect>
                                  </p:childTnLst>
                                </p:cTn>
                              </p:par>
                              <p:par>
                                <p:cTn id="34" presetID="1" presetClass="entr" presetSubtype="0" fill="hold" nodeType="withEffect">
                                  <p:stCondLst>
                                    <p:cond delay="0"/>
                                  </p:stCondLst>
                                  <p:childTnLst>
                                    <p:set>
                                      <p:cBhvr>
                                        <p:cTn id="35" dur="1" fill="hold">
                                          <p:stCondLst>
                                            <p:cond delay="499"/>
                                          </p:stCondLst>
                                        </p:cTn>
                                        <p:tgtEl>
                                          <p:spTgt spid="5"/>
                                        </p:tgtEl>
                                        <p:attrNameLst>
                                          <p:attrName>style.visibility</p:attrName>
                                        </p:attrNameLst>
                                      </p:cBhvr>
                                      <p:to>
                                        <p:strVal val="visible"/>
                                      </p:to>
                                    </p:set>
                                  </p:childTnLst>
                                </p:cTn>
                              </p:par>
                              <p:par>
                                <p:cTn id="36" presetID="6" presetClass="emph" presetSubtype="0" accel="100000" autoRev="1" fill="hold" nodeType="withEffect">
                                  <p:stCondLst>
                                    <p:cond delay="0"/>
                                  </p:stCondLst>
                                  <p:childTnLst>
                                    <p:animScale>
                                      <p:cBhvr>
                                        <p:cTn id="37" dur="500" fill="hold"/>
                                        <p:tgtEl>
                                          <p:spTgt spid="5"/>
                                        </p:tgtEl>
                                      </p:cBhvr>
                                      <p:by x="0" y="0"/>
                                    </p:animScale>
                                  </p:childTnLst>
                                </p:cTn>
                              </p:par>
                              <p:par>
                                <p:cTn id="38" presetID="1" presetClass="entr" presetSubtype="0" fill="hold" nodeType="withEffect">
                                  <p:stCondLst>
                                    <p:cond delay="150"/>
                                  </p:stCondLst>
                                  <p:childTnLst>
                                    <p:set>
                                      <p:cBhvr>
                                        <p:cTn id="39" dur="1" fill="hold">
                                          <p:stCondLst>
                                            <p:cond delay="499"/>
                                          </p:stCondLst>
                                        </p:cTn>
                                        <p:tgtEl>
                                          <p:spTgt spid="4"/>
                                        </p:tgtEl>
                                        <p:attrNameLst>
                                          <p:attrName>style.visibility</p:attrName>
                                        </p:attrNameLst>
                                      </p:cBhvr>
                                      <p:to>
                                        <p:strVal val="visible"/>
                                      </p:to>
                                    </p:set>
                                  </p:childTnLst>
                                </p:cTn>
                              </p:par>
                              <p:par>
                                <p:cTn id="40" presetID="6" presetClass="emph" presetSubtype="0" accel="100000" autoRev="1" fill="hold" nodeType="withEffect">
                                  <p:stCondLst>
                                    <p:cond delay="150"/>
                                  </p:stCondLst>
                                  <p:childTnLst>
                                    <p:animScale>
                                      <p:cBhvr>
                                        <p:cTn id="41" dur="500" fill="hold"/>
                                        <p:tgtEl>
                                          <p:spTgt spid="4"/>
                                        </p:tgtEl>
                                      </p:cBhvr>
                                      <p:by x="0" y="0"/>
                                    </p:animScale>
                                  </p:childTnLst>
                                </p:cTn>
                              </p:par>
                              <p:par>
                                <p:cTn id="42" presetID="1" presetClass="entr" presetSubtype="0" fill="hold" nodeType="withEffect">
                                  <p:stCondLst>
                                    <p:cond delay="300"/>
                                  </p:stCondLst>
                                  <p:childTnLst>
                                    <p:set>
                                      <p:cBhvr>
                                        <p:cTn id="43" dur="1" fill="hold">
                                          <p:stCondLst>
                                            <p:cond delay="499"/>
                                          </p:stCondLst>
                                        </p:cTn>
                                        <p:tgtEl>
                                          <p:spTgt spid="3"/>
                                        </p:tgtEl>
                                        <p:attrNameLst>
                                          <p:attrName>style.visibility</p:attrName>
                                        </p:attrNameLst>
                                      </p:cBhvr>
                                      <p:to>
                                        <p:strVal val="visible"/>
                                      </p:to>
                                    </p:set>
                                  </p:childTnLst>
                                </p:cTn>
                              </p:par>
                              <p:par>
                                <p:cTn id="44" presetID="6" presetClass="emph" presetSubtype="0" accel="100000" autoRev="1" fill="hold" nodeType="withEffect">
                                  <p:stCondLst>
                                    <p:cond delay="300"/>
                                  </p:stCondLst>
                                  <p:childTnLst>
                                    <p:animScale>
                                      <p:cBhvr>
                                        <p:cTn id="45" dur="500" fill="hold"/>
                                        <p:tgtEl>
                                          <p:spTgt spid="3"/>
                                        </p:tgtEl>
                                      </p:cBhvr>
                                      <p:by x="0" y="0"/>
                                    </p:animScale>
                                  </p:childTnLst>
                                </p:cTn>
                              </p:par>
                              <p:par>
                                <p:cTn id="46" presetID="1" presetClass="entr" presetSubtype="0" fill="hold" nodeType="withEffect">
                                  <p:stCondLst>
                                    <p:cond delay="450"/>
                                  </p:stCondLst>
                                  <p:childTnLst>
                                    <p:set>
                                      <p:cBhvr>
                                        <p:cTn id="47" dur="1" fill="hold">
                                          <p:stCondLst>
                                            <p:cond delay="499"/>
                                          </p:stCondLst>
                                        </p:cTn>
                                        <p:tgtEl>
                                          <p:spTgt spid="6"/>
                                        </p:tgtEl>
                                        <p:attrNameLst>
                                          <p:attrName>style.visibility</p:attrName>
                                        </p:attrNameLst>
                                      </p:cBhvr>
                                      <p:to>
                                        <p:strVal val="visible"/>
                                      </p:to>
                                    </p:set>
                                  </p:childTnLst>
                                </p:cTn>
                              </p:par>
                              <p:par>
                                <p:cTn id="48" presetID="6" presetClass="emph" presetSubtype="0" accel="100000" autoRev="1" fill="hold" nodeType="withEffect">
                                  <p:stCondLst>
                                    <p:cond delay="450"/>
                                  </p:stCondLst>
                                  <p:childTnLst>
                                    <p:animScale>
                                      <p:cBhvr>
                                        <p:cTn id="49" dur="500" fill="hold"/>
                                        <p:tgtEl>
                                          <p:spTgt spid="6"/>
                                        </p:tgtEl>
                                      </p:cBhvr>
                                      <p:by x="0" y="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81" grpId="0"/>
      <p:bldP spid="82" grpId="0"/>
      <p:bldP spid="83" grpId="0"/>
      <p:bldP spid="84" grpId="0"/>
      <p:bldP spid="89" grpId="0"/>
      <p:bldP spid="8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10">
            <a:extLst>
              <a:ext uri="{FF2B5EF4-FFF2-40B4-BE49-F238E27FC236}">
                <a16:creationId xmlns:a16="http://schemas.microsoft.com/office/drawing/2014/main" id="{5D3FB236-DA46-4572-9822-035D5299E58C}"/>
              </a:ext>
            </a:extLst>
          </p:cNvPr>
          <p:cNvSpPr txBox="1"/>
          <p:nvPr/>
        </p:nvSpPr>
        <p:spPr>
          <a:xfrm flipH="1">
            <a:off x="3284620" y="3507058"/>
            <a:ext cx="1828800" cy="424732"/>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30"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Platform</a:t>
            </a:r>
          </a:p>
        </p:txBody>
      </p:sp>
      <p:sp>
        <p:nvSpPr>
          <p:cNvPr id="36" name="3D">
            <a:extLst>
              <a:ext uri="{FF2B5EF4-FFF2-40B4-BE49-F238E27FC236}">
                <a16:creationId xmlns:a16="http://schemas.microsoft.com/office/drawing/2014/main" id="{2BF17158-5B92-43D7-8C07-77D4B5E35A09}"/>
              </a:ext>
            </a:extLst>
          </p:cNvPr>
          <p:cNvSpPr>
            <a:spLocks noChangeAspect="1" noEditPoints="1"/>
          </p:cNvSpPr>
          <p:nvPr/>
        </p:nvSpPr>
        <p:spPr bwMode="auto">
          <a:xfrm>
            <a:off x="4027990" y="2948496"/>
            <a:ext cx="342059" cy="365760"/>
          </a:xfrm>
          <a:custGeom>
            <a:avLst/>
            <a:gdLst>
              <a:gd name="T0" fmla="*/ 67 w 534"/>
              <a:gd name="T1" fmla="*/ 117 h 571"/>
              <a:gd name="T2" fmla="*/ 232 w 534"/>
              <a:gd name="T3" fmla="*/ 35 h 571"/>
              <a:gd name="T4" fmla="*/ 302 w 534"/>
              <a:gd name="T5" fmla="*/ 33 h 571"/>
              <a:gd name="T6" fmla="*/ 467 w 534"/>
              <a:gd name="T7" fmla="*/ 117 h 571"/>
              <a:gd name="T8" fmla="*/ 534 w 534"/>
              <a:gd name="T9" fmla="*/ 461 h 571"/>
              <a:gd name="T10" fmla="*/ 534 w 534"/>
              <a:gd name="T11" fmla="*/ 427 h 571"/>
              <a:gd name="T12" fmla="*/ 467 w 534"/>
              <a:gd name="T13" fmla="*/ 427 h 571"/>
              <a:gd name="T14" fmla="*/ 467 w 534"/>
              <a:gd name="T15" fmla="*/ 495 h 571"/>
              <a:gd name="T16" fmla="*/ 534 w 534"/>
              <a:gd name="T17" fmla="*/ 495 h 571"/>
              <a:gd name="T18" fmla="*/ 534 w 534"/>
              <a:gd name="T19" fmla="*/ 461 h 571"/>
              <a:gd name="T20" fmla="*/ 302 w 534"/>
              <a:gd name="T21" fmla="*/ 537 h 571"/>
              <a:gd name="T22" fmla="*/ 302 w 534"/>
              <a:gd name="T23" fmla="*/ 502 h 571"/>
              <a:gd name="T24" fmla="*/ 232 w 534"/>
              <a:gd name="T25" fmla="*/ 502 h 571"/>
              <a:gd name="T26" fmla="*/ 232 w 534"/>
              <a:gd name="T27" fmla="*/ 571 h 571"/>
              <a:gd name="T28" fmla="*/ 302 w 534"/>
              <a:gd name="T29" fmla="*/ 571 h 571"/>
              <a:gd name="T30" fmla="*/ 302 w 534"/>
              <a:gd name="T31" fmla="*/ 537 h 571"/>
              <a:gd name="T32" fmla="*/ 67 w 534"/>
              <a:gd name="T33" fmla="*/ 461 h 571"/>
              <a:gd name="T34" fmla="*/ 67 w 534"/>
              <a:gd name="T35" fmla="*/ 427 h 571"/>
              <a:gd name="T36" fmla="*/ 0 w 534"/>
              <a:gd name="T37" fmla="*/ 427 h 571"/>
              <a:gd name="T38" fmla="*/ 0 w 534"/>
              <a:gd name="T39" fmla="*/ 495 h 571"/>
              <a:gd name="T40" fmla="*/ 67 w 534"/>
              <a:gd name="T41" fmla="*/ 495 h 571"/>
              <a:gd name="T42" fmla="*/ 67 w 534"/>
              <a:gd name="T43" fmla="*/ 461 h 571"/>
              <a:gd name="T44" fmla="*/ 67 w 534"/>
              <a:gd name="T45" fmla="*/ 152 h 571"/>
              <a:gd name="T46" fmla="*/ 67 w 534"/>
              <a:gd name="T47" fmla="*/ 117 h 571"/>
              <a:gd name="T48" fmla="*/ 0 w 534"/>
              <a:gd name="T49" fmla="*/ 117 h 571"/>
              <a:gd name="T50" fmla="*/ 0 w 534"/>
              <a:gd name="T51" fmla="*/ 186 h 571"/>
              <a:gd name="T52" fmla="*/ 67 w 534"/>
              <a:gd name="T53" fmla="*/ 186 h 571"/>
              <a:gd name="T54" fmla="*/ 67 w 534"/>
              <a:gd name="T55" fmla="*/ 152 h 571"/>
              <a:gd name="T56" fmla="*/ 302 w 534"/>
              <a:gd name="T57" fmla="*/ 227 h 571"/>
              <a:gd name="T58" fmla="*/ 302 w 534"/>
              <a:gd name="T59" fmla="*/ 193 h 571"/>
              <a:gd name="T60" fmla="*/ 232 w 534"/>
              <a:gd name="T61" fmla="*/ 193 h 571"/>
              <a:gd name="T62" fmla="*/ 232 w 534"/>
              <a:gd name="T63" fmla="*/ 261 h 571"/>
              <a:gd name="T64" fmla="*/ 302 w 534"/>
              <a:gd name="T65" fmla="*/ 261 h 571"/>
              <a:gd name="T66" fmla="*/ 302 w 534"/>
              <a:gd name="T67" fmla="*/ 227 h 571"/>
              <a:gd name="T68" fmla="*/ 302 w 534"/>
              <a:gd name="T69" fmla="*/ 33 h 571"/>
              <a:gd name="T70" fmla="*/ 302 w 534"/>
              <a:gd name="T71" fmla="*/ 0 h 571"/>
              <a:gd name="T72" fmla="*/ 232 w 534"/>
              <a:gd name="T73" fmla="*/ 0 h 571"/>
              <a:gd name="T74" fmla="*/ 232 w 534"/>
              <a:gd name="T75" fmla="*/ 69 h 571"/>
              <a:gd name="T76" fmla="*/ 302 w 534"/>
              <a:gd name="T77" fmla="*/ 69 h 571"/>
              <a:gd name="T78" fmla="*/ 302 w 534"/>
              <a:gd name="T79" fmla="*/ 33 h 571"/>
              <a:gd name="T80" fmla="*/ 534 w 534"/>
              <a:gd name="T81" fmla="*/ 152 h 571"/>
              <a:gd name="T82" fmla="*/ 534 w 534"/>
              <a:gd name="T83" fmla="*/ 117 h 571"/>
              <a:gd name="T84" fmla="*/ 467 w 534"/>
              <a:gd name="T85" fmla="*/ 117 h 571"/>
              <a:gd name="T86" fmla="*/ 467 w 534"/>
              <a:gd name="T87" fmla="*/ 186 h 571"/>
              <a:gd name="T88" fmla="*/ 534 w 534"/>
              <a:gd name="T89" fmla="*/ 186 h 571"/>
              <a:gd name="T90" fmla="*/ 534 w 534"/>
              <a:gd name="T91" fmla="*/ 152 h 571"/>
              <a:gd name="T92" fmla="*/ 302 w 534"/>
              <a:gd name="T93" fmla="*/ 229 h 571"/>
              <a:gd name="T94" fmla="*/ 467 w 534"/>
              <a:gd name="T95" fmla="*/ 152 h 571"/>
              <a:gd name="T96" fmla="*/ 501 w 534"/>
              <a:gd name="T97" fmla="*/ 186 h 571"/>
              <a:gd name="T98" fmla="*/ 501 w 534"/>
              <a:gd name="T99" fmla="*/ 427 h 571"/>
              <a:gd name="T100" fmla="*/ 268 w 534"/>
              <a:gd name="T101" fmla="*/ 261 h 571"/>
              <a:gd name="T102" fmla="*/ 268 w 534"/>
              <a:gd name="T103" fmla="*/ 502 h 571"/>
              <a:gd name="T104" fmla="*/ 34 w 534"/>
              <a:gd name="T105" fmla="*/ 186 h 571"/>
              <a:gd name="T106" fmla="*/ 34 w 534"/>
              <a:gd name="T107" fmla="*/ 427 h 571"/>
              <a:gd name="T108" fmla="*/ 67 w 534"/>
              <a:gd name="T109" fmla="*/ 152 h 571"/>
              <a:gd name="T110" fmla="*/ 232 w 534"/>
              <a:gd name="T111" fmla="*/ 229 h 571"/>
              <a:gd name="T112" fmla="*/ 302 w 534"/>
              <a:gd name="T113" fmla="*/ 537 h 571"/>
              <a:gd name="T114" fmla="*/ 467 w 534"/>
              <a:gd name="T115" fmla="*/ 461 h 571"/>
              <a:gd name="T116" fmla="*/ 232 w 534"/>
              <a:gd name="T117" fmla="*/ 539 h 571"/>
              <a:gd name="T118" fmla="*/ 67 w 534"/>
              <a:gd name="T119" fmla="*/ 46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4" h="571">
                <a:moveTo>
                  <a:pt x="67" y="117"/>
                </a:moveTo>
                <a:lnTo>
                  <a:pt x="232" y="35"/>
                </a:lnTo>
                <a:moveTo>
                  <a:pt x="302" y="33"/>
                </a:moveTo>
                <a:lnTo>
                  <a:pt x="467" y="117"/>
                </a:lnTo>
                <a:moveTo>
                  <a:pt x="534" y="461"/>
                </a:moveTo>
                <a:lnTo>
                  <a:pt x="534" y="427"/>
                </a:lnTo>
                <a:lnTo>
                  <a:pt x="467" y="427"/>
                </a:lnTo>
                <a:lnTo>
                  <a:pt x="467" y="495"/>
                </a:lnTo>
                <a:lnTo>
                  <a:pt x="534" y="495"/>
                </a:lnTo>
                <a:lnTo>
                  <a:pt x="534" y="461"/>
                </a:lnTo>
                <a:moveTo>
                  <a:pt x="302" y="537"/>
                </a:moveTo>
                <a:lnTo>
                  <a:pt x="302" y="502"/>
                </a:lnTo>
                <a:lnTo>
                  <a:pt x="232" y="502"/>
                </a:lnTo>
                <a:lnTo>
                  <a:pt x="232" y="571"/>
                </a:lnTo>
                <a:lnTo>
                  <a:pt x="302" y="571"/>
                </a:lnTo>
                <a:lnTo>
                  <a:pt x="302" y="537"/>
                </a:lnTo>
                <a:moveTo>
                  <a:pt x="67" y="461"/>
                </a:moveTo>
                <a:lnTo>
                  <a:pt x="67" y="427"/>
                </a:lnTo>
                <a:lnTo>
                  <a:pt x="0" y="427"/>
                </a:lnTo>
                <a:lnTo>
                  <a:pt x="0" y="495"/>
                </a:lnTo>
                <a:lnTo>
                  <a:pt x="67" y="495"/>
                </a:lnTo>
                <a:lnTo>
                  <a:pt x="67" y="461"/>
                </a:lnTo>
                <a:moveTo>
                  <a:pt x="67" y="152"/>
                </a:moveTo>
                <a:lnTo>
                  <a:pt x="67" y="117"/>
                </a:lnTo>
                <a:lnTo>
                  <a:pt x="0" y="117"/>
                </a:lnTo>
                <a:lnTo>
                  <a:pt x="0" y="186"/>
                </a:lnTo>
                <a:lnTo>
                  <a:pt x="67" y="186"/>
                </a:lnTo>
                <a:lnTo>
                  <a:pt x="67" y="152"/>
                </a:lnTo>
                <a:moveTo>
                  <a:pt x="302" y="227"/>
                </a:moveTo>
                <a:lnTo>
                  <a:pt x="302" y="193"/>
                </a:lnTo>
                <a:lnTo>
                  <a:pt x="232" y="193"/>
                </a:lnTo>
                <a:lnTo>
                  <a:pt x="232" y="261"/>
                </a:lnTo>
                <a:lnTo>
                  <a:pt x="302" y="261"/>
                </a:lnTo>
                <a:lnTo>
                  <a:pt x="302" y="227"/>
                </a:lnTo>
                <a:moveTo>
                  <a:pt x="302" y="33"/>
                </a:moveTo>
                <a:lnTo>
                  <a:pt x="302" y="0"/>
                </a:lnTo>
                <a:lnTo>
                  <a:pt x="232" y="0"/>
                </a:lnTo>
                <a:lnTo>
                  <a:pt x="232" y="69"/>
                </a:lnTo>
                <a:lnTo>
                  <a:pt x="302" y="69"/>
                </a:lnTo>
                <a:lnTo>
                  <a:pt x="302" y="33"/>
                </a:lnTo>
                <a:moveTo>
                  <a:pt x="534" y="152"/>
                </a:moveTo>
                <a:lnTo>
                  <a:pt x="534" y="117"/>
                </a:lnTo>
                <a:lnTo>
                  <a:pt x="467" y="117"/>
                </a:lnTo>
                <a:lnTo>
                  <a:pt x="467" y="186"/>
                </a:lnTo>
                <a:lnTo>
                  <a:pt x="534" y="186"/>
                </a:lnTo>
                <a:lnTo>
                  <a:pt x="534" y="152"/>
                </a:lnTo>
                <a:moveTo>
                  <a:pt x="302" y="229"/>
                </a:moveTo>
                <a:lnTo>
                  <a:pt x="467" y="152"/>
                </a:lnTo>
                <a:moveTo>
                  <a:pt x="501" y="186"/>
                </a:moveTo>
                <a:lnTo>
                  <a:pt x="501" y="427"/>
                </a:lnTo>
                <a:moveTo>
                  <a:pt x="268" y="261"/>
                </a:moveTo>
                <a:lnTo>
                  <a:pt x="268" y="502"/>
                </a:lnTo>
                <a:moveTo>
                  <a:pt x="34" y="186"/>
                </a:moveTo>
                <a:lnTo>
                  <a:pt x="34" y="427"/>
                </a:lnTo>
                <a:moveTo>
                  <a:pt x="67" y="152"/>
                </a:moveTo>
                <a:lnTo>
                  <a:pt x="232" y="229"/>
                </a:lnTo>
                <a:moveTo>
                  <a:pt x="302" y="537"/>
                </a:moveTo>
                <a:lnTo>
                  <a:pt x="467" y="461"/>
                </a:lnTo>
                <a:moveTo>
                  <a:pt x="232" y="539"/>
                </a:moveTo>
                <a:lnTo>
                  <a:pt x="67" y="461"/>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8" name="Freeform 6">
            <a:extLst>
              <a:ext uri="{FF2B5EF4-FFF2-40B4-BE49-F238E27FC236}">
                <a16:creationId xmlns:a16="http://schemas.microsoft.com/office/drawing/2014/main" id="{15922851-FBB2-48EC-8981-778F9A00F976}"/>
              </a:ext>
            </a:extLst>
          </p:cNvPr>
          <p:cNvSpPr>
            <a:spLocks/>
          </p:cNvSpPr>
          <p:nvPr/>
        </p:nvSpPr>
        <p:spPr bwMode="auto">
          <a:xfrm flipH="1">
            <a:off x="3148000" y="1003000"/>
            <a:ext cx="2477439" cy="2477438"/>
          </a:xfrm>
          <a:custGeom>
            <a:avLst/>
            <a:gdLst>
              <a:gd name="T0" fmla="*/ 0 w 671"/>
              <a:gd name="T1" fmla="*/ 0 h 671"/>
              <a:gd name="T2" fmla="*/ 671 w 671"/>
              <a:gd name="T3" fmla="*/ 671 h 671"/>
            </a:gdLst>
            <a:ahLst/>
            <a:cxnLst>
              <a:cxn ang="0">
                <a:pos x="T0" y="T1"/>
              </a:cxn>
              <a:cxn ang="0">
                <a:pos x="T2" y="T3"/>
              </a:cxn>
            </a:cxnLst>
            <a:rect l="0" t="0" r="r" b="b"/>
            <a:pathLst>
              <a:path w="671" h="671">
                <a:moveTo>
                  <a:pt x="0" y="0"/>
                </a:moveTo>
                <a:cubicBezTo>
                  <a:pt x="370" y="0"/>
                  <a:pt x="671" y="300"/>
                  <a:pt x="671" y="671"/>
                </a:cubicBezTo>
              </a:path>
            </a:pathLst>
          </a:custGeom>
          <a:noFill/>
          <a:ln w="19050" cap="flat" cmpd="sng" algn="ctr">
            <a:solidFill>
              <a:schemeClr val="accent1"/>
            </a:solidFill>
            <a:prstDash val="solid"/>
            <a:headEnd type="none"/>
            <a:tailEnd type="none"/>
          </a:ln>
          <a:effectLst/>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29" name="Freeform 7">
            <a:extLst>
              <a:ext uri="{FF2B5EF4-FFF2-40B4-BE49-F238E27FC236}">
                <a16:creationId xmlns:a16="http://schemas.microsoft.com/office/drawing/2014/main" id="{23D4E994-609F-4182-9233-CAB72DEE19A9}"/>
              </a:ext>
            </a:extLst>
          </p:cNvPr>
          <p:cNvSpPr>
            <a:spLocks/>
          </p:cNvSpPr>
          <p:nvPr/>
        </p:nvSpPr>
        <p:spPr bwMode="auto">
          <a:xfrm flipH="1">
            <a:off x="3291817" y="1363896"/>
            <a:ext cx="3386465" cy="1592833"/>
          </a:xfrm>
          <a:custGeom>
            <a:avLst/>
            <a:gdLst>
              <a:gd name="T0" fmla="*/ 0 w 917"/>
              <a:gd name="T1" fmla="*/ 185 h 431"/>
              <a:gd name="T2" fmla="*/ 917 w 917"/>
              <a:gd name="T3" fmla="*/ 431 h 431"/>
            </a:gdLst>
            <a:ahLst/>
            <a:cxnLst>
              <a:cxn ang="0">
                <a:pos x="T0" y="T1"/>
              </a:cxn>
              <a:cxn ang="0">
                <a:pos x="T2" y="T3"/>
              </a:cxn>
            </a:cxnLst>
            <a:rect l="0" t="0" r="r" b="b"/>
            <a:pathLst>
              <a:path w="917" h="431">
                <a:moveTo>
                  <a:pt x="0" y="185"/>
                </a:moveTo>
                <a:cubicBezTo>
                  <a:pt x="321" y="0"/>
                  <a:pt x="732" y="110"/>
                  <a:pt x="917" y="431"/>
                </a:cubicBezTo>
              </a:path>
            </a:pathLst>
          </a:custGeom>
          <a:noFill/>
          <a:ln w="19050" cap="flat" cmpd="sng" algn="ctr">
            <a:solidFill>
              <a:schemeClr val="bg1">
                <a:lumMod val="75000"/>
              </a:schemeClr>
            </a:solidFill>
            <a:prstDash val="solid"/>
            <a:headEnd type="none"/>
            <a:tailEnd type="none"/>
          </a:ln>
          <a:effectLst/>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30" name="Freeform 8">
            <a:extLst>
              <a:ext uri="{FF2B5EF4-FFF2-40B4-BE49-F238E27FC236}">
                <a16:creationId xmlns:a16="http://schemas.microsoft.com/office/drawing/2014/main" id="{E959E3CF-788B-4ADC-8408-AB74F631EEAB}"/>
              </a:ext>
            </a:extLst>
          </p:cNvPr>
          <p:cNvSpPr>
            <a:spLocks/>
          </p:cNvSpPr>
          <p:nvPr/>
        </p:nvSpPr>
        <p:spPr bwMode="auto">
          <a:xfrm flipH="1">
            <a:off x="3674420" y="1890987"/>
            <a:ext cx="3389179" cy="1595546"/>
          </a:xfrm>
          <a:custGeom>
            <a:avLst/>
            <a:gdLst>
              <a:gd name="T0" fmla="*/ 0 w 917"/>
              <a:gd name="T1" fmla="*/ 432 h 432"/>
              <a:gd name="T2" fmla="*/ 917 w 917"/>
              <a:gd name="T3" fmla="*/ 186 h 432"/>
            </a:gdLst>
            <a:ahLst/>
            <a:cxnLst>
              <a:cxn ang="0">
                <a:pos x="T0" y="T1"/>
              </a:cxn>
              <a:cxn ang="0">
                <a:pos x="T2" y="T3"/>
              </a:cxn>
            </a:cxnLst>
            <a:rect l="0" t="0" r="r" b="b"/>
            <a:pathLst>
              <a:path w="917" h="432">
                <a:moveTo>
                  <a:pt x="0" y="432"/>
                </a:moveTo>
                <a:cubicBezTo>
                  <a:pt x="185" y="110"/>
                  <a:pt x="596" y="0"/>
                  <a:pt x="917" y="186"/>
                </a:cubicBezTo>
              </a:path>
            </a:pathLst>
          </a:custGeom>
          <a:noFill/>
          <a:ln w="19050" cap="flat" cmpd="sng" algn="ctr">
            <a:solidFill>
              <a:schemeClr val="bg1">
                <a:lumMod val="75000"/>
              </a:schemeClr>
            </a:solidFill>
            <a:prstDash val="solid"/>
            <a:headEnd type="none"/>
            <a:tailEnd type="none"/>
          </a:ln>
          <a:effectLst/>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31" name="Freeform 9">
            <a:extLst>
              <a:ext uri="{FF2B5EF4-FFF2-40B4-BE49-F238E27FC236}">
                <a16:creationId xmlns:a16="http://schemas.microsoft.com/office/drawing/2014/main" id="{AC4D1ABF-6E5E-4AF1-B6A7-53FAB93F0504}"/>
              </a:ext>
            </a:extLst>
          </p:cNvPr>
          <p:cNvSpPr>
            <a:spLocks/>
          </p:cNvSpPr>
          <p:nvPr/>
        </p:nvSpPr>
        <p:spPr bwMode="auto">
          <a:xfrm flipH="1">
            <a:off x="4203558" y="2435307"/>
            <a:ext cx="2480151" cy="2482865"/>
          </a:xfrm>
          <a:custGeom>
            <a:avLst/>
            <a:gdLst>
              <a:gd name="T0" fmla="*/ 0 w 671"/>
              <a:gd name="T1" fmla="*/ 672 h 672"/>
              <a:gd name="T2" fmla="*/ 671 w 671"/>
              <a:gd name="T3" fmla="*/ 0 h 672"/>
            </a:gdLst>
            <a:ahLst/>
            <a:cxnLst>
              <a:cxn ang="0">
                <a:pos x="T0" y="T1"/>
              </a:cxn>
              <a:cxn ang="0">
                <a:pos x="T2" y="T3"/>
              </a:cxn>
            </a:cxnLst>
            <a:rect l="0" t="0" r="r" b="b"/>
            <a:pathLst>
              <a:path w="671" h="672">
                <a:moveTo>
                  <a:pt x="0" y="672"/>
                </a:moveTo>
                <a:cubicBezTo>
                  <a:pt x="0" y="301"/>
                  <a:pt x="300" y="0"/>
                  <a:pt x="671" y="0"/>
                </a:cubicBezTo>
              </a:path>
            </a:pathLst>
          </a:custGeom>
          <a:noFill/>
          <a:ln w="19050" cap="flat" cmpd="sng" algn="ctr">
            <a:solidFill>
              <a:schemeClr val="bg1">
                <a:lumMod val="75000"/>
              </a:schemeClr>
            </a:solidFill>
            <a:prstDash val="solid"/>
            <a:headEnd type="none"/>
            <a:tailEnd type="none"/>
          </a:ln>
          <a:effectLst/>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81" name="TextBox 10">
            <a:extLst>
              <a:ext uri="{FF2B5EF4-FFF2-40B4-BE49-F238E27FC236}">
                <a16:creationId xmlns:a16="http://schemas.microsoft.com/office/drawing/2014/main" id="{94F62D86-8AE3-48DC-B89B-C1F057D8E8D9}"/>
              </a:ext>
            </a:extLst>
          </p:cNvPr>
          <p:cNvSpPr txBox="1"/>
          <p:nvPr/>
        </p:nvSpPr>
        <p:spPr>
          <a:xfrm>
            <a:off x="6479872" y="705037"/>
            <a:ext cx="2730417" cy="59093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120" normalizeH="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Identity &amp; access management </a:t>
            </a:r>
          </a:p>
        </p:txBody>
      </p:sp>
      <p:sp>
        <p:nvSpPr>
          <p:cNvPr id="82" name="TextBox 10">
            <a:extLst>
              <a:ext uri="{FF2B5EF4-FFF2-40B4-BE49-F238E27FC236}">
                <a16:creationId xmlns:a16="http://schemas.microsoft.com/office/drawing/2014/main" id="{FD871B1C-44DD-4877-B782-FD6C255AC55D}"/>
              </a:ext>
            </a:extLst>
          </p:cNvPr>
          <p:cNvSpPr txBox="1"/>
          <p:nvPr/>
        </p:nvSpPr>
        <p:spPr>
          <a:xfrm>
            <a:off x="7513102" y="1860678"/>
            <a:ext cx="2182500" cy="59093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120" normalizeH="0" noProof="0" dirty="0">
                <a:ln>
                  <a:noFill/>
                </a:ln>
                <a:solidFill>
                  <a:schemeClr val="bg1">
                    <a:lumMod val="75000"/>
                  </a:schemeClr>
                </a:solidFill>
                <a:effectLst/>
                <a:uLnTx/>
                <a:uFillTx/>
                <a:latin typeface="Segoe UI Semilight"/>
                <a:ea typeface="+mn-ea"/>
                <a:cs typeface="Segoe UI" pitchFamily="34" charset="0"/>
              </a:rPr>
              <a:t>Information protection</a:t>
            </a:r>
          </a:p>
        </p:txBody>
      </p:sp>
      <p:sp>
        <p:nvSpPr>
          <p:cNvPr id="83" name="TextBox 10">
            <a:extLst>
              <a:ext uri="{FF2B5EF4-FFF2-40B4-BE49-F238E27FC236}">
                <a16:creationId xmlns:a16="http://schemas.microsoft.com/office/drawing/2014/main" id="{2335FC4E-4419-4EDE-B70E-2B4E08D53173}"/>
              </a:ext>
            </a:extLst>
          </p:cNvPr>
          <p:cNvSpPr txBox="1"/>
          <p:nvPr/>
        </p:nvSpPr>
        <p:spPr>
          <a:xfrm>
            <a:off x="7148202" y="4993887"/>
            <a:ext cx="2062088" cy="59093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120" normalizeH="0" noProof="0" dirty="0">
                <a:ln>
                  <a:noFill/>
                </a:ln>
                <a:solidFill>
                  <a:schemeClr val="bg1">
                    <a:lumMod val="75000"/>
                  </a:schemeClr>
                </a:solidFill>
                <a:effectLst/>
                <a:uLnTx/>
                <a:uFillTx/>
                <a:latin typeface="Segoe UI Semilight"/>
                <a:ea typeface="+mn-ea"/>
                <a:cs typeface="Segoe UI" pitchFamily="34" charset="0"/>
              </a:rPr>
              <a:t>Security management</a:t>
            </a:r>
          </a:p>
        </p:txBody>
      </p:sp>
      <p:sp>
        <p:nvSpPr>
          <p:cNvPr id="84" name="TextBox 10">
            <a:extLst>
              <a:ext uri="{FF2B5EF4-FFF2-40B4-BE49-F238E27FC236}">
                <a16:creationId xmlns:a16="http://schemas.microsoft.com/office/drawing/2014/main" id="{B00AF9FE-4371-412B-BFA6-50464E23D267}"/>
              </a:ext>
            </a:extLst>
          </p:cNvPr>
          <p:cNvSpPr txBox="1"/>
          <p:nvPr/>
        </p:nvSpPr>
        <p:spPr>
          <a:xfrm>
            <a:off x="7782048" y="3395447"/>
            <a:ext cx="2182500" cy="59093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120" normalizeH="0" noProof="0" dirty="0">
                <a:ln>
                  <a:noFill/>
                </a:ln>
                <a:solidFill>
                  <a:schemeClr val="bg1">
                    <a:lumMod val="75000"/>
                  </a:schemeClr>
                </a:solidFill>
                <a:effectLst/>
                <a:uLnTx/>
                <a:uFillTx/>
                <a:latin typeface="Segoe UI Semilight"/>
                <a:ea typeface="+mn-ea"/>
                <a:cs typeface="Segoe UI" pitchFamily="34" charset="0"/>
              </a:rPr>
              <a:t>Threat </a:t>
            </a:r>
            <a:br>
              <a:rPr kumimoji="0" lang="en-US" sz="1800" b="0" i="0" u="none" strike="noStrike" kern="1200" cap="none" spc="120" normalizeH="0" noProof="0" dirty="0">
                <a:ln>
                  <a:noFill/>
                </a:ln>
                <a:solidFill>
                  <a:schemeClr val="bg1">
                    <a:lumMod val="75000"/>
                  </a:schemeClr>
                </a:solidFill>
                <a:effectLst/>
                <a:uLnTx/>
                <a:uFillTx/>
                <a:latin typeface="Segoe UI Semilight"/>
                <a:ea typeface="+mn-ea"/>
                <a:cs typeface="Segoe UI" pitchFamily="34" charset="0"/>
              </a:rPr>
            </a:br>
            <a:r>
              <a:rPr kumimoji="0" lang="en-US" sz="1800" b="0" i="0" u="none" strike="noStrike" kern="1200" cap="none" spc="120" normalizeH="0" noProof="0" dirty="0">
                <a:ln>
                  <a:noFill/>
                </a:ln>
                <a:solidFill>
                  <a:schemeClr val="bg1">
                    <a:lumMod val="75000"/>
                  </a:schemeClr>
                </a:solidFill>
                <a:effectLst/>
                <a:uLnTx/>
                <a:uFillTx/>
                <a:latin typeface="Segoe UI Semilight"/>
                <a:ea typeface="+mn-ea"/>
                <a:cs typeface="Segoe UI" pitchFamily="34" charset="0"/>
              </a:rPr>
              <a:t>protection</a:t>
            </a:r>
          </a:p>
        </p:txBody>
      </p:sp>
      <p:grpSp>
        <p:nvGrpSpPr>
          <p:cNvPr id="5" name="Group 4">
            <a:extLst>
              <a:ext uri="{FF2B5EF4-FFF2-40B4-BE49-F238E27FC236}">
                <a16:creationId xmlns:a16="http://schemas.microsoft.com/office/drawing/2014/main" id="{E8548629-7125-4597-B211-4934B4CEDD55}"/>
              </a:ext>
            </a:extLst>
          </p:cNvPr>
          <p:cNvGrpSpPr/>
          <p:nvPr/>
        </p:nvGrpSpPr>
        <p:grpSpPr>
          <a:xfrm>
            <a:off x="5625439" y="609860"/>
            <a:ext cx="781282" cy="781282"/>
            <a:chOff x="5625439" y="609860"/>
            <a:chExt cx="781282" cy="781282"/>
          </a:xfrm>
        </p:grpSpPr>
        <p:sp>
          <p:nvSpPr>
            <p:cNvPr id="69" name="Oval 68">
              <a:extLst>
                <a:ext uri="{FF2B5EF4-FFF2-40B4-BE49-F238E27FC236}">
                  <a16:creationId xmlns:a16="http://schemas.microsoft.com/office/drawing/2014/main" id="{8BECBA14-DC6F-4469-A9F6-0006303F699B}"/>
                </a:ext>
              </a:extLst>
            </p:cNvPr>
            <p:cNvSpPr/>
            <p:nvPr/>
          </p:nvSpPr>
          <p:spPr bwMode="auto">
            <a:xfrm>
              <a:off x="5625439" y="609860"/>
              <a:ext cx="781282" cy="781282"/>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8" name="ContactCard_EEBD">
              <a:extLst>
                <a:ext uri="{FF2B5EF4-FFF2-40B4-BE49-F238E27FC236}">
                  <a16:creationId xmlns:a16="http://schemas.microsoft.com/office/drawing/2014/main" id="{0F9FD0EF-9227-4D1E-8577-46F8A56CF6E6}"/>
                </a:ext>
              </a:extLst>
            </p:cNvPr>
            <p:cNvSpPr>
              <a:spLocks noChangeAspect="1" noEditPoints="1"/>
            </p:cNvSpPr>
            <p:nvPr/>
          </p:nvSpPr>
          <p:spPr bwMode="auto">
            <a:xfrm>
              <a:off x="5787480" y="832751"/>
              <a:ext cx="457200" cy="335501"/>
            </a:xfrm>
            <a:custGeom>
              <a:avLst/>
              <a:gdLst>
                <a:gd name="T0" fmla="*/ 2121 w 3742"/>
                <a:gd name="T1" fmla="*/ 998 h 2744"/>
                <a:gd name="T2" fmla="*/ 3368 w 3742"/>
                <a:gd name="T3" fmla="*/ 998 h 2744"/>
                <a:gd name="T4" fmla="*/ 2121 w 3742"/>
                <a:gd name="T5" fmla="*/ 1746 h 2744"/>
                <a:gd name="T6" fmla="*/ 2869 w 3742"/>
                <a:gd name="T7" fmla="*/ 1746 h 2744"/>
                <a:gd name="T8" fmla="*/ 3742 w 3742"/>
                <a:gd name="T9" fmla="*/ 0 h 2744"/>
                <a:gd name="T10" fmla="*/ 0 w 3742"/>
                <a:gd name="T11" fmla="*/ 0 h 2744"/>
                <a:gd name="T12" fmla="*/ 0 w 3742"/>
                <a:gd name="T13" fmla="*/ 2744 h 2744"/>
                <a:gd name="T14" fmla="*/ 3742 w 3742"/>
                <a:gd name="T15" fmla="*/ 2744 h 2744"/>
                <a:gd name="T16" fmla="*/ 3742 w 3742"/>
                <a:gd name="T17" fmla="*/ 0 h 2744"/>
                <a:gd name="T18" fmla="*/ 1123 w 3742"/>
                <a:gd name="T19" fmla="*/ 748 h 2744"/>
                <a:gd name="T20" fmla="*/ 748 w 3742"/>
                <a:gd name="T21" fmla="*/ 1123 h 2744"/>
                <a:gd name="T22" fmla="*/ 1123 w 3742"/>
                <a:gd name="T23" fmla="*/ 1497 h 2744"/>
                <a:gd name="T24" fmla="*/ 1497 w 3742"/>
                <a:gd name="T25" fmla="*/ 1123 h 2744"/>
                <a:gd name="T26" fmla="*/ 1123 w 3742"/>
                <a:gd name="T27" fmla="*/ 748 h 2744"/>
                <a:gd name="T28" fmla="*/ 1746 w 3742"/>
                <a:gd name="T29" fmla="*/ 2121 h 2744"/>
                <a:gd name="T30" fmla="*/ 1123 w 3742"/>
                <a:gd name="T31" fmla="*/ 1497 h 2744"/>
                <a:gd name="T32" fmla="*/ 499 w 3742"/>
                <a:gd name="T33" fmla="*/ 2121 h 2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2" h="2744">
                  <a:moveTo>
                    <a:pt x="2121" y="998"/>
                  </a:moveTo>
                  <a:cubicBezTo>
                    <a:pt x="3368" y="998"/>
                    <a:pt x="3368" y="998"/>
                    <a:pt x="3368" y="998"/>
                  </a:cubicBezTo>
                  <a:moveTo>
                    <a:pt x="2121" y="1746"/>
                  </a:moveTo>
                  <a:cubicBezTo>
                    <a:pt x="2869" y="1746"/>
                    <a:pt x="2869" y="1746"/>
                    <a:pt x="2869" y="1746"/>
                  </a:cubicBezTo>
                  <a:moveTo>
                    <a:pt x="3742" y="0"/>
                  </a:moveTo>
                  <a:cubicBezTo>
                    <a:pt x="0" y="0"/>
                    <a:pt x="0" y="0"/>
                    <a:pt x="0" y="0"/>
                  </a:cubicBezTo>
                  <a:cubicBezTo>
                    <a:pt x="0" y="2744"/>
                    <a:pt x="0" y="2744"/>
                    <a:pt x="0" y="2744"/>
                  </a:cubicBezTo>
                  <a:cubicBezTo>
                    <a:pt x="3742" y="2744"/>
                    <a:pt x="3742" y="2744"/>
                    <a:pt x="3742" y="2744"/>
                  </a:cubicBezTo>
                  <a:lnTo>
                    <a:pt x="3742" y="0"/>
                  </a:lnTo>
                  <a:close/>
                  <a:moveTo>
                    <a:pt x="1123" y="748"/>
                  </a:moveTo>
                  <a:cubicBezTo>
                    <a:pt x="916" y="748"/>
                    <a:pt x="748" y="916"/>
                    <a:pt x="748" y="1123"/>
                  </a:cubicBezTo>
                  <a:cubicBezTo>
                    <a:pt x="748" y="1329"/>
                    <a:pt x="916" y="1497"/>
                    <a:pt x="1123" y="1497"/>
                  </a:cubicBezTo>
                  <a:cubicBezTo>
                    <a:pt x="1329" y="1497"/>
                    <a:pt x="1497" y="1329"/>
                    <a:pt x="1497" y="1123"/>
                  </a:cubicBezTo>
                  <a:cubicBezTo>
                    <a:pt x="1497" y="916"/>
                    <a:pt x="1329" y="748"/>
                    <a:pt x="1123" y="748"/>
                  </a:cubicBezTo>
                  <a:close/>
                  <a:moveTo>
                    <a:pt x="1746" y="2121"/>
                  </a:moveTo>
                  <a:cubicBezTo>
                    <a:pt x="1746" y="1776"/>
                    <a:pt x="1467" y="1497"/>
                    <a:pt x="1123" y="1497"/>
                  </a:cubicBezTo>
                  <a:cubicBezTo>
                    <a:pt x="778" y="1497"/>
                    <a:pt x="499" y="1776"/>
                    <a:pt x="499" y="2121"/>
                  </a:cubicBezTo>
                </a:path>
              </a:pathLst>
            </a:custGeom>
            <a:noFill/>
            <a:ln w="15875" cap="sq">
              <a:solidFill>
                <a:srgbClr val="E6E6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4" name="Group 3">
            <a:extLst>
              <a:ext uri="{FF2B5EF4-FFF2-40B4-BE49-F238E27FC236}">
                <a16:creationId xmlns:a16="http://schemas.microsoft.com/office/drawing/2014/main" id="{F3FE946B-5220-415C-B173-7F7AE1D5A75A}"/>
              </a:ext>
            </a:extLst>
          </p:cNvPr>
          <p:cNvGrpSpPr/>
          <p:nvPr/>
        </p:nvGrpSpPr>
        <p:grpSpPr>
          <a:xfrm>
            <a:off x="6922619" y="3277719"/>
            <a:ext cx="781282" cy="781282"/>
            <a:chOff x="6621825" y="1828525"/>
            <a:chExt cx="781282" cy="781282"/>
          </a:xfrm>
          <a:solidFill>
            <a:schemeClr val="bg1">
              <a:lumMod val="75000"/>
            </a:schemeClr>
          </a:solidFill>
        </p:grpSpPr>
        <p:sp>
          <p:nvSpPr>
            <p:cNvPr id="74" name="Oval 73">
              <a:extLst>
                <a:ext uri="{FF2B5EF4-FFF2-40B4-BE49-F238E27FC236}">
                  <a16:creationId xmlns:a16="http://schemas.microsoft.com/office/drawing/2014/main" id="{68067144-A29F-4D5E-B2CC-4704920C18E7}"/>
                </a:ext>
              </a:extLst>
            </p:cNvPr>
            <p:cNvSpPr/>
            <p:nvPr/>
          </p:nvSpPr>
          <p:spPr bwMode="auto">
            <a:xfrm rot="1643308">
              <a:off x="6621825" y="1828525"/>
              <a:ext cx="781282" cy="781282"/>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9" name="Shield_EA18">
              <a:extLst>
                <a:ext uri="{FF2B5EF4-FFF2-40B4-BE49-F238E27FC236}">
                  <a16:creationId xmlns:a16="http://schemas.microsoft.com/office/drawing/2014/main" id="{EA884035-A965-4E25-951D-EC8CA745E7F4}"/>
                </a:ext>
              </a:extLst>
            </p:cNvPr>
            <p:cNvSpPr>
              <a:spLocks noChangeAspect="1"/>
            </p:cNvSpPr>
            <p:nvPr/>
          </p:nvSpPr>
          <p:spPr bwMode="auto">
            <a:xfrm>
              <a:off x="6840694" y="2036286"/>
              <a:ext cx="343544" cy="365760"/>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grpFill/>
            <a:ln w="15875" cap="sq">
              <a:solidFill>
                <a:srgbClr val="E6E6E6"/>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3" name="Group 2">
            <a:extLst>
              <a:ext uri="{FF2B5EF4-FFF2-40B4-BE49-F238E27FC236}">
                <a16:creationId xmlns:a16="http://schemas.microsoft.com/office/drawing/2014/main" id="{265D6638-4A52-49FE-8317-AE970EF59EA6}"/>
              </a:ext>
            </a:extLst>
          </p:cNvPr>
          <p:cNvGrpSpPr/>
          <p:nvPr/>
        </p:nvGrpSpPr>
        <p:grpSpPr>
          <a:xfrm>
            <a:off x="6665582" y="1765502"/>
            <a:ext cx="781282" cy="781282"/>
            <a:chOff x="6873999" y="3404401"/>
            <a:chExt cx="781282" cy="781282"/>
          </a:xfrm>
          <a:solidFill>
            <a:schemeClr val="bg1">
              <a:lumMod val="75000"/>
            </a:schemeClr>
          </a:solidFill>
        </p:grpSpPr>
        <p:sp>
          <p:nvSpPr>
            <p:cNvPr id="76" name="Oval 75">
              <a:extLst>
                <a:ext uri="{FF2B5EF4-FFF2-40B4-BE49-F238E27FC236}">
                  <a16:creationId xmlns:a16="http://schemas.microsoft.com/office/drawing/2014/main" id="{2B9CEE52-2311-412E-BDC7-4DED08E6026F}"/>
                </a:ext>
              </a:extLst>
            </p:cNvPr>
            <p:cNvSpPr/>
            <p:nvPr/>
          </p:nvSpPr>
          <p:spPr bwMode="auto">
            <a:xfrm rot="3422427">
              <a:off x="6873999" y="3404401"/>
              <a:ext cx="781282" cy="781282"/>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0" name="document_6">
              <a:extLst>
                <a:ext uri="{FF2B5EF4-FFF2-40B4-BE49-F238E27FC236}">
                  <a16:creationId xmlns:a16="http://schemas.microsoft.com/office/drawing/2014/main" id="{BBED4135-C26E-4B16-9EDA-8888F7435FC1}"/>
                </a:ext>
              </a:extLst>
            </p:cNvPr>
            <p:cNvSpPr>
              <a:spLocks noChangeAspect="1" noEditPoints="1"/>
            </p:cNvSpPr>
            <p:nvPr/>
          </p:nvSpPr>
          <p:spPr bwMode="auto">
            <a:xfrm>
              <a:off x="7118336" y="3612162"/>
              <a:ext cx="292608" cy="365760"/>
            </a:xfrm>
            <a:custGeom>
              <a:avLst/>
              <a:gdLst>
                <a:gd name="T0" fmla="*/ 99 w 265"/>
                <a:gd name="T1" fmla="*/ 332 h 332"/>
                <a:gd name="T2" fmla="*/ 0 w 265"/>
                <a:gd name="T3" fmla="*/ 332 h 332"/>
                <a:gd name="T4" fmla="*/ 0 w 265"/>
                <a:gd name="T5" fmla="*/ 49 h 332"/>
                <a:gd name="T6" fmla="*/ 49 w 265"/>
                <a:gd name="T7" fmla="*/ 0 h 332"/>
                <a:gd name="T8" fmla="*/ 241 w 265"/>
                <a:gd name="T9" fmla="*/ 0 h 332"/>
                <a:gd name="T10" fmla="*/ 241 w 265"/>
                <a:gd name="T11" fmla="*/ 127 h 332"/>
                <a:gd name="T12" fmla="*/ 265 w 265"/>
                <a:gd name="T13" fmla="*/ 219 h 332"/>
                <a:gd name="T14" fmla="*/ 132 w 265"/>
                <a:gd name="T15" fmla="*/ 219 h 332"/>
                <a:gd name="T16" fmla="*/ 132 w 265"/>
                <a:gd name="T17" fmla="*/ 332 h 332"/>
                <a:gd name="T18" fmla="*/ 265 w 265"/>
                <a:gd name="T19" fmla="*/ 332 h 332"/>
                <a:gd name="T20" fmla="*/ 265 w 265"/>
                <a:gd name="T21" fmla="*/ 219 h 332"/>
                <a:gd name="T22" fmla="*/ 245 w 265"/>
                <a:gd name="T23" fmla="*/ 219 h 332"/>
                <a:gd name="T24" fmla="*/ 245 w 265"/>
                <a:gd name="T25" fmla="*/ 198 h 332"/>
                <a:gd name="T26" fmla="*/ 201 w 265"/>
                <a:gd name="T27" fmla="*/ 153 h 332"/>
                <a:gd name="T28" fmla="*/ 157 w 265"/>
                <a:gd name="T29" fmla="*/ 198 h 332"/>
                <a:gd name="T30" fmla="*/ 157 w 265"/>
                <a:gd name="T31"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5" h="332">
                  <a:moveTo>
                    <a:pt x="99" y="332"/>
                  </a:moveTo>
                  <a:cubicBezTo>
                    <a:pt x="0" y="332"/>
                    <a:pt x="0" y="332"/>
                    <a:pt x="0" y="332"/>
                  </a:cubicBezTo>
                  <a:cubicBezTo>
                    <a:pt x="0" y="49"/>
                    <a:pt x="0" y="49"/>
                    <a:pt x="0" y="49"/>
                  </a:cubicBezTo>
                  <a:cubicBezTo>
                    <a:pt x="49" y="0"/>
                    <a:pt x="49" y="0"/>
                    <a:pt x="49" y="0"/>
                  </a:cubicBezTo>
                  <a:cubicBezTo>
                    <a:pt x="241" y="0"/>
                    <a:pt x="241" y="0"/>
                    <a:pt x="241" y="0"/>
                  </a:cubicBezTo>
                  <a:cubicBezTo>
                    <a:pt x="241" y="127"/>
                    <a:pt x="241" y="127"/>
                    <a:pt x="241" y="127"/>
                  </a:cubicBezTo>
                  <a:moveTo>
                    <a:pt x="265" y="219"/>
                  </a:moveTo>
                  <a:cubicBezTo>
                    <a:pt x="132" y="219"/>
                    <a:pt x="132" y="219"/>
                    <a:pt x="132" y="219"/>
                  </a:cubicBezTo>
                  <a:cubicBezTo>
                    <a:pt x="132" y="332"/>
                    <a:pt x="132" y="332"/>
                    <a:pt x="132" y="332"/>
                  </a:cubicBezTo>
                  <a:cubicBezTo>
                    <a:pt x="265" y="332"/>
                    <a:pt x="265" y="332"/>
                    <a:pt x="265" y="332"/>
                  </a:cubicBezTo>
                  <a:lnTo>
                    <a:pt x="265" y="219"/>
                  </a:lnTo>
                  <a:close/>
                  <a:moveTo>
                    <a:pt x="245" y="219"/>
                  </a:moveTo>
                  <a:cubicBezTo>
                    <a:pt x="245" y="198"/>
                    <a:pt x="245" y="198"/>
                    <a:pt x="245" y="198"/>
                  </a:cubicBezTo>
                  <a:cubicBezTo>
                    <a:pt x="245" y="173"/>
                    <a:pt x="226" y="153"/>
                    <a:pt x="201" y="153"/>
                  </a:cubicBezTo>
                  <a:cubicBezTo>
                    <a:pt x="177" y="153"/>
                    <a:pt x="157" y="173"/>
                    <a:pt x="157" y="198"/>
                  </a:cubicBezTo>
                  <a:cubicBezTo>
                    <a:pt x="157" y="219"/>
                    <a:pt x="157" y="219"/>
                    <a:pt x="157" y="219"/>
                  </a:cubicBezTo>
                </a:path>
              </a:pathLst>
            </a:custGeom>
            <a:grpFill/>
            <a:ln w="15875" cap="sq">
              <a:solidFill>
                <a:srgbClr val="E6E6E6"/>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grpSp>
      <p:sp>
        <p:nvSpPr>
          <p:cNvPr id="65" name="Oval 64">
            <a:extLst>
              <a:ext uri="{FF2B5EF4-FFF2-40B4-BE49-F238E27FC236}">
                <a16:creationId xmlns:a16="http://schemas.microsoft.com/office/drawing/2014/main" id="{9C25BABB-A9FA-4AE8-A248-7ACB2234A56E}"/>
              </a:ext>
            </a:extLst>
          </p:cNvPr>
          <p:cNvSpPr/>
          <p:nvPr/>
        </p:nvSpPr>
        <p:spPr bwMode="auto">
          <a:xfrm>
            <a:off x="3145599" y="2435376"/>
            <a:ext cx="2106840" cy="2106840"/>
          </a:xfrm>
          <a:prstGeom prst="ellipse">
            <a:avLst/>
          </a:prstGeom>
          <a:noFill/>
          <a:ln w="19050" cap="flat" cmpd="sng" algn="ctr">
            <a:solidFill>
              <a:schemeClr val="accent1"/>
            </a:solidFill>
            <a:prstDash val="solid"/>
            <a:headEnd type="none"/>
            <a:tailEnd type="none"/>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26" name="TextBox 25">
            <a:extLst>
              <a:ext uri="{FF2B5EF4-FFF2-40B4-BE49-F238E27FC236}">
                <a16:creationId xmlns:a16="http://schemas.microsoft.com/office/drawing/2014/main" id="{51EBA469-3692-412A-A887-E1AB5D6A3906}"/>
              </a:ext>
            </a:extLst>
          </p:cNvPr>
          <p:cNvSpPr txBox="1"/>
          <p:nvPr/>
        </p:nvSpPr>
        <p:spPr>
          <a:xfrm>
            <a:off x="-2415257" y="3058058"/>
            <a:ext cx="5227028"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120" normalizeH="0" baseline="0" noProof="0" dirty="0">
                <a:ln>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rPr>
              <a:t>Built in</a:t>
            </a:r>
            <a:r>
              <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rPr>
              <a:t> </a:t>
            </a:r>
            <a:br>
              <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rPr>
            </a:br>
            <a:r>
              <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rPr>
              <a:t>security</a:t>
            </a:r>
          </a:p>
        </p:txBody>
      </p:sp>
      <p:grpSp>
        <p:nvGrpSpPr>
          <p:cNvPr id="6" name="Group 5">
            <a:extLst>
              <a:ext uri="{FF2B5EF4-FFF2-40B4-BE49-F238E27FC236}">
                <a16:creationId xmlns:a16="http://schemas.microsoft.com/office/drawing/2014/main" id="{6B571C48-49AB-4427-9A3D-6EDDF3FFC244}"/>
              </a:ext>
            </a:extLst>
          </p:cNvPr>
          <p:cNvGrpSpPr/>
          <p:nvPr/>
        </p:nvGrpSpPr>
        <p:grpSpPr>
          <a:xfrm>
            <a:off x="6293768" y="4898711"/>
            <a:ext cx="781282" cy="781282"/>
            <a:chOff x="6293768" y="4898711"/>
            <a:chExt cx="781282" cy="781282"/>
          </a:xfrm>
        </p:grpSpPr>
        <p:sp>
          <p:nvSpPr>
            <p:cNvPr id="79" name="Oval 78">
              <a:extLst>
                <a:ext uri="{FF2B5EF4-FFF2-40B4-BE49-F238E27FC236}">
                  <a16:creationId xmlns:a16="http://schemas.microsoft.com/office/drawing/2014/main" id="{B36377C2-0C75-4F6C-AEB9-3DDF79049771}"/>
                </a:ext>
              </a:extLst>
            </p:cNvPr>
            <p:cNvSpPr/>
            <p:nvPr/>
          </p:nvSpPr>
          <p:spPr bwMode="auto">
            <a:xfrm rot="5400000">
              <a:off x="6293768" y="4898711"/>
              <a:ext cx="781282" cy="781282"/>
            </a:xfrm>
            <a:prstGeom prst="ellipse">
              <a:avLst/>
            </a:prstGeom>
            <a:solidFill>
              <a:schemeClr val="bg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3" name="Freeform 5">
              <a:extLst>
                <a:ext uri="{FF2B5EF4-FFF2-40B4-BE49-F238E27FC236}">
                  <a16:creationId xmlns:a16="http://schemas.microsoft.com/office/drawing/2014/main" id="{E0C2B67F-AED1-4FC3-947A-00CB318C80D8}"/>
                </a:ext>
              </a:extLst>
            </p:cNvPr>
            <p:cNvSpPr>
              <a:spLocks noEditPoints="1"/>
            </p:cNvSpPr>
            <p:nvPr/>
          </p:nvSpPr>
          <p:spPr bwMode="auto">
            <a:xfrm>
              <a:off x="6534612" y="5079369"/>
              <a:ext cx="299594" cy="419967"/>
            </a:xfrm>
            <a:custGeom>
              <a:avLst/>
              <a:gdLst>
                <a:gd name="T0" fmla="*/ 544 w 544"/>
                <a:gd name="T1" fmla="*/ 768 h 768"/>
                <a:gd name="T2" fmla="*/ 0 w 544"/>
                <a:gd name="T3" fmla="*/ 768 h 768"/>
                <a:gd name="T4" fmla="*/ 0 w 544"/>
                <a:gd name="T5" fmla="*/ 360 h 768"/>
                <a:gd name="T6" fmla="*/ 544 w 544"/>
                <a:gd name="T7" fmla="*/ 360 h 768"/>
                <a:gd name="T8" fmla="*/ 544 w 544"/>
                <a:gd name="T9" fmla="*/ 768 h 768"/>
                <a:gd name="T10" fmla="*/ 447 w 544"/>
                <a:gd name="T11" fmla="*/ 360 h 768"/>
                <a:gd name="T12" fmla="*/ 447 w 544"/>
                <a:gd name="T13" fmla="*/ 172 h 768"/>
                <a:gd name="T14" fmla="*/ 276 w 544"/>
                <a:gd name="T15" fmla="*/ 0 h 768"/>
                <a:gd name="T16" fmla="*/ 105 w 544"/>
                <a:gd name="T17" fmla="*/ 172 h 768"/>
                <a:gd name="T18" fmla="*/ 105 w 544"/>
                <a:gd name="T19" fmla="*/ 36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4" h="768">
                  <a:moveTo>
                    <a:pt x="544" y="768"/>
                  </a:moveTo>
                  <a:cubicBezTo>
                    <a:pt x="0" y="768"/>
                    <a:pt x="0" y="768"/>
                    <a:pt x="0" y="768"/>
                  </a:cubicBezTo>
                  <a:cubicBezTo>
                    <a:pt x="0" y="360"/>
                    <a:pt x="0" y="360"/>
                    <a:pt x="0" y="360"/>
                  </a:cubicBezTo>
                  <a:cubicBezTo>
                    <a:pt x="544" y="360"/>
                    <a:pt x="544" y="360"/>
                    <a:pt x="544" y="360"/>
                  </a:cubicBezTo>
                  <a:lnTo>
                    <a:pt x="544" y="768"/>
                  </a:lnTo>
                  <a:close/>
                  <a:moveTo>
                    <a:pt x="447" y="360"/>
                  </a:moveTo>
                  <a:cubicBezTo>
                    <a:pt x="447" y="172"/>
                    <a:pt x="447" y="172"/>
                    <a:pt x="447" y="172"/>
                  </a:cubicBezTo>
                  <a:cubicBezTo>
                    <a:pt x="447" y="78"/>
                    <a:pt x="371" y="0"/>
                    <a:pt x="276" y="0"/>
                  </a:cubicBezTo>
                  <a:cubicBezTo>
                    <a:pt x="180" y="0"/>
                    <a:pt x="105" y="78"/>
                    <a:pt x="105" y="172"/>
                  </a:cubicBezTo>
                  <a:cubicBezTo>
                    <a:pt x="105" y="360"/>
                    <a:pt x="105" y="360"/>
                    <a:pt x="105" y="360"/>
                  </a:cubicBezTo>
                </a:path>
              </a:pathLst>
            </a:custGeom>
            <a:noFill/>
            <a:ln w="15875" cap="sq">
              <a:solidFill>
                <a:srgbClr val="E6E6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latin typeface="Segoe UI"/>
              </a:endParaRPr>
            </a:p>
          </p:txBody>
        </p:sp>
      </p:grpSp>
    </p:spTree>
    <p:extLst>
      <p:ext uri="{BB962C8B-B14F-4D97-AF65-F5344CB8AC3E}">
        <p14:creationId xmlns:p14="http://schemas.microsoft.com/office/powerpoint/2010/main" val="395475728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extBox 166">
            <a:extLst>
              <a:ext uri="{FF2B5EF4-FFF2-40B4-BE49-F238E27FC236}">
                <a16:creationId xmlns:a16="http://schemas.microsoft.com/office/drawing/2014/main" id="{2BE74551-84EA-4076-99F8-5BB7CFFAE62E}"/>
              </a:ext>
            </a:extLst>
          </p:cNvPr>
          <p:cNvSpPr txBox="1"/>
          <p:nvPr/>
        </p:nvSpPr>
        <p:spPr>
          <a:xfrm>
            <a:off x="274639" y="2905241"/>
            <a:ext cx="5678486" cy="2573012"/>
          </a:xfrm>
          <a:prstGeom prst="rect">
            <a:avLst/>
          </a:prstGeom>
          <a:noFill/>
        </p:spPr>
        <p:txBody>
          <a:bodyPr wrap="square" lIns="182880" tIns="146304" rIns="182880" bIns="146304" rtlCol="0">
            <a:spAutoFit/>
          </a:bodyPr>
          <a:lstStyle/>
          <a:p>
            <a:pPr defTabSz="914224">
              <a:lnSpc>
                <a:spcPct val="90000"/>
              </a:lnSpc>
              <a:spcBef>
                <a:spcPts val="1200"/>
              </a:spcBef>
              <a:spcAft>
                <a:spcPts val="1200"/>
              </a:spcAft>
              <a:defRPr/>
            </a:pPr>
            <a:r>
              <a:rPr lang="en-US" sz="2400" spc="70" dirty="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rPr>
              <a:t>Can your access control policies </a:t>
            </a:r>
            <a:br>
              <a:rPr lang="en-US" sz="2400" spc="70" dirty="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rPr>
            </a:br>
            <a:r>
              <a:rPr lang="en-US" sz="2400" spc="70" dirty="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rPr>
              <a:t>adapt to changing conditions?</a:t>
            </a:r>
            <a:endParaRPr kumimoji="0" lang="en-US" sz="2400" b="0" i="0" u="none" strike="noStrike" kern="0" cap="none" spc="70" normalizeH="0" baseline="0" noProof="0" dirty="0">
              <a:ln>
                <a:noFill/>
              </a:ln>
              <a:gradFill>
                <a:gsLst>
                  <a:gs pos="1250">
                    <a:schemeClr val="tx1"/>
                  </a:gs>
                  <a:gs pos="100000">
                    <a:schemeClr val="tx1"/>
                  </a:gs>
                </a:gsLst>
                <a:lin ang="5400000" scaled="0"/>
              </a:gradFill>
              <a:effectLst/>
              <a:uLnTx/>
              <a:uFillTx/>
              <a:latin typeface="Segoe UI Semilight" panose="020B0402040204020203" pitchFamily="34" charset="0"/>
              <a:ea typeface="Segoe UI Black" panose="020B0A02040204020203" pitchFamily="34" charset="0"/>
              <a:cs typeface="Segoe UI Semilight" panose="020B0402040204020203" pitchFamily="34" charset="0"/>
            </a:endParaRPr>
          </a:p>
          <a:p>
            <a:pPr lvl="0" defTabSz="914224">
              <a:lnSpc>
                <a:spcPct val="90000"/>
              </a:lnSpc>
              <a:spcBef>
                <a:spcPts val="1200"/>
              </a:spcBef>
              <a:spcAft>
                <a:spcPts val="1200"/>
              </a:spcAft>
              <a:defRPr/>
            </a:pPr>
            <a:r>
              <a:rPr lang="en-US" sz="2400" kern="0" spc="70" dirty="0">
                <a:gradFill>
                  <a:gsLst>
                    <a:gs pos="1250">
                      <a:schemeClr val="tx1"/>
                    </a:gs>
                    <a:gs pos="100000">
                      <a:schemeClr val="tx1"/>
                    </a:gs>
                  </a:gsLst>
                  <a:lin ang="5400000" scaled="0"/>
                </a:gradFill>
                <a:latin typeface="Segoe UI Semilight" panose="020B0402040204020203" pitchFamily="34" charset="0"/>
                <a:ea typeface="Segoe UI Black" panose="020B0A02040204020203" pitchFamily="34" charset="0"/>
                <a:cs typeface="Segoe UI Semilight" panose="020B0402040204020203" pitchFamily="34" charset="0"/>
              </a:rPr>
              <a:t>Can you improve user experience </a:t>
            </a:r>
            <a:br>
              <a:rPr lang="en-US" sz="2400" kern="0" spc="70" dirty="0">
                <a:gradFill>
                  <a:gsLst>
                    <a:gs pos="1250">
                      <a:schemeClr val="tx1"/>
                    </a:gs>
                    <a:gs pos="100000">
                      <a:schemeClr val="tx1"/>
                    </a:gs>
                  </a:gsLst>
                  <a:lin ang="5400000" scaled="0"/>
                </a:gradFill>
                <a:latin typeface="Segoe UI Semilight" panose="020B0402040204020203" pitchFamily="34" charset="0"/>
                <a:ea typeface="Segoe UI Black" panose="020B0A02040204020203" pitchFamily="34" charset="0"/>
                <a:cs typeface="Segoe UI Semilight" panose="020B0402040204020203" pitchFamily="34" charset="0"/>
              </a:rPr>
            </a:br>
            <a:r>
              <a:rPr lang="en-US" sz="2400" kern="0" spc="70" dirty="0">
                <a:gradFill>
                  <a:gsLst>
                    <a:gs pos="1250">
                      <a:schemeClr val="tx1"/>
                    </a:gs>
                    <a:gs pos="100000">
                      <a:schemeClr val="tx1"/>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and</a:t>
            </a:r>
            <a:r>
              <a:rPr lang="en-US" sz="2400" kern="0" spc="70" dirty="0">
                <a:gradFill>
                  <a:gsLst>
                    <a:gs pos="1250">
                      <a:schemeClr val="tx1"/>
                    </a:gs>
                    <a:gs pos="100000">
                      <a:schemeClr val="tx1"/>
                    </a:gs>
                  </a:gsLst>
                  <a:lin ang="5400000" scaled="0"/>
                </a:gradFill>
                <a:latin typeface="Segoe UI Semilight" panose="020B0402040204020203" pitchFamily="34" charset="0"/>
                <a:ea typeface="Segoe UI Black" panose="020B0A02040204020203" pitchFamily="34" charset="0"/>
                <a:cs typeface="Segoe UI Semilight" panose="020B0402040204020203" pitchFamily="34" charset="0"/>
              </a:rPr>
              <a:t> strengthen access protection?</a:t>
            </a:r>
            <a:endParaRPr kumimoji="0" lang="en-US" sz="2400" b="0" i="0" u="none" strike="noStrike" kern="0" cap="none" spc="70" normalizeH="0" baseline="0" noProof="0" dirty="0">
              <a:ln>
                <a:noFill/>
              </a:ln>
              <a:gradFill>
                <a:gsLst>
                  <a:gs pos="1250">
                    <a:schemeClr val="tx1"/>
                  </a:gs>
                  <a:gs pos="100000">
                    <a:schemeClr val="tx1"/>
                  </a:gs>
                </a:gsLst>
                <a:lin ang="5400000" scaled="0"/>
              </a:gradFill>
              <a:effectLst/>
              <a:uLnTx/>
              <a:uFillTx/>
              <a:latin typeface="Segoe UI Semilight" panose="020B0402040204020203" pitchFamily="34" charset="0"/>
              <a:ea typeface="Segoe UI Black" panose="020B0A02040204020203" pitchFamily="34" charset="0"/>
              <a:cs typeface="Segoe UI Semilight" panose="020B0402040204020203" pitchFamily="34" charset="0"/>
            </a:endParaRPr>
          </a:p>
          <a:p>
            <a:pPr lvl="0" defTabSz="914224">
              <a:lnSpc>
                <a:spcPct val="90000"/>
              </a:lnSpc>
              <a:spcBef>
                <a:spcPts val="1200"/>
              </a:spcBef>
              <a:spcAft>
                <a:spcPts val="1200"/>
              </a:spcAft>
              <a:defRPr/>
            </a:pPr>
            <a:r>
              <a:rPr lang="en-US" sz="2400" kern="0" spc="70" dirty="0">
                <a:gradFill>
                  <a:gsLst>
                    <a:gs pos="1250">
                      <a:schemeClr val="tx1"/>
                    </a:gs>
                    <a:gs pos="100000">
                      <a:schemeClr val="tx1"/>
                    </a:gs>
                  </a:gsLst>
                  <a:lin ang="5400000" scaled="0"/>
                </a:gradFill>
                <a:latin typeface="Segoe UI Semilight" panose="020B0402040204020203" pitchFamily="34" charset="0"/>
                <a:ea typeface="Segoe UI Black" panose="020B0A02040204020203" pitchFamily="34" charset="0"/>
                <a:cs typeface="Segoe UI Semilight" panose="020B0402040204020203" pitchFamily="34" charset="0"/>
              </a:rPr>
              <a:t>How do you protect user credentials? </a:t>
            </a:r>
            <a:endParaRPr kumimoji="0" lang="en-US" sz="2400" b="0" i="0" u="none" strike="noStrike" kern="0" cap="none" spc="70" normalizeH="0" baseline="0" noProof="0" dirty="0">
              <a:ln>
                <a:noFill/>
              </a:ln>
              <a:gradFill>
                <a:gsLst>
                  <a:gs pos="1250">
                    <a:schemeClr val="tx1"/>
                  </a:gs>
                  <a:gs pos="100000">
                    <a:schemeClr val="tx1"/>
                  </a:gs>
                </a:gsLst>
                <a:lin ang="5400000" scaled="0"/>
              </a:gradFill>
              <a:effectLst/>
              <a:uLnTx/>
              <a:uFillTx/>
              <a:latin typeface="Segoe UI Semilight" panose="020B0402040204020203" pitchFamily="34" charset="0"/>
              <a:ea typeface="Segoe UI Black" panose="020B0A02040204020203" pitchFamily="34" charset="0"/>
              <a:cs typeface="Segoe UI Semilight" panose="020B0402040204020203" pitchFamily="34" charset="0"/>
            </a:endParaRPr>
          </a:p>
        </p:txBody>
      </p:sp>
      <p:pic>
        <p:nvPicPr>
          <p:cNvPr id="180" name="Picture 179">
            <a:extLst>
              <a:ext uri="{FF2B5EF4-FFF2-40B4-BE49-F238E27FC236}">
                <a16:creationId xmlns:a16="http://schemas.microsoft.com/office/drawing/2014/main" id="{333D82C3-8999-43B1-A22B-8925421D43E6}"/>
              </a:ext>
            </a:extLst>
          </p:cNvPr>
          <p:cNvPicPr>
            <a:picLocks noChangeAspect="1"/>
          </p:cNvPicPr>
          <p:nvPr/>
        </p:nvPicPr>
        <p:blipFill rotWithShape="1">
          <a:blip r:embed="rId3"/>
          <a:srcRect l="39363" t="17767" r="12254"/>
          <a:stretch/>
        </p:blipFill>
        <p:spPr>
          <a:xfrm>
            <a:off x="6261759" y="-1"/>
            <a:ext cx="6174716" cy="6994525"/>
          </a:xfrm>
          <a:prstGeom prst="rect">
            <a:avLst/>
          </a:prstGeom>
        </p:spPr>
      </p:pic>
      <p:sp>
        <p:nvSpPr>
          <p:cNvPr id="2" name="Title 1">
            <a:extLst>
              <a:ext uri="{FF2B5EF4-FFF2-40B4-BE49-F238E27FC236}">
                <a16:creationId xmlns:a16="http://schemas.microsoft.com/office/drawing/2014/main" id="{7E0C8834-D268-437F-8DCF-0A27A3355797}"/>
              </a:ext>
            </a:extLst>
          </p:cNvPr>
          <p:cNvSpPr>
            <a:spLocks noGrp="1"/>
          </p:cNvSpPr>
          <p:nvPr>
            <p:ph type="title"/>
          </p:nvPr>
        </p:nvSpPr>
        <p:spPr>
          <a:xfrm>
            <a:off x="274639" y="295274"/>
            <a:ext cx="5486399" cy="2287589"/>
          </a:xfrm>
        </p:spPr>
        <p:txBody>
          <a:bodyPr/>
          <a:lstStyle/>
          <a:p>
            <a:r>
              <a:rPr lang="en-US" dirty="0"/>
              <a:t>How much control </a:t>
            </a:r>
            <a:br>
              <a:rPr lang="en-US" dirty="0"/>
            </a:br>
            <a:r>
              <a:rPr lang="en-US" dirty="0"/>
              <a:t>do you have over </a:t>
            </a:r>
            <a:r>
              <a:rPr lang="en-US" dirty="0">
                <a:gradFill>
                  <a:gsLst>
                    <a:gs pos="1250">
                      <a:schemeClr val="tx2"/>
                    </a:gs>
                    <a:gs pos="100000">
                      <a:schemeClr val="tx2"/>
                    </a:gs>
                  </a:gsLst>
                  <a:lin ang="5400000" scaled="0"/>
                </a:gradFill>
                <a:cs typeface="Segoe UI Semilight" panose="020B0402040204020203" pitchFamily="34" charset="0"/>
              </a:rPr>
              <a:t>access</a:t>
            </a:r>
            <a:r>
              <a:rPr lang="en-US" dirty="0"/>
              <a:t>?</a:t>
            </a:r>
          </a:p>
        </p:txBody>
      </p:sp>
      <p:sp>
        <p:nvSpPr>
          <p:cNvPr id="3" name="Rectangle 2">
            <a:extLst>
              <a:ext uri="{FF2B5EF4-FFF2-40B4-BE49-F238E27FC236}">
                <a16:creationId xmlns:a16="http://schemas.microsoft.com/office/drawing/2014/main" id="{3DD26BF3-D635-4487-89B5-D585BCBE85FD}"/>
              </a:ext>
            </a:extLst>
          </p:cNvPr>
          <p:cNvSpPr/>
          <p:nvPr/>
        </p:nvSpPr>
        <p:spPr bwMode="auto">
          <a:xfrm>
            <a:off x="4838700" y="6699251"/>
            <a:ext cx="1423059" cy="295274"/>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5486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1.99132E-7 1.31185E-6 L 0.01545 1.31185E-6 " pathEditMode="relative" rAng="0" ptsTypes="AA">
                                      <p:cBhvr>
                                        <p:cTn id="9" dur="750" spd="-100000" fill="hold"/>
                                        <p:tgtEl>
                                          <p:spTgt spid="2"/>
                                        </p:tgtEl>
                                        <p:attrNameLst>
                                          <p:attrName>ppt_x</p:attrName>
                                          <p:attrName>ppt_y</p:attrName>
                                        </p:attrNameLst>
                                      </p:cBhvr>
                                      <p:rCtr x="766" y="0"/>
                                    </p:animMotion>
                                  </p:childTnLst>
                                </p:cTn>
                              </p:par>
                              <p:par>
                                <p:cTn id="10" presetID="10" presetClass="entr" presetSubtype="0" fill="hold" grpId="0" nodeType="withEffect">
                                  <p:stCondLst>
                                    <p:cond delay="0"/>
                                  </p:stCondLst>
                                  <p:childTnLst>
                                    <p:set>
                                      <p:cBhvr>
                                        <p:cTn id="11" dur="1" fill="hold">
                                          <p:stCondLst>
                                            <p:cond delay="0"/>
                                          </p:stCondLst>
                                        </p:cTn>
                                        <p:tgtEl>
                                          <p:spTgt spid="167"/>
                                        </p:tgtEl>
                                        <p:attrNameLst>
                                          <p:attrName>style.visibility</p:attrName>
                                        </p:attrNameLst>
                                      </p:cBhvr>
                                      <p:to>
                                        <p:strVal val="visible"/>
                                      </p:to>
                                    </p:set>
                                    <p:animEffect transition="in" filter="fade">
                                      <p:cBhvr>
                                        <p:cTn id="12" dur="500"/>
                                        <p:tgtEl>
                                          <p:spTgt spid="167"/>
                                        </p:tgtEl>
                                      </p:cBhvr>
                                    </p:animEffect>
                                  </p:childTnLst>
                                </p:cTn>
                              </p:par>
                              <p:par>
                                <p:cTn id="13" presetID="42" presetClass="path" presetSubtype="0" decel="100000" fill="hold" grpId="1" nodeType="withEffect">
                                  <p:stCondLst>
                                    <p:cond delay="0"/>
                                  </p:stCondLst>
                                  <p:childTnLst>
                                    <p:animMotion origin="layout" path="M 8.78223E-7 -2.93236E-6 L 8.78223E-7 0.02156 " pathEditMode="relative" rAng="0" ptsTypes="AA">
                                      <p:cBhvr>
                                        <p:cTn id="14" dur="750" spd="-100000" fill="hold"/>
                                        <p:tgtEl>
                                          <p:spTgt spid="167"/>
                                        </p:tgtEl>
                                        <p:attrNameLst>
                                          <p:attrName>ppt_x</p:attrName>
                                          <p:attrName>ppt_y</p:attrName>
                                        </p:attrNameLst>
                                      </p:cBhvr>
                                      <p:rCtr x="0" y="10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p:bldP spid="167" grpId="1"/>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9A211-271F-455E-8452-B356DE9514FA}"/>
              </a:ext>
            </a:extLst>
          </p:cNvPr>
          <p:cNvSpPr>
            <a:spLocks noGrp="1"/>
          </p:cNvSpPr>
          <p:nvPr>
            <p:ph type="title"/>
          </p:nvPr>
        </p:nvSpPr>
        <p:spPr/>
        <p:txBody>
          <a:bodyPr/>
          <a:lstStyle/>
          <a:p>
            <a:r>
              <a:rPr lang="en-US" dirty="0"/>
              <a:t>Identity and access management</a:t>
            </a:r>
            <a:br>
              <a:rPr lang="en-US" dirty="0"/>
            </a:br>
            <a:r>
              <a:rPr lang="en-US" sz="2000" spc="100" dirty="0">
                <a:gradFill>
                  <a:gsLst>
                    <a:gs pos="1250">
                      <a:schemeClr val="tx2"/>
                    </a:gs>
                    <a:gs pos="100000">
                      <a:schemeClr val="tx2"/>
                    </a:gs>
                  </a:gsLst>
                  <a:lin ang="5400000" scaled="0"/>
                </a:gradFill>
                <a:latin typeface="Segoe UI Semilight" panose="020B0402040204020203" pitchFamily="34" charset="0"/>
                <a:cs typeface="Segoe UI Semilight" panose="020B0402040204020203" pitchFamily="34" charset="0"/>
              </a:rPr>
              <a:t>Prove users are authorized and secure before granting access to apps, data, and devices</a:t>
            </a:r>
          </a:p>
        </p:txBody>
      </p:sp>
      <p:sp>
        <p:nvSpPr>
          <p:cNvPr id="58" name="TextBox 10">
            <a:extLst>
              <a:ext uri="{FF2B5EF4-FFF2-40B4-BE49-F238E27FC236}">
                <a16:creationId xmlns:a16="http://schemas.microsoft.com/office/drawing/2014/main" id="{61E18A77-5D49-49F2-B1A9-4FCF4BC74C7A}"/>
              </a:ext>
            </a:extLst>
          </p:cNvPr>
          <p:cNvSpPr txBox="1"/>
          <p:nvPr/>
        </p:nvSpPr>
        <p:spPr>
          <a:xfrm>
            <a:off x="4927601" y="4213583"/>
            <a:ext cx="2581272" cy="840230"/>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32472" fontAlgn="base">
              <a:lnSpc>
                <a:spcPct val="90000"/>
              </a:lnSpc>
              <a:spcBef>
                <a:spcPct val="0"/>
              </a:spcBef>
              <a:spcAft>
                <a:spcPct val="0"/>
              </a:spcAft>
              <a:defRPr/>
            </a:pPr>
            <a:r>
              <a:rPr lang="en-US" kern="0" spc="120" dirty="0">
                <a:gradFill>
                  <a:gsLst>
                    <a:gs pos="0">
                      <a:schemeClr val="tx1"/>
                    </a:gs>
                    <a:gs pos="100000">
                      <a:schemeClr val="tx1"/>
                    </a:gs>
                  </a:gsLst>
                  <a:lin ang="16200000" scaled="1"/>
                </a:gradFill>
                <a:latin typeface="Segoe UI Semilight" panose="020B0402040204020203" pitchFamily="34" charset="0"/>
                <a:ea typeface="ＭＳ Ｐゴシック" charset="0"/>
                <a:cs typeface="Segoe UI Semilight" panose="020B0402040204020203" pitchFamily="34" charset="0"/>
              </a:rPr>
              <a:t>Improve user experience while maintaining security</a:t>
            </a:r>
          </a:p>
        </p:txBody>
      </p:sp>
      <p:sp>
        <p:nvSpPr>
          <p:cNvPr id="55" name="TextBox 10">
            <a:extLst>
              <a:ext uri="{FF2B5EF4-FFF2-40B4-BE49-F238E27FC236}">
                <a16:creationId xmlns:a16="http://schemas.microsoft.com/office/drawing/2014/main" id="{037EFB6C-10E9-46BC-A727-A8677C965461}"/>
              </a:ext>
            </a:extLst>
          </p:cNvPr>
          <p:cNvSpPr txBox="1"/>
          <p:nvPr/>
        </p:nvSpPr>
        <p:spPr>
          <a:xfrm>
            <a:off x="8739383" y="4199733"/>
            <a:ext cx="2578608" cy="59093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32472" fontAlgn="base">
              <a:lnSpc>
                <a:spcPct val="90000"/>
              </a:lnSpc>
              <a:spcBef>
                <a:spcPct val="0"/>
              </a:spcBef>
              <a:spcAft>
                <a:spcPct val="0"/>
              </a:spcAft>
              <a:defRPr/>
            </a:pPr>
            <a:r>
              <a:rPr lang="en-US" kern="0" spc="120" dirty="0">
                <a:gradFill>
                  <a:gsLst>
                    <a:gs pos="0">
                      <a:schemeClr val="tx1"/>
                    </a:gs>
                    <a:gs pos="100000">
                      <a:schemeClr val="tx1"/>
                    </a:gs>
                  </a:gsLst>
                  <a:lin ang="16200000" scaled="1"/>
                </a:gradFill>
                <a:latin typeface="Segoe UI Semilight" panose="020B0402040204020203" pitchFamily="34" charset="0"/>
                <a:ea typeface="ＭＳ Ｐゴシック" charset="0"/>
                <a:cs typeface="Segoe UI Semilight" panose="020B0402040204020203" pitchFamily="34" charset="0"/>
              </a:rPr>
              <a:t>Safeguard your credentials</a:t>
            </a:r>
          </a:p>
        </p:txBody>
      </p:sp>
      <p:grpSp>
        <p:nvGrpSpPr>
          <p:cNvPr id="69" name="Group 68">
            <a:extLst>
              <a:ext uri="{FF2B5EF4-FFF2-40B4-BE49-F238E27FC236}">
                <a16:creationId xmlns:a16="http://schemas.microsoft.com/office/drawing/2014/main" id="{C0A23DAB-5E65-4666-8934-C7BCD827BB7D}"/>
              </a:ext>
            </a:extLst>
          </p:cNvPr>
          <p:cNvGrpSpPr/>
          <p:nvPr/>
        </p:nvGrpSpPr>
        <p:grpSpPr>
          <a:xfrm>
            <a:off x="9373678" y="2934569"/>
            <a:ext cx="1310018" cy="944052"/>
            <a:chOff x="9540506" y="3154271"/>
            <a:chExt cx="976362" cy="703607"/>
          </a:xfrm>
        </p:grpSpPr>
        <p:sp>
          <p:nvSpPr>
            <p:cNvPr id="64" name="ContactCard_EEBD" title="Icon of a contact card">
              <a:extLst>
                <a:ext uri="{FF2B5EF4-FFF2-40B4-BE49-F238E27FC236}">
                  <a16:creationId xmlns:a16="http://schemas.microsoft.com/office/drawing/2014/main" id="{819E267A-E8A7-44FB-9405-6B3525B0FF38}"/>
                </a:ext>
              </a:extLst>
            </p:cNvPr>
            <p:cNvSpPr>
              <a:spLocks noChangeAspect="1" noEditPoints="1"/>
            </p:cNvSpPr>
            <p:nvPr/>
          </p:nvSpPr>
          <p:spPr bwMode="auto">
            <a:xfrm>
              <a:off x="9540506" y="3154271"/>
              <a:ext cx="730392" cy="535974"/>
            </a:xfrm>
            <a:custGeom>
              <a:avLst/>
              <a:gdLst>
                <a:gd name="T0" fmla="*/ 2121 w 3742"/>
                <a:gd name="T1" fmla="*/ 998 h 2744"/>
                <a:gd name="T2" fmla="*/ 3368 w 3742"/>
                <a:gd name="T3" fmla="*/ 998 h 2744"/>
                <a:gd name="T4" fmla="*/ 2121 w 3742"/>
                <a:gd name="T5" fmla="*/ 1746 h 2744"/>
                <a:gd name="T6" fmla="*/ 2869 w 3742"/>
                <a:gd name="T7" fmla="*/ 1746 h 2744"/>
                <a:gd name="T8" fmla="*/ 3742 w 3742"/>
                <a:gd name="T9" fmla="*/ 0 h 2744"/>
                <a:gd name="T10" fmla="*/ 0 w 3742"/>
                <a:gd name="T11" fmla="*/ 0 h 2744"/>
                <a:gd name="T12" fmla="*/ 0 w 3742"/>
                <a:gd name="T13" fmla="*/ 2744 h 2744"/>
                <a:gd name="T14" fmla="*/ 3742 w 3742"/>
                <a:gd name="T15" fmla="*/ 2744 h 2744"/>
                <a:gd name="T16" fmla="*/ 3742 w 3742"/>
                <a:gd name="T17" fmla="*/ 0 h 2744"/>
                <a:gd name="T18" fmla="*/ 1123 w 3742"/>
                <a:gd name="T19" fmla="*/ 748 h 2744"/>
                <a:gd name="T20" fmla="*/ 748 w 3742"/>
                <a:gd name="T21" fmla="*/ 1123 h 2744"/>
                <a:gd name="T22" fmla="*/ 1123 w 3742"/>
                <a:gd name="T23" fmla="*/ 1497 h 2744"/>
                <a:gd name="T24" fmla="*/ 1497 w 3742"/>
                <a:gd name="T25" fmla="*/ 1123 h 2744"/>
                <a:gd name="T26" fmla="*/ 1123 w 3742"/>
                <a:gd name="T27" fmla="*/ 748 h 2744"/>
                <a:gd name="T28" fmla="*/ 1746 w 3742"/>
                <a:gd name="T29" fmla="*/ 2121 h 2744"/>
                <a:gd name="T30" fmla="*/ 1123 w 3742"/>
                <a:gd name="T31" fmla="*/ 1497 h 2744"/>
                <a:gd name="T32" fmla="*/ 499 w 3742"/>
                <a:gd name="T33" fmla="*/ 2121 h 2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2" h="2744">
                  <a:moveTo>
                    <a:pt x="2121" y="998"/>
                  </a:moveTo>
                  <a:cubicBezTo>
                    <a:pt x="3368" y="998"/>
                    <a:pt x="3368" y="998"/>
                    <a:pt x="3368" y="998"/>
                  </a:cubicBezTo>
                  <a:moveTo>
                    <a:pt x="2121" y="1746"/>
                  </a:moveTo>
                  <a:cubicBezTo>
                    <a:pt x="2869" y="1746"/>
                    <a:pt x="2869" y="1746"/>
                    <a:pt x="2869" y="1746"/>
                  </a:cubicBezTo>
                  <a:moveTo>
                    <a:pt x="3742" y="0"/>
                  </a:moveTo>
                  <a:cubicBezTo>
                    <a:pt x="0" y="0"/>
                    <a:pt x="0" y="0"/>
                    <a:pt x="0" y="0"/>
                  </a:cubicBezTo>
                  <a:cubicBezTo>
                    <a:pt x="0" y="2744"/>
                    <a:pt x="0" y="2744"/>
                    <a:pt x="0" y="2744"/>
                  </a:cubicBezTo>
                  <a:cubicBezTo>
                    <a:pt x="3742" y="2744"/>
                    <a:pt x="3742" y="2744"/>
                    <a:pt x="3742" y="2744"/>
                  </a:cubicBezTo>
                  <a:lnTo>
                    <a:pt x="3742" y="0"/>
                  </a:lnTo>
                  <a:close/>
                  <a:moveTo>
                    <a:pt x="1123" y="748"/>
                  </a:moveTo>
                  <a:cubicBezTo>
                    <a:pt x="916" y="748"/>
                    <a:pt x="748" y="916"/>
                    <a:pt x="748" y="1123"/>
                  </a:cubicBezTo>
                  <a:cubicBezTo>
                    <a:pt x="748" y="1329"/>
                    <a:pt x="916" y="1497"/>
                    <a:pt x="1123" y="1497"/>
                  </a:cubicBezTo>
                  <a:cubicBezTo>
                    <a:pt x="1329" y="1497"/>
                    <a:pt x="1497" y="1329"/>
                    <a:pt x="1497" y="1123"/>
                  </a:cubicBezTo>
                  <a:cubicBezTo>
                    <a:pt x="1497" y="916"/>
                    <a:pt x="1329" y="748"/>
                    <a:pt x="1123" y="748"/>
                  </a:cubicBezTo>
                  <a:close/>
                  <a:moveTo>
                    <a:pt x="1746" y="2121"/>
                  </a:moveTo>
                  <a:cubicBezTo>
                    <a:pt x="1746" y="1776"/>
                    <a:pt x="1467" y="1497"/>
                    <a:pt x="1123" y="1497"/>
                  </a:cubicBezTo>
                  <a:cubicBezTo>
                    <a:pt x="778" y="1497"/>
                    <a:pt x="499" y="1776"/>
                    <a:pt x="499" y="2121"/>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Oval 4">
              <a:extLst>
                <a:ext uri="{FF2B5EF4-FFF2-40B4-BE49-F238E27FC236}">
                  <a16:creationId xmlns:a16="http://schemas.microsoft.com/office/drawing/2014/main" id="{CED4A2F3-5D7C-46EF-BB3E-8D58D56CB08A}"/>
                </a:ext>
              </a:extLst>
            </p:cNvPr>
            <p:cNvSpPr/>
            <p:nvPr/>
          </p:nvSpPr>
          <p:spPr bwMode="auto">
            <a:xfrm>
              <a:off x="10024926" y="3365936"/>
              <a:ext cx="491942" cy="491942"/>
            </a:xfrm>
            <a:prstGeom prst="ellipse">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5" name="check 3" title="Icon of a checkmark with a circle around it">
              <a:extLst>
                <a:ext uri="{FF2B5EF4-FFF2-40B4-BE49-F238E27FC236}">
                  <a16:creationId xmlns:a16="http://schemas.microsoft.com/office/drawing/2014/main" id="{89102E82-7851-449E-8936-4A2A033F2BB9}"/>
                </a:ext>
              </a:extLst>
            </p:cNvPr>
            <p:cNvSpPr>
              <a:spLocks noChangeAspect="1" noEditPoints="1"/>
            </p:cNvSpPr>
            <p:nvPr/>
          </p:nvSpPr>
          <p:spPr bwMode="auto">
            <a:xfrm>
              <a:off x="10086951" y="3429027"/>
              <a:ext cx="367893" cy="365760"/>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60" name="TextBox 10">
            <a:extLst>
              <a:ext uri="{FF2B5EF4-FFF2-40B4-BE49-F238E27FC236}">
                <a16:creationId xmlns:a16="http://schemas.microsoft.com/office/drawing/2014/main" id="{8EA8A1F1-7C7B-42D9-BF80-E81A5BBAE6C4}"/>
              </a:ext>
            </a:extLst>
          </p:cNvPr>
          <p:cNvSpPr txBox="1"/>
          <p:nvPr/>
        </p:nvSpPr>
        <p:spPr>
          <a:xfrm>
            <a:off x="1118483" y="4199733"/>
            <a:ext cx="2578608" cy="59093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932472" fontAlgn="base">
              <a:lnSpc>
                <a:spcPct val="90000"/>
              </a:lnSpc>
              <a:spcBef>
                <a:spcPct val="0"/>
              </a:spcBef>
              <a:spcAft>
                <a:spcPct val="0"/>
              </a:spcAft>
              <a:defRPr/>
            </a:pPr>
            <a:r>
              <a:rPr lang="en-US" kern="0" spc="120" dirty="0">
                <a:gradFill>
                  <a:gsLst>
                    <a:gs pos="0">
                      <a:schemeClr val="tx1"/>
                    </a:gs>
                    <a:gs pos="100000">
                      <a:schemeClr val="tx1"/>
                    </a:gs>
                  </a:gsLst>
                  <a:lin ang="16200000" scaled="1"/>
                </a:gradFill>
                <a:latin typeface="Segoe UI Semilight" panose="020B0402040204020203" pitchFamily="34" charset="0"/>
                <a:ea typeface="ＭＳ Ｐゴシック" charset="0"/>
                <a:cs typeface="Segoe UI Semilight" panose="020B0402040204020203" pitchFamily="34" charset="0"/>
              </a:rPr>
              <a:t>Protect at the</a:t>
            </a:r>
            <a:br>
              <a:rPr lang="en-US" kern="0" spc="120" dirty="0">
                <a:gradFill>
                  <a:gsLst>
                    <a:gs pos="0">
                      <a:schemeClr val="tx1"/>
                    </a:gs>
                    <a:gs pos="100000">
                      <a:schemeClr val="tx1"/>
                    </a:gs>
                  </a:gsLst>
                  <a:lin ang="16200000" scaled="1"/>
                </a:gradFill>
                <a:latin typeface="Segoe UI Semilight" panose="020B0402040204020203" pitchFamily="34" charset="0"/>
                <a:ea typeface="ＭＳ Ｐゴシック" charset="0"/>
                <a:cs typeface="Segoe UI Semilight" panose="020B0402040204020203" pitchFamily="34" charset="0"/>
              </a:rPr>
            </a:br>
            <a:r>
              <a:rPr lang="en-US" kern="0" spc="120" dirty="0">
                <a:gradFill>
                  <a:gsLst>
                    <a:gs pos="0">
                      <a:schemeClr val="tx1"/>
                    </a:gs>
                    <a:gs pos="100000">
                      <a:schemeClr val="tx1"/>
                    </a:gs>
                  </a:gsLst>
                  <a:lin ang="16200000" scaled="1"/>
                </a:gradFill>
                <a:latin typeface="Segoe UI Semilight" panose="020B0402040204020203" pitchFamily="34" charset="0"/>
                <a:ea typeface="ＭＳ Ｐゴシック" charset="0"/>
                <a:cs typeface="Segoe UI Semilight" panose="020B0402040204020203" pitchFamily="34" charset="0"/>
              </a:rPr>
              <a:t>front door</a:t>
            </a:r>
          </a:p>
        </p:txBody>
      </p:sp>
      <p:grpSp>
        <p:nvGrpSpPr>
          <p:cNvPr id="3" name="Group 2">
            <a:extLst>
              <a:ext uri="{FF2B5EF4-FFF2-40B4-BE49-F238E27FC236}">
                <a16:creationId xmlns:a16="http://schemas.microsoft.com/office/drawing/2014/main" id="{B54BC02D-BF63-4E70-894F-F904AD1B7BA1}"/>
              </a:ext>
            </a:extLst>
          </p:cNvPr>
          <p:cNvGrpSpPr/>
          <p:nvPr/>
        </p:nvGrpSpPr>
        <p:grpSpPr>
          <a:xfrm>
            <a:off x="1644358" y="2895601"/>
            <a:ext cx="1526858" cy="1021988"/>
            <a:chOff x="1644358" y="2895601"/>
            <a:chExt cx="1526858" cy="1021988"/>
          </a:xfrm>
        </p:grpSpPr>
        <p:sp>
          <p:nvSpPr>
            <p:cNvPr id="66" name="UniversalApp_E8CC" title="Icon of a cellphone in front of a tablet">
              <a:extLst>
                <a:ext uri="{FF2B5EF4-FFF2-40B4-BE49-F238E27FC236}">
                  <a16:creationId xmlns:a16="http://schemas.microsoft.com/office/drawing/2014/main" id="{144193B9-1195-442B-8428-B52C8944100D}"/>
                </a:ext>
              </a:extLst>
            </p:cNvPr>
            <p:cNvSpPr>
              <a:spLocks noChangeAspect="1" noEditPoints="1"/>
            </p:cNvSpPr>
            <p:nvPr/>
          </p:nvSpPr>
          <p:spPr bwMode="auto">
            <a:xfrm>
              <a:off x="1644358" y="2895601"/>
              <a:ext cx="1181770" cy="867203"/>
            </a:xfrm>
            <a:custGeom>
              <a:avLst/>
              <a:gdLst>
                <a:gd name="T0" fmla="*/ 1250 w 3750"/>
                <a:gd name="T1" fmla="*/ 2750 h 2750"/>
                <a:gd name="T2" fmla="*/ 0 w 3750"/>
                <a:gd name="T3" fmla="*/ 2750 h 2750"/>
                <a:gd name="T4" fmla="*/ 0 w 3750"/>
                <a:gd name="T5" fmla="*/ 750 h 2750"/>
                <a:gd name="T6" fmla="*/ 1250 w 3750"/>
                <a:gd name="T7" fmla="*/ 750 h 2750"/>
                <a:gd name="T8" fmla="*/ 1250 w 3750"/>
                <a:gd name="T9" fmla="*/ 2750 h 2750"/>
                <a:gd name="T10" fmla="*/ 375 w 3750"/>
                <a:gd name="T11" fmla="*/ 2250 h 2750"/>
                <a:gd name="T12" fmla="*/ 875 w 3750"/>
                <a:gd name="T13" fmla="*/ 2250 h 2750"/>
                <a:gd name="T14" fmla="*/ 1875 w 3750"/>
                <a:gd name="T15" fmla="*/ 1750 h 2750"/>
                <a:gd name="T16" fmla="*/ 2375 w 3750"/>
                <a:gd name="T17" fmla="*/ 1750 h 2750"/>
                <a:gd name="T18" fmla="*/ 1250 w 3750"/>
                <a:gd name="T19" fmla="*/ 2250 h 2750"/>
                <a:gd name="T20" fmla="*/ 3625 w 3750"/>
                <a:gd name="T21" fmla="*/ 2250 h 2750"/>
                <a:gd name="T22" fmla="*/ 3750 w 3750"/>
                <a:gd name="T23" fmla="*/ 2125 h 2750"/>
                <a:gd name="T24" fmla="*/ 3750 w 3750"/>
                <a:gd name="T25" fmla="*/ 125 h 2750"/>
                <a:gd name="T26" fmla="*/ 3625 w 3750"/>
                <a:gd name="T27" fmla="*/ 0 h 2750"/>
                <a:gd name="T28" fmla="*/ 625 w 3750"/>
                <a:gd name="T29" fmla="*/ 0 h 2750"/>
                <a:gd name="T30" fmla="*/ 500 w 3750"/>
                <a:gd name="T31" fmla="*/ 125 h 2750"/>
                <a:gd name="T32" fmla="*/ 500 w 3750"/>
                <a:gd name="T33" fmla="*/ 750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50" h="2750">
                  <a:moveTo>
                    <a:pt x="1250" y="2750"/>
                  </a:moveTo>
                  <a:cubicBezTo>
                    <a:pt x="0" y="2750"/>
                    <a:pt x="0" y="2750"/>
                    <a:pt x="0" y="2750"/>
                  </a:cubicBezTo>
                  <a:cubicBezTo>
                    <a:pt x="0" y="750"/>
                    <a:pt x="0" y="750"/>
                    <a:pt x="0" y="750"/>
                  </a:cubicBezTo>
                  <a:cubicBezTo>
                    <a:pt x="1250" y="750"/>
                    <a:pt x="1250" y="750"/>
                    <a:pt x="1250" y="750"/>
                  </a:cubicBezTo>
                  <a:lnTo>
                    <a:pt x="1250" y="2750"/>
                  </a:lnTo>
                  <a:close/>
                  <a:moveTo>
                    <a:pt x="375" y="2250"/>
                  </a:moveTo>
                  <a:cubicBezTo>
                    <a:pt x="875" y="2250"/>
                    <a:pt x="875" y="2250"/>
                    <a:pt x="875" y="2250"/>
                  </a:cubicBezTo>
                  <a:moveTo>
                    <a:pt x="1875" y="1750"/>
                  </a:moveTo>
                  <a:cubicBezTo>
                    <a:pt x="2375" y="1750"/>
                    <a:pt x="2375" y="1750"/>
                    <a:pt x="2375" y="1750"/>
                  </a:cubicBezTo>
                  <a:moveTo>
                    <a:pt x="1250" y="2250"/>
                  </a:moveTo>
                  <a:cubicBezTo>
                    <a:pt x="3625" y="2250"/>
                    <a:pt x="3625" y="2250"/>
                    <a:pt x="3625" y="2250"/>
                  </a:cubicBezTo>
                  <a:cubicBezTo>
                    <a:pt x="3694" y="2250"/>
                    <a:pt x="3750" y="2194"/>
                    <a:pt x="3750" y="2125"/>
                  </a:cubicBezTo>
                  <a:cubicBezTo>
                    <a:pt x="3750" y="125"/>
                    <a:pt x="3750" y="125"/>
                    <a:pt x="3750" y="125"/>
                  </a:cubicBezTo>
                  <a:cubicBezTo>
                    <a:pt x="3750" y="56"/>
                    <a:pt x="3694" y="0"/>
                    <a:pt x="3625" y="0"/>
                  </a:cubicBezTo>
                  <a:cubicBezTo>
                    <a:pt x="625" y="0"/>
                    <a:pt x="625" y="0"/>
                    <a:pt x="625" y="0"/>
                  </a:cubicBezTo>
                  <a:cubicBezTo>
                    <a:pt x="556" y="0"/>
                    <a:pt x="500" y="56"/>
                    <a:pt x="500" y="125"/>
                  </a:cubicBezTo>
                  <a:cubicBezTo>
                    <a:pt x="500" y="750"/>
                    <a:pt x="500" y="750"/>
                    <a:pt x="500" y="750"/>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nvGrpSpPr>
            <p:cNvPr id="74" name="Group 73">
              <a:extLst>
                <a:ext uri="{FF2B5EF4-FFF2-40B4-BE49-F238E27FC236}">
                  <a16:creationId xmlns:a16="http://schemas.microsoft.com/office/drawing/2014/main" id="{B34A93E6-82C5-40D6-BF01-E68B4F172E6D}"/>
                </a:ext>
              </a:extLst>
            </p:cNvPr>
            <p:cNvGrpSpPr/>
            <p:nvPr/>
          </p:nvGrpSpPr>
          <p:grpSpPr>
            <a:xfrm>
              <a:off x="2511161" y="3257535"/>
              <a:ext cx="660055" cy="660054"/>
              <a:chOff x="2511161" y="3257535"/>
              <a:chExt cx="660055" cy="660054"/>
            </a:xfrm>
          </p:grpSpPr>
          <p:sp>
            <p:nvSpPr>
              <p:cNvPr id="67" name="Oval 66">
                <a:extLst>
                  <a:ext uri="{FF2B5EF4-FFF2-40B4-BE49-F238E27FC236}">
                    <a16:creationId xmlns:a16="http://schemas.microsoft.com/office/drawing/2014/main" id="{FFFAA6E6-81FE-4842-BB17-81613F753C3D}"/>
                  </a:ext>
                </a:extLst>
              </p:cNvPr>
              <p:cNvSpPr/>
              <p:nvPr/>
            </p:nvSpPr>
            <p:spPr bwMode="auto">
              <a:xfrm>
                <a:off x="2511161" y="3257535"/>
                <a:ext cx="660055" cy="660054"/>
              </a:xfrm>
              <a:prstGeom prst="ellipse">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8" name="check 3" title="Icon of a checkmark with a circle around it">
                <a:extLst>
                  <a:ext uri="{FF2B5EF4-FFF2-40B4-BE49-F238E27FC236}">
                    <a16:creationId xmlns:a16="http://schemas.microsoft.com/office/drawing/2014/main" id="{D26487AA-DD60-4EEA-B205-B8584B62B3F0}"/>
                  </a:ext>
                </a:extLst>
              </p:cNvPr>
              <p:cNvSpPr>
                <a:spLocks noChangeAspect="1" noEditPoints="1"/>
              </p:cNvSpPr>
              <p:nvPr/>
            </p:nvSpPr>
            <p:spPr bwMode="auto">
              <a:xfrm>
                <a:off x="2594382" y="3342186"/>
                <a:ext cx="493614" cy="490752"/>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78" name="Group 77">
            <a:extLst>
              <a:ext uri="{FF2B5EF4-FFF2-40B4-BE49-F238E27FC236}">
                <a16:creationId xmlns:a16="http://schemas.microsoft.com/office/drawing/2014/main" id="{47D52DF4-A7D4-4E4C-95A1-8C5F8788D844}"/>
              </a:ext>
            </a:extLst>
          </p:cNvPr>
          <p:cNvGrpSpPr/>
          <p:nvPr/>
        </p:nvGrpSpPr>
        <p:grpSpPr>
          <a:xfrm>
            <a:off x="5694701" y="2986298"/>
            <a:ext cx="1047073" cy="931291"/>
            <a:chOff x="5905705" y="2986298"/>
            <a:chExt cx="1047073" cy="931291"/>
          </a:xfrm>
        </p:grpSpPr>
        <p:sp>
          <p:nvSpPr>
            <p:cNvPr id="63" name="Fingerprint_E928" title="Icon of a fingerprint">
              <a:extLst>
                <a:ext uri="{FF2B5EF4-FFF2-40B4-BE49-F238E27FC236}">
                  <a16:creationId xmlns:a16="http://schemas.microsoft.com/office/drawing/2014/main" id="{C561B768-4F5E-4DB7-B365-BB97289B72A0}"/>
                </a:ext>
              </a:extLst>
            </p:cNvPr>
            <p:cNvSpPr>
              <a:spLocks noChangeAspect="1" noEditPoints="1"/>
            </p:cNvSpPr>
            <p:nvPr/>
          </p:nvSpPr>
          <p:spPr bwMode="auto">
            <a:xfrm>
              <a:off x="5905705" y="2986298"/>
              <a:ext cx="625064" cy="840594"/>
            </a:xfrm>
            <a:custGeom>
              <a:avLst/>
              <a:gdLst>
                <a:gd name="T0" fmla="*/ 1116 w 2414"/>
                <a:gd name="T1" fmla="*/ 1998 h 3246"/>
                <a:gd name="T2" fmla="*/ 117 w 2414"/>
                <a:gd name="T3" fmla="*/ 2996 h 3246"/>
                <a:gd name="T4" fmla="*/ 2115 w 2414"/>
                <a:gd name="T5" fmla="*/ 250 h 3246"/>
                <a:gd name="T6" fmla="*/ 1116 w 2414"/>
                <a:gd name="T7" fmla="*/ 0 h 3246"/>
                <a:gd name="T8" fmla="*/ 117 w 2414"/>
                <a:gd name="T9" fmla="*/ 250 h 3246"/>
                <a:gd name="T10" fmla="*/ 2414 w 2414"/>
                <a:gd name="T11" fmla="*/ 1248 h 3246"/>
                <a:gd name="T12" fmla="*/ 1116 w 2414"/>
                <a:gd name="T13" fmla="*/ 499 h 3246"/>
                <a:gd name="T14" fmla="*/ 0 w 2414"/>
                <a:gd name="T15" fmla="*/ 999 h 3246"/>
                <a:gd name="T16" fmla="*/ 1677 w 2414"/>
                <a:gd name="T17" fmla="*/ 3246 h 3246"/>
                <a:gd name="T18" fmla="*/ 2115 w 2414"/>
                <a:gd name="T19" fmla="*/ 1998 h 3246"/>
                <a:gd name="T20" fmla="*/ 1116 w 2414"/>
                <a:gd name="T21" fmla="*/ 999 h 3246"/>
                <a:gd name="T22" fmla="*/ 117 w 2414"/>
                <a:gd name="T23" fmla="*/ 1998 h 3246"/>
                <a:gd name="T24" fmla="*/ 946 w 2414"/>
                <a:gd name="T25" fmla="*/ 3246 h 3246"/>
                <a:gd name="T26" fmla="*/ 1616 w 2414"/>
                <a:gd name="T27" fmla="*/ 1998 h 3246"/>
                <a:gd name="T28" fmla="*/ 1116 w 2414"/>
                <a:gd name="T29" fmla="*/ 1498 h 3246"/>
                <a:gd name="T30" fmla="*/ 617 w 2414"/>
                <a:gd name="T31" fmla="*/ 1998 h 3246"/>
                <a:gd name="T32" fmla="*/ 117 w 2414"/>
                <a:gd name="T33" fmla="*/ 2497 h 3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4" h="3246">
                  <a:moveTo>
                    <a:pt x="1116" y="1998"/>
                  </a:moveTo>
                  <a:cubicBezTo>
                    <a:pt x="1116" y="2550"/>
                    <a:pt x="669" y="2996"/>
                    <a:pt x="117" y="2996"/>
                  </a:cubicBezTo>
                  <a:moveTo>
                    <a:pt x="2115" y="250"/>
                  </a:moveTo>
                  <a:cubicBezTo>
                    <a:pt x="1819" y="91"/>
                    <a:pt x="1479" y="0"/>
                    <a:pt x="1116" y="0"/>
                  </a:cubicBezTo>
                  <a:cubicBezTo>
                    <a:pt x="754" y="0"/>
                    <a:pt x="413" y="91"/>
                    <a:pt x="117" y="250"/>
                  </a:cubicBezTo>
                  <a:moveTo>
                    <a:pt x="2414" y="1248"/>
                  </a:moveTo>
                  <a:cubicBezTo>
                    <a:pt x="2155" y="801"/>
                    <a:pt x="1671" y="499"/>
                    <a:pt x="1116" y="499"/>
                  </a:cubicBezTo>
                  <a:cubicBezTo>
                    <a:pt x="673" y="499"/>
                    <a:pt x="274" y="692"/>
                    <a:pt x="0" y="999"/>
                  </a:cubicBezTo>
                  <a:moveTo>
                    <a:pt x="1677" y="3246"/>
                  </a:moveTo>
                  <a:cubicBezTo>
                    <a:pt x="1951" y="2904"/>
                    <a:pt x="2115" y="2470"/>
                    <a:pt x="2115" y="1998"/>
                  </a:cubicBezTo>
                  <a:cubicBezTo>
                    <a:pt x="2115" y="1446"/>
                    <a:pt x="1668" y="999"/>
                    <a:pt x="1116" y="999"/>
                  </a:cubicBezTo>
                  <a:cubicBezTo>
                    <a:pt x="565" y="999"/>
                    <a:pt x="117" y="1446"/>
                    <a:pt x="117" y="1998"/>
                  </a:cubicBezTo>
                  <a:moveTo>
                    <a:pt x="946" y="3246"/>
                  </a:moveTo>
                  <a:cubicBezTo>
                    <a:pt x="1350" y="2978"/>
                    <a:pt x="1616" y="2519"/>
                    <a:pt x="1616" y="1998"/>
                  </a:cubicBezTo>
                  <a:cubicBezTo>
                    <a:pt x="1616" y="1722"/>
                    <a:pt x="1392" y="1498"/>
                    <a:pt x="1116" y="1498"/>
                  </a:cubicBezTo>
                  <a:cubicBezTo>
                    <a:pt x="840" y="1498"/>
                    <a:pt x="617" y="1722"/>
                    <a:pt x="617" y="1998"/>
                  </a:cubicBezTo>
                  <a:cubicBezTo>
                    <a:pt x="617" y="2274"/>
                    <a:pt x="393" y="2497"/>
                    <a:pt x="117" y="2497"/>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nvGrpSpPr>
            <p:cNvPr id="75" name="Group 74">
              <a:extLst>
                <a:ext uri="{FF2B5EF4-FFF2-40B4-BE49-F238E27FC236}">
                  <a16:creationId xmlns:a16="http://schemas.microsoft.com/office/drawing/2014/main" id="{8D57A64E-7E5F-46A5-B2BF-2C2AB2D88253}"/>
                </a:ext>
              </a:extLst>
            </p:cNvPr>
            <p:cNvGrpSpPr/>
            <p:nvPr/>
          </p:nvGrpSpPr>
          <p:grpSpPr>
            <a:xfrm>
              <a:off x="6292723" y="3257535"/>
              <a:ext cx="660055" cy="660054"/>
              <a:chOff x="2511161" y="3257535"/>
              <a:chExt cx="660055" cy="660054"/>
            </a:xfrm>
          </p:grpSpPr>
          <p:sp>
            <p:nvSpPr>
              <p:cNvPr id="76" name="Oval 75">
                <a:extLst>
                  <a:ext uri="{FF2B5EF4-FFF2-40B4-BE49-F238E27FC236}">
                    <a16:creationId xmlns:a16="http://schemas.microsoft.com/office/drawing/2014/main" id="{F47AFAA9-BBD9-4F15-95C6-B5B010C92D1B}"/>
                  </a:ext>
                </a:extLst>
              </p:cNvPr>
              <p:cNvSpPr/>
              <p:nvPr/>
            </p:nvSpPr>
            <p:spPr bwMode="auto">
              <a:xfrm>
                <a:off x="2511161" y="3257535"/>
                <a:ext cx="660055" cy="660054"/>
              </a:xfrm>
              <a:prstGeom prst="ellipse">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7" name="check 3" title="Icon of a checkmark with a circle around it">
                <a:extLst>
                  <a:ext uri="{FF2B5EF4-FFF2-40B4-BE49-F238E27FC236}">
                    <a16:creationId xmlns:a16="http://schemas.microsoft.com/office/drawing/2014/main" id="{F4D0C9CA-C41B-4CCB-B4DC-C7892F450D51}"/>
                  </a:ext>
                </a:extLst>
              </p:cNvPr>
              <p:cNvSpPr>
                <a:spLocks noChangeAspect="1" noEditPoints="1"/>
              </p:cNvSpPr>
              <p:nvPr/>
            </p:nvSpPr>
            <p:spPr bwMode="auto">
              <a:xfrm>
                <a:off x="2594382" y="3342186"/>
                <a:ext cx="493614" cy="490752"/>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8375129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0"/>
                                  </p:stCondLst>
                                  <p:childTnLst>
                                    <p:animMotion origin="layout" path="M 0 -3.00045E-6 L 0 0.02156 " pathEditMode="relative" rAng="0" ptsTypes="AA">
                                      <p:cBhvr>
                                        <p:cTn id="9" dur="750" spd="-100000" fill="hold"/>
                                        <p:tgtEl>
                                          <p:spTgt spid="3"/>
                                        </p:tgtEl>
                                        <p:attrNameLst>
                                          <p:attrName>ppt_x</p:attrName>
                                          <p:attrName>ppt_y</p:attrName>
                                        </p:attrNameLst>
                                      </p:cBhvr>
                                      <p:rCtr x="0" y="1067"/>
                                    </p:animMotion>
                                  </p:childTnLst>
                                </p:cTn>
                              </p:par>
                              <p:par>
                                <p:cTn id="10" presetID="10" presetClass="entr" presetSubtype="0" fill="hold" nodeType="with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500"/>
                                        <p:tgtEl>
                                          <p:spTgt spid="78"/>
                                        </p:tgtEl>
                                      </p:cBhvr>
                                    </p:animEffect>
                                  </p:childTnLst>
                                </p:cTn>
                              </p:par>
                              <p:par>
                                <p:cTn id="13" presetID="42" presetClass="path" presetSubtype="0" decel="100000" fill="hold" nodeType="withEffect">
                                  <p:stCondLst>
                                    <p:cond delay="0"/>
                                  </p:stCondLst>
                                  <p:childTnLst>
                                    <p:animMotion origin="layout" path="M 0 -3.00045E-6 L 0 0.02156 " pathEditMode="relative" rAng="0" ptsTypes="AA">
                                      <p:cBhvr>
                                        <p:cTn id="14" dur="750" spd="-100000" fill="hold"/>
                                        <p:tgtEl>
                                          <p:spTgt spid="78"/>
                                        </p:tgtEl>
                                        <p:attrNameLst>
                                          <p:attrName>ppt_x</p:attrName>
                                          <p:attrName>ppt_y</p:attrName>
                                        </p:attrNameLst>
                                      </p:cBhvr>
                                      <p:rCtr x="0" y="1067"/>
                                    </p:animMotion>
                                  </p:childTnLst>
                                </p:cTn>
                              </p:par>
                              <p:par>
                                <p:cTn id="15" presetID="10" presetClass="entr" presetSubtype="0" fill="hold" nodeType="with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500"/>
                                        <p:tgtEl>
                                          <p:spTgt spid="69"/>
                                        </p:tgtEl>
                                      </p:cBhvr>
                                    </p:animEffect>
                                  </p:childTnLst>
                                </p:cTn>
                              </p:par>
                              <p:par>
                                <p:cTn id="18" presetID="42" presetClass="path" presetSubtype="0" decel="100000" fill="hold" nodeType="withEffect">
                                  <p:stCondLst>
                                    <p:cond delay="0"/>
                                  </p:stCondLst>
                                  <p:childTnLst>
                                    <p:animMotion origin="layout" path="M 0 -3.00045E-6 L 0 0.02156 " pathEditMode="relative" rAng="0" ptsTypes="AA">
                                      <p:cBhvr>
                                        <p:cTn id="19" dur="750" spd="-100000" fill="hold"/>
                                        <p:tgtEl>
                                          <p:spTgt spid="69"/>
                                        </p:tgtEl>
                                        <p:attrNameLst>
                                          <p:attrName>ppt_x</p:attrName>
                                          <p:attrName>ppt_y</p:attrName>
                                        </p:attrNameLst>
                                      </p:cBhvr>
                                      <p:rCtr x="0" y="1067"/>
                                    </p:animMotion>
                                  </p:childTnLst>
                                </p:cTn>
                              </p:par>
                              <p:par>
                                <p:cTn id="20" presetID="10" presetClass="entr" presetSubtype="0" fill="hold" grpId="0" nodeType="withEffect">
                                  <p:stCondLst>
                                    <p:cond delay="15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par>
                                <p:cTn id="23" presetID="42" presetClass="path" presetSubtype="0" decel="100000" fill="hold" grpId="1" nodeType="withEffect">
                                  <p:stCondLst>
                                    <p:cond delay="150"/>
                                  </p:stCondLst>
                                  <p:childTnLst>
                                    <p:animMotion origin="layout" path="M 0 -3.00045E-6 L 0 0.02156 " pathEditMode="relative" rAng="0" ptsTypes="AA">
                                      <p:cBhvr>
                                        <p:cTn id="24" dur="750" spd="-100000" fill="hold"/>
                                        <p:tgtEl>
                                          <p:spTgt spid="60"/>
                                        </p:tgtEl>
                                        <p:attrNameLst>
                                          <p:attrName>ppt_x</p:attrName>
                                          <p:attrName>ppt_y</p:attrName>
                                        </p:attrNameLst>
                                      </p:cBhvr>
                                      <p:rCtr x="0" y="1067"/>
                                    </p:animMotion>
                                  </p:childTnLst>
                                </p:cTn>
                              </p:par>
                              <p:par>
                                <p:cTn id="25" presetID="10" presetClass="entr" presetSubtype="0" fill="hold" grpId="0" nodeType="withEffect">
                                  <p:stCondLst>
                                    <p:cond delay="15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par>
                                <p:cTn id="28" presetID="42" presetClass="path" presetSubtype="0" decel="100000" fill="hold" grpId="1" nodeType="withEffect">
                                  <p:stCondLst>
                                    <p:cond delay="150"/>
                                  </p:stCondLst>
                                  <p:childTnLst>
                                    <p:animMotion origin="layout" path="M 0 -3.00045E-6 L 0 0.02156 " pathEditMode="relative" rAng="0" ptsTypes="AA">
                                      <p:cBhvr>
                                        <p:cTn id="29" dur="750" spd="-100000" fill="hold"/>
                                        <p:tgtEl>
                                          <p:spTgt spid="58"/>
                                        </p:tgtEl>
                                        <p:attrNameLst>
                                          <p:attrName>ppt_x</p:attrName>
                                          <p:attrName>ppt_y</p:attrName>
                                        </p:attrNameLst>
                                      </p:cBhvr>
                                      <p:rCtr x="0" y="1067"/>
                                    </p:animMotion>
                                  </p:childTnLst>
                                </p:cTn>
                              </p:par>
                              <p:par>
                                <p:cTn id="30" presetID="10" presetClass="entr" presetSubtype="0" fill="hold" grpId="0" nodeType="withEffect">
                                  <p:stCondLst>
                                    <p:cond delay="15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500"/>
                                        <p:tgtEl>
                                          <p:spTgt spid="55"/>
                                        </p:tgtEl>
                                      </p:cBhvr>
                                    </p:animEffect>
                                  </p:childTnLst>
                                </p:cTn>
                              </p:par>
                              <p:par>
                                <p:cTn id="33" presetID="42" presetClass="path" presetSubtype="0" decel="100000" fill="hold" grpId="1" nodeType="withEffect">
                                  <p:stCondLst>
                                    <p:cond delay="150"/>
                                  </p:stCondLst>
                                  <p:childTnLst>
                                    <p:animMotion origin="layout" path="M 0 -3.00045E-6 L 0 0.02156 " pathEditMode="relative" rAng="0" ptsTypes="AA">
                                      <p:cBhvr>
                                        <p:cTn id="34" dur="750" spd="-100000" fill="hold"/>
                                        <p:tgtEl>
                                          <p:spTgt spid="55"/>
                                        </p:tgtEl>
                                        <p:attrNameLst>
                                          <p:attrName>ppt_x</p:attrName>
                                          <p:attrName>ppt_y</p:attrName>
                                        </p:attrNameLst>
                                      </p:cBhvr>
                                      <p:rCtr x="0" y="10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8" grpId="1"/>
      <p:bldP spid="55" grpId="0"/>
      <p:bldP spid="55" grpId="1"/>
      <p:bldP spid="60" grpId="0"/>
      <p:bldP spid="6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Freeform: Shape 133">
            <a:extLst>
              <a:ext uri="{FF2B5EF4-FFF2-40B4-BE49-F238E27FC236}">
                <a16:creationId xmlns:a16="http://schemas.microsoft.com/office/drawing/2014/main" id="{E43C73E8-0049-46F2-B1EE-583825439A18}"/>
              </a:ext>
            </a:extLst>
          </p:cNvPr>
          <p:cNvSpPr/>
          <p:nvPr/>
        </p:nvSpPr>
        <p:spPr bwMode="auto">
          <a:xfrm>
            <a:off x="6756166" y="2328203"/>
            <a:ext cx="1566660" cy="4113424"/>
          </a:xfrm>
          <a:custGeom>
            <a:avLst/>
            <a:gdLst>
              <a:gd name="connsiteX0" fmla="*/ 0 w 1566660"/>
              <a:gd name="connsiteY0" fmla="*/ 0 h 4113424"/>
              <a:gd name="connsiteX1" fmla="*/ 65905 w 1566660"/>
              <a:gd name="connsiteY1" fmla="*/ 16945 h 4113424"/>
              <a:gd name="connsiteX2" fmla="*/ 1566660 w 1566660"/>
              <a:gd name="connsiteY2" fmla="*/ 2056712 h 4113424"/>
              <a:gd name="connsiteX3" fmla="*/ 65905 w 1566660"/>
              <a:gd name="connsiteY3" fmla="*/ 4096479 h 4113424"/>
              <a:gd name="connsiteX4" fmla="*/ 0 w 1566660"/>
              <a:gd name="connsiteY4" fmla="*/ 4113424 h 4113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660" h="4113424">
                <a:moveTo>
                  <a:pt x="0" y="0"/>
                </a:moveTo>
                <a:lnTo>
                  <a:pt x="65905" y="16945"/>
                </a:lnTo>
                <a:cubicBezTo>
                  <a:pt x="935367" y="287360"/>
                  <a:pt x="1566660" y="1098317"/>
                  <a:pt x="1566660" y="2056712"/>
                </a:cubicBezTo>
                <a:cubicBezTo>
                  <a:pt x="1566660" y="3015107"/>
                  <a:pt x="935367" y="3826064"/>
                  <a:pt x="65905" y="4096479"/>
                </a:cubicBezTo>
                <a:lnTo>
                  <a:pt x="0" y="4113424"/>
                </a:lnTo>
                <a:close/>
              </a:path>
            </a:pathLst>
          </a:custGeom>
          <a:solidFill>
            <a:schemeClr val="bg1">
              <a:lumMod val="95000"/>
            </a:schemeClr>
          </a:solidFill>
          <a:ln w="73025">
            <a:no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defRPr/>
            </a:pPr>
            <a:endParaRPr lang="en-US" sz="1632"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45" name="Rectangle 244">
            <a:extLst>
              <a:ext uri="{FF2B5EF4-FFF2-40B4-BE49-F238E27FC236}">
                <a16:creationId xmlns:a16="http://schemas.microsoft.com/office/drawing/2014/main" id="{42631E2C-8616-4163-AEF1-25E99D7E2130}"/>
              </a:ext>
            </a:extLst>
          </p:cNvPr>
          <p:cNvSpPr/>
          <p:nvPr/>
        </p:nvSpPr>
        <p:spPr bwMode="auto">
          <a:xfrm>
            <a:off x="1919647" y="4176230"/>
            <a:ext cx="2120032" cy="417368"/>
          </a:xfrm>
          <a:prstGeom prst="rect">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26" fontAlgn="base">
              <a:lnSpc>
                <a:spcPct val="90000"/>
              </a:lnSpc>
              <a:spcBef>
                <a:spcPct val="0"/>
              </a:spcBef>
              <a:spcAft>
                <a:spcPct val="0"/>
              </a:spcAft>
              <a:defRPr/>
            </a:pPr>
            <a:endParaRPr lang="en-US" sz="2353"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25" name="Isosceles Triangle 224">
            <a:extLst>
              <a:ext uri="{FF2B5EF4-FFF2-40B4-BE49-F238E27FC236}">
                <a16:creationId xmlns:a16="http://schemas.microsoft.com/office/drawing/2014/main" id="{62CF01B0-9793-4386-8C84-5A412AAD1360}"/>
              </a:ext>
            </a:extLst>
          </p:cNvPr>
          <p:cNvSpPr/>
          <p:nvPr/>
        </p:nvSpPr>
        <p:spPr bwMode="auto">
          <a:xfrm flipV="1">
            <a:off x="5441618" y="1772816"/>
            <a:ext cx="1588653" cy="1088301"/>
          </a:xfrm>
          <a:prstGeom prst="triangle">
            <a:avLst/>
          </a:prstGeom>
          <a:gradFill flip="none" rotWithShape="1">
            <a:gsLst>
              <a:gs pos="0">
                <a:srgbClr val="FFFFFF">
                  <a:lumMod val="50000"/>
                  <a:alpha val="56000"/>
                </a:srgbClr>
              </a:gs>
              <a:gs pos="72000">
                <a:srgbClr val="E6E6E6"/>
              </a:gs>
              <a:gs pos="100000">
                <a:srgbClr val="E6E6E6">
                  <a:alpha val="0"/>
                </a:srgbClr>
              </a:gs>
            </a:gsLst>
            <a:lin ang="162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r>
              <a:rPr lang="en-US" sz="2448" kern="0">
                <a:gradFill>
                  <a:gsLst>
                    <a:gs pos="0">
                      <a:srgbClr val="FFFFFF"/>
                    </a:gs>
                    <a:gs pos="100000">
                      <a:srgbClr val="FFFFFF"/>
                    </a:gs>
                  </a:gsLst>
                  <a:lin ang="5400000" scaled="0"/>
                </a:gradFill>
                <a:latin typeface="Segoe UI Semilight"/>
                <a:ea typeface="Segoe UI" pitchFamily="34" charset="0"/>
                <a:cs typeface="Segoe UI" pitchFamily="34" charset="0"/>
              </a:rPr>
              <a:t> </a:t>
            </a:r>
          </a:p>
        </p:txBody>
      </p:sp>
      <p:sp>
        <p:nvSpPr>
          <p:cNvPr id="63" name="Rectangle 62"/>
          <p:cNvSpPr/>
          <p:nvPr/>
        </p:nvSpPr>
        <p:spPr>
          <a:xfrm>
            <a:off x="4017662" y="1890747"/>
            <a:ext cx="1458029" cy="369332"/>
          </a:xfrm>
          <a:prstGeom prst="rect">
            <a:avLst/>
          </a:prstGeom>
        </p:spPr>
        <p:txBody>
          <a:bodyPr wrap="square">
            <a:spAutoFit/>
          </a:bodyPr>
          <a:lstStyle/>
          <a:p>
            <a:pPr algn="ctr" defTabSz="932239">
              <a:lnSpc>
                <a:spcPct val="90000"/>
              </a:lnSpc>
              <a:defRPr/>
            </a:pPr>
            <a:r>
              <a:rPr lang="en-US" sz="2000" b="1" kern="0" dirty="0">
                <a:gradFill>
                  <a:gsLst>
                    <a:gs pos="1250">
                      <a:schemeClr val="tx1"/>
                    </a:gs>
                    <a:gs pos="98000">
                      <a:schemeClr val="tx1"/>
                    </a:gs>
                  </a:gsLst>
                  <a:lin ang="5400000" scaled="0"/>
                </a:gradFill>
                <a:latin typeface="Segoe UI"/>
                <a:ea typeface="ＭＳ Ｐゴシック" charset="0"/>
                <a:cs typeface="Segoe UI Semibold" panose="020B0702040204020203" pitchFamily="34" charset="0"/>
              </a:rPr>
              <a:t>IF</a:t>
            </a:r>
          </a:p>
        </p:txBody>
      </p:sp>
      <p:sp>
        <p:nvSpPr>
          <p:cNvPr id="8" name="Rectangle 7"/>
          <p:cNvSpPr/>
          <p:nvPr/>
        </p:nvSpPr>
        <p:spPr>
          <a:xfrm>
            <a:off x="4386575" y="3343861"/>
            <a:ext cx="2606774" cy="2082108"/>
          </a:xfrm>
          <a:prstGeom prst="rect">
            <a:avLst/>
          </a:prstGeom>
        </p:spPr>
        <p:txBody>
          <a:bodyPr wrap="square">
            <a:spAutoFit/>
          </a:bodyPr>
          <a:lstStyle/>
          <a:p>
            <a:pPr defTabSz="932239" fontAlgn="base">
              <a:lnSpc>
                <a:spcPct val="90000"/>
              </a:lnSpc>
              <a:spcBef>
                <a:spcPts val="600"/>
              </a:spcBef>
              <a:spcAft>
                <a:spcPts val="600"/>
              </a:spcAft>
              <a:tabLst>
                <a:tab pos="524486" algn="l"/>
              </a:tabLst>
              <a:defRPr/>
            </a:pPr>
            <a:r>
              <a:rPr lang="en-US" sz="1100" kern="0" spc="120" dirty="0">
                <a:gradFill>
                  <a:gsLst>
                    <a:gs pos="0">
                      <a:schemeClr val="tx1"/>
                    </a:gs>
                    <a:gs pos="100000">
                      <a:schemeClr val="tx1"/>
                    </a:gs>
                  </a:gsLst>
                  <a:lin ang="16200000" scaled="1"/>
                </a:gradFill>
                <a:latin typeface="Segoe UI Semibold" panose="020B0702040204020203" pitchFamily="34" charset="0"/>
                <a:ea typeface="ＭＳ Ｐゴシック" charset="0"/>
                <a:cs typeface="Segoe UI Semibold" panose="020B0702040204020203" pitchFamily="34" charset="0"/>
              </a:rPr>
              <a:t>Privileged user?</a:t>
            </a:r>
          </a:p>
          <a:p>
            <a:pPr defTabSz="932239" fontAlgn="base">
              <a:lnSpc>
                <a:spcPct val="90000"/>
              </a:lnSpc>
              <a:spcBef>
                <a:spcPts val="600"/>
              </a:spcBef>
              <a:spcAft>
                <a:spcPts val="600"/>
              </a:spcAft>
              <a:tabLst>
                <a:tab pos="524486" algn="l"/>
              </a:tabLst>
              <a:defRPr/>
            </a:pPr>
            <a:r>
              <a:rPr lang="en-US" sz="1100" kern="0" spc="120" dirty="0">
                <a:gradFill>
                  <a:gsLst>
                    <a:gs pos="0">
                      <a:schemeClr val="tx1"/>
                    </a:gs>
                    <a:gs pos="100000">
                      <a:schemeClr val="tx1"/>
                    </a:gs>
                  </a:gsLst>
                  <a:lin ang="16200000" scaled="1"/>
                </a:gradFill>
                <a:latin typeface="Segoe UI Semibold" panose="020B0702040204020203" pitchFamily="34" charset="0"/>
                <a:ea typeface="ＭＳ Ｐゴシック" charset="0"/>
                <a:cs typeface="Segoe UI Semibold" panose="020B0702040204020203" pitchFamily="34" charset="0"/>
              </a:rPr>
              <a:t>Credentials found in public?</a:t>
            </a:r>
          </a:p>
          <a:p>
            <a:pPr defTabSz="932239" fontAlgn="base">
              <a:lnSpc>
                <a:spcPct val="90000"/>
              </a:lnSpc>
              <a:spcBef>
                <a:spcPts val="600"/>
              </a:spcBef>
              <a:spcAft>
                <a:spcPts val="600"/>
              </a:spcAft>
              <a:tabLst>
                <a:tab pos="524486" algn="l"/>
              </a:tabLst>
              <a:defRPr/>
            </a:pPr>
            <a:r>
              <a:rPr lang="en-US" sz="1100" kern="0" spc="120" dirty="0">
                <a:gradFill>
                  <a:gsLst>
                    <a:gs pos="0">
                      <a:schemeClr val="tx1"/>
                    </a:gs>
                    <a:gs pos="100000">
                      <a:schemeClr val="tx1"/>
                    </a:gs>
                  </a:gsLst>
                  <a:lin ang="16200000" scaled="1"/>
                </a:gradFill>
                <a:latin typeface="Segoe UI Semibold" panose="020B0702040204020203" pitchFamily="34" charset="0"/>
                <a:ea typeface="ＭＳ Ｐゴシック" charset="0"/>
                <a:cs typeface="Segoe UI Semibold" panose="020B0702040204020203" pitchFamily="34" charset="0"/>
              </a:rPr>
              <a:t>Accessing sensitive app?</a:t>
            </a:r>
          </a:p>
          <a:p>
            <a:pPr defTabSz="932239" fontAlgn="base">
              <a:lnSpc>
                <a:spcPct val="90000"/>
              </a:lnSpc>
              <a:spcBef>
                <a:spcPts val="600"/>
              </a:spcBef>
              <a:spcAft>
                <a:spcPts val="600"/>
              </a:spcAft>
              <a:tabLst>
                <a:tab pos="524486" algn="l"/>
              </a:tabLst>
              <a:defRPr/>
            </a:pPr>
            <a:r>
              <a:rPr lang="en-US" sz="1100" kern="0" spc="120" dirty="0">
                <a:gradFill>
                  <a:gsLst>
                    <a:gs pos="0">
                      <a:schemeClr val="tx1"/>
                    </a:gs>
                    <a:gs pos="100000">
                      <a:schemeClr val="tx1"/>
                    </a:gs>
                  </a:gsLst>
                  <a:lin ang="16200000" scaled="1"/>
                </a:gradFill>
                <a:latin typeface="Segoe UI Semibold" panose="020B0702040204020203" pitchFamily="34" charset="0"/>
                <a:ea typeface="ＭＳ Ｐゴシック" charset="0"/>
                <a:cs typeface="Segoe UI Semibold" panose="020B0702040204020203" pitchFamily="34" charset="0"/>
              </a:rPr>
              <a:t>Unmanaged device?</a:t>
            </a:r>
          </a:p>
          <a:p>
            <a:pPr defTabSz="932239" fontAlgn="base">
              <a:lnSpc>
                <a:spcPct val="90000"/>
              </a:lnSpc>
              <a:spcBef>
                <a:spcPts val="600"/>
              </a:spcBef>
              <a:spcAft>
                <a:spcPts val="600"/>
              </a:spcAft>
              <a:tabLst>
                <a:tab pos="524486" algn="l"/>
              </a:tabLst>
              <a:defRPr/>
            </a:pPr>
            <a:r>
              <a:rPr lang="en-US" sz="1100" kern="0" spc="120" dirty="0">
                <a:gradFill>
                  <a:gsLst>
                    <a:gs pos="0">
                      <a:schemeClr val="tx1"/>
                    </a:gs>
                    <a:gs pos="100000">
                      <a:schemeClr val="tx1"/>
                    </a:gs>
                  </a:gsLst>
                  <a:lin ang="16200000" scaled="1"/>
                </a:gradFill>
                <a:latin typeface="Segoe UI Semibold" panose="020B0702040204020203" pitchFamily="34" charset="0"/>
                <a:ea typeface="ＭＳ Ｐゴシック" charset="0"/>
                <a:cs typeface="Segoe UI Semibold" panose="020B0702040204020203" pitchFamily="34" charset="0"/>
              </a:rPr>
              <a:t>Device compromised?</a:t>
            </a:r>
          </a:p>
          <a:p>
            <a:pPr defTabSz="932239" fontAlgn="base">
              <a:lnSpc>
                <a:spcPct val="90000"/>
              </a:lnSpc>
              <a:spcBef>
                <a:spcPts val="600"/>
              </a:spcBef>
              <a:spcAft>
                <a:spcPts val="600"/>
              </a:spcAft>
              <a:tabLst>
                <a:tab pos="524486" algn="l"/>
              </a:tabLst>
              <a:defRPr/>
            </a:pPr>
            <a:r>
              <a:rPr lang="en-US" sz="1100" kern="0" spc="120" dirty="0">
                <a:gradFill>
                  <a:gsLst>
                    <a:gs pos="0">
                      <a:schemeClr val="tx1"/>
                    </a:gs>
                    <a:gs pos="100000">
                      <a:schemeClr val="tx1"/>
                    </a:gs>
                  </a:gsLst>
                  <a:lin ang="16200000" scaled="1"/>
                </a:gradFill>
                <a:latin typeface="Segoe UI Semibold" panose="020B0702040204020203" pitchFamily="34" charset="0"/>
                <a:ea typeface="ＭＳ Ｐゴシック" charset="0"/>
                <a:cs typeface="Segoe UI Semibold" panose="020B0702040204020203" pitchFamily="34" charset="0"/>
              </a:rPr>
              <a:t>IP detected in Botnet?</a:t>
            </a:r>
          </a:p>
          <a:p>
            <a:pPr defTabSz="932239" fontAlgn="base">
              <a:lnSpc>
                <a:spcPct val="90000"/>
              </a:lnSpc>
              <a:spcBef>
                <a:spcPts val="600"/>
              </a:spcBef>
              <a:spcAft>
                <a:spcPts val="600"/>
              </a:spcAft>
              <a:tabLst>
                <a:tab pos="524486" algn="l"/>
              </a:tabLst>
              <a:defRPr/>
            </a:pPr>
            <a:r>
              <a:rPr lang="en-US" sz="1100" kern="0" spc="120" dirty="0">
                <a:gradFill>
                  <a:gsLst>
                    <a:gs pos="0">
                      <a:schemeClr val="tx1"/>
                    </a:gs>
                    <a:gs pos="100000">
                      <a:schemeClr val="tx1"/>
                    </a:gs>
                  </a:gsLst>
                  <a:lin ang="16200000" scaled="1"/>
                </a:gradFill>
                <a:latin typeface="Segoe UI Semibold" panose="020B0702040204020203" pitchFamily="34" charset="0"/>
                <a:ea typeface="ＭＳ Ｐゴシック" charset="0"/>
                <a:cs typeface="Segoe UI Semibold" panose="020B0702040204020203" pitchFamily="34" charset="0"/>
              </a:rPr>
              <a:t>Impossible travel?</a:t>
            </a:r>
          </a:p>
        </p:txBody>
      </p:sp>
      <p:grpSp>
        <p:nvGrpSpPr>
          <p:cNvPr id="110" name="APPS icon"/>
          <p:cNvGrpSpPr>
            <a:grpSpLocks noChangeAspect="1"/>
          </p:cNvGrpSpPr>
          <p:nvPr/>
        </p:nvGrpSpPr>
        <p:grpSpPr>
          <a:xfrm>
            <a:off x="3837896" y="5588109"/>
            <a:ext cx="764527" cy="764527"/>
            <a:chOff x="10968817" y="1678518"/>
            <a:chExt cx="758951" cy="758952"/>
          </a:xfrm>
        </p:grpSpPr>
        <p:sp>
          <p:nvSpPr>
            <p:cNvPr id="111" name="Oval 110"/>
            <p:cNvSpPr/>
            <p:nvPr/>
          </p:nvSpPr>
          <p:spPr bwMode="auto">
            <a:xfrm>
              <a:off x="10968817" y="1678518"/>
              <a:ext cx="758951" cy="758952"/>
            </a:xfrm>
            <a:prstGeom prst="ellipse">
              <a:avLst/>
            </a:prstGeom>
            <a:solidFill>
              <a:schemeClr val="tx1">
                <a:lumMod val="20000"/>
                <a:lumOff val="80000"/>
              </a:schemeClr>
            </a:solidFill>
            <a:ln w="44450">
              <a:no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5506"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112" name="Group 111"/>
            <p:cNvGrpSpPr/>
            <p:nvPr/>
          </p:nvGrpSpPr>
          <p:grpSpPr>
            <a:xfrm>
              <a:off x="11150726" y="1863657"/>
              <a:ext cx="405343" cy="399538"/>
              <a:chOff x="9168011" y="5170684"/>
              <a:chExt cx="665163" cy="655637"/>
            </a:xfrm>
          </p:grpSpPr>
          <p:sp>
            <p:nvSpPr>
              <p:cNvPr id="113" name="Freeform 44"/>
              <p:cNvSpPr>
                <a:spLocks/>
              </p:cNvSpPr>
              <p:nvPr/>
            </p:nvSpPr>
            <p:spPr bwMode="auto">
              <a:xfrm>
                <a:off x="9168012" y="5170684"/>
                <a:ext cx="244474" cy="266700"/>
              </a:xfrm>
              <a:custGeom>
                <a:avLst/>
                <a:gdLst>
                  <a:gd name="T0" fmla="*/ 82 w 82"/>
                  <a:gd name="T1" fmla="*/ 76 h 82"/>
                  <a:gd name="T2" fmla="*/ 76 w 82"/>
                  <a:gd name="T3" fmla="*/ 82 h 82"/>
                  <a:gd name="T4" fmla="*/ 6 w 82"/>
                  <a:gd name="T5" fmla="*/ 82 h 82"/>
                  <a:gd name="T6" fmla="*/ 0 w 82"/>
                  <a:gd name="T7" fmla="*/ 76 h 82"/>
                  <a:gd name="T8" fmla="*/ 0 w 82"/>
                  <a:gd name="T9" fmla="*/ 5 h 82"/>
                  <a:gd name="T10" fmla="*/ 6 w 82"/>
                  <a:gd name="T11" fmla="*/ 0 h 82"/>
                  <a:gd name="T12" fmla="*/ 76 w 82"/>
                  <a:gd name="T13" fmla="*/ 0 h 82"/>
                  <a:gd name="T14" fmla="*/ 82 w 82"/>
                  <a:gd name="T15" fmla="*/ 5 h 82"/>
                  <a:gd name="T16" fmla="*/ 82 w 82"/>
                  <a:gd name="T17"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2">
                    <a:moveTo>
                      <a:pt x="82" y="76"/>
                    </a:moveTo>
                    <a:cubicBezTo>
                      <a:pt x="82" y="79"/>
                      <a:pt x="79" y="82"/>
                      <a:pt x="76" y="82"/>
                    </a:cubicBezTo>
                    <a:cubicBezTo>
                      <a:pt x="6" y="82"/>
                      <a:pt x="6" y="82"/>
                      <a:pt x="6" y="82"/>
                    </a:cubicBezTo>
                    <a:cubicBezTo>
                      <a:pt x="2" y="82"/>
                      <a:pt x="0" y="79"/>
                      <a:pt x="0" y="76"/>
                    </a:cubicBezTo>
                    <a:cubicBezTo>
                      <a:pt x="0" y="5"/>
                      <a:pt x="0" y="5"/>
                      <a:pt x="0" y="5"/>
                    </a:cubicBezTo>
                    <a:cubicBezTo>
                      <a:pt x="0" y="2"/>
                      <a:pt x="2" y="0"/>
                      <a:pt x="6" y="0"/>
                    </a:cubicBezTo>
                    <a:cubicBezTo>
                      <a:pt x="76" y="0"/>
                      <a:pt x="76" y="0"/>
                      <a:pt x="76" y="0"/>
                    </a:cubicBezTo>
                    <a:cubicBezTo>
                      <a:pt x="79" y="0"/>
                      <a:pt x="82" y="2"/>
                      <a:pt x="82" y="5"/>
                    </a:cubicBezTo>
                    <a:lnTo>
                      <a:pt x="82" y="76"/>
                    </a:lnTo>
                    <a:close/>
                  </a:path>
                </a:pathLst>
              </a:custGeom>
              <a:solidFill>
                <a:schemeClr val="tx2"/>
              </a:solidFill>
              <a:ln w="15875" cap="flat">
                <a:solidFill>
                  <a:schemeClr val="tx2"/>
                </a:solidFill>
                <a:prstDash val="solid"/>
                <a:miter lim="800000"/>
                <a:headEnd/>
                <a:tailEnd/>
              </a:ln>
            </p:spPr>
            <p:txBody>
              <a:bodyPr vert="horz" wrap="square" lIns="93247" tIns="46623" rIns="93247" bIns="46623" numCol="1" anchor="t" anchorCtr="0" compatLnSpc="1">
                <a:prstTxWarp prst="textNoShape">
                  <a:avLst/>
                </a:prstTxWarp>
              </a:bodyPr>
              <a:lstStyle/>
              <a:p>
                <a:pPr defTabSz="932418">
                  <a:defRPr/>
                </a:pPr>
                <a:endParaRPr lang="en-US" sz="1836" dirty="0">
                  <a:ln w="12700">
                    <a:solidFill>
                      <a:srgbClr val="505050"/>
                    </a:solidFill>
                  </a:ln>
                  <a:solidFill>
                    <a:srgbClr val="002050"/>
                  </a:solidFill>
                  <a:latin typeface="Segoe UI"/>
                </a:endParaRPr>
              </a:p>
            </p:txBody>
          </p:sp>
          <p:sp>
            <p:nvSpPr>
              <p:cNvPr id="114" name="Freeform 45"/>
              <p:cNvSpPr>
                <a:spLocks/>
              </p:cNvSpPr>
              <p:nvPr/>
            </p:nvSpPr>
            <p:spPr bwMode="auto">
              <a:xfrm>
                <a:off x="9168014" y="5481833"/>
                <a:ext cx="244474" cy="133350"/>
              </a:xfrm>
              <a:custGeom>
                <a:avLst/>
                <a:gdLst>
                  <a:gd name="T0" fmla="*/ 82 w 82"/>
                  <a:gd name="T1" fmla="*/ 38 h 41"/>
                  <a:gd name="T2" fmla="*/ 76 w 82"/>
                  <a:gd name="T3" fmla="*/ 41 h 41"/>
                  <a:gd name="T4" fmla="*/ 6 w 82"/>
                  <a:gd name="T5" fmla="*/ 41 h 41"/>
                  <a:gd name="T6" fmla="*/ 0 w 82"/>
                  <a:gd name="T7" fmla="*/ 38 h 41"/>
                  <a:gd name="T8" fmla="*/ 0 w 82"/>
                  <a:gd name="T9" fmla="*/ 3 h 41"/>
                  <a:gd name="T10" fmla="*/ 6 w 82"/>
                  <a:gd name="T11" fmla="*/ 0 h 41"/>
                  <a:gd name="T12" fmla="*/ 76 w 82"/>
                  <a:gd name="T13" fmla="*/ 0 h 41"/>
                  <a:gd name="T14" fmla="*/ 82 w 82"/>
                  <a:gd name="T15" fmla="*/ 3 h 41"/>
                  <a:gd name="T16" fmla="*/ 82 w 82"/>
                  <a:gd name="T17"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1">
                    <a:moveTo>
                      <a:pt x="82" y="38"/>
                    </a:moveTo>
                    <a:cubicBezTo>
                      <a:pt x="82" y="39"/>
                      <a:pt x="79" y="41"/>
                      <a:pt x="76" y="41"/>
                    </a:cubicBezTo>
                    <a:cubicBezTo>
                      <a:pt x="6" y="41"/>
                      <a:pt x="6" y="41"/>
                      <a:pt x="6" y="41"/>
                    </a:cubicBezTo>
                    <a:cubicBezTo>
                      <a:pt x="2" y="41"/>
                      <a:pt x="0" y="39"/>
                      <a:pt x="0" y="38"/>
                    </a:cubicBezTo>
                    <a:cubicBezTo>
                      <a:pt x="0" y="3"/>
                      <a:pt x="0" y="3"/>
                      <a:pt x="0" y="3"/>
                    </a:cubicBezTo>
                    <a:cubicBezTo>
                      <a:pt x="0" y="1"/>
                      <a:pt x="2" y="0"/>
                      <a:pt x="6" y="0"/>
                    </a:cubicBezTo>
                    <a:cubicBezTo>
                      <a:pt x="76" y="0"/>
                      <a:pt x="76" y="0"/>
                      <a:pt x="76" y="0"/>
                    </a:cubicBezTo>
                    <a:cubicBezTo>
                      <a:pt x="79" y="0"/>
                      <a:pt x="82" y="1"/>
                      <a:pt x="82" y="3"/>
                    </a:cubicBezTo>
                    <a:lnTo>
                      <a:pt x="82" y="38"/>
                    </a:lnTo>
                    <a:close/>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dirty="0">
                  <a:ln w="12700">
                    <a:solidFill>
                      <a:srgbClr val="505050"/>
                    </a:solidFill>
                  </a:ln>
                  <a:solidFill>
                    <a:srgbClr val="002050"/>
                  </a:solidFill>
                  <a:latin typeface="Segoe UI"/>
                </a:endParaRPr>
              </a:p>
            </p:txBody>
          </p:sp>
          <p:sp>
            <p:nvSpPr>
              <p:cNvPr id="115" name="Freeform 46"/>
              <p:cNvSpPr>
                <a:spLocks/>
              </p:cNvSpPr>
              <p:nvPr/>
            </p:nvSpPr>
            <p:spPr bwMode="auto">
              <a:xfrm>
                <a:off x="9456935" y="5170684"/>
                <a:ext cx="376238" cy="444499"/>
              </a:xfrm>
              <a:custGeom>
                <a:avLst/>
                <a:gdLst>
                  <a:gd name="T0" fmla="*/ 126 w 126"/>
                  <a:gd name="T1" fmla="*/ 127 h 137"/>
                  <a:gd name="T2" fmla="*/ 117 w 126"/>
                  <a:gd name="T3" fmla="*/ 137 h 137"/>
                  <a:gd name="T4" fmla="*/ 9 w 126"/>
                  <a:gd name="T5" fmla="*/ 137 h 137"/>
                  <a:gd name="T6" fmla="*/ 0 w 126"/>
                  <a:gd name="T7" fmla="*/ 127 h 137"/>
                  <a:gd name="T8" fmla="*/ 0 w 126"/>
                  <a:gd name="T9" fmla="*/ 9 h 137"/>
                  <a:gd name="T10" fmla="*/ 9 w 126"/>
                  <a:gd name="T11" fmla="*/ 0 h 137"/>
                  <a:gd name="T12" fmla="*/ 117 w 126"/>
                  <a:gd name="T13" fmla="*/ 0 h 137"/>
                  <a:gd name="T14" fmla="*/ 126 w 126"/>
                  <a:gd name="T15" fmla="*/ 9 h 137"/>
                  <a:gd name="T16" fmla="*/ 126 w 126"/>
                  <a:gd name="T17" fmla="*/ 12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37">
                    <a:moveTo>
                      <a:pt x="126" y="127"/>
                    </a:moveTo>
                    <a:cubicBezTo>
                      <a:pt x="126" y="133"/>
                      <a:pt x="122" y="137"/>
                      <a:pt x="117" y="137"/>
                    </a:cubicBezTo>
                    <a:cubicBezTo>
                      <a:pt x="9" y="137"/>
                      <a:pt x="9" y="137"/>
                      <a:pt x="9" y="137"/>
                    </a:cubicBezTo>
                    <a:cubicBezTo>
                      <a:pt x="4" y="137"/>
                      <a:pt x="0" y="133"/>
                      <a:pt x="0" y="127"/>
                    </a:cubicBezTo>
                    <a:cubicBezTo>
                      <a:pt x="0" y="9"/>
                      <a:pt x="0" y="9"/>
                      <a:pt x="0" y="9"/>
                    </a:cubicBezTo>
                    <a:cubicBezTo>
                      <a:pt x="0" y="4"/>
                      <a:pt x="4" y="0"/>
                      <a:pt x="9" y="0"/>
                    </a:cubicBezTo>
                    <a:cubicBezTo>
                      <a:pt x="117" y="0"/>
                      <a:pt x="117" y="0"/>
                      <a:pt x="117" y="0"/>
                    </a:cubicBezTo>
                    <a:cubicBezTo>
                      <a:pt x="122" y="0"/>
                      <a:pt x="126" y="4"/>
                      <a:pt x="126" y="9"/>
                    </a:cubicBezTo>
                    <a:lnTo>
                      <a:pt x="126" y="127"/>
                    </a:lnTo>
                    <a:close/>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dirty="0">
                  <a:ln w="12700">
                    <a:solidFill>
                      <a:srgbClr val="505050"/>
                    </a:solidFill>
                  </a:ln>
                  <a:solidFill>
                    <a:srgbClr val="002050"/>
                  </a:solidFill>
                  <a:latin typeface="Segoe UI"/>
                </a:endParaRPr>
              </a:p>
            </p:txBody>
          </p:sp>
          <p:sp>
            <p:nvSpPr>
              <p:cNvPr id="116" name="Freeform 47"/>
              <p:cNvSpPr>
                <a:spLocks/>
              </p:cNvSpPr>
              <p:nvPr/>
            </p:nvSpPr>
            <p:spPr bwMode="auto">
              <a:xfrm>
                <a:off x="9168011" y="5667570"/>
                <a:ext cx="665163" cy="158751"/>
              </a:xfrm>
              <a:custGeom>
                <a:avLst/>
                <a:gdLst>
                  <a:gd name="T0" fmla="*/ 223 w 223"/>
                  <a:gd name="T1" fmla="*/ 46 h 49"/>
                  <a:gd name="T2" fmla="*/ 208 w 223"/>
                  <a:gd name="T3" fmla="*/ 49 h 49"/>
                  <a:gd name="T4" fmla="*/ 15 w 223"/>
                  <a:gd name="T5" fmla="*/ 49 h 49"/>
                  <a:gd name="T6" fmla="*/ 0 w 223"/>
                  <a:gd name="T7" fmla="*/ 46 h 49"/>
                  <a:gd name="T8" fmla="*/ 0 w 223"/>
                  <a:gd name="T9" fmla="*/ 3 h 49"/>
                  <a:gd name="T10" fmla="*/ 15 w 223"/>
                  <a:gd name="T11" fmla="*/ 0 h 49"/>
                  <a:gd name="T12" fmla="*/ 208 w 223"/>
                  <a:gd name="T13" fmla="*/ 0 h 49"/>
                  <a:gd name="T14" fmla="*/ 223 w 223"/>
                  <a:gd name="T15" fmla="*/ 3 h 49"/>
                  <a:gd name="T16" fmla="*/ 223 w 223"/>
                  <a:gd name="T17" fmla="*/ 4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49">
                    <a:moveTo>
                      <a:pt x="223" y="46"/>
                    </a:moveTo>
                    <a:cubicBezTo>
                      <a:pt x="223" y="48"/>
                      <a:pt x="216" y="49"/>
                      <a:pt x="208" y="49"/>
                    </a:cubicBezTo>
                    <a:cubicBezTo>
                      <a:pt x="15" y="49"/>
                      <a:pt x="15" y="49"/>
                      <a:pt x="15" y="49"/>
                    </a:cubicBezTo>
                    <a:cubicBezTo>
                      <a:pt x="7" y="49"/>
                      <a:pt x="0" y="48"/>
                      <a:pt x="0" y="46"/>
                    </a:cubicBezTo>
                    <a:cubicBezTo>
                      <a:pt x="0" y="3"/>
                      <a:pt x="0" y="3"/>
                      <a:pt x="0" y="3"/>
                    </a:cubicBezTo>
                    <a:cubicBezTo>
                      <a:pt x="0" y="1"/>
                      <a:pt x="7" y="0"/>
                      <a:pt x="15" y="0"/>
                    </a:cubicBezTo>
                    <a:cubicBezTo>
                      <a:pt x="208" y="0"/>
                      <a:pt x="208" y="0"/>
                      <a:pt x="208" y="0"/>
                    </a:cubicBezTo>
                    <a:cubicBezTo>
                      <a:pt x="216" y="0"/>
                      <a:pt x="223" y="1"/>
                      <a:pt x="223" y="3"/>
                    </a:cubicBezTo>
                    <a:lnTo>
                      <a:pt x="223" y="46"/>
                    </a:lnTo>
                    <a:close/>
                  </a:path>
                </a:pathLst>
              </a:custGeom>
              <a:noFill/>
              <a:ln w="15875" cap="flat">
                <a:solidFill>
                  <a:schemeClr val="tx2"/>
                </a:solidFill>
                <a:prstDash val="solid"/>
                <a:miter lim="800000"/>
                <a:headEnd/>
                <a:tailEnd/>
              </a:ln>
            </p:spPr>
            <p:txBody>
              <a:bodyPr vert="horz" wrap="square" lIns="93247" tIns="46623" rIns="93247" bIns="46623" numCol="1" anchor="t" anchorCtr="0" compatLnSpc="1">
                <a:prstTxWarp prst="textNoShape">
                  <a:avLst/>
                </a:prstTxWarp>
              </a:bodyPr>
              <a:lstStyle/>
              <a:p>
                <a:pPr defTabSz="932418">
                  <a:defRPr/>
                </a:pPr>
                <a:endParaRPr lang="en-US" sz="1836" dirty="0">
                  <a:ln w="12700">
                    <a:solidFill>
                      <a:srgbClr val="505050"/>
                    </a:solidFill>
                  </a:ln>
                  <a:solidFill>
                    <a:srgbClr val="002050"/>
                  </a:solidFill>
                  <a:latin typeface="Segoe UI"/>
                </a:endParaRPr>
              </a:p>
            </p:txBody>
          </p:sp>
        </p:grpSp>
      </p:grpSp>
      <p:sp>
        <p:nvSpPr>
          <p:cNvPr id="118" name="Oval 117"/>
          <p:cNvSpPr/>
          <p:nvPr/>
        </p:nvSpPr>
        <p:spPr bwMode="auto">
          <a:xfrm>
            <a:off x="3461127" y="3094359"/>
            <a:ext cx="764527" cy="764527"/>
          </a:xfrm>
          <a:prstGeom prst="ellipse">
            <a:avLst/>
          </a:prstGeom>
          <a:solidFill>
            <a:schemeClr val="tx1">
              <a:lumMod val="20000"/>
              <a:lumOff val="80000"/>
            </a:schemeClr>
          </a:solidFill>
          <a:ln w="44450">
            <a:no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5506"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119" name="Group 118"/>
          <p:cNvGrpSpPr/>
          <p:nvPr/>
        </p:nvGrpSpPr>
        <p:grpSpPr>
          <a:xfrm>
            <a:off x="3649209" y="3333915"/>
            <a:ext cx="371008" cy="314352"/>
            <a:chOff x="4947743" y="5339803"/>
            <a:chExt cx="825499" cy="706436"/>
          </a:xfrm>
        </p:grpSpPr>
        <p:sp>
          <p:nvSpPr>
            <p:cNvPr id="120" name="Freeform 5"/>
            <p:cNvSpPr>
              <a:spLocks/>
            </p:cNvSpPr>
            <p:nvPr/>
          </p:nvSpPr>
          <p:spPr bwMode="auto">
            <a:xfrm>
              <a:off x="5217618" y="5870026"/>
              <a:ext cx="211136" cy="106364"/>
            </a:xfrm>
            <a:custGeom>
              <a:avLst/>
              <a:gdLst>
                <a:gd name="T0" fmla="*/ 42 w 48"/>
                <a:gd name="T1" fmla="*/ 0 h 24"/>
                <a:gd name="T2" fmla="*/ 42 w 48"/>
                <a:gd name="T3" fmla="*/ 11 h 24"/>
                <a:gd name="T4" fmla="*/ 48 w 48"/>
                <a:gd name="T5" fmla="*/ 22 h 24"/>
                <a:gd name="T6" fmla="*/ 45 w 48"/>
                <a:gd name="T7" fmla="*/ 23 h 24"/>
                <a:gd name="T8" fmla="*/ 3 w 48"/>
                <a:gd name="T9" fmla="*/ 23 h 24"/>
                <a:gd name="T10" fmla="*/ 0 w 48"/>
                <a:gd name="T11" fmla="*/ 22 h 24"/>
                <a:gd name="T12" fmla="*/ 6 w 48"/>
                <a:gd name="T13" fmla="*/ 11 h 24"/>
                <a:gd name="T14" fmla="*/ 6 w 4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4">
                  <a:moveTo>
                    <a:pt x="42" y="0"/>
                  </a:moveTo>
                  <a:cubicBezTo>
                    <a:pt x="42" y="11"/>
                    <a:pt x="42" y="11"/>
                    <a:pt x="42" y="11"/>
                  </a:cubicBezTo>
                  <a:cubicBezTo>
                    <a:pt x="48" y="22"/>
                    <a:pt x="48" y="22"/>
                    <a:pt x="48" y="22"/>
                  </a:cubicBezTo>
                  <a:cubicBezTo>
                    <a:pt x="48" y="24"/>
                    <a:pt x="47" y="23"/>
                    <a:pt x="45" y="23"/>
                  </a:cubicBezTo>
                  <a:cubicBezTo>
                    <a:pt x="3" y="23"/>
                    <a:pt x="3" y="23"/>
                    <a:pt x="3" y="23"/>
                  </a:cubicBezTo>
                  <a:cubicBezTo>
                    <a:pt x="1" y="23"/>
                    <a:pt x="0" y="24"/>
                    <a:pt x="0" y="22"/>
                  </a:cubicBezTo>
                  <a:cubicBezTo>
                    <a:pt x="6" y="11"/>
                    <a:pt x="6" y="11"/>
                    <a:pt x="6" y="11"/>
                  </a:cubicBezTo>
                  <a:cubicBezTo>
                    <a:pt x="6" y="0"/>
                    <a:pt x="6" y="0"/>
                    <a:pt x="6" y="0"/>
                  </a:cubicBezTo>
                </a:path>
              </a:pathLst>
            </a:custGeom>
            <a:noFill/>
            <a:ln w="158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dirty="0">
                <a:solidFill>
                  <a:srgbClr val="505050"/>
                </a:solidFill>
                <a:latin typeface="Segoe UI"/>
              </a:endParaRPr>
            </a:p>
          </p:txBody>
        </p:sp>
        <p:sp>
          <p:nvSpPr>
            <p:cNvPr id="121" name="Freeform 6"/>
            <p:cNvSpPr>
              <a:spLocks/>
            </p:cNvSpPr>
            <p:nvPr/>
          </p:nvSpPr>
          <p:spPr bwMode="auto">
            <a:xfrm>
              <a:off x="4947743" y="5339803"/>
              <a:ext cx="742950" cy="531812"/>
            </a:xfrm>
            <a:custGeom>
              <a:avLst/>
              <a:gdLst>
                <a:gd name="T0" fmla="*/ 118 w 168"/>
                <a:gd name="T1" fmla="*/ 120 h 120"/>
                <a:gd name="T2" fmla="*/ 10 w 168"/>
                <a:gd name="T3" fmla="*/ 120 h 120"/>
                <a:gd name="T4" fmla="*/ 0 w 168"/>
                <a:gd name="T5" fmla="*/ 110 h 120"/>
                <a:gd name="T6" fmla="*/ 0 w 168"/>
                <a:gd name="T7" fmla="*/ 10 h 120"/>
                <a:gd name="T8" fmla="*/ 10 w 168"/>
                <a:gd name="T9" fmla="*/ 0 h 120"/>
                <a:gd name="T10" fmla="*/ 158 w 168"/>
                <a:gd name="T11" fmla="*/ 0 h 120"/>
                <a:gd name="T12" fmla="*/ 168 w 168"/>
                <a:gd name="T13" fmla="*/ 10 h 120"/>
                <a:gd name="T14" fmla="*/ 168 w 168"/>
                <a:gd name="T15" fmla="*/ 29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20">
                  <a:moveTo>
                    <a:pt x="118" y="120"/>
                  </a:moveTo>
                  <a:cubicBezTo>
                    <a:pt x="10" y="120"/>
                    <a:pt x="10" y="120"/>
                    <a:pt x="10" y="120"/>
                  </a:cubicBezTo>
                  <a:cubicBezTo>
                    <a:pt x="4" y="120"/>
                    <a:pt x="0" y="115"/>
                    <a:pt x="0" y="110"/>
                  </a:cubicBezTo>
                  <a:cubicBezTo>
                    <a:pt x="0" y="10"/>
                    <a:pt x="0" y="10"/>
                    <a:pt x="0" y="10"/>
                  </a:cubicBezTo>
                  <a:cubicBezTo>
                    <a:pt x="0" y="4"/>
                    <a:pt x="4" y="0"/>
                    <a:pt x="10" y="0"/>
                  </a:cubicBezTo>
                  <a:cubicBezTo>
                    <a:pt x="158" y="0"/>
                    <a:pt x="158" y="0"/>
                    <a:pt x="158" y="0"/>
                  </a:cubicBezTo>
                  <a:cubicBezTo>
                    <a:pt x="164" y="0"/>
                    <a:pt x="168" y="4"/>
                    <a:pt x="168" y="10"/>
                  </a:cubicBezTo>
                  <a:cubicBezTo>
                    <a:pt x="168" y="29"/>
                    <a:pt x="168" y="29"/>
                    <a:pt x="168" y="29"/>
                  </a:cubicBezTo>
                </a:path>
              </a:pathLst>
            </a:custGeom>
            <a:noFill/>
            <a:ln w="158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dirty="0">
                <a:solidFill>
                  <a:srgbClr val="505050"/>
                </a:solidFill>
                <a:latin typeface="Segoe UI"/>
              </a:endParaRPr>
            </a:p>
          </p:txBody>
        </p:sp>
        <p:sp>
          <p:nvSpPr>
            <p:cNvPr id="122" name="Freeform 7"/>
            <p:cNvSpPr>
              <a:spLocks/>
            </p:cNvSpPr>
            <p:nvPr/>
          </p:nvSpPr>
          <p:spPr bwMode="auto">
            <a:xfrm>
              <a:off x="4957269" y="5776364"/>
              <a:ext cx="511173" cy="0"/>
            </a:xfrm>
            <a:custGeom>
              <a:avLst/>
              <a:gdLst>
                <a:gd name="T0" fmla="*/ 0 w 321"/>
                <a:gd name="T1" fmla="*/ 179 w 321"/>
                <a:gd name="T2" fmla="*/ 321 w 321"/>
              </a:gdLst>
              <a:ahLst/>
              <a:cxnLst>
                <a:cxn ang="0">
                  <a:pos x="T0" y="0"/>
                </a:cxn>
                <a:cxn ang="0">
                  <a:pos x="T1" y="0"/>
                </a:cxn>
                <a:cxn ang="0">
                  <a:pos x="T2" y="0"/>
                </a:cxn>
              </a:cxnLst>
              <a:rect l="0" t="0" r="r" b="b"/>
              <a:pathLst>
                <a:path w="321">
                  <a:moveTo>
                    <a:pt x="0" y="0"/>
                  </a:moveTo>
                  <a:lnTo>
                    <a:pt x="179" y="0"/>
                  </a:lnTo>
                  <a:lnTo>
                    <a:pt x="321" y="0"/>
                  </a:lnTo>
                </a:path>
              </a:pathLst>
            </a:custGeom>
            <a:noFill/>
            <a:ln w="158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dirty="0">
                <a:solidFill>
                  <a:srgbClr val="505050"/>
                </a:solidFill>
                <a:latin typeface="Segoe UI"/>
              </a:endParaRPr>
            </a:p>
          </p:txBody>
        </p:sp>
        <p:sp>
          <p:nvSpPr>
            <p:cNvPr id="123" name="Freeform 8"/>
            <p:cNvSpPr>
              <a:spLocks/>
            </p:cNvSpPr>
            <p:nvPr/>
          </p:nvSpPr>
          <p:spPr bwMode="auto">
            <a:xfrm>
              <a:off x="5468442" y="5466803"/>
              <a:ext cx="304800" cy="579436"/>
            </a:xfrm>
            <a:custGeom>
              <a:avLst/>
              <a:gdLst>
                <a:gd name="T0" fmla="*/ 69 w 69"/>
                <a:gd name="T1" fmla="*/ 118 h 131"/>
                <a:gd name="T2" fmla="*/ 56 w 69"/>
                <a:gd name="T3" fmla="*/ 131 h 131"/>
                <a:gd name="T4" fmla="*/ 12 w 69"/>
                <a:gd name="T5" fmla="*/ 131 h 131"/>
                <a:gd name="T6" fmla="*/ 0 w 69"/>
                <a:gd name="T7" fmla="*/ 118 h 131"/>
                <a:gd name="T8" fmla="*/ 0 w 69"/>
                <a:gd name="T9" fmla="*/ 13 h 131"/>
                <a:gd name="T10" fmla="*/ 12 w 69"/>
                <a:gd name="T11" fmla="*/ 0 h 131"/>
                <a:gd name="T12" fmla="*/ 56 w 69"/>
                <a:gd name="T13" fmla="*/ 0 h 131"/>
                <a:gd name="T14" fmla="*/ 69 w 69"/>
                <a:gd name="T15" fmla="*/ 13 h 131"/>
                <a:gd name="T16" fmla="*/ 69 w 69"/>
                <a:gd name="T17" fmla="*/ 1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31">
                  <a:moveTo>
                    <a:pt x="69" y="118"/>
                  </a:moveTo>
                  <a:cubicBezTo>
                    <a:pt x="69" y="126"/>
                    <a:pt x="64" y="131"/>
                    <a:pt x="56" y="131"/>
                  </a:cubicBezTo>
                  <a:cubicBezTo>
                    <a:pt x="12" y="131"/>
                    <a:pt x="12" y="131"/>
                    <a:pt x="12" y="131"/>
                  </a:cubicBezTo>
                  <a:cubicBezTo>
                    <a:pt x="4" y="131"/>
                    <a:pt x="0" y="126"/>
                    <a:pt x="0" y="118"/>
                  </a:cubicBezTo>
                  <a:cubicBezTo>
                    <a:pt x="0" y="13"/>
                    <a:pt x="0" y="13"/>
                    <a:pt x="0" y="13"/>
                  </a:cubicBezTo>
                  <a:cubicBezTo>
                    <a:pt x="0" y="4"/>
                    <a:pt x="4" y="0"/>
                    <a:pt x="12" y="0"/>
                  </a:cubicBezTo>
                  <a:cubicBezTo>
                    <a:pt x="56" y="0"/>
                    <a:pt x="56" y="0"/>
                    <a:pt x="56" y="0"/>
                  </a:cubicBezTo>
                  <a:cubicBezTo>
                    <a:pt x="64" y="0"/>
                    <a:pt x="69" y="4"/>
                    <a:pt x="69" y="13"/>
                  </a:cubicBezTo>
                  <a:lnTo>
                    <a:pt x="69" y="118"/>
                  </a:lnTo>
                  <a:close/>
                </a:path>
              </a:pathLst>
            </a:custGeom>
            <a:noFill/>
            <a:ln w="158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dirty="0">
                <a:solidFill>
                  <a:srgbClr val="505050"/>
                </a:solidFill>
                <a:latin typeface="Segoe UI"/>
              </a:endParaRPr>
            </a:p>
          </p:txBody>
        </p:sp>
        <p:sp>
          <p:nvSpPr>
            <p:cNvPr id="124" name="Line 9"/>
            <p:cNvSpPr>
              <a:spLocks noChangeShapeType="1"/>
            </p:cNvSpPr>
            <p:nvPr/>
          </p:nvSpPr>
          <p:spPr bwMode="auto">
            <a:xfrm flipH="1" flipV="1">
              <a:off x="5468442" y="5963690"/>
              <a:ext cx="304800" cy="0"/>
            </a:xfrm>
            <a:prstGeom prst="line">
              <a:avLst/>
            </a:prstGeom>
            <a:noFill/>
            <a:ln w="158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dirty="0">
                <a:solidFill>
                  <a:srgbClr val="505050"/>
                </a:solidFill>
                <a:latin typeface="Segoe UI"/>
              </a:endParaRPr>
            </a:p>
          </p:txBody>
        </p:sp>
        <p:sp>
          <p:nvSpPr>
            <p:cNvPr id="125" name="Line 10"/>
            <p:cNvSpPr>
              <a:spLocks noChangeShapeType="1"/>
            </p:cNvSpPr>
            <p:nvPr/>
          </p:nvSpPr>
          <p:spPr bwMode="auto">
            <a:xfrm>
              <a:off x="5468442" y="5543002"/>
              <a:ext cx="304800" cy="4763"/>
            </a:xfrm>
            <a:prstGeom prst="line">
              <a:avLst/>
            </a:prstGeom>
            <a:noFill/>
            <a:ln w="158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dirty="0">
                <a:solidFill>
                  <a:srgbClr val="505050"/>
                </a:solidFill>
                <a:latin typeface="Segoe UI"/>
              </a:endParaRPr>
            </a:p>
          </p:txBody>
        </p:sp>
      </p:grpSp>
      <p:grpSp>
        <p:nvGrpSpPr>
          <p:cNvPr id="128" name="Group 127"/>
          <p:cNvGrpSpPr/>
          <p:nvPr/>
        </p:nvGrpSpPr>
        <p:grpSpPr>
          <a:xfrm>
            <a:off x="3682684" y="5011862"/>
            <a:ext cx="330998" cy="438483"/>
            <a:chOff x="7063216" y="2163776"/>
            <a:chExt cx="658104" cy="834117"/>
          </a:xfrm>
        </p:grpSpPr>
        <p:sp>
          <p:nvSpPr>
            <p:cNvPr id="129" name="Freeform 29"/>
            <p:cNvSpPr>
              <a:spLocks/>
            </p:cNvSpPr>
            <p:nvPr/>
          </p:nvSpPr>
          <p:spPr bwMode="auto">
            <a:xfrm>
              <a:off x="7063216" y="2163776"/>
              <a:ext cx="658104" cy="834117"/>
            </a:xfrm>
            <a:custGeom>
              <a:avLst/>
              <a:gdLst>
                <a:gd name="T0" fmla="*/ 13 w 172"/>
                <a:gd name="T1" fmla="*/ 0 h 228"/>
                <a:gd name="T2" fmla="*/ 0 w 172"/>
                <a:gd name="T3" fmla="*/ 12 h 228"/>
                <a:gd name="T4" fmla="*/ 0 w 172"/>
                <a:gd name="T5" fmla="*/ 216 h 228"/>
                <a:gd name="T6" fmla="*/ 13 w 172"/>
                <a:gd name="T7" fmla="*/ 228 h 228"/>
                <a:gd name="T8" fmla="*/ 159 w 172"/>
                <a:gd name="T9" fmla="*/ 228 h 228"/>
                <a:gd name="T10" fmla="*/ 172 w 172"/>
                <a:gd name="T11" fmla="*/ 216 h 228"/>
                <a:gd name="T12" fmla="*/ 172 w 172"/>
                <a:gd name="T13" fmla="*/ 59 h 228"/>
                <a:gd name="T14" fmla="*/ 110 w 172"/>
                <a:gd name="T15" fmla="*/ 0 h 228"/>
                <a:gd name="T16" fmla="*/ 13 w 172"/>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228">
                  <a:moveTo>
                    <a:pt x="13" y="0"/>
                  </a:moveTo>
                  <a:cubicBezTo>
                    <a:pt x="6" y="0"/>
                    <a:pt x="0" y="5"/>
                    <a:pt x="0" y="12"/>
                  </a:cubicBezTo>
                  <a:cubicBezTo>
                    <a:pt x="0" y="216"/>
                    <a:pt x="0" y="216"/>
                    <a:pt x="0" y="216"/>
                  </a:cubicBezTo>
                  <a:cubicBezTo>
                    <a:pt x="0" y="223"/>
                    <a:pt x="6" y="228"/>
                    <a:pt x="13" y="228"/>
                  </a:cubicBezTo>
                  <a:cubicBezTo>
                    <a:pt x="159" y="228"/>
                    <a:pt x="159" y="228"/>
                    <a:pt x="159" y="228"/>
                  </a:cubicBezTo>
                  <a:cubicBezTo>
                    <a:pt x="166" y="228"/>
                    <a:pt x="172" y="223"/>
                    <a:pt x="172" y="216"/>
                  </a:cubicBezTo>
                  <a:cubicBezTo>
                    <a:pt x="172" y="59"/>
                    <a:pt x="172" y="59"/>
                    <a:pt x="172" y="59"/>
                  </a:cubicBezTo>
                  <a:cubicBezTo>
                    <a:pt x="110" y="0"/>
                    <a:pt x="110" y="0"/>
                    <a:pt x="110" y="0"/>
                  </a:cubicBezTo>
                  <a:lnTo>
                    <a:pt x="13" y="0"/>
                  </a:ln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dirty="0">
                <a:solidFill>
                  <a:srgbClr val="505050"/>
                </a:solidFill>
                <a:latin typeface="Segoe UI"/>
              </a:endParaRPr>
            </a:p>
          </p:txBody>
        </p:sp>
        <p:sp>
          <p:nvSpPr>
            <p:cNvPr id="130" name="Freeform 30"/>
            <p:cNvSpPr>
              <a:spLocks/>
            </p:cNvSpPr>
            <p:nvPr/>
          </p:nvSpPr>
          <p:spPr bwMode="auto">
            <a:xfrm>
              <a:off x="7484904" y="2163776"/>
              <a:ext cx="225224" cy="213129"/>
            </a:xfrm>
            <a:custGeom>
              <a:avLst/>
              <a:gdLst>
                <a:gd name="T0" fmla="*/ 59 w 59"/>
                <a:gd name="T1" fmla="*/ 58 h 58"/>
                <a:gd name="T2" fmla="*/ 13 w 59"/>
                <a:gd name="T3" fmla="*/ 58 h 58"/>
                <a:gd name="T4" fmla="*/ 0 w 59"/>
                <a:gd name="T5" fmla="*/ 45 h 58"/>
                <a:gd name="T6" fmla="*/ 0 w 59"/>
                <a:gd name="T7" fmla="*/ 0 h 58"/>
              </a:gdLst>
              <a:ahLst/>
              <a:cxnLst>
                <a:cxn ang="0">
                  <a:pos x="T0" y="T1"/>
                </a:cxn>
                <a:cxn ang="0">
                  <a:pos x="T2" y="T3"/>
                </a:cxn>
                <a:cxn ang="0">
                  <a:pos x="T4" y="T5"/>
                </a:cxn>
                <a:cxn ang="0">
                  <a:pos x="T6" y="T7"/>
                </a:cxn>
              </a:cxnLst>
              <a:rect l="0" t="0" r="r" b="b"/>
              <a:pathLst>
                <a:path w="59" h="58">
                  <a:moveTo>
                    <a:pt x="59" y="58"/>
                  </a:moveTo>
                  <a:cubicBezTo>
                    <a:pt x="13" y="58"/>
                    <a:pt x="13" y="58"/>
                    <a:pt x="13" y="58"/>
                  </a:cubicBezTo>
                  <a:cubicBezTo>
                    <a:pt x="6" y="58"/>
                    <a:pt x="0" y="52"/>
                    <a:pt x="0" y="45"/>
                  </a:cubicBezTo>
                  <a:cubicBezTo>
                    <a:pt x="0" y="0"/>
                    <a:pt x="0" y="0"/>
                    <a:pt x="0" y="0"/>
                  </a:cubicBez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dirty="0">
                <a:solidFill>
                  <a:srgbClr val="505050"/>
                </a:solidFill>
                <a:latin typeface="Segoe UI"/>
              </a:endParaRPr>
            </a:p>
          </p:txBody>
        </p:sp>
        <p:sp>
          <p:nvSpPr>
            <p:cNvPr id="132" name="Rectangle 31"/>
            <p:cNvSpPr>
              <a:spLocks noChangeArrowheads="1"/>
            </p:cNvSpPr>
            <p:nvPr/>
          </p:nvSpPr>
          <p:spPr bwMode="auto">
            <a:xfrm>
              <a:off x="7155849" y="2376905"/>
              <a:ext cx="102229" cy="243795"/>
            </a:xfrm>
            <a:prstGeom prst="rect">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dirty="0">
                <a:solidFill>
                  <a:srgbClr val="505050"/>
                </a:solidFill>
                <a:latin typeface="Segoe UI"/>
              </a:endParaRPr>
            </a:p>
          </p:txBody>
        </p:sp>
        <p:sp>
          <p:nvSpPr>
            <p:cNvPr id="133" name="Rectangle 32"/>
            <p:cNvSpPr>
              <a:spLocks noChangeArrowheads="1"/>
            </p:cNvSpPr>
            <p:nvPr/>
          </p:nvSpPr>
          <p:spPr bwMode="auto">
            <a:xfrm>
              <a:off x="7312388" y="2448970"/>
              <a:ext cx="76671" cy="171731"/>
            </a:xfrm>
            <a:prstGeom prst="rect">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dirty="0">
                <a:solidFill>
                  <a:srgbClr val="505050"/>
                </a:solidFill>
                <a:latin typeface="Segoe UI"/>
              </a:endParaRPr>
            </a:p>
          </p:txBody>
        </p:sp>
        <p:sp>
          <p:nvSpPr>
            <p:cNvPr id="139" name="Rectangle 33"/>
            <p:cNvSpPr>
              <a:spLocks noChangeArrowheads="1"/>
            </p:cNvSpPr>
            <p:nvPr/>
          </p:nvSpPr>
          <p:spPr bwMode="auto">
            <a:xfrm>
              <a:off x="7441772" y="2501103"/>
              <a:ext cx="65491" cy="119599"/>
            </a:xfrm>
            <a:prstGeom prst="rect">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dirty="0">
                <a:solidFill>
                  <a:srgbClr val="505050"/>
                </a:solidFill>
                <a:latin typeface="Segoe UI"/>
              </a:endParaRPr>
            </a:p>
          </p:txBody>
        </p:sp>
        <p:sp>
          <p:nvSpPr>
            <p:cNvPr id="140" name="Freeform 34"/>
            <p:cNvSpPr>
              <a:spLocks/>
            </p:cNvSpPr>
            <p:nvPr/>
          </p:nvSpPr>
          <p:spPr bwMode="auto">
            <a:xfrm>
              <a:off x="7559976" y="2573168"/>
              <a:ext cx="62297" cy="47533"/>
            </a:xfrm>
            <a:custGeom>
              <a:avLst/>
              <a:gdLst>
                <a:gd name="T0" fmla="*/ 36 w 39"/>
                <a:gd name="T1" fmla="*/ 0 h 31"/>
                <a:gd name="T2" fmla="*/ 39 w 39"/>
                <a:gd name="T3" fmla="*/ 0 h 31"/>
                <a:gd name="T4" fmla="*/ 39 w 39"/>
                <a:gd name="T5" fmla="*/ 31 h 31"/>
                <a:gd name="T6" fmla="*/ 0 w 39"/>
                <a:gd name="T7" fmla="*/ 31 h 31"/>
                <a:gd name="T8" fmla="*/ 0 w 39"/>
                <a:gd name="T9" fmla="*/ 0 h 31"/>
                <a:gd name="T10" fmla="*/ 36 w 39"/>
                <a:gd name="T11" fmla="*/ 0 h 31"/>
              </a:gdLst>
              <a:ahLst/>
              <a:cxnLst>
                <a:cxn ang="0">
                  <a:pos x="T0" y="T1"/>
                </a:cxn>
                <a:cxn ang="0">
                  <a:pos x="T2" y="T3"/>
                </a:cxn>
                <a:cxn ang="0">
                  <a:pos x="T4" y="T5"/>
                </a:cxn>
                <a:cxn ang="0">
                  <a:pos x="T6" y="T7"/>
                </a:cxn>
                <a:cxn ang="0">
                  <a:pos x="T8" y="T9"/>
                </a:cxn>
                <a:cxn ang="0">
                  <a:pos x="T10" y="T11"/>
                </a:cxn>
              </a:cxnLst>
              <a:rect l="0" t="0" r="r" b="b"/>
              <a:pathLst>
                <a:path w="39" h="31">
                  <a:moveTo>
                    <a:pt x="36" y="0"/>
                  </a:moveTo>
                  <a:lnTo>
                    <a:pt x="39" y="0"/>
                  </a:lnTo>
                  <a:lnTo>
                    <a:pt x="39" y="31"/>
                  </a:lnTo>
                  <a:lnTo>
                    <a:pt x="0" y="31"/>
                  </a:lnTo>
                  <a:lnTo>
                    <a:pt x="0" y="0"/>
                  </a:lnTo>
                  <a:lnTo>
                    <a:pt x="36" y="0"/>
                  </a:ln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dirty="0">
                <a:solidFill>
                  <a:srgbClr val="505050"/>
                </a:solidFill>
                <a:latin typeface="Segoe UI"/>
              </a:endParaRPr>
            </a:p>
          </p:txBody>
        </p:sp>
        <p:sp>
          <p:nvSpPr>
            <p:cNvPr id="141" name="Line 35"/>
            <p:cNvSpPr>
              <a:spLocks noChangeShapeType="1"/>
            </p:cNvSpPr>
            <p:nvPr/>
          </p:nvSpPr>
          <p:spPr bwMode="auto">
            <a:xfrm flipH="1">
              <a:off x="7155849" y="2709631"/>
              <a:ext cx="175708" cy="0"/>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dirty="0">
                <a:solidFill>
                  <a:srgbClr val="505050"/>
                </a:solidFill>
                <a:latin typeface="Segoe UI"/>
              </a:endParaRPr>
            </a:p>
          </p:txBody>
        </p:sp>
        <p:sp>
          <p:nvSpPr>
            <p:cNvPr id="142" name="Line 36"/>
            <p:cNvSpPr>
              <a:spLocks noChangeShapeType="1"/>
            </p:cNvSpPr>
            <p:nvPr/>
          </p:nvSpPr>
          <p:spPr bwMode="auto">
            <a:xfrm flipH="1">
              <a:off x="7155849" y="2800098"/>
              <a:ext cx="132579" cy="0"/>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dirty="0">
                <a:solidFill>
                  <a:srgbClr val="505050"/>
                </a:solidFill>
                <a:latin typeface="Segoe UI"/>
              </a:endParaRPr>
            </a:p>
          </p:txBody>
        </p:sp>
        <p:sp>
          <p:nvSpPr>
            <p:cNvPr id="143" name="Line 37"/>
            <p:cNvSpPr>
              <a:spLocks noChangeShapeType="1"/>
            </p:cNvSpPr>
            <p:nvPr/>
          </p:nvSpPr>
          <p:spPr bwMode="auto">
            <a:xfrm flipH="1">
              <a:off x="7155849" y="2884430"/>
              <a:ext cx="175708" cy="0"/>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dirty="0">
                <a:solidFill>
                  <a:srgbClr val="505050"/>
                </a:solidFill>
                <a:latin typeface="Segoe UI"/>
              </a:endParaRPr>
            </a:p>
          </p:txBody>
        </p:sp>
        <p:sp>
          <p:nvSpPr>
            <p:cNvPr id="144" name="Line 38"/>
            <p:cNvSpPr>
              <a:spLocks noChangeShapeType="1"/>
            </p:cNvSpPr>
            <p:nvPr/>
          </p:nvSpPr>
          <p:spPr bwMode="auto">
            <a:xfrm flipH="1">
              <a:off x="7449759" y="2709631"/>
              <a:ext cx="175708" cy="0"/>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dirty="0">
                <a:solidFill>
                  <a:srgbClr val="505050"/>
                </a:solidFill>
                <a:latin typeface="Segoe UI"/>
              </a:endParaRPr>
            </a:p>
          </p:txBody>
        </p:sp>
        <p:sp>
          <p:nvSpPr>
            <p:cNvPr id="145" name="Line 39"/>
            <p:cNvSpPr>
              <a:spLocks noChangeShapeType="1"/>
            </p:cNvSpPr>
            <p:nvPr/>
          </p:nvSpPr>
          <p:spPr bwMode="auto">
            <a:xfrm flipH="1">
              <a:off x="7449759" y="2800098"/>
              <a:ext cx="134177" cy="0"/>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dirty="0">
                <a:solidFill>
                  <a:srgbClr val="505050"/>
                </a:solidFill>
                <a:latin typeface="Segoe UI"/>
              </a:endParaRPr>
            </a:p>
          </p:txBody>
        </p:sp>
        <p:sp>
          <p:nvSpPr>
            <p:cNvPr id="146" name="Line 40"/>
            <p:cNvSpPr>
              <a:spLocks noChangeShapeType="1"/>
            </p:cNvSpPr>
            <p:nvPr/>
          </p:nvSpPr>
          <p:spPr bwMode="auto">
            <a:xfrm flipH="1">
              <a:off x="7449759" y="2884430"/>
              <a:ext cx="175708" cy="0"/>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dirty="0">
                <a:solidFill>
                  <a:srgbClr val="505050"/>
                </a:solidFill>
                <a:latin typeface="Segoe UI"/>
              </a:endParaRPr>
            </a:p>
          </p:txBody>
        </p:sp>
      </p:grpSp>
      <p:sp>
        <p:nvSpPr>
          <p:cNvPr id="148" name="Oval 147"/>
          <p:cNvSpPr/>
          <p:nvPr/>
        </p:nvSpPr>
        <p:spPr bwMode="auto">
          <a:xfrm>
            <a:off x="3901839" y="2376479"/>
            <a:ext cx="764527" cy="764527"/>
          </a:xfrm>
          <a:prstGeom prst="ellipse">
            <a:avLst/>
          </a:prstGeom>
          <a:solidFill>
            <a:schemeClr val="tx1">
              <a:lumMod val="20000"/>
              <a:lumOff val="80000"/>
            </a:schemeClr>
          </a:solidFill>
          <a:ln w="44450">
            <a:no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5506"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149" name="Group 148"/>
          <p:cNvGrpSpPr/>
          <p:nvPr/>
        </p:nvGrpSpPr>
        <p:grpSpPr>
          <a:xfrm>
            <a:off x="4059298" y="2574167"/>
            <a:ext cx="449608" cy="369150"/>
            <a:chOff x="997724" y="2741144"/>
            <a:chExt cx="817590" cy="670958"/>
          </a:xfrm>
        </p:grpSpPr>
        <p:sp>
          <p:nvSpPr>
            <p:cNvPr id="150" name="Oval 5"/>
            <p:cNvSpPr>
              <a:spLocks noChangeArrowheads="1"/>
            </p:cNvSpPr>
            <p:nvPr/>
          </p:nvSpPr>
          <p:spPr bwMode="auto">
            <a:xfrm>
              <a:off x="1025676" y="2741144"/>
              <a:ext cx="216625" cy="214569"/>
            </a:xfrm>
            <a:prstGeom prst="ellipse">
              <a:avLst/>
            </a:prstGeom>
            <a:noFill/>
            <a:ln w="158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dirty="0">
                <a:solidFill>
                  <a:srgbClr val="505050"/>
                </a:solidFill>
                <a:latin typeface="Segoe UI"/>
              </a:endParaRPr>
            </a:p>
          </p:txBody>
        </p:sp>
        <p:sp>
          <p:nvSpPr>
            <p:cNvPr id="151" name="Oval 6"/>
            <p:cNvSpPr>
              <a:spLocks noChangeArrowheads="1"/>
            </p:cNvSpPr>
            <p:nvPr/>
          </p:nvSpPr>
          <p:spPr bwMode="auto">
            <a:xfrm>
              <a:off x="1570737" y="2741148"/>
              <a:ext cx="216625" cy="214570"/>
            </a:xfrm>
            <a:prstGeom prst="ellipse">
              <a:avLst/>
            </a:prstGeom>
            <a:noFill/>
            <a:ln w="158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dirty="0">
                <a:solidFill>
                  <a:srgbClr val="505050"/>
                </a:solidFill>
                <a:latin typeface="Segoe UI"/>
              </a:endParaRPr>
            </a:p>
          </p:txBody>
        </p:sp>
        <p:sp>
          <p:nvSpPr>
            <p:cNvPr id="152" name="Freeform 7"/>
            <p:cNvSpPr>
              <a:spLocks/>
            </p:cNvSpPr>
            <p:nvPr/>
          </p:nvSpPr>
          <p:spPr bwMode="auto">
            <a:xfrm>
              <a:off x="997724" y="2955711"/>
              <a:ext cx="272529" cy="132828"/>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58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dirty="0">
                <a:solidFill>
                  <a:srgbClr val="505050"/>
                </a:solidFill>
                <a:latin typeface="Segoe UI"/>
              </a:endParaRPr>
            </a:p>
          </p:txBody>
        </p:sp>
        <p:sp>
          <p:nvSpPr>
            <p:cNvPr id="153" name="Oval 8"/>
            <p:cNvSpPr>
              <a:spLocks noChangeArrowheads="1"/>
            </p:cNvSpPr>
            <p:nvPr/>
          </p:nvSpPr>
          <p:spPr bwMode="auto">
            <a:xfrm>
              <a:off x="1270253" y="2955711"/>
              <a:ext cx="272529" cy="269063"/>
            </a:xfrm>
            <a:prstGeom prst="ellipse">
              <a:avLst/>
            </a:prstGeom>
            <a:noFill/>
            <a:ln w="158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dirty="0">
                <a:solidFill>
                  <a:srgbClr val="505050"/>
                </a:solidFill>
                <a:latin typeface="Segoe UI"/>
              </a:endParaRPr>
            </a:p>
          </p:txBody>
        </p:sp>
        <p:sp>
          <p:nvSpPr>
            <p:cNvPr id="154" name="Freeform 9"/>
            <p:cNvSpPr>
              <a:spLocks/>
            </p:cNvSpPr>
            <p:nvPr/>
          </p:nvSpPr>
          <p:spPr bwMode="auto">
            <a:xfrm>
              <a:off x="1214349" y="3224780"/>
              <a:ext cx="384337" cy="187322"/>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158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dirty="0">
                <a:solidFill>
                  <a:srgbClr val="505050"/>
                </a:solidFill>
                <a:latin typeface="Segoe UI"/>
              </a:endParaRPr>
            </a:p>
          </p:txBody>
        </p:sp>
        <p:sp>
          <p:nvSpPr>
            <p:cNvPr id="155" name="Freeform 10"/>
            <p:cNvSpPr>
              <a:spLocks/>
            </p:cNvSpPr>
            <p:nvPr/>
          </p:nvSpPr>
          <p:spPr bwMode="auto">
            <a:xfrm>
              <a:off x="1542785" y="2955711"/>
              <a:ext cx="272529" cy="132828"/>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58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dirty="0">
                <a:solidFill>
                  <a:srgbClr val="505050"/>
                </a:solidFill>
                <a:latin typeface="Segoe UI"/>
              </a:endParaRPr>
            </a:p>
          </p:txBody>
        </p:sp>
      </p:grpSp>
      <p:grpSp>
        <p:nvGrpSpPr>
          <p:cNvPr id="14" name="Group 13">
            <a:extLst>
              <a:ext uri="{FF2B5EF4-FFF2-40B4-BE49-F238E27FC236}">
                <a16:creationId xmlns:a16="http://schemas.microsoft.com/office/drawing/2014/main" id="{BB39968B-2E07-4353-83C7-420F6EE09B75}"/>
              </a:ext>
            </a:extLst>
          </p:cNvPr>
          <p:cNvGrpSpPr/>
          <p:nvPr/>
        </p:nvGrpSpPr>
        <p:grpSpPr>
          <a:xfrm>
            <a:off x="7026407" y="3618115"/>
            <a:ext cx="1226843" cy="1495637"/>
            <a:chOff x="7013072" y="3508360"/>
            <a:chExt cx="1226843" cy="1495637"/>
          </a:xfrm>
        </p:grpSpPr>
        <p:grpSp>
          <p:nvGrpSpPr>
            <p:cNvPr id="13" name="Group 12"/>
            <p:cNvGrpSpPr/>
            <p:nvPr/>
          </p:nvGrpSpPr>
          <p:grpSpPr>
            <a:xfrm>
              <a:off x="7013072" y="3849753"/>
              <a:ext cx="1226843" cy="1154244"/>
              <a:chOff x="7410852" y="2395341"/>
              <a:chExt cx="1467347" cy="1380515"/>
            </a:xfrm>
          </p:grpSpPr>
          <p:grpSp>
            <p:nvGrpSpPr>
              <p:cNvPr id="17" name="Group 16"/>
              <p:cNvGrpSpPr/>
              <p:nvPr/>
            </p:nvGrpSpPr>
            <p:grpSpPr>
              <a:xfrm>
                <a:off x="7410854" y="2395341"/>
                <a:ext cx="1466802" cy="457200"/>
                <a:chOff x="8331361" y="3509710"/>
                <a:chExt cx="1424115" cy="292608"/>
              </a:xfrm>
            </p:grpSpPr>
            <p:sp>
              <p:nvSpPr>
                <p:cNvPr id="24" name="Rectangle 23"/>
                <p:cNvSpPr/>
                <p:nvPr/>
              </p:nvSpPr>
              <p:spPr>
                <a:xfrm>
                  <a:off x="8423793" y="3510977"/>
                  <a:ext cx="1331683" cy="290079"/>
                </a:xfrm>
                <a:prstGeom prst="rect">
                  <a:avLst/>
                </a:prstGeom>
              </p:spPr>
              <p:txBody>
                <a:bodyPr wrap="none" anchor="ctr">
                  <a:noAutofit/>
                </a:bodyPr>
                <a:lstStyle/>
                <a:p>
                  <a:pPr defTabSz="932239">
                    <a:lnSpc>
                      <a:spcPct val="90000"/>
                    </a:lnSpc>
                    <a:defRPr/>
                  </a:pPr>
                  <a:r>
                    <a:rPr lang="en-US" sz="1400" kern="0" spc="120" dirty="0">
                      <a:gradFill>
                        <a:gsLst>
                          <a:gs pos="0">
                            <a:schemeClr val="tx1"/>
                          </a:gs>
                          <a:gs pos="100000">
                            <a:schemeClr val="tx1"/>
                          </a:gs>
                        </a:gsLst>
                        <a:lin ang="16200000" scaled="1"/>
                      </a:gradFill>
                      <a:latin typeface="Segoe UI Semibold" panose="020B0702040204020203" pitchFamily="34" charset="0"/>
                      <a:ea typeface="ＭＳ Ｐゴシック" charset="0"/>
                      <a:cs typeface="Segoe UI Semibold" panose="020B0702040204020203" pitchFamily="34" charset="0"/>
                    </a:rPr>
                    <a:t>High</a:t>
                  </a:r>
                </a:p>
              </p:txBody>
            </p:sp>
            <p:sp>
              <p:nvSpPr>
                <p:cNvPr id="25" name="Rectangle 24"/>
                <p:cNvSpPr>
                  <a:spLocks/>
                </p:cNvSpPr>
                <p:nvPr/>
              </p:nvSpPr>
              <p:spPr bwMode="auto">
                <a:xfrm>
                  <a:off x="8331361" y="3509710"/>
                  <a:ext cx="87046" cy="292608"/>
                </a:xfrm>
                <a:prstGeom prst="rect">
                  <a:avLst/>
                </a:prstGeom>
                <a:solidFill>
                  <a:srgbClr val="C00000"/>
                </a:solidFill>
                <a:ln w="3175">
                  <a:solidFill>
                    <a:srgbClr val="C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1632" dirty="0">
                    <a:gradFill>
                      <a:gsLst>
                        <a:gs pos="0">
                          <a:schemeClr val="tx1"/>
                        </a:gs>
                        <a:gs pos="100000">
                          <a:schemeClr val="tx1"/>
                        </a:gs>
                      </a:gsLst>
                      <a:lin ang="16200000" scaled="1"/>
                    </a:gradFill>
                    <a:latin typeface="Segoe UI Semibold" panose="020B0702040204020203" pitchFamily="34" charset="0"/>
                    <a:ea typeface="Segoe UI" pitchFamily="34" charset="0"/>
                    <a:cs typeface="Segoe UI Semibold" panose="020B0702040204020203" pitchFamily="34" charset="0"/>
                  </a:endParaRPr>
                </a:p>
              </p:txBody>
            </p:sp>
          </p:grpSp>
          <p:grpSp>
            <p:nvGrpSpPr>
              <p:cNvPr id="18" name="Group 17"/>
              <p:cNvGrpSpPr/>
              <p:nvPr/>
            </p:nvGrpSpPr>
            <p:grpSpPr>
              <a:xfrm>
                <a:off x="7410855" y="2854513"/>
                <a:ext cx="1467344" cy="457719"/>
                <a:chOff x="8331340" y="3751274"/>
                <a:chExt cx="1424637" cy="292940"/>
              </a:xfrm>
            </p:grpSpPr>
            <p:sp>
              <p:nvSpPr>
                <p:cNvPr id="22" name="Rectangle 21"/>
                <p:cNvSpPr/>
                <p:nvPr/>
              </p:nvSpPr>
              <p:spPr>
                <a:xfrm>
                  <a:off x="8424294" y="3754135"/>
                  <a:ext cx="1331683" cy="290079"/>
                </a:xfrm>
                <a:prstGeom prst="rect">
                  <a:avLst/>
                </a:prstGeom>
              </p:spPr>
              <p:txBody>
                <a:bodyPr wrap="none" anchor="ctr">
                  <a:noAutofit/>
                </a:bodyPr>
                <a:lstStyle/>
                <a:p>
                  <a:pPr defTabSz="932239">
                    <a:lnSpc>
                      <a:spcPct val="90000"/>
                    </a:lnSpc>
                    <a:defRPr/>
                  </a:pPr>
                  <a:r>
                    <a:rPr lang="en-US" sz="1400" kern="0" spc="120" dirty="0">
                      <a:gradFill>
                        <a:gsLst>
                          <a:gs pos="0">
                            <a:schemeClr val="tx1"/>
                          </a:gs>
                          <a:gs pos="100000">
                            <a:schemeClr val="tx1"/>
                          </a:gs>
                        </a:gsLst>
                        <a:lin ang="16200000" scaled="1"/>
                      </a:gradFill>
                      <a:latin typeface="Segoe UI Semibold" panose="020B0702040204020203" pitchFamily="34" charset="0"/>
                      <a:ea typeface="ＭＳ Ｐゴシック" charset="0"/>
                      <a:cs typeface="Segoe UI Semibold" panose="020B0702040204020203" pitchFamily="34" charset="0"/>
                    </a:rPr>
                    <a:t>Medium</a:t>
                  </a:r>
                </a:p>
              </p:txBody>
            </p:sp>
            <p:sp>
              <p:nvSpPr>
                <p:cNvPr id="23" name="Rectangle 22"/>
                <p:cNvSpPr>
                  <a:spLocks/>
                </p:cNvSpPr>
                <p:nvPr/>
              </p:nvSpPr>
              <p:spPr bwMode="auto">
                <a:xfrm>
                  <a:off x="8331340" y="3751274"/>
                  <a:ext cx="87046" cy="292608"/>
                </a:xfrm>
                <a:prstGeom prst="rect">
                  <a:avLst/>
                </a:prstGeom>
                <a:solidFill>
                  <a:srgbClr val="FFC000"/>
                </a:solidFill>
                <a:ln w="3175">
                  <a:solidFill>
                    <a:srgbClr val="FFCC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defRPr/>
                  </a:pPr>
                  <a:endParaRPr lang="en-US" sz="1632" dirty="0">
                    <a:gradFill>
                      <a:gsLst>
                        <a:gs pos="0">
                          <a:schemeClr val="tx1"/>
                        </a:gs>
                        <a:gs pos="100000">
                          <a:schemeClr val="tx1"/>
                        </a:gs>
                      </a:gsLst>
                      <a:lin ang="16200000" scaled="1"/>
                    </a:gradFill>
                    <a:latin typeface="Segoe UI Semibold" panose="020B0702040204020203" pitchFamily="34" charset="0"/>
                    <a:ea typeface="Segoe UI" pitchFamily="34" charset="0"/>
                    <a:cs typeface="Segoe UI Semibold" panose="020B0702040204020203" pitchFamily="34" charset="0"/>
                  </a:endParaRPr>
                </a:p>
              </p:txBody>
            </p:sp>
          </p:grpSp>
          <p:grpSp>
            <p:nvGrpSpPr>
              <p:cNvPr id="19" name="Group 18"/>
              <p:cNvGrpSpPr/>
              <p:nvPr/>
            </p:nvGrpSpPr>
            <p:grpSpPr>
              <a:xfrm>
                <a:off x="7410852" y="3318656"/>
                <a:ext cx="1466803" cy="457200"/>
                <a:chOff x="8331401" y="3998019"/>
                <a:chExt cx="1424123" cy="292608"/>
              </a:xfrm>
            </p:grpSpPr>
            <p:sp>
              <p:nvSpPr>
                <p:cNvPr id="20" name="Rectangle 19"/>
                <p:cNvSpPr/>
                <p:nvPr/>
              </p:nvSpPr>
              <p:spPr>
                <a:xfrm>
                  <a:off x="8423841" y="3999286"/>
                  <a:ext cx="1331683" cy="290079"/>
                </a:xfrm>
                <a:prstGeom prst="rect">
                  <a:avLst/>
                </a:prstGeom>
              </p:spPr>
              <p:txBody>
                <a:bodyPr wrap="none" anchor="ctr">
                  <a:noAutofit/>
                </a:bodyPr>
                <a:lstStyle/>
                <a:p>
                  <a:pPr defTabSz="932239">
                    <a:lnSpc>
                      <a:spcPct val="90000"/>
                    </a:lnSpc>
                    <a:defRPr/>
                  </a:pPr>
                  <a:r>
                    <a:rPr lang="en-US" sz="1400" kern="0" spc="120" dirty="0">
                      <a:gradFill>
                        <a:gsLst>
                          <a:gs pos="0">
                            <a:schemeClr val="tx1"/>
                          </a:gs>
                          <a:gs pos="100000">
                            <a:schemeClr val="tx1"/>
                          </a:gs>
                        </a:gsLst>
                        <a:lin ang="16200000" scaled="1"/>
                      </a:gradFill>
                      <a:latin typeface="Segoe UI Semibold" panose="020B0702040204020203" pitchFamily="34" charset="0"/>
                      <a:ea typeface="ＭＳ Ｐゴシック" charset="0"/>
                      <a:cs typeface="Segoe UI Semibold" panose="020B0702040204020203" pitchFamily="34" charset="0"/>
                    </a:rPr>
                    <a:t>Low</a:t>
                  </a:r>
                </a:p>
              </p:txBody>
            </p:sp>
            <p:sp>
              <p:nvSpPr>
                <p:cNvPr id="21" name="Rectangle 20"/>
                <p:cNvSpPr>
                  <a:spLocks/>
                </p:cNvSpPr>
                <p:nvPr/>
              </p:nvSpPr>
              <p:spPr bwMode="auto">
                <a:xfrm>
                  <a:off x="8331401" y="3998019"/>
                  <a:ext cx="87047" cy="292608"/>
                </a:xfrm>
                <a:prstGeom prst="rect">
                  <a:avLst/>
                </a:prstGeom>
                <a:solidFill>
                  <a:srgbClr val="FFFF00"/>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1632" dirty="0">
                    <a:gradFill>
                      <a:gsLst>
                        <a:gs pos="0">
                          <a:schemeClr val="tx1"/>
                        </a:gs>
                        <a:gs pos="100000">
                          <a:schemeClr val="tx1"/>
                        </a:gs>
                      </a:gsLst>
                      <a:lin ang="16200000" scaled="1"/>
                    </a:gradFill>
                    <a:latin typeface="Segoe UI Semibold" panose="020B0702040204020203" pitchFamily="34" charset="0"/>
                    <a:ea typeface="Segoe UI" pitchFamily="34" charset="0"/>
                    <a:cs typeface="Segoe UI Semibold" panose="020B0702040204020203" pitchFamily="34" charset="0"/>
                  </a:endParaRPr>
                </a:p>
              </p:txBody>
            </p:sp>
          </p:grpSp>
        </p:grpSp>
        <p:sp>
          <p:nvSpPr>
            <p:cNvPr id="49" name="Rectangle 48"/>
            <p:cNvSpPr/>
            <p:nvPr/>
          </p:nvSpPr>
          <p:spPr>
            <a:xfrm>
              <a:off x="7096537" y="3508360"/>
              <a:ext cx="870101" cy="313932"/>
            </a:xfrm>
            <a:prstGeom prst="rect">
              <a:avLst/>
            </a:prstGeom>
          </p:spPr>
          <p:txBody>
            <a:bodyPr wrap="square">
              <a:spAutoFit/>
            </a:bodyPr>
            <a:lstStyle/>
            <a:p>
              <a:pPr defTabSz="932239">
                <a:lnSpc>
                  <a:spcPct val="90000"/>
                </a:lnSpc>
                <a:defRPr/>
              </a:pPr>
              <a:r>
                <a:rPr lang="en-US" sz="1600" kern="0" spc="120" dirty="0">
                  <a:gradFill>
                    <a:gsLst>
                      <a:gs pos="0">
                        <a:schemeClr val="tx1"/>
                      </a:gs>
                      <a:gs pos="100000">
                        <a:schemeClr val="tx1"/>
                      </a:gs>
                    </a:gsLst>
                    <a:lin ang="16200000" scaled="1"/>
                  </a:gradFill>
                  <a:latin typeface="Segoe UI Semibold" panose="020B0702040204020203" pitchFamily="34" charset="0"/>
                  <a:ea typeface="ＭＳ Ｐゴシック" charset="0"/>
                  <a:cs typeface="Segoe UI Semibold" panose="020B0702040204020203" pitchFamily="34" charset="0"/>
                </a:rPr>
                <a:t>Risk</a:t>
              </a:r>
            </a:p>
          </p:txBody>
        </p:sp>
      </p:grpSp>
      <p:sp>
        <p:nvSpPr>
          <p:cNvPr id="260" name="Oval 259">
            <a:extLst>
              <a:ext uri="{FF2B5EF4-FFF2-40B4-BE49-F238E27FC236}">
                <a16:creationId xmlns:a16="http://schemas.microsoft.com/office/drawing/2014/main" id="{8F098073-C26C-4FA1-B3F3-A1B44F6DE5D9}"/>
              </a:ext>
            </a:extLst>
          </p:cNvPr>
          <p:cNvSpPr/>
          <p:nvPr/>
        </p:nvSpPr>
        <p:spPr bwMode="auto">
          <a:xfrm>
            <a:off x="3447750" y="4861219"/>
            <a:ext cx="749604" cy="749604"/>
          </a:xfrm>
          <a:prstGeom prst="ellipse">
            <a:avLst/>
          </a:prstGeom>
          <a:solidFill>
            <a:srgbClr val="505050">
              <a:lumMod val="20000"/>
              <a:lumOff val="80000"/>
            </a:srgbClr>
          </a:solidFill>
          <a:ln w="44450" cap="flat" cmpd="sng" algn="ctr">
            <a:noFill/>
            <a:prstDash val="solid"/>
            <a:headEnd type="none"/>
            <a:tailEnd type="none"/>
          </a:ln>
          <a:effectLst/>
        </p:spPr>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26" fontAlgn="base">
              <a:lnSpc>
                <a:spcPct val="90000"/>
              </a:lnSpc>
              <a:spcBef>
                <a:spcPct val="0"/>
              </a:spcBef>
              <a:spcAft>
                <a:spcPct val="0"/>
              </a:spcAft>
              <a:defRPr/>
            </a:pPr>
            <a:endParaRPr lang="en-US" sz="5399"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31" name="Oval 130"/>
          <p:cNvSpPr/>
          <p:nvPr/>
        </p:nvSpPr>
        <p:spPr bwMode="auto">
          <a:xfrm>
            <a:off x="4051006" y="2249127"/>
            <a:ext cx="4271820" cy="4271576"/>
          </a:xfrm>
          <a:prstGeom prst="ellipse">
            <a:avLst/>
          </a:prstGeom>
          <a:noFill/>
          <a:ln w="73025">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defRPr/>
            </a:pPr>
            <a:endParaRPr lang="en-US" sz="1632"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4" name="Rectangle 63"/>
          <p:cNvSpPr/>
          <p:nvPr/>
        </p:nvSpPr>
        <p:spPr>
          <a:xfrm>
            <a:off x="7200421" y="1893866"/>
            <a:ext cx="1367858" cy="369332"/>
          </a:xfrm>
          <a:prstGeom prst="rect">
            <a:avLst/>
          </a:prstGeom>
        </p:spPr>
        <p:txBody>
          <a:bodyPr wrap="square">
            <a:spAutoFit/>
          </a:bodyPr>
          <a:lstStyle/>
          <a:p>
            <a:pPr algn="ctr" defTabSz="932239">
              <a:lnSpc>
                <a:spcPct val="90000"/>
              </a:lnSpc>
              <a:defRPr/>
            </a:pPr>
            <a:r>
              <a:rPr lang="en-US" sz="2000" b="1" kern="0" dirty="0">
                <a:gradFill>
                  <a:gsLst>
                    <a:gs pos="1250">
                      <a:schemeClr val="tx1"/>
                    </a:gs>
                    <a:gs pos="98000">
                      <a:schemeClr val="tx1"/>
                    </a:gs>
                  </a:gsLst>
                  <a:lin ang="5400000" scaled="0"/>
                </a:gradFill>
                <a:latin typeface="Segoe UI"/>
                <a:ea typeface="ＭＳ Ｐゴシック" charset="0"/>
                <a:cs typeface="Segoe UI Semibold" panose="020B0702040204020203" pitchFamily="34" charset="0"/>
              </a:rPr>
              <a:t>THEN</a:t>
            </a:r>
          </a:p>
        </p:txBody>
      </p:sp>
      <p:sp>
        <p:nvSpPr>
          <p:cNvPr id="73" name="Oval 72"/>
          <p:cNvSpPr/>
          <p:nvPr/>
        </p:nvSpPr>
        <p:spPr bwMode="auto">
          <a:xfrm>
            <a:off x="8118575" y="3094359"/>
            <a:ext cx="768096" cy="768096"/>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2" name="Rectangle 81"/>
          <p:cNvSpPr/>
          <p:nvPr/>
        </p:nvSpPr>
        <p:spPr>
          <a:xfrm>
            <a:off x="8939623" y="3333368"/>
            <a:ext cx="1399101" cy="290079"/>
          </a:xfrm>
          <a:prstGeom prst="rect">
            <a:avLst/>
          </a:prstGeom>
        </p:spPr>
        <p:txBody>
          <a:bodyPr wrap="none">
            <a:spAutoFit/>
          </a:bodyPr>
          <a:lstStyle/>
          <a:p>
            <a:pPr defTabSz="932239">
              <a:lnSpc>
                <a:spcPct val="90000"/>
              </a:lnSpc>
              <a:defRPr/>
            </a:pPr>
            <a:r>
              <a:rPr lang="en-US" sz="1400" kern="0" spc="120" dirty="0">
                <a:gradFill>
                  <a:gsLst>
                    <a:gs pos="0">
                      <a:schemeClr val="tx1"/>
                    </a:gs>
                    <a:gs pos="100000">
                      <a:schemeClr val="tx1"/>
                    </a:gs>
                  </a:gsLst>
                  <a:lin ang="16200000" scaled="1"/>
                </a:gradFill>
                <a:latin typeface="Segoe UI"/>
                <a:ea typeface="ＭＳ Ｐゴシック" charset="0"/>
              </a:rPr>
              <a:t>Require MFA</a:t>
            </a:r>
          </a:p>
        </p:txBody>
      </p:sp>
      <p:pic>
        <p:nvPicPr>
          <p:cNvPr id="78" name="Picture 77"/>
          <p:cNvPicPr>
            <a:picLocks noChangeAspect="1"/>
          </p:cNvPicPr>
          <p:nvPr/>
        </p:nvPicPr>
        <p:blipFill>
          <a:blip r:embed="rId3" cstate="email">
            <a:biLevel thresh="25000"/>
            <a:extLst>
              <a:ext uri="{28A0092B-C50C-407E-A947-70E740481C1C}">
                <a14:useLocalDpi xmlns:a14="http://schemas.microsoft.com/office/drawing/2010/main"/>
              </a:ext>
            </a:extLst>
          </a:blip>
          <a:stretch>
            <a:fillRect/>
          </a:stretch>
        </p:blipFill>
        <p:spPr>
          <a:xfrm>
            <a:off x="8268455" y="3244239"/>
            <a:ext cx="468336" cy="468336"/>
          </a:xfrm>
          <a:prstGeom prst="rect">
            <a:avLst/>
          </a:prstGeom>
        </p:spPr>
      </p:pic>
      <p:sp>
        <p:nvSpPr>
          <p:cNvPr id="55" name="Oval 54"/>
          <p:cNvSpPr/>
          <p:nvPr/>
        </p:nvSpPr>
        <p:spPr bwMode="auto">
          <a:xfrm>
            <a:off x="7724872" y="2374773"/>
            <a:ext cx="768096" cy="768096"/>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3" name="Rectangle 82"/>
          <p:cNvSpPr/>
          <p:nvPr/>
        </p:nvSpPr>
        <p:spPr>
          <a:xfrm>
            <a:off x="8538928" y="2613782"/>
            <a:ext cx="1380827" cy="290079"/>
          </a:xfrm>
          <a:prstGeom prst="rect">
            <a:avLst/>
          </a:prstGeom>
        </p:spPr>
        <p:txBody>
          <a:bodyPr wrap="none">
            <a:spAutoFit/>
          </a:bodyPr>
          <a:lstStyle/>
          <a:p>
            <a:pPr defTabSz="932239">
              <a:lnSpc>
                <a:spcPct val="90000"/>
              </a:lnSpc>
              <a:defRPr/>
            </a:pPr>
            <a:r>
              <a:rPr lang="en-US" sz="1400" kern="0" spc="120" dirty="0">
                <a:gradFill>
                  <a:gsLst>
                    <a:gs pos="0">
                      <a:schemeClr val="tx1"/>
                    </a:gs>
                    <a:gs pos="100000">
                      <a:schemeClr val="tx1"/>
                    </a:gs>
                  </a:gsLst>
                  <a:lin ang="16200000" scaled="1"/>
                </a:gradFill>
                <a:latin typeface="Segoe UI"/>
                <a:ea typeface="ＭＳ Ｐゴシック" charset="0"/>
              </a:rPr>
              <a:t>Allow access</a:t>
            </a:r>
          </a:p>
        </p:txBody>
      </p:sp>
      <p:sp>
        <p:nvSpPr>
          <p:cNvPr id="87" name="Rectangle 86"/>
          <p:cNvSpPr/>
          <p:nvPr/>
        </p:nvSpPr>
        <p:spPr>
          <a:xfrm>
            <a:off x="8953148" y="5112750"/>
            <a:ext cx="1333378" cy="290079"/>
          </a:xfrm>
          <a:prstGeom prst="rect">
            <a:avLst/>
          </a:prstGeom>
        </p:spPr>
        <p:txBody>
          <a:bodyPr wrap="none">
            <a:spAutoFit/>
          </a:bodyPr>
          <a:lstStyle/>
          <a:p>
            <a:pPr defTabSz="932239">
              <a:lnSpc>
                <a:spcPct val="90000"/>
              </a:lnSpc>
              <a:defRPr/>
            </a:pPr>
            <a:r>
              <a:rPr lang="en-US" sz="1400" kern="0" spc="120" dirty="0">
                <a:gradFill>
                  <a:gsLst>
                    <a:gs pos="0">
                      <a:schemeClr val="tx1"/>
                    </a:gs>
                    <a:gs pos="100000">
                      <a:schemeClr val="tx1"/>
                    </a:gs>
                  </a:gsLst>
                  <a:lin ang="16200000" scaled="1"/>
                </a:gradFill>
                <a:latin typeface="Segoe UI"/>
                <a:ea typeface="ＭＳ Ｐゴシック" charset="0"/>
              </a:rPr>
              <a:t>Deny access</a:t>
            </a:r>
          </a:p>
        </p:txBody>
      </p:sp>
      <p:sp>
        <p:nvSpPr>
          <p:cNvPr id="15" name="Rectangle 14"/>
          <p:cNvSpPr/>
          <p:nvPr/>
        </p:nvSpPr>
        <p:spPr>
          <a:xfrm>
            <a:off x="9082800" y="4239876"/>
            <a:ext cx="2196435" cy="290079"/>
          </a:xfrm>
          <a:prstGeom prst="rect">
            <a:avLst/>
          </a:prstGeom>
        </p:spPr>
        <p:txBody>
          <a:bodyPr wrap="none">
            <a:spAutoFit/>
          </a:bodyPr>
          <a:lstStyle/>
          <a:p>
            <a:pPr defTabSz="932239">
              <a:lnSpc>
                <a:spcPct val="90000"/>
              </a:lnSpc>
              <a:defRPr/>
            </a:pPr>
            <a:r>
              <a:rPr lang="en-US" sz="1400" kern="0" spc="120" dirty="0">
                <a:gradFill>
                  <a:gsLst>
                    <a:gs pos="0">
                      <a:schemeClr val="tx1"/>
                    </a:gs>
                    <a:gs pos="100000">
                      <a:schemeClr val="tx1"/>
                    </a:gs>
                  </a:gsLst>
                  <a:lin ang="16200000" scaled="1"/>
                </a:gradFill>
                <a:latin typeface="Segoe UI"/>
                <a:ea typeface="ＭＳ Ｐゴシック" charset="0"/>
              </a:rPr>
              <a:t>Force password reset</a:t>
            </a:r>
          </a:p>
        </p:txBody>
      </p:sp>
      <p:grpSp>
        <p:nvGrpSpPr>
          <p:cNvPr id="3" name="Group 2">
            <a:extLst>
              <a:ext uri="{FF2B5EF4-FFF2-40B4-BE49-F238E27FC236}">
                <a16:creationId xmlns:a16="http://schemas.microsoft.com/office/drawing/2014/main" id="{671F169D-6600-4EEA-BDC2-433504A66289}"/>
              </a:ext>
            </a:extLst>
          </p:cNvPr>
          <p:cNvGrpSpPr/>
          <p:nvPr/>
        </p:nvGrpSpPr>
        <p:grpSpPr>
          <a:xfrm>
            <a:off x="8317420" y="4000867"/>
            <a:ext cx="768096" cy="768096"/>
            <a:chOff x="8393620" y="4022717"/>
            <a:chExt cx="768096" cy="768096"/>
          </a:xfrm>
        </p:grpSpPr>
        <p:sp>
          <p:nvSpPr>
            <p:cNvPr id="76" name="Oval 75"/>
            <p:cNvSpPr/>
            <p:nvPr/>
          </p:nvSpPr>
          <p:spPr bwMode="auto">
            <a:xfrm>
              <a:off x="8393620" y="4022717"/>
              <a:ext cx="768096" cy="768096"/>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9" name="Group 28"/>
            <p:cNvGrpSpPr/>
            <p:nvPr/>
          </p:nvGrpSpPr>
          <p:grpSpPr>
            <a:xfrm>
              <a:off x="8458013" y="4266686"/>
              <a:ext cx="601211" cy="229358"/>
              <a:chOff x="9292873" y="3800013"/>
              <a:chExt cx="719069" cy="274320"/>
            </a:xfrm>
          </p:grpSpPr>
          <p:grpSp>
            <p:nvGrpSpPr>
              <p:cNvPr id="27" name="Group 26"/>
              <p:cNvGrpSpPr>
                <a:grpSpLocks noChangeAspect="1"/>
              </p:cNvGrpSpPr>
              <p:nvPr/>
            </p:nvGrpSpPr>
            <p:grpSpPr>
              <a:xfrm>
                <a:off x="9492252" y="3822873"/>
                <a:ext cx="519690" cy="228600"/>
                <a:chOff x="8169311" y="5982085"/>
                <a:chExt cx="1251679" cy="550587"/>
              </a:xfrm>
            </p:grpSpPr>
            <p:sp>
              <p:nvSpPr>
                <p:cNvPr id="91" name="Rectangle 90"/>
                <p:cNvSpPr/>
                <p:nvPr/>
              </p:nvSpPr>
              <p:spPr bwMode="auto">
                <a:xfrm>
                  <a:off x="8169311" y="5982085"/>
                  <a:ext cx="1251679" cy="256707"/>
                </a:xfrm>
                <a:prstGeom prst="rect">
                  <a:avLst/>
                </a:prstGeom>
                <a:noFill/>
                <a:ln>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186448" defTabSz="950663" fontAlgn="base">
                    <a:lnSpc>
                      <a:spcPct val="90000"/>
                    </a:lnSpc>
                    <a:spcAft>
                      <a:spcPct val="0"/>
                    </a:spcAft>
                    <a:defRPr/>
                  </a:pPr>
                  <a:endParaRPr lang="en-US" sz="1071" kern="0" dirty="0">
                    <a:solidFill>
                      <a:srgbClr val="FFFFFF"/>
                    </a:solidFill>
                    <a:latin typeface="Segoe UI"/>
                  </a:endParaRPr>
                </a:p>
              </p:txBody>
            </p:sp>
            <p:sp>
              <p:nvSpPr>
                <p:cNvPr id="92" name="Rectangle 91"/>
                <p:cNvSpPr/>
                <p:nvPr/>
              </p:nvSpPr>
              <p:spPr bwMode="auto">
                <a:xfrm>
                  <a:off x="8169311" y="6275965"/>
                  <a:ext cx="1251679" cy="256707"/>
                </a:xfrm>
                <a:prstGeom prst="rect">
                  <a:avLst/>
                </a:prstGeom>
                <a:noFill/>
                <a:ln>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bodyPr>
                <a:lstStyle/>
                <a:p>
                  <a:pPr defTabSz="950663" fontAlgn="base">
                    <a:lnSpc>
                      <a:spcPct val="90000"/>
                    </a:lnSpc>
                    <a:spcAft>
                      <a:spcPct val="0"/>
                    </a:spcAft>
                    <a:defRPr/>
                  </a:pPr>
                  <a:r>
                    <a:rPr lang="en-US" sz="1224" kern="0" dirty="0">
                      <a:solidFill>
                        <a:srgbClr val="FFFFFF"/>
                      </a:solidFill>
                      <a:latin typeface="Segoe UI"/>
                    </a:rPr>
                    <a:t> </a:t>
                  </a:r>
                  <a:br>
                    <a:rPr lang="en-US" sz="1224" kern="0" dirty="0">
                      <a:solidFill>
                        <a:srgbClr val="FFFFFF"/>
                      </a:solidFill>
                      <a:latin typeface="Segoe UI"/>
                    </a:rPr>
                  </a:br>
                  <a:r>
                    <a:rPr lang="en-US" sz="1224" kern="0" dirty="0">
                      <a:solidFill>
                        <a:srgbClr val="FFFFFF"/>
                      </a:solidFill>
                      <a:latin typeface="Segoe UI"/>
                    </a:rPr>
                    <a:t>******</a:t>
                  </a:r>
                </a:p>
              </p:txBody>
            </p:sp>
          </p:grpSp>
          <p:sp>
            <p:nvSpPr>
              <p:cNvPr id="28" name="Oval 27"/>
              <p:cNvSpPr/>
              <p:nvPr/>
            </p:nvSpPr>
            <p:spPr bwMode="auto">
              <a:xfrm>
                <a:off x="9292873" y="3800013"/>
                <a:ext cx="274320" cy="274320"/>
              </a:xfrm>
              <a:prstGeom prst="ellipse">
                <a:avLst/>
              </a:prstGeom>
              <a:solidFill>
                <a:schemeClr val="tx2"/>
              </a:solidFill>
              <a:ln>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algn="ctr" defTabSz="950846" fontAlgn="base">
                  <a:spcBef>
                    <a:spcPct val="0"/>
                  </a:spcBef>
                  <a:spcAft>
                    <a:spcPct val="0"/>
                  </a:spcAft>
                  <a:defRPr/>
                </a:pPr>
                <a:endParaRPr lang="en-US" sz="2040" dirty="0">
                  <a:gradFill>
                    <a:gsLst>
                      <a:gs pos="0">
                        <a:srgbClr val="FFFFFF"/>
                      </a:gs>
                      <a:gs pos="100000">
                        <a:srgbClr val="FFFFFF"/>
                      </a:gs>
                    </a:gsLst>
                    <a:lin ang="5400000" scaled="0"/>
                  </a:gradFill>
                  <a:latin typeface="Segoe UI"/>
                </a:endParaRPr>
              </a:p>
            </p:txBody>
          </p:sp>
          <p:sp>
            <p:nvSpPr>
              <p:cNvPr id="93" name="Freeform: Shape 92"/>
              <p:cNvSpPr>
                <a:spLocks noChangeAspect="1"/>
              </p:cNvSpPr>
              <p:nvPr/>
            </p:nvSpPr>
            <p:spPr bwMode="auto">
              <a:xfrm>
                <a:off x="9304039" y="3812370"/>
                <a:ext cx="249606" cy="249606"/>
              </a:xfrm>
              <a:custGeom>
                <a:avLst/>
                <a:gdLst>
                  <a:gd name="connsiteX0" fmla="*/ 368104 w 1250088"/>
                  <a:gd name="connsiteY0" fmla="*/ 281747 h 1250088"/>
                  <a:gd name="connsiteX1" fmla="*/ 281747 w 1250088"/>
                  <a:gd name="connsiteY1" fmla="*/ 368104 h 1250088"/>
                  <a:gd name="connsiteX2" fmla="*/ 538687 w 1250088"/>
                  <a:gd name="connsiteY2" fmla="*/ 625044 h 1250088"/>
                  <a:gd name="connsiteX3" fmla="*/ 281747 w 1250088"/>
                  <a:gd name="connsiteY3" fmla="*/ 881984 h 1250088"/>
                  <a:gd name="connsiteX4" fmla="*/ 368104 w 1250088"/>
                  <a:gd name="connsiteY4" fmla="*/ 968341 h 1250088"/>
                  <a:gd name="connsiteX5" fmla="*/ 625044 w 1250088"/>
                  <a:gd name="connsiteY5" fmla="*/ 711401 h 1250088"/>
                  <a:gd name="connsiteX6" fmla="*/ 881984 w 1250088"/>
                  <a:gd name="connsiteY6" fmla="*/ 968341 h 1250088"/>
                  <a:gd name="connsiteX7" fmla="*/ 968341 w 1250088"/>
                  <a:gd name="connsiteY7" fmla="*/ 881984 h 1250088"/>
                  <a:gd name="connsiteX8" fmla="*/ 711401 w 1250088"/>
                  <a:gd name="connsiteY8" fmla="*/ 625044 h 1250088"/>
                  <a:gd name="connsiteX9" fmla="*/ 968341 w 1250088"/>
                  <a:gd name="connsiteY9" fmla="*/ 368104 h 1250088"/>
                  <a:gd name="connsiteX10" fmla="*/ 881984 w 1250088"/>
                  <a:gd name="connsiteY10" fmla="*/ 281747 h 1250088"/>
                  <a:gd name="connsiteX11" fmla="*/ 625044 w 1250088"/>
                  <a:gd name="connsiteY11" fmla="*/ 538687 h 1250088"/>
                  <a:gd name="connsiteX12" fmla="*/ 625044 w 1250088"/>
                  <a:gd name="connsiteY12" fmla="*/ 0 h 1250088"/>
                  <a:gd name="connsiteX13" fmla="*/ 1250088 w 1250088"/>
                  <a:gd name="connsiteY13" fmla="*/ 625044 h 1250088"/>
                  <a:gd name="connsiteX14" fmla="*/ 625044 w 1250088"/>
                  <a:gd name="connsiteY14" fmla="*/ 1250088 h 1250088"/>
                  <a:gd name="connsiteX15" fmla="*/ 0 w 1250088"/>
                  <a:gd name="connsiteY15" fmla="*/ 625044 h 1250088"/>
                  <a:gd name="connsiteX16" fmla="*/ 625044 w 1250088"/>
                  <a:gd name="connsiteY16" fmla="*/ 0 h 125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0088" h="1250088">
                    <a:moveTo>
                      <a:pt x="368104" y="281747"/>
                    </a:moveTo>
                    <a:lnTo>
                      <a:pt x="281747" y="368104"/>
                    </a:lnTo>
                    <a:lnTo>
                      <a:pt x="538687" y="625044"/>
                    </a:lnTo>
                    <a:lnTo>
                      <a:pt x="281747" y="881984"/>
                    </a:lnTo>
                    <a:lnTo>
                      <a:pt x="368104" y="968341"/>
                    </a:lnTo>
                    <a:lnTo>
                      <a:pt x="625044" y="711401"/>
                    </a:lnTo>
                    <a:lnTo>
                      <a:pt x="881984" y="968341"/>
                    </a:lnTo>
                    <a:lnTo>
                      <a:pt x="968341" y="881984"/>
                    </a:lnTo>
                    <a:lnTo>
                      <a:pt x="711401" y="625044"/>
                    </a:lnTo>
                    <a:lnTo>
                      <a:pt x="968341" y="368104"/>
                    </a:lnTo>
                    <a:lnTo>
                      <a:pt x="881984" y="281747"/>
                    </a:lnTo>
                    <a:lnTo>
                      <a:pt x="625044" y="538687"/>
                    </a:lnTo>
                    <a:close/>
                    <a:moveTo>
                      <a:pt x="625044" y="0"/>
                    </a:moveTo>
                    <a:cubicBezTo>
                      <a:pt x="970246" y="0"/>
                      <a:pt x="1250088" y="279842"/>
                      <a:pt x="1250088" y="625044"/>
                    </a:cubicBezTo>
                    <a:cubicBezTo>
                      <a:pt x="1250088" y="970246"/>
                      <a:pt x="970246" y="1250088"/>
                      <a:pt x="625044" y="1250088"/>
                    </a:cubicBezTo>
                    <a:cubicBezTo>
                      <a:pt x="279842" y="1250088"/>
                      <a:pt x="0" y="970246"/>
                      <a:pt x="0" y="625044"/>
                    </a:cubicBezTo>
                    <a:cubicBezTo>
                      <a:pt x="0" y="279842"/>
                      <a:pt x="279842" y="0"/>
                      <a:pt x="625044"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sp>
        <p:nvSpPr>
          <p:cNvPr id="99" name="Rectangle 98"/>
          <p:cNvSpPr/>
          <p:nvPr/>
        </p:nvSpPr>
        <p:spPr>
          <a:xfrm>
            <a:off x="8530333" y="5827118"/>
            <a:ext cx="1327928" cy="290079"/>
          </a:xfrm>
          <a:prstGeom prst="rect">
            <a:avLst/>
          </a:prstGeom>
        </p:spPr>
        <p:txBody>
          <a:bodyPr wrap="none">
            <a:spAutoFit/>
          </a:bodyPr>
          <a:lstStyle/>
          <a:p>
            <a:pPr defTabSz="932239">
              <a:lnSpc>
                <a:spcPct val="90000"/>
              </a:lnSpc>
              <a:defRPr/>
            </a:pPr>
            <a:r>
              <a:rPr lang="en-US" sz="1400" kern="0" spc="120" dirty="0">
                <a:gradFill>
                  <a:gsLst>
                    <a:gs pos="0">
                      <a:schemeClr val="tx1"/>
                    </a:gs>
                    <a:gs pos="100000">
                      <a:schemeClr val="tx1"/>
                    </a:gs>
                  </a:gsLst>
                  <a:lin ang="16200000" scaled="1"/>
                </a:gradFill>
                <a:latin typeface="Segoe UI"/>
                <a:ea typeface="ＭＳ Ｐゴシック" charset="0"/>
              </a:rPr>
              <a:t>Limit access</a:t>
            </a:r>
          </a:p>
        </p:txBody>
      </p:sp>
      <p:grpSp>
        <p:nvGrpSpPr>
          <p:cNvPr id="5" name="Group 4">
            <a:extLst>
              <a:ext uri="{FF2B5EF4-FFF2-40B4-BE49-F238E27FC236}">
                <a16:creationId xmlns:a16="http://schemas.microsoft.com/office/drawing/2014/main" id="{E7E03F56-05D3-4D3D-BF8A-34206E80EC7C}"/>
              </a:ext>
            </a:extLst>
          </p:cNvPr>
          <p:cNvGrpSpPr/>
          <p:nvPr/>
        </p:nvGrpSpPr>
        <p:grpSpPr>
          <a:xfrm>
            <a:off x="7752252" y="5588109"/>
            <a:ext cx="768096" cy="768096"/>
            <a:chOff x="7790352" y="5588109"/>
            <a:chExt cx="768096" cy="768096"/>
          </a:xfrm>
        </p:grpSpPr>
        <p:sp>
          <p:nvSpPr>
            <p:cNvPr id="101" name="Oval 100"/>
            <p:cNvSpPr/>
            <p:nvPr/>
          </p:nvSpPr>
          <p:spPr bwMode="auto">
            <a:xfrm>
              <a:off x="7790352" y="5588109"/>
              <a:ext cx="768096" cy="768096"/>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03" name="Group 102"/>
            <p:cNvGrpSpPr/>
            <p:nvPr/>
          </p:nvGrpSpPr>
          <p:grpSpPr>
            <a:xfrm>
              <a:off x="7983269" y="5770736"/>
              <a:ext cx="382263" cy="402842"/>
              <a:chOff x="4098925" y="2751141"/>
              <a:chExt cx="1798639" cy="1895477"/>
            </a:xfrm>
            <a:solidFill>
              <a:schemeClr val="tx1"/>
            </a:solidFill>
          </p:grpSpPr>
          <p:sp>
            <p:nvSpPr>
              <p:cNvPr id="104" name="Freeform 1"/>
              <p:cNvSpPr>
                <a:spLocks noChangeArrowheads="1"/>
              </p:cNvSpPr>
              <p:nvPr/>
            </p:nvSpPr>
            <p:spPr bwMode="auto">
              <a:xfrm>
                <a:off x="4098925" y="2751141"/>
                <a:ext cx="1214439" cy="1603377"/>
              </a:xfrm>
              <a:custGeom>
                <a:avLst/>
                <a:gdLst>
                  <a:gd name="T0" fmla="*/ 3374 w 3375"/>
                  <a:gd name="T1" fmla="*/ 4194 h 4456"/>
                  <a:gd name="T2" fmla="*/ 3374 w 3375"/>
                  <a:gd name="T3" fmla="*/ 3400 h 4456"/>
                  <a:gd name="T4" fmla="*/ 3037 w 3375"/>
                  <a:gd name="T5" fmla="*/ 3400 h 4456"/>
                  <a:gd name="T6" fmla="*/ 3037 w 3375"/>
                  <a:gd name="T7" fmla="*/ 4109 h 4456"/>
                  <a:gd name="T8" fmla="*/ 346 w 3375"/>
                  <a:gd name="T9" fmla="*/ 4109 h 4456"/>
                  <a:gd name="T10" fmla="*/ 346 w 3375"/>
                  <a:gd name="T11" fmla="*/ 2127 h 4456"/>
                  <a:gd name="T12" fmla="*/ 3037 w 3375"/>
                  <a:gd name="T13" fmla="*/ 2127 h 4456"/>
                  <a:gd name="T14" fmla="*/ 3037 w 3375"/>
                  <a:gd name="T15" fmla="*/ 2819 h 4456"/>
                  <a:gd name="T16" fmla="*/ 3374 w 3375"/>
                  <a:gd name="T17" fmla="*/ 2819 h 4456"/>
                  <a:gd name="T18" fmla="*/ 3374 w 3375"/>
                  <a:gd name="T19" fmla="*/ 2043 h 4456"/>
                  <a:gd name="T20" fmla="*/ 3113 w 3375"/>
                  <a:gd name="T21" fmla="*/ 1781 h 4456"/>
                  <a:gd name="T22" fmla="*/ 2851 w 3375"/>
                  <a:gd name="T23" fmla="*/ 1781 h 4456"/>
                  <a:gd name="T24" fmla="*/ 2851 w 3375"/>
                  <a:gd name="T25" fmla="*/ 1131 h 4456"/>
                  <a:gd name="T26" fmla="*/ 2540 w 3375"/>
                  <a:gd name="T27" fmla="*/ 321 h 4456"/>
                  <a:gd name="T28" fmla="*/ 1688 w 3375"/>
                  <a:gd name="T29" fmla="*/ 0 h 4456"/>
                  <a:gd name="T30" fmla="*/ 540 w 3375"/>
                  <a:gd name="T31" fmla="*/ 1157 h 4456"/>
                  <a:gd name="T32" fmla="*/ 540 w 3375"/>
                  <a:gd name="T33" fmla="*/ 1781 h 4456"/>
                  <a:gd name="T34" fmla="*/ 261 w 3375"/>
                  <a:gd name="T35" fmla="*/ 1781 h 4456"/>
                  <a:gd name="T36" fmla="*/ 0 w 3375"/>
                  <a:gd name="T37" fmla="*/ 2043 h 4456"/>
                  <a:gd name="T38" fmla="*/ 0 w 3375"/>
                  <a:gd name="T39" fmla="*/ 4194 h 4456"/>
                  <a:gd name="T40" fmla="*/ 261 w 3375"/>
                  <a:gd name="T41" fmla="*/ 4455 h 4456"/>
                  <a:gd name="T42" fmla="*/ 3113 w 3375"/>
                  <a:gd name="T43" fmla="*/ 4455 h 4456"/>
                  <a:gd name="T44" fmla="*/ 3374 w 3375"/>
                  <a:gd name="T45" fmla="*/ 4194 h 4456"/>
                  <a:gd name="T46" fmla="*/ 877 w 3375"/>
                  <a:gd name="T47" fmla="*/ 1173 h 4456"/>
                  <a:gd name="T48" fmla="*/ 1688 w 3375"/>
                  <a:gd name="T49" fmla="*/ 346 h 4456"/>
                  <a:gd name="T50" fmla="*/ 2295 w 3375"/>
                  <a:gd name="T51" fmla="*/ 566 h 4456"/>
                  <a:gd name="T52" fmla="*/ 2515 w 3375"/>
                  <a:gd name="T53" fmla="*/ 1131 h 4456"/>
                  <a:gd name="T54" fmla="*/ 2515 w 3375"/>
                  <a:gd name="T55" fmla="*/ 1790 h 4456"/>
                  <a:gd name="T56" fmla="*/ 877 w 3375"/>
                  <a:gd name="T57" fmla="*/ 1790 h 4456"/>
                  <a:gd name="T58" fmla="*/ 877 w 3375"/>
                  <a:gd name="T59" fmla="*/ 1173 h 4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75" h="4456">
                    <a:moveTo>
                      <a:pt x="3374" y="4194"/>
                    </a:moveTo>
                    <a:lnTo>
                      <a:pt x="3374" y="3400"/>
                    </a:lnTo>
                    <a:lnTo>
                      <a:pt x="3037" y="3400"/>
                    </a:lnTo>
                    <a:lnTo>
                      <a:pt x="3037" y="4109"/>
                    </a:lnTo>
                    <a:lnTo>
                      <a:pt x="346" y="4109"/>
                    </a:lnTo>
                    <a:lnTo>
                      <a:pt x="346" y="2127"/>
                    </a:lnTo>
                    <a:lnTo>
                      <a:pt x="3037" y="2127"/>
                    </a:lnTo>
                    <a:lnTo>
                      <a:pt x="3037" y="2819"/>
                    </a:lnTo>
                    <a:lnTo>
                      <a:pt x="3374" y="2819"/>
                    </a:lnTo>
                    <a:lnTo>
                      <a:pt x="3374" y="2043"/>
                    </a:lnTo>
                    <a:cubicBezTo>
                      <a:pt x="3374" y="1899"/>
                      <a:pt x="3256" y="1781"/>
                      <a:pt x="3113" y="1781"/>
                    </a:cubicBezTo>
                    <a:lnTo>
                      <a:pt x="2851" y="1781"/>
                    </a:lnTo>
                    <a:cubicBezTo>
                      <a:pt x="2851" y="1587"/>
                      <a:pt x="2851" y="1283"/>
                      <a:pt x="2851" y="1131"/>
                    </a:cubicBezTo>
                    <a:cubicBezTo>
                      <a:pt x="2860" y="912"/>
                      <a:pt x="2775" y="574"/>
                      <a:pt x="2540" y="321"/>
                    </a:cubicBezTo>
                    <a:cubicBezTo>
                      <a:pt x="2329" y="110"/>
                      <a:pt x="2050" y="0"/>
                      <a:pt x="1688" y="0"/>
                    </a:cubicBezTo>
                    <a:cubicBezTo>
                      <a:pt x="818" y="0"/>
                      <a:pt x="557" y="752"/>
                      <a:pt x="540" y="1157"/>
                    </a:cubicBezTo>
                    <a:lnTo>
                      <a:pt x="540" y="1781"/>
                    </a:lnTo>
                    <a:lnTo>
                      <a:pt x="261" y="1781"/>
                    </a:lnTo>
                    <a:cubicBezTo>
                      <a:pt x="118" y="1781"/>
                      <a:pt x="0" y="1899"/>
                      <a:pt x="0" y="2043"/>
                    </a:cubicBezTo>
                    <a:lnTo>
                      <a:pt x="0" y="4194"/>
                    </a:lnTo>
                    <a:cubicBezTo>
                      <a:pt x="0" y="4337"/>
                      <a:pt x="118" y="4455"/>
                      <a:pt x="261" y="4455"/>
                    </a:cubicBezTo>
                    <a:lnTo>
                      <a:pt x="3113" y="4455"/>
                    </a:lnTo>
                    <a:cubicBezTo>
                      <a:pt x="3256" y="4455"/>
                      <a:pt x="3374" y="4337"/>
                      <a:pt x="3374" y="4194"/>
                    </a:cubicBezTo>
                    <a:close/>
                    <a:moveTo>
                      <a:pt x="877" y="1173"/>
                    </a:moveTo>
                    <a:cubicBezTo>
                      <a:pt x="877" y="1140"/>
                      <a:pt x="920" y="346"/>
                      <a:pt x="1688" y="346"/>
                    </a:cubicBezTo>
                    <a:cubicBezTo>
                      <a:pt x="1949" y="346"/>
                      <a:pt x="2152" y="422"/>
                      <a:pt x="2295" y="566"/>
                    </a:cubicBezTo>
                    <a:cubicBezTo>
                      <a:pt x="2472" y="752"/>
                      <a:pt x="2515" y="1005"/>
                      <a:pt x="2515" y="1131"/>
                    </a:cubicBezTo>
                    <a:cubicBezTo>
                      <a:pt x="2515" y="1292"/>
                      <a:pt x="2515" y="1595"/>
                      <a:pt x="2515" y="1790"/>
                    </a:cubicBezTo>
                    <a:lnTo>
                      <a:pt x="877" y="1790"/>
                    </a:lnTo>
                    <a:lnTo>
                      <a:pt x="877" y="1173"/>
                    </a:lnTo>
                    <a:close/>
                  </a:path>
                </a:pathLst>
              </a:custGeom>
              <a:solidFill>
                <a:schemeClr val="bg1"/>
              </a:solidFill>
              <a:ln w="9525" cap="flat">
                <a:solidFill>
                  <a:schemeClr val="tx2"/>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32239">
                  <a:defRPr/>
                </a:pPr>
                <a:endParaRPr lang="en-US" sz="1836" kern="0" dirty="0">
                  <a:solidFill>
                    <a:sysClr val="windowText" lastClr="000000"/>
                  </a:solidFill>
                  <a:latin typeface="Segoe UI"/>
                </a:endParaRPr>
              </a:p>
            </p:txBody>
          </p:sp>
          <p:sp>
            <p:nvSpPr>
              <p:cNvPr id="105" name="Freeform 2"/>
              <p:cNvSpPr>
                <a:spLocks noChangeArrowheads="1"/>
              </p:cNvSpPr>
              <p:nvPr/>
            </p:nvSpPr>
            <p:spPr bwMode="auto">
              <a:xfrm>
                <a:off x="4710112" y="3143252"/>
                <a:ext cx="1187452" cy="1503366"/>
              </a:xfrm>
              <a:custGeom>
                <a:avLst/>
                <a:gdLst>
                  <a:gd name="T0" fmla="*/ 3113 w 3300"/>
                  <a:gd name="T1" fmla="*/ 0 h 4177"/>
                  <a:gd name="T2" fmla="*/ 1316 w 3300"/>
                  <a:gd name="T3" fmla="*/ 0 h 4177"/>
                  <a:gd name="T4" fmla="*/ 1316 w 3300"/>
                  <a:gd name="T5" fmla="*/ 211 h 4177"/>
                  <a:gd name="T6" fmla="*/ 3079 w 3300"/>
                  <a:gd name="T7" fmla="*/ 211 h 4177"/>
                  <a:gd name="T8" fmla="*/ 3079 w 3300"/>
                  <a:gd name="T9" fmla="*/ 3965 h 4177"/>
                  <a:gd name="T10" fmla="*/ 211 w 3300"/>
                  <a:gd name="T11" fmla="*/ 3965 h 4177"/>
                  <a:gd name="T12" fmla="*/ 211 w 3300"/>
                  <a:gd name="T13" fmla="*/ 3484 h 4177"/>
                  <a:gd name="T14" fmla="*/ 0 w 3300"/>
                  <a:gd name="T15" fmla="*/ 3484 h 4177"/>
                  <a:gd name="T16" fmla="*/ 0 w 3300"/>
                  <a:gd name="T17" fmla="*/ 3999 h 4177"/>
                  <a:gd name="T18" fmla="*/ 177 w 3300"/>
                  <a:gd name="T19" fmla="*/ 4176 h 4177"/>
                  <a:gd name="T20" fmla="*/ 3113 w 3300"/>
                  <a:gd name="T21" fmla="*/ 4176 h 4177"/>
                  <a:gd name="T22" fmla="*/ 3290 w 3300"/>
                  <a:gd name="T23" fmla="*/ 3999 h 4177"/>
                  <a:gd name="T24" fmla="*/ 3290 w 3300"/>
                  <a:gd name="T25" fmla="*/ 186 h 4177"/>
                  <a:gd name="T26" fmla="*/ 3113 w 3300"/>
                  <a:gd name="T27" fmla="*/ 0 h 4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00" h="4177">
                    <a:moveTo>
                      <a:pt x="3113" y="0"/>
                    </a:moveTo>
                    <a:lnTo>
                      <a:pt x="1316" y="0"/>
                    </a:lnTo>
                    <a:lnTo>
                      <a:pt x="1316" y="211"/>
                    </a:lnTo>
                    <a:lnTo>
                      <a:pt x="3079" y="211"/>
                    </a:lnTo>
                    <a:lnTo>
                      <a:pt x="3079" y="3965"/>
                    </a:lnTo>
                    <a:lnTo>
                      <a:pt x="211" y="3965"/>
                    </a:lnTo>
                    <a:lnTo>
                      <a:pt x="211" y="3484"/>
                    </a:lnTo>
                    <a:lnTo>
                      <a:pt x="0" y="3484"/>
                    </a:lnTo>
                    <a:lnTo>
                      <a:pt x="0" y="3999"/>
                    </a:lnTo>
                    <a:cubicBezTo>
                      <a:pt x="0" y="4101"/>
                      <a:pt x="84" y="4176"/>
                      <a:pt x="177" y="4176"/>
                    </a:cubicBezTo>
                    <a:lnTo>
                      <a:pt x="3113" y="4176"/>
                    </a:lnTo>
                    <a:cubicBezTo>
                      <a:pt x="3214" y="4176"/>
                      <a:pt x="3290" y="4092"/>
                      <a:pt x="3290" y="3999"/>
                    </a:cubicBezTo>
                    <a:lnTo>
                      <a:pt x="3290" y="186"/>
                    </a:lnTo>
                    <a:cubicBezTo>
                      <a:pt x="3299" y="84"/>
                      <a:pt x="3214" y="0"/>
                      <a:pt x="3113"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32239">
                  <a:defRPr/>
                </a:pPr>
                <a:endParaRPr lang="en-US" sz="1836" kern="0" dirty="0">
                  <a:solidFill>
                    <a:sysClr val="windowText" lastClr="000000"/>
                  </a:solidFill>
                  <a:latin typeface="Segoe UI"/>
                </a:endParaRPr>
              </a:p>
            </p:txBody>
          </p:sp>
          <p:sp>
            <p:nvSpPr>
              <p:cNvPr id="106" name="Freeform 3"/>
              <p:cNvSpPr>
                <a:spLocks noChangeArrowheads="1"/>
              </p:cNvSpPr>
              <p:nvPr/>
            </p:nvSpPr>
            <p:spPr bwMode="auto">
              <a:xfrm>
                <a:off x="4597402" y="3698874"/>
                <a:ext cx="1017588" cy="368302"/>
              </a:xfrm>
              <a:custGeom>
                <a:avLst/>
                <a:gdLst>
                  <a:gd name="T0" fmla="*/ 2826 w 2827"/>
                  <a:gd name="T1" fmla="*/ 489 h 1022"/>
                  <a:gd name="T2" fmla="*/ 2218 w 2827"/>
                  <a:gd name="T3" fmla="*/ 0 h 1022"/>
                  <a:gd name="T4" fmla="*/ 2218 w 2827"/>
                  <a:gd name="T5" fmla="*/ 320 h 1022"/>
                  <a:gd name="T6" fmla="*/ 793 w 2827"/>
                  <a:gd name="T7" fmla="*/ 320 h 1022"/>
                  <a:gd name="T8" fmla="*/ 413 w 2827"/>
                  <a:gd name="T9" fmla="*/ 76 h 1022"/>
                  <a:gd name="T10" fmla="*/ 0 w 2827"/>
                  <a:gd name="T11" fmla="*/ 489 h 1022"/>
                  <a:gd name="T12" fmla="*/ 413 w 2827"/>
                  <a:gd name="T13" fmla="*/ 902 h 1022"/>
                  <a:gd name="T14" fmla="*/ 793 w 2827"/>
                  <a:gd name="T15" fmla="*/ 658 h 1022"/>
                  <a:gd name="T16" fmla="*/ 2218 w 2827"/>
                  <a:gd name="T17" fmla="*/ 658 h 1022"/>
                  <a:gd name="T18" fmla="*/ 2218 w 2827"/>
                  <a:gd name="T19" fmla="*/ 1021 h 1022"/>
                  <a:gd name="T20" fmla="*/ 2826 w 2827"/>
                  <a:gd name="T21" fmla="*/ 489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27" h="1022">
                    <a:moveTo>
                      <a:pt x="2826" y="489"/>
                    </a:moveTo>
                    <a:lnTo>
                      <a:pt x="2218" y="0"/>
                    </a:lnTo>
                    <a:lnTo>
                      <a:pt x="2218" y="320"/>
                    </a:lnTo>
                    <a:lnTo>
                      <a:pt x="793" y="320"/>
                    </a:lnTo>
                    <a:cubicBezTo>
                      <a:pt x="726" y="178"/>
                      <a:pt x="582" y="76"/>
                      <a:pt x="413" y="76"/>
                    </a:cubicBezTo>
                    <a:cubicBezTo>
                      <a:pt x="185" y="76"/>
                      <a:pt x="0" y="262"/>
                      <a:pt x="0" y="489"/>
                    </a:cubicBezTo>
                    <a:cubicBezTo>
                      <a:pt x="0" y="717"/>
                      <a:pt x="185" y="902"/>
                      <a:pt x="413" y="902"/>
                    </a:cubicBezTo>
                    <a:cubicBezTo>
                      <a:pt x="582" y="902"/>
                      <a:pt x="726" y="801"/>
                      <a:pt x="793" y="658"/>
                    </a:cubicBezTo>
                    <a:lnTo>
                      <a:pt x="2218" y="658"/>
                    </a:lnTo>
                    <a:lnTo>
                      <a:pt x="2218" y="1021"/>
                    </a:lnTo>
                    <a:lnTo>
                      <a:pt x="2826" y="489"/>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32239">
                  <a:defRPr/>
                </a:pPr>
                <a:endParaRPr lang="en-US" sz="1836" kern="0" dirty="0">
                  <a:solidFill>
                    <a:sysClr val="windowText" lastClr="000000"/>
                  </a:solidFill>
                  <a:latin typeface="Segoe UI"/>
                </a:endParaRPr>
              </a:p>
            </p:txBody>
          </p:sp>
        </p:grpSp>
      </p:grpSp>
      <p:sp>
        <p:nvSpPr>
          <p:cNvPr id="244" name="Isosceles Triangle 243">
            <a:extLst>
              <a:ext uri="{FF2B5EF4-FFF2-40B4-BE49-F238E27FC236}">
                <a16:creationId xmlns:a16="http://schemas.microsoft.com/office/drawing/2014/main" id="{C7B1ACD5-F3EE-4363-8602-694870377D75}"/>
              </a:ext>
            </a:extLst>
          </p:cNvPr>
          <p:cNvSpPr/>
          <p:nvPr/>
        </p:nvSpPr>
        <p:spPr bwMode="auto">
          <a:xfrm flipV="1">
            <a:off x="5491063" y="1746165"/>
            <a:ext cx="1470771" cy="987505"/>
          </a:xfrm>
          <a:prstGeom prst="triangle">
            <a:avLst/>
          </a:prstGeom>
          <a:solidFill>
            <a:srgbClr val="F8F8F8"/>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r>
              <a:rPr lang="en-US" sz="2448" kern="0">
                <a:gradFill>
                  <a:gsLst>
                    <a:gs pos="0">
                      <a:srgbClr val="FFFFFF"/>
                    </a:gs>
                    <a:gs pos="100000">
                      <a:srgbClr val="FFFFFF"/>
                    </a:gs>
                  </a:gsLst>
                  <a:lin ang="5400000" scaled="0"/>
                </a:gradFill>
                <a:latin typeface="Segoe UI Semilight"/>
                <a:ea typeface="Segoe UI" pitchFamily="34" charset="0"/>
                <a:cs typeface="Segoe UI" pitchFamily="34" charset="0"/>
              </a:rPr>
              <a:t> </a:t>
            </a:r>
          </a:p>
        </p:txBody>
      </p:sp>
      <p:grpSp>
        <p:nvGrpSpPr>
          <p:cNvPr id="226" name="10TB of Data">
            <a:extLst>
              <a:ext uri="{FF2B5EF4-FFF2-40B4-BE49-F238E27FC236}">
                <a16:creationId xmlns:a16="http://schemas.microsoft.com/office/drawing/2014/main" id="{15D842F5-1A6C-43F5-86A3-9CD955F957D2}"/>
              </a:ext>
            </a:extLst>
          </p:cNvPr>
          <p:cNvGrpSpPr/>
          <p:nvPr/>
        </p:nvGrpSpPr>
        <p:grpSpPr>
          <a:xfrm>
            <a:off x="5927445" y="1681104"/>
            <a:ext cx="658374" cy="734975"/>
            <a:chOff x="4463122" y="437335"/>
            <a:chExt cx="787326" cy="878931"/>
          </a:xfrm>
        </p:grpSpPr>
        <p:grpSp>
          <p:nvGrpSpPr>
            <p:cNvPr id="227" name="Group 167">
              <a:extLst>
                <a:ext uri="{FF2B5EF4-FFF2-40B4-BE49-F238E27FC236}">
                  <a16:creationId xmlns:a16="http://schemas.microsoft.com/office/drawing/2014/main" id="{8CDEF787-D7A4-43DB-8A0C-75D7CBE8A51D}"/>
                </a:ext>
              </a:extLst>
            </p:cNvPr>
            <p:cNvGrpSpPr>
              <a:grpSpLocks noChangeAspect="1"/>
            </p:cNvGrpSpPr>
            <p:nvPr/>
          </p:nvGrpSpPr>
          <p:grpSpPr bwMode="auto">
            <a:xfrm>
              <a:off x="4499386" y="437335"/>
              <a:ext cx="664881" cy="869819"/>
              <a:chOff x="6332" y="882"/>
              <a:chExt cx="425" cy="556"/>
            </a:xfrm>
            <a:solidFill>
              <a:srgbClr val="353535"/>
            </a:solidFill>
          </p:grpSpPr>
          <p:sp>
            <p:nvSpPr>
              <p:cNvPr id="229" name="Freeform 169">
                <a:extLst>
                  <a:ext uri="{FF2B5EF4-FFF2-40B4-BE49-F238E27FC236}">
                    <a16:creationId xmlns:a16="http://schemas.microsoft.com/office/drawing/2014/main" id="{9751A3C9-E61E-40A5-9716-2D2F9E5571D8}"/>
                  </a:ext>
                </a:extLst>
              </p:cNvPr>
              <p:cNvSpPr>
                <a:spLocks/>
              </p:cNvSpPr>
              <p:nvPr/>
            </p:nvSpPr>
            <p:spPr bwMode="auto">
              <a:xfrm>
                <a:off x="6332" y="1131"/>
                <a:ext cx="368" cy="307"/>
              </a:xfrm>
              <a:custGeom>
                <a:avLst/>
                <a:gdLst>
                  <a:gd name="T0" fmla="*/ 1368 w 1391"/>
                  <a:gd name="T1" fmla="*/ 1160 h 1160"/>
                  <a:gd name="T2" fmla="*/ 1368 w 1391"/>
                  <a:gd name="T3" fmla="*/ 1160 h 1160"/>
                  <a:gd name="T4" fmla="*/ 178 w 1391"/>
                  <a:gd name="T5" fmla="*/ 1160 h 1160"/>
                  <a:gd name="T6" fmla="*/ 87 w 1391"/>
                  <a:gd name="T7" fmla="*/ 1055 h 1160"/>
                  <a:gd name="T8" fmla="*/ 30 w 1391"/>
                  <a:gd name="T9" fmla="*/ 387 h 1160"/>
                  <a:gd name="T10" fmla="*/ 1 w 1391"/>
                  <a:gd name="T11" fmla="*/ 69 h 1160"/>
                  <a:gd name="T12" fmla="*/ 16 w 1391"/>
                  <a:gd name="T13" fmla="*/ 23 h 1160"/>
                  <a:gd name="T14" fmla="*/ 80 w 1391"/>
                  <a:gd name="T15" fmla="*/ 0 h 1160"/>
                  <a:gd name="T16" fmla="*/ 456 w 1391"/>
                  <a:gd name="T17" fmla="*/ 0 h 1160"/>
                  <a:gd name="T18" fmla="*/ 541 w 1391"/>
                  <a:gd name="T19" fmla="*/ 83 h 1160"/>
                  <a:gd name="T20" fmla="*/ 544 w 1391"/>
                  <a:gd name="T21" fmla="*/ 120 h 1160"/>
                  <a:gd name="T22" fmla="*/ 1294 w 1391"/>
                  <a:gd name="T23" fmla="*/ 120 h 1160"/>
                  <a:gd name="T24" fmla="*/ 1385 w 1391"/>
                  <a:gd name="T25" fmla="*/ 189 h 1160"/>
                  <a:gd name="T26" fmla="*/ 1391 w 1391"/>
                  <a:gd name="T27" fmla="*/ 298 h 1160"/>
                  <a:gd name="T28" fmla="*/ 1364 w 1391"/>
                  <a:gd name="T29" fmla="*/ 299 h 1160"/>
                  <a:gd name="T30" fmla="*/ 1358 w 1391"/>
                  <a:gd name="T31" fmla="*/ 191 h 1160"/>
                  <a:gd name="T32" fmla="*/ 1294 w 1391"/>
                  <a:gd name="T33" fmla="*/ 146 h 1160"/>
                  <a:gd name="T34" fmla="*/ 520 w 1391"/>
                  <a:gd name="T35" fmla="*/ 146 h 1160"/>
                  <a:gd name="T36" fmla="*/ 514 w 1391"/>
                  <a:gd name="T37" fmla="*/ 85 h 1160"/>
                  <a:gd name="T38" fmla="*/ 456 w 1391"/>
                  <a:gd name="T39" fmla="*/ 26 h 1160"/>
                  <a:gd name="T40" fmla="*/ 80 w 1391"/>
                  <a:gd name="T41" fmla="*/ 26 h 1160"/>
                  <a:gd name="T42" fmla="*/ 35 w 1391"/>
                  <a:gd name="T43" fmla="*/ 41 h 1160"/>
                  <a:gd name="T44" fmla="*/ 28 w 1391"/>
                  <a:gd name="T45" fmla="*/ 66 h 1160"/>
                  <a:gd name="T46" fmla="*/ 38 w 1391"/>
                  <a:gd name="T47" fmla="*/ 171 h 1160"/>
                  <a:gd name="T48" fmla="*/ 57 w 1391"/>
                  <a:gd name="T49" fmla="*/ 384 h 1160"/>
                  <a:gd name="T50" fmla="*/ 114 w 1391"/>
                  <a:gd name="T51" fmla="*/ 1052 h 1160"/>
                  <a:gd name="T52" fmla="*/ 178 w 1391"/>
                  <a:gd name="T53" fmla="*/ 1133 h 1160"/>
                  <a:gd name="T54" fmla="*/ 1368 w 1391"/>
                  <a:gd name="T55" fmla="*/ 1133 h 1160"/>
                  <a:gd name="T56" fmla="*/ 1368 w 1391"/>
                  <a:gd name="T57" fmla="*/ 1160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91" h="1160">
                    <a:moveTo>
                      <a:pt x="1368" y="1160"/>
                    </a:moveTo>
                    <a:lnTo>
                      <a:pt x="1368" y="1160"/>
                    </a:lnTo>
                    <a:lnTo>
                      <a:pt x="178" y="1160"/>
                    </a:lnTo>
                    <a:cubicBezTo>
                      <a:pt x="131" y="1160"/>
                      <a:pt x="91" y="1097"/>
                      <a:pt x="87" y="1055"/>
                    </a:cubicBezTo>
                    <a:lnTo>
                      <a:pt x="30" y="387"/>
                    </a:lnTo>
                    <a:lnTo>
                      <a:pt x="1" y="69"/>
                    </a:lnTo>
                    <a:cubicBezTo>
                      <a:pt x="0" y="51"/>
                      <a:pt x="5" y="35"/>
                      <a:pt x="16" y="23"/>
                    </a:cubicBezTo>
                    <a:cubicBezTo>
                      <a:pt x="29" y="8"/>
                      <a:pt x="52" y="0"/>
                      <a:pt x="80" y="0"/>
                    </a:cubicBezTo>
                    <a:lnTo>
                      <a:pt x="456" y="0"/>
                    </a:lnTo>
                    <a:cubicBezTo>
                      <a:pt x="499" y="0"/>
                      <a:pt x="537" y="37"/>
                      <a:pt x="541" y="83"/>
                    </a:cubicBezTo>
                    <a:lnTo>
                      <a:pt x="544" y="120"/>
                    </a:lnTo>
                    <a:lnTo>
                      <a:pt x="1294" y="120"/>
                    </a:lnTo>
                    <a:cubicBezTo>
                      <a:pt x="1344" y="120"/>
                      <a:pt x="1381" y="148"/>
                      <a:pt x="1385" y="189"/>
                    </a:cubicBezTo>
                    <a:lnTo>
                      <a:pt x="1391" y="298"/>
                    </a:lnTo>
                    <a:lnTo>
                      <a:pt x="1364" y="299"/>
                    </a:lnTo>
                    <a:lnTo>
                      <a:pt x="1358" y="191"/>
                    </a:lnTo>
                    <a:cubicBezTo>
                      <a:pt x="1355" y="160"/>
                      <a:pt x="1323" y="146"/>
                      <a:pt x="1294" y="146"/>
                    </a:cubicBezTo>
                    <a:lnTo>
                      <a:pt x="520" y="146"/>
                    </a:lnTo>
                    <a:lnTo>
                      <a:pt x="514" y="85"/>
                    </a:lnTo>
                    <a:cubicBezTo>
                      <a:pt x="511" y="53"/>
                      <a:pt x="485" y="26"/>
                      <a:pt x="456" y="26"/>
                    </a:cubicBezTo>
                    <a:lnTo>
                      <a:pt x="80" y="26"/>
                    </a:lnTo>
                    <a:cubicBezTo>
                      <a:pt x="60" y="26"/>
                      <a:pt x="44" y="31"/>
                      <a:pt x="35" y="41"/>
                    </a:cubicBezTo>
                    <a:cubicBezTo>
                      <a:pt x="29" y="47"/>
                      <a:pt x="27" y="56"/>
                      <a:pt x="28" y="66"/>
                    </a:cubicBezTo>
                    <a:lnTo>
                      <a:pt x="38" y="171"/>
                    </a:lnTo>
                    <a:lnTo>
                      <a:pt x="57" y="384"/>
                    </a:lnTo>
                    <a:lnTo>
                      <a:pt x="114" y="1052"/>
                    </a:lnTo>
                    <a:cubicBezTo>
                      <a:pt x="117" y="1086"/>
                      <a:pt x="150" y="1133"/>
                      <a:pt x="178" y="1133"/>
                    </a:cubicBezTo>
                    <a:lnTo>
                      <a:pt x="1368" y="1133"/>
                    </a:lnTo>
                    <a:lnTo>
                      <a:pt x="1368" y="1160"/>
                    </a:lnTo>
                    <a:close/>
                  </a:path>
                </a:pathLst>
              </a:custGeom>
              <a:grpFill/>
              <a:ln w="0">
                <a:noFill/>
                <a:prstDash val="solid"/>
                <a:round/>
                <a:headEnd/>
                <a:tailEnd/>
              </a:ln>
            </p:spPr>
            <p:txBody>
              <a:bodyPr vert="horz" wrap="square" lIns="95117" tIns="47558" rIns="95117" bIns="47558" numCol="1" anchor="t" anchorCtr="0" compatLnSpc="1">
                <a:prstTxWarp prst="textNoShape">
                  <a:avLst/>
                </a:prstTxWarp>
              </a:bodyPr>
              <a:lstStyle/>
              <a:p>
                <a:pPr defTabSz="951156">
                  <a:defRPr/>
                </a:pPr>
                <a:endParaRPr lang="en-US" sz="1873" kern="0">
                  <a:solidFill>
                    <a:srgbClr val="FFFFFF"/>
                  </a:solidFill>
                  <a:latin typeface="Segoe UI"/>
                </a:endParaRPr>
              </a:p>
            </p:txBody>
          </p:sp>
          <p:sp>
            <p:nvSpPr>
              <p:cNvPr id="230" name="Freeform 170">
                <a:extLst>
                  <a:ext uri="{FF2B5EF4-FFF2-40B4-BE49-F238E27FC236}">
                    <a16:creationId xmlns:a16="http://schemas.microsoft.com/office/drawing/2014/main" id="{D46FBAA6-F43D-4631-BEE7-CC6C9B75FEFB}"/>
                  </a:ext>
                </a:extLst>
              </p:cNvPr>
              <p:cNvSpPr>
                <a:spLocks noEditPoints="1"/>
              </p:cNvSpPr>
              <p:nvPr/>
            </p:nvSpPr>
            <p:spPr bwMode="auto">
              <a:xfrm>
                <a:off x="6361" y="1209"/>
                <a:ext cx="396" cy="229"/>
              </a:xfrm>
              <a:custGeom>
                <a:avLst/>
                <a:gdLst>
                  <a:gd name="T0" fmla="*/ 221 w 1498"/>
                  <a:gd name="T1" fmla="*/ 27 h 867"/>
                  <a:gd name="T2" fmla="*/ 221 w 1498"/>
                  <a:gd name="T3" fmla="*/ 27 h 867"/>
                  <a:gd name="T4" fmla="*/ 153 w 1498"/>
                  <a:gd name="T5" fmla="*/ 86 h 867"/>
                  <a:gd name="T6" fmla="*/ 30 w 1498"/>
                  <a:gd name="T7" fmla="*/ 786 h 867"/>
                  <a:gd name="T8" fmla="*/ 40 w 1498"/>
                  <a:gd name="T9" fmla="*/ 825 h 867"/>
                  <a:gd name="T10" fmla="*/ 74 w 1498"/>
                  <a:gd name="T11" fmla="*/ 840 h 867"/>
                  <a:gd name="T12" fmla="*/ 1277 w 1498"/>
                  <a:gd name="T13" fmla="*/ 840 h 867"/>
                  <a:gd name="T14" fmla="*/ 1344 w 1498"/>
                  <a:gd name="T15" fmla="*/ 781 h 867"/>
                  <a:gd name="T16" fmla="*/ 1467 w 1498"/>
                  <a:gd name="T17" fmla="*/ 81 h 867"/>
                  <a:gd name="T18" fmla="*/ 1458 w 1498"/>
                  <a:gd name="T19" fmla="*/ 42 h 867"/>
                  <a:gd name="T20" fmla="*/ 1424 w 1498"/>
                  <a:gd name="T21" fmla="*/ 27 h 867"/>
                  <a:gd name="T22" fmla="*/ 221 w 1498"/>
                  <a:gd name="T23" fmla="*/ 27 h 867"/>
                  <a:gd name="T24" fmla="*/ 1277 w 1498"/>
                  <a:gd name="T25" fmla="*/ 867 h 867"/>
                  <a:gd name="T26" fmla="*/ 1277 w 1498"/>
                  <a:gd name="T27" fmla="*/ 867 h 867"/>
                  <a:gd name="T28" fmla="*/ 74 w 1498"/>
                  <a:gd name="T29" fmla="*/ 867 h 867"/>
                  <a:gd name="T30" fmla="*/ 19 w 1498"/>
                  <a:gd name="T31" fmla="*/ 842 h 867"/>
                  <a:gd name="T32" fmla="*/ 4 w 1498"/>
                  <a:gd name="T33" fmla="*/ 782 h 867"/>
                  <a:gd name="T34" fmla="*/ 127 w 1498"/>
                  <a:gd name="T35" fmla="*/ 82 h 867"/>
                  <a:gd name="T36" fmla="*/ 221 w 1498"/>
                  <a:gd name="T37" fmla="*/ 0 h 867"/>
                  <a:gd name="T38" fmla="*/ 1424 w 1498"/>
                  <a:gd name="T39" fmla="*/ 0 h 867"/>
                  <a:gd name="T40" fmla="*/ 1478 w 1498"/>
                  <a:gd name="T41" fmla="*/ 24 h 867"/>
                  <a:gd name="T42" fmla="*/ 1493 w 1498"/>
                  <a:gd name="T43" fmla="*/ 86 h 867"/>
                  <a:gd name="T44" fmla="*/ 1371 w 1498"/>
                  <a:gd name="T45" fmla="*/ 785 h 867"/>
                  <a:gd name="T46" fmla="*/ 1277 w 1498"/>
                  <a:gd name="T47" fmla="*/ 867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98" h="867">
                    <a:moveTo>
                      <a:pt x="221" y="27"/>
                    </a:moveTo>
                    <a:lnTo>
                      <a:pt x="221" y="27"/>
                    </a:lnTo>
                    <a:cubicBezTo>
                      <a:pt x="190" y="27"/>
                      <a:pt x="159" y="55"/>
                      <a:pt x="153" y="86"/>
                    </a:cubicBezTo>
                    <a:lnTo>
                      <a:pt x="30" y="786"/>
                    </a:lnTo>
                    <a:cubicBezTo>
                      <a:pt x="28" y="801"/>
                      <a:pt x="31" y="815"/>
                      <a:pt x="40" y="825"/>
                    </a:cubicBezTo>
                    <a:cubicBezTo>
                      <a:pt x="48" y="835"/>
                      <a:pt x="60" y="840"/>
                      <a:pt x="74" y="840"/>
                    </a:cubicBezTo>
                    <a:lnTo>
                      <a:pt x="1277" y="840"/>
                    </a:lnTo>
                    <a:cubicBezTo>
                      <a:pt x="1308" y="840"/>
                      <a:pt x="1339" y="813"/>
                      <a:pt x="1344" y="781"/>
                    </a:cubicBezTo>
                    <a:lnTo>
                      <a:pt x="1467" y="81"/>
                    </a:lnTo>
                    <a:cubicBezTo>
                      <a:pt x="1470" y="67"/>
                      <a:pt x="1466" y="52"/>
                      <a:pt x="1458" y="42"/>
                    </a:cubicBezTo>
                    <a:cubicBezTo>
                      <a:pt x="1449" y="32"/>
                      <a:pt x="1438" y="27"/>
                      <a:pt x="1424" y="27"/>
                    </a:cubicBezTo>
                    <a:lnTo>
                      <a:pt x="221" y="27"/>
                    </a:lnTo>
                    <a:close/>
                    <a:moveTo>
                      <a:pt x="1277" y="867"/>
                    </a:moveTo>
                    <a:lnTo>
                      <a:pt x="1277" y="867"/>
                    </a:lnTo>
                    <a:lnTo>
                      <a:pt x="74" y="867"/>
                    </a:lnTo>
                    <a:cubicBezTo>
                      <a:pt x="52" y="867"/>
                      <a:pt x="32" y="858"/>
                      <a:pt x="19" y="842"/>
                    </a:cubicBezTo>
                    <a:cubicBezTo>
                      <a:pt x="6" y="826"/>
                      <a:pt x="0" y="804"/>
                      <a:pt x="4" y="782"/>
                    </a:cubicBezTo>
                    <a:lnTo>
                      <a:pt x="127" y="82"/>
                    </a:lnTo>
                    <a:cubicBezTo>
                      <a:pt x="135" y="37"/>
                      <a:pt x="177" y="0"/>
                      <a:pt x="221" y="0"/>
                    </a:cubicBezTo>
                    <a:lnTo>
                      <a:pt x="1424" y="0"/>
                    </a:lnTo>
                    <a:cubicBezTo>
                      <a:pt x="1446" y="0"/>
                      <a:pt x="1465" y="9"/>
                      <a:pt x="1478" y="24"/>
                    </a:cubicBezTo>
                    <a:cubicBezTo>
                      <a:pt x="1492" y="41"/>
                      <a:pt x="1498" y="63"/>
                      <a:pt x="1493" y="86"/>
                    </a:cubicBezTo>
                    <a:lnTo>
                      <a:pt x="1371" y="785"/>
                    </a:lnTo>
                    <a:cubicBezTo>
                      <a:pt x="1363" y="830"/>
                      <a:pt x="1321" y="867"/>
                      <a:pt x="1277" y="867"/>
                    </a:cubicBezTo>
                    <a:close/>
                  </a:path>
                </a:pathLst>
              </a:custGeom>
              <a:grpFill/>
              <a:ln w="0">
                <a:noFill/>
                <a:prstDash val="solid"/>
                <a:round/>
                <a:headEnd/>
                <a:tailEnd/>
              </a:ln>
            </p:spPr>
            <p:txBody>
              <a:bodyPr vert="horz" wrap="square" lIns="95117" tIns="47558" rIns="95117" bIns="47558" numCol="1" anchor="t" anchorCtr="0" compatLnSpc="1">
                <a:prstTxWarp prst="textNoShape">
                  <a:avLst/>
                </a:prstTxWarp>
              </a:bodyPr>
              <a:lstStyle/>
              <a:p>
                <a:pPr defTabSz="951156">
                  <a:defRPr/>
                </a:pPr>
                <a:endParaRPr lang="en-US" sz="1873" kern="0">
                  <a:solidFill>
                    <a:srgbClr val="FFFFFF"/>
                  </a:solidFill>
                  <a:latin typeface="Segoe UI"/>
                </a:endParaRPr>
              </a:p>
            </p:txBody>
          </p:sp>
          <p:sp>
            <p:nvSpPr>
              <p:cNvPr id="231" name="Freeform 171">
                <a:extLst>
                  <a:ext uri="{FF2B5EF4-FFF2-40B4-BE49-F238E27FC236}">
                    <a16:creationId xmlns:a16="http://schemas.microsoft.com/office/drawing/2014/main" id="{21F6171F-118B-41B5-8B11-1EA1E7DDCFD1}"/>
                  </a:ext>
                </a:extLst>
              </p:cNvPr>
              <p:cNvSpPr>
                <a:spLocks noEditPoints="1"/>
              </p:cNvSpPr>
              <p:nvPr/>
            </p:nvSpPr>
            <p:spPr bwMode="auto">
              <a:xfrm>
                <a:off x="6455" y="1028"/>
                <a:ext cx="44" cy="66"/>
              </a:xfrm>
              <a:custGeom>
                <a:avLst/>
                <a:gdLst>
                  <a:gd name="T0" fmla="*/ 129 w 166"/>
                  <a:gd name="T1" fmla="*/ 151 h 248"/>
                  <a:gd name="T2" fmla="*/ 129 w 166"/>
                  <a:gd name="T3" fmla="*/ 151 h 248"/>
                  <a:gd name="T4" fmla="*/ 108 w 166"/>
                  <a:gd name="T5" fmla="*/ 76 h 248"/>
                  <a:gd name="T6" fmla="*/ 105 w 166"/>
                  <a:gd name="T7" fmla="*/ 66 h 248"/>
                  <a:gd name="T8" fmla="*/ 100 w 166"/>
                  <a:gd name="T9" fmla="*/ 55 h 248"/>
                  <a:gd name="T10" fmla="*/ 94 w 166"/>
                  <a:gd name="T11" fmla="*/ 45 h 248"/>
                  <a:gd name="T12" fmla="*/ 85 w 166"/>
                  <a:gd name="T13" fmla="*/ 37 h 248"/>
                  <a:gd name="T14" fmla="*/ 73 w 166"/>
                  <a:gd name="T15" fmla="*/ 32 h 248"/>
                  <a:gd name="T16" fmla="*/ 58 w 166"/>
                  <a:gd name="T17" fmla="*/ 34 h 248"/>
                  <a:gd name="T18" fmla="*/ 39 w 166"/>
                  <a:gd name="T19" fmla="*/ 45 h 248"/>
                  <a:gd name="T20" fmla="*/ 33 w 166"/>
                  <a:gd name="T21" fmla="*/ 62 h 248"/>
                  <a:gd name="T22" fmla="*/ 33 w 166"/>
                  <a:gd name="T23" fmla="*/ 80 h 248"/>
                  <a:gd name="T24" fmla="*/ 37 w 166"/>
                  <a:gd name="T25" fmla="*/ 96 h 248"/>
                  <a:gd name="T26" fmla="*/ 58 w 166"/>
                  <a:gd name="T27" fmla="*/ 171 h 248"/>
                  <a:gd name="T28" fmla="*/ 61 w 166"/>
                  <a:gd name="T29" fmla="*/ 181 h 248"/>
                  <a:gd name="T30" fmla="*/ 66 w 166"/>
                  <a:gd name="T31" fmla="*/ 192 h 248"/>
                  <a:gd name="T32" fmla="*/ 72 w 166"/>
                  <a:gd name="T33" fmla="*/ 203 h 248"/>
                  <a:gd name="T34" fmla="*/ 81 w 166"/>
                  <a:gd name="T35" fmla="*/ 211 h 248"/>
                  <a:gd name="T36" fmla="*/ 93 w 166"/>
                  <a:gd name="T37" fmla="*/ 215 h 248"/>
                  <a:gd name="T38" fmla="*/ 108 w 166"/>
                  <a:gd name="T39" fmla="*/ 214 h 248"/>
                  <a:gd name="T40" fmla="*/ 122 w 166"/>
                  <a:gd name="T41" fmla="*/ 207 h 248"/>
                  <a:gd name="T42" fmla="*/ 130 w 166"/>
                  <a:gd name="T43" fmla="*/ 197 h 248"/>
                  <a:gd name="T44" fmla="*/ 133 w 166"/>
                  <a:gd name="T45" fmla="*/ 185 h 248"/>
                  <a:gd name="T46" fmla="*/ 133 w 166"/>
                  <a:gd name="T47" fmla="*/ 173 h 248"/>
                  <a:gd name="T48" fmla="*/ 132 w 166"/>
                  <a:gd name="T49" fmla="*/ 161 h 248"/>
                  <a:gd name="T50" fmla="*/ 129 w 166"/>
                  <a:gd name="T51" fmla="*/ 151 h 248"/>
                  <a:gd name="T52" fmla="*/ 26 w 166"/>
                  <a:gd name="T53" fmla="*/ 180 h 248"/>
                  <a:gd name="T54" fmla="*/ 26 w 166"/>
                  <a:gd name="T55" fmla="*/ 180 h 248"/>
                  <a:gd name="T56" fmla="*/ 5 w 166"/>
                  <a:gd name="T57" fmla="*/ 105 h 248"/>
                  <a:gd name="T58" fmla="*/ 1 w 166"/>
                  <a:gd name="T59" fmla="*/ 89 h 248"/>
                  <a:gd name="T60" fmla="*/ 0 w 166"/>
                  <a:gd name="T61" fmla="*/ 70 h 248"/>
                  <a:gd name="T62" fmla="*/ 2 w 166"/>
                  <a:gd name="T63" fmla="*/ 50 h 248"/>
                  <a:gd name="T64" fmla="*/ 9 w 166"/>
                  <a:gd name="T65" fmla="*/ 31 h 248"/>
                  <a:gd name="T66" fmla="*/ 25 w 166"/>
                  <a:gd name="T67" fmla="*/ 15 h 248"/>
                  <a:gd name="T68" fmla="*/ 50 w 166"/>
                  <a:gd name="T69" fmla="*/ 4 h 248"/>
                  <a:gd name="T70" fmla="*/ 77 w 166"/>
                  <a:gd name="T71" fmla="*/ 1 h 248"/>
                  <a:gd name="T72" fmla="*/ 98 w 166"/>
                  <a:gd name="T73" fmla="*/ 7 h 248"/>
                  <a:gd name="T74" fmla="*/ 114 w 166"/>
                  <a:gd name="T75" fmla="*/ 19 h 248"/>
                  <a:gd name="T76" fmla="*/ 126 w 166"/>
                  <a:gd name="T77" fmla="*/ 35 h 248"/>
                  <a:gd name="T78" fmla="*/ 135 w 166"/>
                  <a:gd name="T79" fmla="*/ 52 h 248"/>
                  <a:gd name="T80" fmla="*/ 140 w 166"/>
                  <a:gd name="T81" fmla="*/ 67 h 248"/>
                  <a:gd name="T82" fmla="*/ 161 w 166"/>
                  <a:gd name="T83" fmla="*/ 142 h 248"/>
                  <a:gd name="T84" fmla="*/ 165 w 166"/>
                  <a:gd name="T85" fmla="*/ 158 h 248"/>
                  <a:gd name="T86" fmla="*/ 166 w 166"/>
                  <a:gd name="T87" fmla="*/ 177 h 248"/>
                  <a:gd name="T88" fmla="*/ 164 w 166"/>
                  <a:gd name="T89" fmla="*/ 197 h 248"/>
                  <a:gd name="T90" fmla="*/ 157 w 166"/>
                  <a:gd name="T91" fmla="*/ 216 h 248"/>
                  <a:gd name="T92" fmla="*/ 142 w 166"/>
                  <a:gd name="T93" fmla="*/ 232 h 248"/>
                  <a:gd name="T94" fmla="*/ 117 w 166"/>
                  <a:gd name="T95" fmla="*/ 244 h 248"/>
                  <a:gd name="T96" fmla="*/ 90 w 166"/>
                  <a:gd name="T97" fmla="*/ 247 h 248"/>
                  <a:gd name="T98" fmla="*/ 68 w 166"/>
                  <a:gd name="T99" fmla="*/ 241 h 248"/>
                  <a:gd name="T100" fmla="*/ 52 w 166"/>
                  <a:gd name="T101" fmla="*/ 229 h 248"/>
                  <a:gd name="T102" fmla="*/ 40 w 166"/>
                  <a:gd name="T103" fmla="*/ 213 h 248"/>
                  <a:gd name="T104" fmla="*/ 31 w 166"/>
                  <a:gd name="T105" fmla="*/ 196 h 248"/>
                  <a:gd name="T106" fmla="*/ 26 w 166"/>
                  <a:gd name="T107" fmla="*/ 18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6" h="248">
                    <a:moveTo>
                      <a:pt x="129" y="151"/>
                    </a:moveTo>
                    <a:lnTo>
                      <a:pt x="129" y="151"/>
                    </a:lnTo>
                    <a:lnTo>
                      <a:pt x="108" y="76"/>
                    </a:lnTo>
                    <a:cubicBezTo>
                      <a:pt x="107" y="73"/>
                      <a:pt x="106" y="70"/>
                      <a:pt x="105" y="66"/>
                    </a:cubicBezTo>
                    <a:cubicBezTo>
                      <a:pt x="104" y="63"/>
                      <a:pt x="102" y="59"/>
                      <a:pt x="100" y="55"/>
                    </a:cubicBezTo>
                    <a:cubicBezTo>
                      <a:pt x="99" y="52"/>
                      <a:pt x="96" y="48"/>
                      <a:pt x="94" y="45"/>
                    </a:cubicBezTo>
                    <a:cubicBezTo>
                      <a:pt x="91" y="42"/>
                      <a:pt x="88" y="39"/>
                      <a:pt x="85" y="37"/>
                    </a:cubicBezTo>
                    <a:cubicBezTo>
                      <a:pt x="82" y="34"/>
                      <a:pt x="78" y="33"/>
                      <a:pt x="73" y="32"/>
                    </a:cubicBezTo>
                    <a:cubicBezTo>
                      <a:pt x="69" y="32"/>
                      <a:pt x="64" y="32"/>
                      <a:pt x="58" y="34"/>
                    </a:cubicBezTo>
                    <a:cubicBezTo>
                      <a:pt x="49" y="36"/>
                      <a:pt x="43" y="40"/>
                      <a:pt x="39" y="45"/>
                    </a:cubicBezTo>
                    <a:cubicBezTo>
                      <a:pt x="36" y="50"/>
                      <a:pt x="33" y="56"/>
                      <a:pt x="33" y="62"/>
                    </a:cubicBezTo>
                    <a:cubicBezTo>
                      <a:pt x="32" y="68"/>
                      <a:pt x="32" y="74"/>
                      <a:pt x="33" y="80"/>
                    </a:cubicBezTo>
                    <a:cubicBezTo>
                      <a:pt x="34" y="86"/>
                      <a:pt x="36" y="92"/>
                      <a:pt x="37" y="96"/>
                    </a:cubicBezTo>
                    <a:lnTo>
                      <a:pt x="58" y="171"/>
                    </a:lnTo>
                    <a:cubicBezTo>
                      <a:pt x="59" y="174"/>
                      <a:pt x="60" y="178"/>
                      <a:pt x="61" y="181"/>
                    </a:cubicBezTo>
                    <a:cubicBezTo>
                      <a:pt x="62" y="185"/>
                      <a:pt x="64" y="188"/>
                      <a:pt x="66" y="192"/>
                    </a:cubicBezTo>
                    <a:cubicBezTo>
                      <a:pt x="67" y="196"/>
                      <a:pt x="70" y="199"/>
                      <a:pt x="72" y="203"/>
                    </a:cubicBezTo>
                    <a:cubicBezTo>
                      <a:pt x="75" y="206"/>
                      <a:pt x="78" y="209"/>
                      <a:pt x="81" y="211"/>
                    </a:cubicBezTo>
                    <a:cubicBezTo>
                      <a:pt x="85" y="213"/>
                      <a:pt x="89" y="214"/>
                      <a:pt x="93" y="215"/>
                    </a:cubicBezTo>
                    <a:cubicBezTo>
                      <a:pt x="97" y="216"/>
                      <a:pt x="103" y="215"/>
                      <a:pt x="108" y="214"/>
                    </a:cubicBezTo>
                    <a:cubicBezTo>
                      <a:pt x="114" y="212"/>
                      <a:pt x="119" y="210"/>
                      <a:pt x="122" y="207"/>
                    </a:cubicBezTo>
                    <a:cubicBezTo>
                      <a:pt x="126" y="204"/>
                      <a:pt x="128" y="201"/>
                      <a:pt x="130" y="197"/>
                    </a:cubicBezTo>
                    <a:cubicBezTo>
                      <a:pt x="132" y="193"/>
                      <a:pt x="133" y="190"/>
                      <a:pt x="133" y="185"/>
                    </a:cubicBezTo>
                    <a:cubicBezTo>
                      <a:pt x="134" y="181"/>
                      <a:pt x="134" y="177"/>
                      <a:pt x="133" y="173"/>
                    </a:cubicBezTo>
                    <a:cubicBezTo>
                      <a:pt x="133" y="169"/>
                      <a:pt x="133" y="165"/>
                      <a:pt x="132" y="161"/>
                    </a:cubicBezTo>
                    <a:cubicBezTo>
                      <a:pt x="131" y="158"/>
                      <a:pt x="130" y="154"/>
                      <a:pt x="129" y="151"/>
                    </a:cubicBezTo>
                    <a:close/>
                    <a:moveTo>
                      <a:pt x="26" y="180"/>
                    </a:moveTo>
                    <a:lnTo>
                      <a:pt x="26" y="180"/>
                    </a:lnTo>
                    <a:lnTo>
                      <a:pt x="5" y="105"/>
                    </a:lnTo>
                    <a:cubicBezTo>
                      <a:pt x="4" y="101"/>
                      <a:pt x="3" y="95"/>
                      <a:pt x="1" y="89"/>
                    </a:cubicBezTo>
                    <a:cubicBezTo>
                      <a:pt x="0" y="83"/>
                      <a:pt x="0" y="77"/>
                      <a:pt x="0" y="70"/>
                    </a:cubicBezTo>
                    <a:cubicBezTo>
                      <a:pt x="0" y="64"/>
                      <a:pt x="0" y="57"/>
                      <a:pt x="2" y="50"/>
                    </a:cubicBezTo>
                    <a:cubicBezTo>
                      <a:pt x="3" y="44"/>
                      <a:pt x="6" y="37"/>
                      <a:pt x="9" y="31"/>
                    </a:cubicBezTo>
                    <a:cubicBezTo>
                      <a:pt x="13" y="25"/>
                      <a:pt x="18" y="20"/>
                      <a:pt x="25" y="15"/>
                    </a:cubicBezTo>
                    <a:cubicBezTo>
                      <a:pt x="31" y="10"/>
                      <a:pt x="40" y="7"/>
                      <a:pt x="50" y="4"/>
                    </a:cubicBezTo>
                    <a:cubicBezTo>
                      <a:pt x="60" y="1"/>
                      <a:pt x="69" y="0"/>
                      <a:pt x="77" y="1"/>
                    </a:cubicBezTo>
                    <a:cubicBezTo>
                      <a:pt x="85" y="1"/>
                      <a:pt x="92" y="3"/>
                      <a:pt x="98" y="7"/>
                    </a:cubicBezTo>
                    <a:cubicBezTo>
                      <a:pt x="104" y="10"/>
                      <a:pt x="110" y="14"/>
                      <a:pt x="114" y="19"/>
                    </a:cubicBezTo>
                    <a:cubicBezTo>
                      <a:pt x="119" y="24"/>
                      <a:pt x="123" y="29"/>
                      <a:pt x="126" y="35"/>
                    </a:cubicBezTo>
                    <a:cubicBezTo>
                      <a:pt x="130" y="40"/>
                      <a:pt x="133" y="46"/>
                      <a:pt x="135" y="52"/>
                    </a:cubicBezTo>
                    <a:cubicBezTo>
                      <a:pt x="137" y="58"/>
                      <a:pt x="139" y="63"/>
                      <a:pt x="140" y="67"/>
                    </a:cubicBezTo>
                    <a:lnTo>
                      <a:pt x="161" y="142"/>
                    </a:lnTo>
                    <a:cubicBezTo>
                      <a:pt x="162" y="147"/>
                      <a:pt x="164" y="152"/>
                      <a:pt x="165" y="158"/>
                    </a:cubicBezTo>
                    <a:cubicBezTo>
                      <a:pt x="166" y="164"/>
                      <a:pt x="166" y="170"/>
                      <a:pt x="166" y="177"/>
                    </a:cubicBezTo>
                    <a:cubicBezTo>
                      <a:pt x="166" y="183"/>
                      <a:pt x="166" y="190"/>
                      <a:pt x="164" y="197"/>
                    </a:cubicBezTo>
                    <a:cubicBezTo>
                      <a:pt x="163" y="204"/>
                      <a:pt x="160" y="210"/>
                      <a:pt x="157" y="216"/>
                    </a:cubicBezTo>
                    <a:cubicBezTo>
                      <a:pt x="153" y="222"/>
                      <a:pt x="148" y="227"/>
                      <a:pt x="142" y="232"/>
                    </a:cubicBezTo>
                    <a:cubicBezTo>
                      <a:pt x="135" y="237"/>
                      <a:pt x="127" y="241"/>
                      <a:pt x="117" y="244"/>
                    </a:cubicBezTo>
                    <a:cubicBezTo>
                      <a:pt x="107" y="247"/>
                      <a:pt x="98" y="248"/>
                      <a:pt x="90" y="247"/>
                    </a:cubicBezTo>
                    <a:cubicBezTo>
                      <a:pt x="82" y="246"/>
                      <a:pt x="75" y="244"/>
                      <a:pt x="68" y="241"/>
                    </a:cubicBezTo>
                    <a:cubicBezTo>
                      <a:pt x="62" y="238"/>
                      <a:pt x="56" y="234"/>
                      <a:pt x="52" y="229"/>
                    </a:cubicBezTo>
                    <a:cubicBezTo>
                      <a:pt x="47" y="224"/>
                      <a:pt x="43" y="218"/>
                      <a:pt x="40" y="213"/>
                    </a:cubicBezTo>
                    <a:cubicBezTo>
                      <a:pt x="36" y="207"/>
                      <a:pt x="33" y="201"/>
                      <a:pt x="31" y="196"/>
                    </a:cubicBezTo>
                    <a:cubicBezTo>
                      <a:pt x="29" y="190"/>
                      <a:pt x="27" y="185"/>
                      <a:pt x="26" y="180"/>
                    </a:cubicBezTo>
                    <a:close/>
                  </a:path>
                </a:pathLst>
              </a:custGeom>
              <a:grpFill/>
              <a:ln w="0">
                <a:noFill/>
                <a:prstDash val="solid"/>
                <a:round/>
                <a:headEnd/>
                <a:tailEnd/>
              </a:ln>
            </p:spPr>
            <p:txBody>
              <a:bodyPr vert="horz" wrap="square" lIns="95117" tIns="47558" rIns="95117" bIns="47558" numCol="1" anchor="t" anchorCtr="0" compatLnSpc="1">
                <a:prstTxWarp prst="textNoShape">
                  <a:avLst/>
                </a:prstTxWarp>
              </a:bodyPr>
              <a:lstStyle/>
              <a:p>
                <a:pPr defTabSz="951156">
                  <a:defRPr/>
                </a:pPr>
                <a:endParaRPr lang="en-US" sz="1873" kern="0">
                  <a:solidFill>
                    <a:srgbClr val="FFFFFF"/>
                  </a:solidFill>
                  <a:latin typeface="Segoe UI"/>
                </a:endParaRPr>
              </a:p>
            </p:txBody>
          </p:sp>
          <p:sp>
            <p:nvSpPr>
              <p:cNvPr id="232" name="Freeform 172">
                <a:extLst>
                  <a:ext uri="{FF2B5EF4-FFF2-40B4-BE49-F238E27FC236}">
                    <a16:creationId xmlns:a16="http://schemas.microsoft.com/office/drawing/2014/main" id="{2AF5A9D8-A45B-481B-8FBB-3E029902DBD7}"/>
                  </a:ext>
                </a:extLst>
              </p:cNvPr>
              <p:cNvSpPr>
                <a:spLocks noEditPoints="1"/>
              </p:cNvSpPr>
              <p:nvPr/>
            </p:nvSpPr>
            <p:spPr bwMode="auto">
              <a:xfrm>
                <a:off x="6681" y="935"/>
                <a:ext cx="41" cy="66"/>
              </a:xfrm>
              <a:custGeom>
                <a:avLst/>
                <a:gdLst>
                  <a:gd name="T0" fmla="*/ 108 w 158"/>
                  <a:gd name="T1" fmla="*/ 170 h 249"/>
                  <a:gd name="T2" fmla="*/ 108 w 158"/>
                  <a:gd name="T3" fmla="*/ 170 h 249"/>
                  <a:gd name="T4" fmla="*/ 123 w 158"/>
                  <a:gd name="T5" fmla="*/ 93 h 249"/>
                  <a:gd name="T6" fmla="*/ 124 w 158"/>
                  <a:gd name="T7" fmla="*/ 83 h 249"/>
                  <a:gd name="T8" fmla="*/ 125 w 158"/>
                  <a:gd name="T9" fmla="*/ 71 h 249"/>
                  <a:gd name="T10" fmla="*/ 124 w 158"/>
                  <a:gd name="T11" fmla="*/ 58 h 249"/>
                  <a:gd name="T12" fmla="*/ 120 w 158"/>
                  <a:gd name="T13" fmla="*/ 47 h 249"/>
                  <a:gd name="T14" fmla="*/ 111 w 158"/>
                  <a:gd name="T15" fmla="*/ 38 h 249"/>
                  <a:gd name="T16" fmla="*/ 97 w 158"/>
                  <a:gd name="T17" fmla="*/ 33 h 249"/>
                  <a:gd name="T18" fmla="*/ 75 w 158"/>
                  <a:gd name="T19" fmla="*/ 35 h 249"/>
                  <a:gd name="T20" fmla="*/ 61 w 158"/>
                  <a:gd name="T21" fmla="*/ 47 h 249"/>
                  <a:gd name="T22" fmla="*/ 54 w 158"/>
                  <a:gd name="T23" fmla="*/ 63 h 249"/>
                  <a:gd name="T24" fmla="*/ 50 w 158"/>
                  <a:gd name="T25" fmla="*/ 79 h 249"/>
                  <a:gd name="T26" fmla="*/ 36 w 158"/>
                  <a:gd name="T27" fmla="*/ 156 h 249"/>
                  <a:gd name="T28" fmla="*/ 34 w 158"/>
                  <a:gd name="T29" fmla="*/ 166 h 249"/>
                  <a:gd name="T30" fmla="*/ 33 w 158"/>
                  <a:gd name="T31" fmla="*/ 178 h 249"/>
                  <a:gd name="T32" fmla="*/ 34 w 158"/>
                  <a:gd name="T33" fmla="*/ 190 h 249"/>
                  <a:gd name="T34" fmla="*/ 39 w 158"/>
                  <a:gd name="T35" fmla="*/ 201 h 249"/>
                  <a:gd name="T36" fmla="*/ 48 w 158"/>
                  <a:gd name="T37" fmla="*/ 211 h 249"/>
                  <a:gd name="T38" fmla="*/ 62 w 158"/>
                  <a:gd name="T39" fmla="*/ 216 h 249"/>
                  <a:gd name="T40" fmla="*/ 77 w 158"/>
                  <a:gd name="T41" fmla="*/ 216 h 249"/>
                  <a:gd name="T42" fmla="*/ 89 w 158"/>
                  <a:gd name="T43" fmla="*/ 211 h 249"/>
                  <a:gd name="T44" fmla="*/ 97 w 158"/>
                  <a:gd name="T45" fmla="*/ 202 h 249"/>
                  <a:gd name="T46" fmla="*/ 103 w 158"/>
                  <a:gd name="T47" fmla="*/ 191 h 249"/>
                  <a:gd name="T48" fmla="*/ 106 w 158"/>
                  <a:gd name="T49" fmla="*/ 180 h 249"/>
                  <a:gd name="T50" fmla="*/ 108 w 158"/>
                  <a:gd name="T51" fmla="*/ 170 h 249"/>
                  <a:gd name="T52" fmla="*/ 3 w 158"/>
                  <a:gd name="T53" fmla="*/ 150 h 249"/>
                  <a:gd name="T54" fmla="*/ 3 w 158"/>
                  <a:gd name="T55" fmla="*/ 150 h 249"/>
                  <a:gd name="T56" fmla="*/ 18 w 158"/>
                  <a:gd name="T57" fmla="*/ 73 h 249"/>
                  <a:gd name="T58" fmla="*/ 21 w 158"/>
                  <a:gd name="T59" fmla="*/ 57 h 249"/>
                  <a:gd name="T60" fmla="*/ 28 w 158"/>
                  <a:gd name="T61" fmla="*/ 40 h 249"/>
                  <a:gd name="T62" fmla="*/ 39 w 158"/>
                  <a:gd name="T63" fmla="*/ 23 h 249"/>
                  <a:gd name="T64" fmla="*/ 54 w 158"/>
                  <a:gd name="T65" fmla="*/ 9 h 249"/>
                  <a:gd name="T66" fmla="*/ 75 w 158"/>
                  <a:gd name="T67" fmla="*/ 1 h 249"/>
                  <a:gd name="T68" fmla="*/ 103 w 158"/>
                  <a:gd name="T69" fmla="*/ 2 h 249"/>
                  <a:gd name="T70" fmla="*/ 128 w 158"/>
                  <a:gd name="T71" fmla="*/ 11 h 249"/>
                  <a:gd name="T72" fmla="*/ 145 w 158"/>
                  <a:gd name="T73" fmla="*/ 26 h 249"/>
                  <a:gd name="T74" fmla="*/ 154 w 158"/>
                  <a:gd name="T75" fmla="*/ 44 h 249"/>
                  <a:gd name="T76" fmla="*/ 158 w 158"/>
                  <a:gd name="T77" fmla="*/ 64 h 249"/>
                  <a:gd name="T78" fmla="*/ 157 w 158"/>
                  <a:gd name="T79" fmla="*/ 83 h 249"/>
                  <a:gd name="T80" fmla="*/ 155 w 158"/>
                  <a:gd name="T81" fmla="*/ 99 h 249"/>
                  <a:gd name="T82" fmla="*/ 141 w 158"/>
                  <a:gd name="T83" fmla="*/ 176 h 249"/>
                  <a:gd name="T84" fmla="*/ 137 w 158"/>
                  <a:gd name="T85" fmla="*/ 191 h 249"/>
                  <a:gd name="T86" fmla="*/ 130 w 158"/>
                  <a:gd name="T87" fmla="*/ 209 h 249"/>
                  <a:gd name="T88" fmla="*/ 120 w 158"/>
                  <a:gd name="T89" fmla="*/ 226 h 249"/>
                  <a:gd name="T90" fmla="*/ 104 w 158"/>
                  <a:gd name="T91" fmla="*/ 240 h 249"/>
                  <a:gd name="T92" fmla="*/ 84 w 158"/>
                  <a:gd name="T93" fmla="*/ 247 h 249"/>
                  <a:gd name="T94" fmla="*/ 56 w 158"/>
                  <a:gd name="T95" fmla="*/ 247 h 249"/>
                  <a:gd name="T96" fmla="*/ 31 w 158"/>
                  <a:gd name="T97" fmla="*/ 238 h 249"/>
                  <a:gd name="T98" fmla="*/ 14 w 158"/>
                  <a:gd name="T99" fmla="*/ 223 h 249"/>
                  <a:gd name="T100" fmla="*/ 5 w 158"/>
                  <a:gd name="T101" fmla="*/ 204 h 249"/>
                  <a:gd name="T102" fmla="*/ 1 w 158"/>
                  <a:gd name="T103" fmla="*/ 185 h 249"/>
                  <a:gd name="T104" fmla="*/ 1 w 158"/>
                  <a:gd name="T105" fmla="*/ 166 h 249"/>
                  <a:gd name="T106" fmla="*/ 3 w 158"/>
                  <a:gd name="T107" fmla="*/ 15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 h="249">
                    <a:moveTo>
                      <a:pt x="108" y="170"/>
                    </a:moveTo>
                    <a:lnTo>
                      <a:pt x="108" y="170"/>
                    </a:lnTo>
                    <a:lnTo>
                      <a:pt x="123" y="93"/>
                    </a:lnTo>
                    <a:cubicBezTo>
                      <a:pt x="123" y="90"/>
                      <a:pt x="124" y="86"/>
                      <a:pt x="124" y="83"/>
                    </a:cubicBezTo>
                    <a:cubicBezTo>
                      <a:pt x="125" y="79"/>
                      <a:pt x="125" y="75"/>
                      <a:pt x="125" y="71"/>
                    </a:cubicBezTo>
                    <a:cubicBezTo>
                      <a:pt x="125" y="67"/>
                      <a:pt x="125" y="63"/>
                      <a:pt x="124" y="58"/>
                    </a:cubicBezTo>
                    <a:cubicBezTo>
                      <a:pt x="123" y="54"/>
                      <a:pt x="122" y="51"/>
                      <a:pt x="120" y="47"/>
                    </a:cubicBezTo>
                    <a:cubicBezTo>
                      <a:pt x="118" y="44"/>
                      <a:pt x="115" y="41"/>
                      <a:pt x="111" y="38"/>
                    </a:cubicBezTo>
                    <a:cubicBezTo>
                      <a:pt x="107" y="36"/>
                      <a:pt x="102" y="34"/>
                      <a:pt x="97" y="33"/>
                    </a:cubicBezTo>
                    <a:cubicBezTo>
                      <a:pt x="88" y="31"/>
                      <a:pt x="81" y="32"/>
                      <a:pt x="75" y="35"/>
                    </a:cubicBezTo>
                    <a:cubicBezTo>
                      <a:pt x="69" y="38"/>
                      <a:pt x="65" y="42"/>
                      <a:pt x="61" y="47"/>
                    </a:cubicBezTo>
                    <a:cubicBezTo>
                      <a:pt x="58" y="52"/>
                      <a:pt x="56" y="57"/>
                      <a:pt x="54" y="63"/>
                    </a:cubicBezTo>
                    <a:cubicBezTo>
                      <a:pt x="52" y="69"/>
                      <a:pt x="51" y="75"/>
                      <a:pt x="50" y="79"/>
                    </a:cubicBezTo>
                    <a:lnTo>
                      <a:pt x="36" y="156"/>
                    </a:lnTo>
                    <a:cubicBezTo>
                      <a:pt x="35" y="159"/>
                      <a:pt x="35" y="162"/>
                      <a:pt x="34" y="166"/>
                    </a:cubicBezTo>
                    <a:cubicBezTo>
                      <a:pt x="34" y="170"/>
                      <a:pt x="33" y="174"/>
                      <a:pt x="33" y="178"/>
                    </a:cubicBezTo>
                    <a:cubicBezTo>
                      <a:pt x="33" y="182"/>
                      <a:pt x="34" y="186"/>
                      <a:pt x="34" y="190"/>
                    </a:cubicBezTo>
                    <a:cubicBezTo>
                      <a:pt x="35" y="194"/>
                      <a:pt x="37" y="198"/>
                      <a:pt x="39" y="201"/>
                    </a:cubicBezTo>
                    <a:cubicBezTo>
                      <a:pt x="41" y="205"/>
                      <a:pt x="44" y="208"/>
                      <a:pt x="48" y="211"/>
                    </a:cubicBezTo>
                    <a:cubicBezTo>
                      <a:pt x="51" y="213"/>
                      <a:pt x="56" y="215"/>
                      <a:pt x="62" y="216"/>
                    </a:cubicBezTo>
                    <a:cubicBezTo>
                      <a:pt x="68" y="217"/>
                      <a:pt x="73" y="217"/>
                      <a:pt x="77" y="216"/>
                    </a:cubicBezTo>
                    <a:cubicBezTo>
                      <a:pt x="82" y="215"/>
                      <a:pt x="86" y="213"/>
                      <a:pt x="89" y="211"/>
                    </a:cubicBezTo>
                    <a:cubicBezTo>
                      <a:pt x="92" y="209"/>
                      <a:pt x="95" y="206"/>
                      <a:pt x="97" y="202"/>
                    </a:cubicBezTo>
                    <a:cubicBezTo>
                      <a:pt x="99" y="198"/>
                      <a:pt x="101" y="195"/>
                      <a:pt x="103" y="191"/>
                    </a:cubicBezTo>
                    <a:cubicBezTo>
                      <a:pt x="104" y="187"/>
                      <a:pt x="105" y="183"/>
                      <a:pt x="106" y="180"/>
                    </a:cubicBezTo>
                    <a:cubicBezTo>
                      <a:pt x="107" y="176"/>
                      <a:pt x="108" y="173"/>
                      <a:pt x="108" y="170"/>
                    </a:cubicBezTo>
                    <a:close/>
                    <a:moveTo>
                      <a:pt x="3" y="150"/>
                    </a:moveTo>
                    <a:lnTo>
                      <a:pt x="3" y="150"/>
                    </a:lnTo>
                    <a:lnTo>
                      <a:pt x="18" y="73"/>
                    </a:lnTo>
                    <a:cubicBezTo>
                      <a:pt x="18" y="68"/>
                      <a:pt x="20" y="63"/>
                      <a:pt x="21" y="57"/>
                    </a:cubicBezTo>
                    <a:cubicBezTo>
                      <a:pt x="23" y="51"/>
                      <a:pt x="25" y="45"/>
                      <a:pt x="28" y="40"/>
                    </a:cubicBezTo>
                    <a:cubicBezTo>
                      <a:pt x="31" y="34"/>
                      <a:pt x="35" y="28"/>
                      <a:pt x="39" y="23"/>
                    </a:cubicBezTo>
                    <a:cubicBezTo>
                      <a:pt x="43" y="17"/>
                      <a:pt x="48" y="13"/>
                      <a:pt x="54" y="9"/>
                    </a:cubicBezTo>
                    <a:cubicBezTo>
                      <a:pt x="60" y="5"/>
                      <a:pt x="67" y="3"/>
                      <a:pt x="75" y="1"/>
                    </a:cubicBezTo>
                    <a:cubicBezTo>
                      <a:pt x="83" y="0"/>
                      <a:pt x="92" y="0"/>
                      <a:pt x="103" y="2"/>
                    </a:cubicBezTo>
                    <a:cubicBezTo>
                      <a:pt x="113" y="4"/>
                      <a:pt x="121" y="7"/>
                      <a:pt x="128" y="11"/>
                    </a:cubicBezTo>
                    <a:cubicBezTo>
                      <a:pt x="135" y="15"/>
                      <a:pt x="140" y="20"/>
                      <a:pt x="145" y="26"/>
                    </a:cubicBezTo>
                    <a:cubicBezTo>
                      <a:pt x="149" y="32"/>
                      <a:pt x="152" y="38"/>
                      <a:pt x="154" y="44"/>
                    </a:cubicBezTo>
                    <a:cubicBezTo>
                      <a:pt x="156" y="51"/>
                      <a:pt x="157" y="57"/>
                      <a:pt x="158" y="64"/>
                    </a:cubicBezTo>
                    <a:cubicBezTo>
                      <a:pt x="158" y="70"/>
                      <a:pt x="158" y="77"/>
                      <a:pt x="157" y="83"/>
                    </a:cubicBezTo>
                    <a:cubicBezTo>
                      <a:pt x="157" y="89"/>
                      <a:pt x="156" y="94"/>
                      <a:pt x="155" y="99"/>
                    </a:cubicBezTo>
                    <a:lnTo>
                      <a:pt x="141" y="176"/>
                    </a:lnTo>
                    <a:cubicBezTo>
                      <a:pt x="140" y="180"/>
                      <a:pt x="139" y="186"/>
                      <a:pt x="137" y="191"/>
                    </a:cubicBezTo>
                    <a:cubicBezTo>
                      <a:pt x="135" y="197"/>
                      <a:pt x="133" y="203"/>
                      <a:pt x="130" y="209"/>
                    </a:cubicBezTo>
                    <a:cubicBezTo>
                      <a:pt x="127" y="215"/>
                      <a:pt x="124" y="221"/>
                      <a:pt x="120" y="226"/>
                    </a:cubicBezTo>
                    <a:cubicBezTo>
                      <a:pt x="116" y="231"/>
                      <a:pt x="110" y="236"/>
                      <a:pt x="104" y="240"/>
                    </a:cubicBezTo>
                    <a:cubicBezTo>
                      <a:pt x="98" y="243"/>
                      <a:pt x="91" y="246"/>
                      <a:pt x="84" y="247"/>
                    </a:cubicBezTo>
                    <a:cubicBezTo>
                      <a:pt x="76" y="249"/>
                      <a:pt x="67" y="249"/>
                      <a:pt x="56" y="247"/>
                    </a:cubicBezTo>
                    <a:cubicBezTo>
                      <a:pt x="46" y="245"/>
                      <a:pt x="38" y="242"/>
                      <a:pt x="31" y="238"/>
                    </a:cubicBezTo>
                    <a:cubicBezTo>
                      <a:pt x="24" y="233"/>
                      <a:pt x="18" y="228"/>
                      <a:pt x="14" y="223"/>
                    </a:cubicBezTo>
                    <a:cubicBezTo>
                      <a:pt x="10" y="217"/>
                      <a:pt x="7" y="211"/>
                      <a:pt x="5" y="204"/>
                    </a:cubicBezTo>
                    <a:cubicBezTo>
                      <a:pt x="3" y="198"/>
                      <a:pt x="1" y="191"/>
                      <a:pt x="1" y="185"/>
                    </a:cubicBezTo>
                    <a:cubicBezTo>
                      <a:pt x="0" y="178"/>
                      <a:pt x="0" y="172"/>
                      <a:pt x="1" y="166"/>
                    </a:cubicBezTo>
                    <a:cubicBezTo>
                      <a:pt x="2" y="160"/>
                      <a:pt x="2" y="154"/>
                      <a:pt x="3" y="150"/>
                    </a:cubicBezTo>
                    <a:close/>
                  </a:path>
                </a:pathLst>
              </a:custGeom>
              <a:grpFill/>
              <a:ln w="0">
                <a:noFill/>
                <a:prstDash val="solid"/>
                <a:round/>
                <a:headEnd/>
                <a:tailEnd/>
              </a:ln>
            </p:spPr>
            <p:txBody>
              <a:bodyPr vert="horz" wrap="square" lIns="95117" tIns="47558" rIns="95117" bIns="47558" numCol="1" anchor="t" anchorCtr="0" compatLnSpc="1">
                <a:prstTxWarp prst="textNoShape">
                  <a:avLst/>
                </a:prstTxWarp>
              </a:bodyPr>
              <a:lstStyle/>
              <a:p>
                <a:pPr defTabSz="951156">
                  <a:defRPr/>
                </a:pPr>
                <a:endParaRPr lang="en-US" sz="1873" kern="0">
                  <a:solidFill>
                    <a:srgbClr val="FFFFFF"/>
                  </a:solidFill>
                  <a:latin typeface="Segoe UI"/>
                </a:endParaRPr>
              </a:p>
            </p:txBody>
          </p:sp>
          <p:sp>
            <p:nvSpPr>
              <p:cNvPr id="233" name="Freeform 173">
                <a:extLst>
                  <a:ext uri="{FF2B5EF4-FFF2-40B4-BE49-F238E27FC236}">
                    <a16:creationId xmlns:a16="http://schemas.microsoft.com/office/drawing/2014/main" id="{91BB6F81-6EB3-4402-9695-F52451EC9F56}"/>
                  </a:ext>
                </a:extLst>
              </p:cNvPr>
              <p:cNvSpPr>
                <a:spLocks noEditPoints="1"/>
              </p:cNvSpPr>
              <p:nvPr/>
            </p:nvSpPr>
            <p:spPr bwMode="auto">
              <a:xfrm>
                <a:off x="6646" y="1070"/>
                <a:ext cx="47" cy="64"/>
              </a:xfrm>
              <a:custGeom>
                <a:avLst/>
                <a:gdLst>
                  <a:gd name="T0" fmla="*/ 109 w 177"/>
                  <a:gd name="T1" fmla="*/ 171 h 244"/>
                  <a:gd name="T2" fmla="*/ 109 w 177"/>
                  <a:gd name="T3" fmla="*/ 171 h 244"/>
                  <a:gd name="T4" fmla="*/ 137 w 177"/>
                  <a:gd name="T5" fmla="*/ 98 h 244"/>
                  <a:gd name="T6" fmla="*/ 141 w 177"/>
                  <a:gd name="T7" fmla="*/ 89 h 244"/>
                  <a:gd name="T8" fmla="*/ 143 w 177"/>
                  <a:gd name="T9" fmla="*/ 77 h 244"/>
                  <a:gd name="T10" fmla="*/ 144 w 177"/>
                  <a:gd name="T11" fmla="*/ 65 h 244"/>
                  <a:gd name="T12" fmla="*/ 142 w 177"/>
                  <a:gd name="T13" fmla="*/ 53 h 244"/>
                  <a:gd name="T14" fmla="*/ 135 w 177"/>
                  <a:gd name="T15" fmla="*/ 42 h 244"/>
                  <a:gd name="T16" fmla="*/ 122 w 177"/>
                  <a:gd name="T17" fmla="*/ 35 h 244"/>
                  <a:gd name="T18" fmla="*/ 100 w 177"/>
                  <a:gd name="T19" fmla="*/ 33 h 244"/>
                  <a:gd name="T20" fmla="*/ 85 w 177"/>
                  <a:gd name="T21" fmla="*/ 42 h 244"/>
                  <a:gd name="T22" fmla="*/ 75 w 177"/>
                  <a:gd name="T23" fmla="*/ 57 h 244"/>
                  <a:gd name="T24" fmla="*/ 68 w 177"/>
                  <a:gd name="T25" fmla="*/ 72 h 244"/>
                  <a:gd name="T26" fmla="*/ 40 w 177"/>
                  <a:gd name="T27" fmla="*/ 145 h 244"/>
                  <a:gd name="T28" fmla="*/ 37 w 177"/>
                  <a:gd name="T29" fmla="*/ 155 h 244"/>
                  <a:gd name="T30" fmla="*/ 34 w 177"/>
                  <a:gd name="T31" fmla="*/ 166 h 244"/>
                  <a:gd name="T32" fmla="*/ 33 w 177"/>
                  <a:gd name="T33" fmla="*/ 178 h 244"/>
                  <a:gd name="T34" fmla="*/ 35 w 177"/>
                  <a:gd name="T35" fmla="*/ 190 h 244"/>
                  <a:gd name="T36" fmla="*/ 42 w 177"/>
                  <a:gd name="T37" fmla="*/ 201 h 244"/>
                  <a:gd name="T38" fmla="*/ 55 w 177"/>
                  <a:gd name="T39" fmla="*/ 209 h 244"/>
                  <a:gd name="T40" fmla="*/ 70 w 177"/>
                  <a:gd name="T41" fmla="*/ 212 h 244"/>
                  <a:gd name="T42" fmla="*/ 83 w 177"/>
                  <a:gd name="T43" fmla="*/ 209 h 244"/>
                  <a:gd name="T44" fmla="*/ 92 w 177"/>
                  <a:gd name="T45" fmla="*/ 201 h 244"/>
                  <a:gd name="T46" fmla="*/ 100 w 177"/>
                  <a:gd name="T47" fmla="*/ 191 h 244"/>
                  <a:gd name="T48" fmla="*/ 105 w 177"/>
                  <a:gd name="T49" fmla="*/ 181 h 244"/>
                  <a:gd name="T50" fmla="*/ 109 w 177"/>
                  <a:gd name="T51" fmla="*/ 171 h 244"/>
                  <a:gd name="T52" fmla="*/ 9 w 177"/>
                  <a:gd name="T53" fmla="*/ 133 h 244"/>
                  <a:gd name="T54" fmla="*/ 9 w 177"/>
                  <a:gd name="T55" fmla="*/ 133 h 244"/>
                  <a:gd name="T56" fmla="*/ 37 w 177"/>
                  <a:gd name="T57" fmla="*/ 60 h 244"/>
                  <a:gd name="T58" fmla="*/ 44 w 177"/>
                  <a:gd name="T59" fmla="*/ 45 h 244"/>
                  <a:gd name="T60" fmla="*/ 54 w 177"/>
                  <a:gd name="T61" fmla="*/ 29 h 244"/>
                  <a:gd name="T62" fmla="*/ 67 w 177"/>
                  <a:gd name="T63" fmla="*/ 14 h 244"/>
                  <a:gd name="T64" fmla="*/ 85 w 177"/>
                  <a:gd name="T65" fmla="*/ 4 h 244"/>
                  <a:gd name="T66" fmla="*/ 107 w 177"/>
                  <a:gd name="T67" fmla="*/ 0 h 244"/>
                  <a:gd name="T68" fmla="*/ 133 w 177"/>
                  <a:gd name="T69" fmla="*/ 5 h 244"/>
                  <a:gd name="T70" fmla="*/ 157 w 177"/>
                  <a:gd name="T71" fmla="*/ 19 h 244"/>
                  <a:gd name="T72" fmla="*/ 171 w 177"/>
                  <a:gd name="T73" fmla="*/ 37 h 244"/>
                  <a:gd name="T74" fmla="*/ 176 w 177"/>
                  <a:gd name="T75" fmla="*/ 56 h 244"/>
                  <a:gd name="T76" fmla="*/ 177 w 177"/>
                  <a:gd name="T77" fmla="*/ 76 h 244"/>
                  <a:gd name="T78" fmla="*/ 173 w 177"/>
                  <a:gd name="T79" fmla="*/ 95 h 244"/>
                  <a:gd name="T80" fmla="*/ 168 w 177"/>
                  <a:gd name="T81" fmla="*/ 110 h 244"/>
                  <a:gd name="T82" fmla="*/ 140 w 177"/>
                  <a:gd name="T83" fmla="*/ 183 h 244"/>
                  <a:gd name="T84" fmla="*/ 134 w 177"/>
                  <a:gd name="T85" fmla="*/ 198 h 244"/>
                  <a:gd name="T86" fmla="*/ 124 w 177"/>
                  <a:gd name="T87" fmla="*/ 214 h 244"/>
                  <a:gd name="T88" fmla="*/ 110 w 177"/>
                  <a:gd name="T89" fmla="*/ 229 h 244"/>
                  <a:gd name="T90" fmla="*/ 93 w 177"/>
                  <a:gd name="T91" fmla="*/ 240 h 244"/>
                  <a:gd name="T92" fmla="*/ 71 w 177"/>
                  <a:gd name="T93" fmla="*/ 244 h 244"/>
                  <a:gd name="T94" fmla="*/ 44 w 177"/>
                  <a:gd name="T95" fmla="*/ 238 h 244"/>
                  <a:gd name="T96" fmla="*/ 21 w 177"/>
                  <a:gd name="T97" fmla="*/ 225 h 244"/>
                  <a:gd name="T98" fmla="*/ 7 w 177"/>
                  <a:gd name="T99" fmla="*/ 207 h 244"/>
                  <a:gd name="T100" fmla="*/ 1 w 177"/>
                  <a:gd name="T101" fmla="*/ 187 h 244"/>
                  <a:gd name="T102" fmla="*/ 1 w 177"/>
                  <a:gd name="T103" fmla="*/ 167 h 244"/>
                  <a:gd name="T104" fmla="*/ 4 w 177"/>
                  <a:gd name="T105" fmla="*/ 149 h 244"/>
                  <a:gd name="T106" fmla="*/ 9 w 177"/>
                  <a:gd name="T107" fmla="*/ 13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7" h="244">
                    <a:moveTo>
                      <a:pt x="109" y="171"/>
                    </a:moveTo>
                    <a:lnTo>
                      <a:pt x="109" y="171"/>
                    </a:lnTo>
                    <a:lnTo>
                      <a:pt x="137" y="98"/>
                    </a:lnTo>
                    <a:cubicBezTo>
                      <a:pt x="138" y="96"/>
                      <a:pt x="139" y="92"/>
                      <a:pt x="141" y="89"/>
                    </a:cubicBezTo>
                    <a:cubicBezTo>
                      <a:pt x="142" y="85"/>
                      <a:pt x="143" y="81"/>
                      <a:pt x="143" y="77"/>
                    </a:cubicBezTo>
                    <a:cubicBezTo>
                      <a:pt x="144" y="73"/>
                      <a:pt x="144" y="69"/>
                      <a:pt x="144" y="65"/>
                    </a:cubicBezTo>
                    <a:cubicBezTo>
                      <a:pt x="144" y="61"/>
                      <a:pt x="144" y="57"/>
                      <a:pt x="142" y="53"/>
                    </a:cubicBezTo>
                    <a:cubicBezTo>
                      <a:pt x="141" y="49"/>
                      <a:pt x="138" y="46"/>
                      <a:pt x="135" y="42"/>
                    </a:cubicBezTo>
                    <a:cubicBezTo>
                      <a:pt x="132" y="39"/>
                      <a:pt x="128" y="37"/>
                      <a:pt x="122" y="35"/>
                    </a:cubicBezTo>
                    <a:cubicBezTo>
                      <a:pt x="114" y="31"/>
                      <a:pt x="106" y="31"/>
                      <a:pt x="100" y="33"/>
                    </a:cubicBezTo>
                    <a:cubicBezTo>
                      <a:pt x="94" y="35"/>
                      <a:pt x="89" y="38"/>
                      <a:pt x="85" y="42"/>
                    </a:cubicBezTo>
                    <a:cubicBezTo>
                      <a:pt x="81" y="47"/>
                      <a:pt x="77" y="52"/>
                      <a:pt x="75" y="57"/>
                    </a:cubicBezTo>
                    <a:cubicBezTo>
                      <a:pt x="72" y="63"/>
                      <a:pt x="70" y="68"/>
                      <a:pt x="68" y="72"/>
                    </a:cubicBezTo>
                    <a:lnTo>
                      <a:pt x="40" y="145"/>
                    </a:lnTo>
                    <a:cubicBezTo>
                      <a:pt x="39" y="148"/>
                      <a:pt x="38" y="151"/>
                      <a:pt x="37" y="155"/>
                    </a:cubicBezTo>
                    <a:cubicBezTo>
                      <a:pt x="36" y="158"/>
                      <a:pt x="35" y="162"/>
                      <a:pt x="34" y="166"/>
                    </a:cubicBezTo>
                    <a:cubicBezTo>
                      <a:pt x="33" y="170"/>
                      <a:pt x="33" y="174"/>
                      <a:pt x="33" y="178"/>
                    </a:cubicBezTo>
                    <a:cubicBezTo>
                      <a:pt x="33" y="183"/>
                      <a:pt x="34" y="187"/>
                      <a:pt x="35" y="190"/>
                    </a:cubicBezTo>
                    <a:cubicBezTo>
                      <a:pt x="37" y="194"/>
                      <a:pt x="39" y="198"/>
                      <a:pt x="42" y="201"/>
                    </a:cubicBezTo>
                    <a:cubicBezTo>
                      <a:pt x="45" y="204"/>
                      <a:pt x="50" y="207"/>
                      <a:pt x="55" y="209"/>
                    </a:cubicBezTo>
                    <a:cubicBezTo>
                      <a:pt x="61" y="211"/>
                      <a:pt x="66" y="212"/>
                      <a:pt x="70" y="212"/>
                    </a:cubicBezTo>
                    <a:cubicBezTo>
                      <a:pt x="75" y="212"/>
                      <a:pt x="79" y="210"/>
                      <a:pt x="83" y="209"/>
                    </a:cubicBezTo>
                    <a:cubicBezTo>
                      <a:pt x="86" y="207"/>
                      <a:pt x="90" y="204"/>
                      <a:pt x="92" y="201"/>
                    </a:cubicBezTo>
                    <a:cubicBezTo>
                      <a:pt x="95" y="198"/>
                      <a:pt x="98" y="195"/>
                      <a:pt x="100" y="191"/>
                    </a:cubicBezTo>
                    <a:cubicBezTo>
                      <a:pt x="102" y="188"/>
                      <a:pt x="104" y="184"/>
                      <a:pt x="105" y="181"/>
                    </a:cubicBezTo>
                    <a:cubicBezTo>
                      <a:pt x="107" y="177"/>
                      <a:pt x="108" y="174"/>
                      <a:pt x="109" y="171"/>
                    </a:cubicBezTo>
                    <a:close/>
                    <a:moveTo>
                      <a:pt x="9" y="133"/>
                    </a:moveTo>
                    <a:lnTo>
                      <a:pt x="9" y="133"/>
                    </a:lnTo>
                    <a:lnTo>
                      <a:pt x="37" y="60"/>
                    </a:lnTo>
                    <a:cubicBezTo>
                      <a:pt x="39" y="56"/>
                      <a:pt x="41" y="51"/>
                      <a:pt x="44" y="45"/>
                    </a:cubicBezTo>
                    <a:cubicBezTo>
                      <a:pt x="46" y="40"/>
                      <a:pt x="50" y="35"/>
                      <a:pt x="54" y="29"/>
                    </a:cubicBezTo>
                    <a:cubicBezTo>
                      <a:pt x="58" y="24"/>
                      <a:pt x="62" y="19"/>
                      <a:pt x="67" y="14"/>
                    </a:cubicBezTo>
                    <a:cubicBezTo>
                      <a:pt x="72" y="10"/>
                      <a:pt x="78" y="6"/>
                      <a:pt x="85" y="4"/>
                    </a:cubicBezTo>
                    <a:cubicBezTo>
                      <a:pt x="91" y="1"/>
                      <a:pt x="99" y="0"/>
                      <a:pt x="107" y="0"/>
                    </a:cubicBezTo>
                    <a:cubicBezTo>
                      <a:pt x="115" y="0"/>
                      <a:pt x="124" y="2"/>
                      <a:pt x="133" y="5"/>
                    </a:cubicBezTo>
                    <a:cubicBezTo>
                      <a:pt x="143" y="9"/>
                      <a:pt x="151" y="14"/>
                      <a:pt x="157" y="19"/>
                    </a:cubicBezTo>
                    <a:cubicBezTo>
                      <a:pt x="163" y="24"/>
                      <a:pt x="167" y="30"/>
                      <a:pt x="171" y="37"/>
                    </a:cubicBezTo>
                    <a:cubicBezTo>
                      <a:pt x="174" y="43"/>
                      <a:pt x="176" y="49"/>
                      <a:pt x="176" y="56"/>
                    </a:cubicBezTo>
                    <a:cubicBezTo>
                      <a:pt x="177" y="63"/>
                      <a:pt x="177" y="70"/>
                      <a:pt x="177" y="76"/>
                    </a:cubicBezTo>
                    <a:cubicBezTo>
                      <a:pt x="176" y="83"/>
                      <a:pt x="175" y="89"/>
                      <a:pt x="173" y="95"/>
                    </a:cubicBezTo>
                    <a:cubicBezTo>
                      <a:pt x="171" y="101"/>
                      <a:pt x="170" y="106"/>
                      <a:pt x="168" y="110"/>
                    </a:cubicBezTo>
                    <a:lnTo>
                      <a:pt x="140" y="183"/>
                    </a:lnTo>
                    <a:cubicBezTo>
                      <a:pt x="138" y="188"/>
                      <a:pt x="136" y="192"/>
                      <a:pt x="134" y="198"/>
                    </a:cubicBezTo>
                    <a:cubicBezTo>
                      <a:pt x="131" y="203"/>
                      <a:pt x="128" y="209"/>
                      <a:pt x="124" y="214"/>
                    </a:cubicBezTo>
                    <a:cubicBezTo>
                      <a:pt x="120" y="219"/>
                      <a:pt x="116" y="224"/>
                      <a:pt x="110" y="229"/>
                    </a:cubicBezTo>
                    <a:cubicBezTo>
                      <a:pt x="105" y="233"/>
                      <a:pt x="99" y="237"/>
                      <a:pt x="93" y="240"/>
                    </a:cubicBezTo>
                    <a:cubicBezTo>
                      <a:pt x="86" y="242"/>
                      <a:pt x="79" y="244"/>
                      <a:pt x="71" y="244"/>
                    </a:cubicBezTo>
                    <a:cubicBezTo>
                      <a:pt x="63" y="244"/>
                      <a:pt x="54" y="242"/>
                      <a:pt x="44" y="238"/>
                    </a:cubicBezTo>
                    <a:cubicBezTo>
                      <a:pt x="35" y="234"/>
                      <a:pt x="27" y="230"/>
                      <a:pt x="21" y="225"/>
                    </a:cubicBezTo>
                    <a:cubicBezTo>
                      <a:pt x="15" y="219"/>
                      <a:pt x="10" y="213"/>
                      <a:pt x="7" y="207"/>
                    </a:cubicBezTo>
                    <a:cubicBezTo>
                      <a:pt x="4" y="201"/>
                      <a:pt x="2" y="194"/>
                      <a:pt x="1" y="187"/>
                    </a:cubicBezTo>
                    <a:cubicBezTo>
                      <a:pt x="0" y="180"/>
                      <a:pt x="0" y="174"/>
                      <a:pt x="1" y="167"/>
                    </a:cubicBezTo>
                    <a:cubicBezTo>
                      <a:pt x="1" y="161"/>
                      <a:pt x="3" y="154"/>
                      <a:pt x="4" y="149"/>
                    </a:cubicBezTo>
                    <a:cubicBezTo>
                      <a:pt x="6" y="143"/>
                      <a:pt x="8" y="138"/>
                      <a:pt x="9" y="133"/>
                    </a:cubicBezTo>
                    <a:close/>
                  </a:path>
                </a:pathLst>
              </a:custGeom>
              <a:grpFill/>
              <a:ln w="0">
                <a:noFill/>
                <a:prstDash val="solid"/>
                <a:round/>
                <a:headEnd/>
                <a:tailEnd/>
              </a:ln>
            </p:spPr>
            <p:txBody>
              <a:bodyPr vert="horz" wrap="square" lIns="95117" tIns="47558" rIns="95117" bIns="47558" numCol="1" anchor="t" anchorCtr="0" compatLnSpc="1">
                <a:prstTxWarp prst="textNoShape">
                  <a:avLst/>
                </a:prstTxWarp>
              </a:bodyPr>
              <a:lstStyle/>
              <a:p>
                <a:pPr defTabSz="951156">
                  <a:defRPr/>
                </a:pPr>
                <a:endParaRPr lang="en-US" sz="1873" kern="0">
                  <a:solidFill>
                    <a:srgbClr val="FFFFFF"/>
                  </a:solidFill>
                  <a:latin typeface="Segoe UI"/>
                </a:endParaRPr>
              </a:p>
            </p:txBody>
          </p:sp>
          <p:sp>
            <p:nvSpPr>
              <p:cNvPr id="234" name="Freeform 174">
                <a:extLst>
                  <a:ext uri="{FF2B5EF4-FFF2-40B4-BE49-F238E27FC236}">
                    <a16:creationId xmlns:a16="http://schemas.microsoft.com/office/drawing/2014/main" id="{44BA5BB5-9943-41EA-B536-605A37A999D4}"/>
                  </a:ext>
                </a:extLst>
              </p:cNvPr>
              <p:cNvSpPr>
                <a:spLocks noEditPoints="1"/>
              </p:cNvSpPr>
              <p:nvPr/>
            </p:nvSpPr>
            <p:spPr bwMode="auto">
              <a:xfrm>
                <a:off x="6384" y="928"/>
                <a:ext cx="46" cy="64"/>
              </a:xfrm>
              <a:custGeom>
                <a:avLst/>
                <a:gdLst>
                  <a:gd name="T0" fmla="*/ 109 w 177"/>
                  <a:gd name="T1" fmla="*/ 172 h 244"/>
                  <a:gd name="T2" fmla="*/ 109 w 177"/>
                  <a:gd name="T3" fmla="*/ 172 h 244"/>
                  <a:gd name="T4" fmla="*/ 137 w 177"/>
                  <a:gd name="T5" fmla="*/ 99 h 244"/>
                  <a:gd name="T6" fmla="*/ 140 w 177"/>
                  <a:gd name="T7" fmla="*/ 89 h 244"/>
                  <a:gd name="T8" fmla="*/ 143 w 177"/>
                  <a:gd name="T9" fmla="*/ 78 h 244"/>
                  <a:gd name="T10" fmla="*/ 144 w 177"/>
                  <a:gd name="T11" fmla="*/ 65 h 244"/>
                  <a:gd name="T12" fmla="*/ 142 w 177"/>
                  <a:gd name="T13" fmla="*/ 53 h 244"/>
                  <a:gd name="T14" fmla="*/ 135 w 177"/>
                  <a:gd name="T15" fmla="*/ 43 h 244"/>
                  <a:gd name="T16" fmla="*/ 122 w 177"/>
                  <a:gd name="T17" fmla="*/ 35 h 244"/>
                  <a:gd name="T18" fmla="*/ 100 w 177"/>
                  <a:gd name="T19" fmla="*/ 33 h 244"/>
                  <a:gd name="T20" fmla="*/ 85 w 177"/>
                  <a:gd name="T21" fmla="*/ 43 h 244"/>
                  <a:gd name="T22" fmla="*/ 74 w 177"/>
                  <a:gd name="T23" fmla="*/ 58 h 244"/>
                  <a:gd name="T24" fmla="*/ 68 w 177"/>
                  <a:gd name="T25" fmla="*/ 72 h 244"/>
                  <a:gd name="T26" fmla="*/ 40 w 177"/>
                  <a:gd name="T27" fmla="*/ 146 h 244"/>
                  <a:gd name="T28" fmla="*/ 36 w 177"/>
                  <a:gd name="T29" fmla="*/ 155 h 244"/>
                  <a:gd name="T30" fmla="*/ 34 w 177"/>
                  <a:gd name="T31" fmla="*/ 167 h 244"/>
                  <a:gd name="T32" fmla="*/ 32 w 177"/>
                  <a:gd name="T33" fmla="*/ 179 h 244"/>
                  <a:gd name="T34" fmla="*/ 35 w 177"/>
                  <a:gd name="T35" fmla="*/ 191 h 244"/>
                  <a:gd name="T36" fmla="*/ 42 w 177"/>
                  <a:gd name="T37" fmla="*/ 201 h 244"/>
                  <a:gd name="T38" fmla="*/ 55 w 177"/>
                  <a:gd name="T39" fmla="*/ 209 h 244"/>
                  <a:gd name="T40" fmla="*/ 70 w 177"/>
                  <a:gd name="T41" fmla="*/ 212 h 244"/>
                  <a:gd name="T42" fmla="*/ 82 w 177"/>
                  <a:gd name="T43" fmla="*/ 209 h 244"/>
                  <a:gd name="T44" fmla="*/ 92 w 177"/>
                  <a:gd name="T45" fmla="*/ 202 h 244"/>
                  <a:gd name="T46" fmla="*/ 99 w 177"/>
                  <a:gd name="T47" fmla="*/ 192 h 244"/>
                  <a:gd name="T48" fmla="*/ 105 w 177"/>
                  <a:gd name="T49" fmla="*/ 181 h 244"/>
                  <a:gd name="T50" fmla="*/ 109 w 177"/>
                  <a:gd name="T51" fmla="*/ 172 h 244"/>
                  <a:gd name="T52" fmla="*/ 9 w 177"/>
                  <a:gd name="T53" fmla="*/ 134 h 244"/>
                  <a:gd name="T54" fmla="*/ 9 w 177"/>
                  <a:gd name="T55" fmla="*/ 134 h 244"/>
                  <a:gd name="T56" fmla="*/ 37 w 177"/>
                  <a:gd name="T57" fmla="*/ 61 h 244"/>
                  <a:gd name="T58" fmla="*/ 43 w 177"/>
                  <a:gd name="T59" fmla="*/ 46 h 244"/>
                  <a:gd name="T60" fmla="*/ 53 w 177"/>
                  <a:gd name="T61" fmla="*/ 30 h 244"/>
                  <a:gd name="T62" fmla="*/ 67 w 177"/>
                  <a:gd name="T63" fmla="*/ 15 h 244"/>
                  <a:gd name="T64" fmla="*/ 84 w 177"/>
                  <a:gd name="T65" fmla="*/ 4 h 244"/>
                  <a:gd name="T66" fmla="*/ 106 w 177"/>
                  <a:gd name="T67" fmla="*/ 0 h 244"/>
                  <a:gd name="T68" fmla="*/ 133 w 177"/>
                  <a:gd name="T69" fmla="*/ 6 h 244"/>
                  <a:gd name="T70" fmla="*/ 157 w 177"/>
                  <a:gd name="T71" fmla="*/ 19 h 244"/>
                  <a:gd name="T72" fmla="*/ 170 w 177"/>
                  <a:gd name="T73" fmla="*/ 37 h 244"/>
                  <a:gd name="T74" fmla="*/ 176 w 177"/>
                  <a:gd name="T75" fmla="*/ 57 h 244"/>
                  <a:gd name="T76" fmla="*/ 176 w 177"/>
                  <a:gd name="T77" fmla="*/ 77 h 244"/>
                  <a:gd name="T78" fmla="*/ 173 w 177"/>
                  <a:gd name="T79" fmla="*/ 95 h 244"/>
                  <a:gd name="T80" fmla="*/ 168 w 177"/>
                  <a:gd name="T81" fmla="*/ 111 h 244"/>
                  <a:gd name="T82" fmla="*/ 140 w 177"/>
                  <a:gd name="T83" fmla="*/ 184 h 244"/>
                  <a:gd name="T84" fmla="*/ 133 w 177"/>
                  <a:gd name="T85" fmla="*/ 198 h 244"/>
                  <a:gd name="T86" fmla="*/ 123 w 177"/>
                  <a:gd name="T87" fmla="*/ 215 h 244"/>
                  <a:gd name="T88" fmla="*/ 110 w 177"/>
                  <a:gd name="T89" fmla="*/ 229 h 244"/>
                  <a:gd name="T90" fmla="*/ 92 w 177"/>
                  <a:gd name="T91" fmla="*/ 240 h 244"/>
                  <a:gd name="T92" fmla="*/ 71 w 177"/>
                  <a:gd name="T93" fmla="*/ 244 h 244"/>
                  <a:gd name="T94" fmla="*/ 44 w 177"/>
                  <a:gd name="T95" fmla="*/ 239 h 244"/>
                  <a:gd name="T96" fmla="*/ 20 w 177"/>
                  <a:gd name="T97" fmla="*/ 225 h 244"/>
                  <a:gd name="T98" fmla="*/ 7 w 177"/>
                  <a:gd name="T99" fmla="*/ 207 h 244"/>
                  <a:gd name="T100" fmla="*/ 1 w 177"/>
                  <a:gd name="T101" fmla="*/ 188 h 244"/>
                  <a:gd name="T102" fmla="*/ 0 w 177"/>
                  <a:gd name="T103" fmla="*/ 168 h 244"/>
                  <a:gd name="T104" fmla="*/ 4 w 177"/>
                  <a:gd name="T105" fmla="*/ 149 h 244"/>
                  <a:gd name="T106" fmla="*/ 9 w 177"/>
                  <a:gd name="T107" fmla="*/ 13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7" h="244">
                    <a:moveTo>
                      <a:pt x="109" y="172"/>
                    </a:moveTo>
                    <a:lnTo>
                      <a:pt x="109" y="172"/>
                    </a:lnTo>
                    <a:lnTo>
                      <a:pt x="137" y="99"/>
                    </a:lnTo>
                    <a:cubicBezTo>
                      <a:pt x="138" y="96"/>
                      <a:pt x="139" y="93"/>
                      <a:pt x="140" y="89"/>
                    </a:cubicBezTo>
                    <a:cubicBezTo>
                      <a:pt x="141" y="86"/>
                      <a:pt x="142" y="82"/>
                      <a:pt x="143" y="78"/>
                    </a:cubicBezTo>
                    <a:cubicBezTo>
                      <a:pt x="144" y="74"/>
                      <a:pt x="144" y="70"/>
                      <a:pt x="144" y="65"/>
                    </a:cubicBezTo>
                    <a:cubicBezTo>
                      <a:pt x="144" y="61"/>
                      <a:pt x="143" y="57"/>
                      <a:pt x="142" y="53"/>
                    </a:cubicBezTo>
                    <a:cubicBezTo>
                      <a:pt x="140" y="50"/>
                      <a:pt x="138" y="46"/>
                      <a:pt x="135" y="43"/>
                    </a:cubicBezTo>
                    <a:cubicBezTo>
                      <a:pt x="132" y="40"/>
                      <a:pt x="127" y="37"/>
                      <a:pt x="122" y="35"/>
                    </a:cubicBezTo>
                    <a:cubicBezTo>
                      <a:pt x="113" y="32"/>
                      <a:pt x="106" y="31"/>
                      <a:pt x="100" y="33"/>
                    </a:cubicBezTo>
                    <a:cubicBezTo>
                      <a:pt x="94" y="35"/>
                      <a:pt x="89" y="38"/>
                      <a:pt x="85" y="43"/>
                    </a:cubicBezTo>
                    <a:cubicBezTo>
                      <a:pt x="80" y="47"/>
                      <a:pt x="77" y="52"/>
                      <a:pt x="74" y="58"/>
                    </a:cubicBezTo>
                    <a:cubicBezTo>
                      <a:pt x="72" y="63"/>
                      <a:pt x="69" y="68"/>
                      <a:pt x="68" y="72"/>
                    </a:cubicBezTo>
                    <a:lnTo>
                      <a:pt x="40" y="146"/>
                    </a:lnTo>
                    <a:cubicBezTo>
                      <a:pt x="39" y="148"/>
                      <a:pt x="38" y="152"/>
                      <a:pt x="36" y="155"/>
                    </a:cubicBezTo>
                    <a:cubicBezTo>
                      <a:pt x="35" y="159"/>
                      <a:pt x="34" y="163"/>
                      <a:pt x="34" y="167"/>
                    </a:cubicBezTo>
                    <a:cubicBezTo>
                      <a:pt x="33" y="171"/>
                      <a:pt x="32" y="175"/>
                      <a:pt x="32" y="179"/>
                    </a:cubicBezTo>
                    <a:cubicBezTo>
                      <a:pt x="33" y="183"/>
                      <a:pt x="33" y="187"/>
                      <a:pt x="35" y="191"/>
                    </a:cubicBezTo>
                    <a:cubicBezTo>
                      <a:pt x="36" y="195"/>
                      <a:pt x="39" y="198"/>
                      <a:pt x="42" y="201"/>
                    </a:cubicBezTo>
                    <a:cubicBezTo>
                      <a:pt x="45" y="205"/>
                      <a:pt x="49" y="207"/>
                      <a:pt x="55" y="209"/>
                    </a:cubicBezTo>
                    <a:cubicBezTo>
                      <a:pt x="60" y="211"/>
                      <a:pt x="65" y="212"/>
                      <a:pt x="70" y="212"/>
                    </a:cubicBezTo>
                    <a:cubicBezTo>
                      <a:pt x="74" y="212"/>
                      <a:pt x="79" y="211"/>
                      <a:pt x="82" y="209"/>
                    </a:cubicBezTo>
                    <a:cubicBezTo>
                      <a:pt x="86" y="207"/>
                      <a:pt x="89" y="205"/>
                      <a:pt x="92" y="202"/>
                    </a:cubicBezTo>
                    <a:cubicBezTo>
                      <a:pt x="95" y="199"/>
                      <a:pt x="97" y="195"/>
                      <a:pt x="99" y="192"/>
                    </a:cubicBezTo>
                    <a:cubicBezTo>
                      <a:pt x="101" y="188"/>
                      <a:pt x="103" y="185"/>
                      <a:pt x="105" y="181"/>
                    </a:cubicBezTo>
                    <a:cubicBezTo>
                      <a:pt x="106" y="178"/>
                      <a:pt x="108" y="175"/>
                      <a:pt x="109" y="172"/>
                    </a:cubicBezTo>
                    <a:close/>
                    <a:moveTo>
                      <a:pt x="9" y="134"/>
                    </a:moveTo>
                    <a:lnTo>
                      <a:pt x="9" y="134"/>
                    </a:lnTo>
                    <a:lnTo>
                      <a:pt x="37" y="61"/>
                    </a:lnTo>
                    <a:cubicBezTo>
                      <a:pt x="38" y="56"/>
                      <a:pt x="41" y="51"/>
                      <a:pt x="43" y="46"/>
                    </a:cubicBezTo>
                    <a:cubicBezTo>
                      <a:pt x="46" y="40"/>
                      <a:pt x="49" y="35"/>
                      <a:pt x="53" y="30"/>
                    </a:cubicBezTo>
                    <a:cubicBezTo>
                      <a:pt x="57" y="24"/>
                      <a:pt x="62" y="19"/>
                      <a:pt x="67" y="15"/>
                    </a:cubicBezTo>
                    <a:cubicBezTo>
                      <a:pt x="72" y="10"/>
                      <a:pt x="78" y="7"/>
                      <a:pt x="84" y="4"/>
                    </a:cubicBezTo>
                    <a:cubicBezTo>
                      <a:pt x="91" y="2"/>
                      <a:pt x="98" y="0"/>
                      <a:pt x="106" y="0"/>
                    </a:cubicBezTo>
                    <a:cubicBezTo>
                      <a:pt x="114" y="0"/>
                      <a:pt x="123" y="2"/>
                      <a:pt x="133" y="6"/>
                    </a:cubicBezTo>
                    <a:cubicBezTo>
                      <a:pt x="143" y="10"/>
                      <a:pt x="151" y="14"/>
                      <a:pt x="157" y="19"/>
                    </a:cubicBezTo>
                    <a:cubicBezTo>
                      <a:pt x="162" y="25"/>
                      <a:pt x="167" y="31"/>
                      <a:pt x="170" y="37"/>
                    </a:cubicBezTo>
                    <a:cubicBezTo>
                      <a:pt x="173" y="43"/>
                      <a:pt x="175" y="50"/>
                      <a:pt x="176" y="57"/>
                    </a:cubicBezTo>
                    <a:cubicBezTo>
                      <a:pt x="177" y="64"/>
                      <a:pt x="177" y="70"/>
                      <a:pt x="176" y="77"/>
                    </a:cubicBezTo>
                    <a:cubicBezTo>
                      <a:pt x="175" y="83"/>
                      <a:pt x="174" y="89"/>
                      <a:pt x="173" y="95"/>
                    </a:cubicBezTo>
                    <a:cubicBezTo>
                      <a:pt x="171" y="101"/>
                      <a:pt x="169" y="106"/>
                      <a:pt x="168" y="111"/>
                    </a:cubicBezTo>
                    <a:lnTo>
                      <a:pt x="140" y="184"/>
                    </a:lnTo>
                    <a:cubicBezTo>
                      <a:pt x="138" y="188"/>
                      <a:pt x="136" y="193"/>
                      <a:pt x="133" y="198"/>
                    </a:cubicBezTo>
                    <a:cubicBezTo>
                      <a:pt x="131" y="204"/>
                      <a:pt x="127" y="209"/>
                      <a:pt x="123" y="215"/>
                    </a:cubicBezTo>
                    <a:cubicBezTo>
                      <a:pt x="120" y="220"/>
                      <a:pt x="115" y="225"/>
                      <a:pt x="110" y="229"/>
                    </a:cubicBezTo>
                    <a:cubicBezTo>
                      <a:pt x="105" y="234"/>
                      <a:pt x="99" y="238"/>
                      <a:pt x="92" y="240"/>
                    </a:cubicBezTo>
                    <a:cubicBezTo>
                      <a:pt x="86" y="243"/>
                      <a:pt x="79" y="244"/>
                      <a:pt x="71" y="244"/>
                    </a:cubicBezTo>
                    <a:cubicBezTo>
                      <a:pt x="63" y="244"/>
                      <a:pt x="54" y="242"/>
                      <a:pt x="44" y="239"/>
                    </a:cubicBezTo>
                    <a:cubicBezTo>
                      <a:pt x="34" y="235"/>
                      <a:pt x="26" y="230"/>
                      <a:pt x="20" y="225"/>
                    </a:cubicBezTo>
                    <a:cubicBezTo>
                      <a:pt x="14" y="220"/>
                      <a:pt x="10" y="214"/>
                      <a:pt x="7" y="207"/>
                    </a:cubicBezTo>
                    <a:cubicBezTo>
                      <a:pt x="3" y="201"/>
                      <a:pt x="1" y="195"/>
                      <a:pt x="1" y="188"/>
                    </a:cubicBezTo>
                    <a:cubicBezTo>
                      <a:pt x="0" y="181"/>
                      <a:pt x="0" y="174"/>
                      <a:pt x="0" y="168"/>
                    </a:cubicBezTo>
                    <a:cubicBezTo>
                      <a:pt x="1" y="161"/>
                      <a:pt x="2" y="155"/>
                      <a:pt x="4" y="149"/>
                    </a:cubicBezTo>
                    <a:cubicBezTo>
                      <a:pt x="5" y="143"/>
                      <a:pt x="7" y="138"/>
                      <a:pt x="9" y="134"/>
                    </a:cubicBezTo>
                    <a:close/>
                  </a:path>
                </a:pathLst>
              </a:custGeom>
              <a:grpFill/>
              <a:ln w="0">
                <a:noFill/>
                <a:prstDash val="solid"/>
                <a:round/>
                <a:headEnd/>
                <a:tailEnd/>
              </a:ln>
            </p:spPr>
            <p:txBody>
              <a:bodyPr vert="horz" wrap="square" lIns="95117" tIns="47558" rIns="95117" bIns="47558" numCol="1" anchor="t" anchorCtr="0" compatLnSpc="1">
                <a:prstTxWarp prst="textNoShape">
                  <a:avLst/>
                </a:prstTxWarp>
              </a:bodyPr>
              <a:lstStyle/>
              <a:p>
                <a:pPr defTabSz="951156">
                  <a:defRPr/>
                </a:pPr>
                <a:endParaRPr lang="en-US" sz="1873" kern="0">
                  <a:solidFill>
                    <a:srgbClr val="FFFFFF"/>
                  </a:solidFill>
                  <a:latin typeface="Segoe UI"/>
                </a:endParaRPr>
              </a:p>
            </p:txBody>
          </p:sp>
          <p:sp>
            <p:nvSpPr>
              <p:cNvPr id="235" name="Freeform 175">
                <a:extLst>
                  <a:ext uri="{FF2B5EF4-FFF2-40B4-BE49-F238E27FC236}">
                    <a16:creationId xmlns:a16="http://schemas.microsoft.com/office/drawing/2014/main" id="{A53483EB-CFB9-4C28-896B-A3A9CF875271}"/>
                  </a:ext>
                </a:extLst>
              </p:cNvPr>
              <p:cNvSpPr>
                <a:spLocks/>
              </p:cNvSpPr>
              <p:nvPr/>
            </p:nvSpPr>
            <p:spPr bwMode="auto">
              <a:xfrm>
                <a:off x="6610" y="984"/>
                <a:ext cx="25" cy="65"/>
              </a:xfrm>
              <a:custGeom>
                <a:avLst/>
                <a:gdLst>
                  <a:gd name="T0" fmla="*/ 32 w 94"/>
                  <a:gd name="T1" fmla="*/ 246 h 246"/>
                  <a:gd name="T2" fmla="*/ 32 w 94"/>
                  <a:gd name="T3" fmla="*/ 246 h 246"/>
                  <a:gd name="T4" fmla="*/ 0 w 94"/>
                  <a:gd name="T5" fmla="*/ 237 h 246"/>
                  <a:gd name="T6" fmla="*/ 53 w 94"/>
                  <a:gd name="T7" fmla="*/ 34 h 246"/>
                  <a:gd name="T8" fmla="*/ 12 w 94"/>
                  <a:gd name="T9" fmla="*/ 47 h 246"/>
                  <a:gd name="T10" fmla="*/ 20 w 94"/>
                  <a:gd name="T11" fmla="*/ 15 h 246"/>
                  <a:gd name="T12" fmla="*/ 62 w 94"/>
                  <a:gd name="T13" fmla="*/ 0 h 246"/>
                  <a:gd name="T14" fmla="*/ 94 w 94"/>
                  <a:gd name="T15" fmla="*/ 8 h 246"/>
                  <a:gd name="T16" fmla="*/ 32 w 94"/>
                  <a:gd name="T17"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46">
                    <a:moveTo>
                      <a:pt x="32" y="246"/>
                    </a:moveTo>
                    <a:lnTo>
                      <a:pt x="32" y="246"/>
                    </a:lnTo>
                    <a:lnTo>
                      <a:pt x="0" y="237"/>
                    </a:lnTo>
                    <a:lnTo>
                      <a:pt x="53" y="34"/>
                    </a:lnTo>
                    <a:lnTo>
                      <a:pt x="12" y="47"/>
                    </a:lnTo>
                    <a:lnTo>
                      <a:pt x="20" y="15"/>
                    </a:lnTo>
                    <a:lnTo>
                      <a:pt x="62" y="0"/>
                    </a:lnTo>
                    <a:lnTo>
                      <a:pt x="94" y="8"/>
                    </a:lnTo>
                    <a:lnTo>
                      <a:pt x="32" y="246"/>
                    </a:lnTo>
                    <a:close/>
                  </a:path>
                </a:pathLst>
              </a:custGeom>
              <a:grpFill/>
              <a:ln w="0">
                <a:noFill/>
                <a:prstDash val="solid"/>
                <a:round/>
                <a:headEnd/>
                <a:tailEnd/>
              </a:ln>
            </p:spPr>
            <p:txBody>
              <a:bodyPr vert="horz" wrap="square" lIns="95117" tIns="47558" rIns="95117" bIns="47558" numCol="1" anchor="t" anchorCtr="0" compatLnSpc="1">
                <a:prstTxWarp prst="textNoShape">
                  <a:avLst/>
                </a:prstTxWarp>
              </a:bodyPr>
              <a:lstStyle/>
              <a:p>
                <a:pPr defTabSz="951156">
                  <a:defRPr/>
                </a:pPr>
                <a:endParaRPr lang="en-US" sz="1873" kern="0">
                  <a:solidFill>
                    <a:srgbClr val="FFFFFF"/>
                  </a:solidFill>
                  <a:latin typeface="Segoe UI"/>
                </a:endParaRPr>
              </a:p>
            </p:txBody>
          </p:sp>
          <p:sp>
            <p:nvSpPr>
              <p:cNvPr id="236" name="Freeform 176">
                <a:extLst>
                  <a:ext uri="{FF2B5EF4-FFF2-40B4-BE49-F238E27FC236}">
                    <a16:creationId xmlns:a16="http://schemas.microsoft.com/office/drawing/2014/main" id="{179F4BB0-29C4-414A-8E2C-5244CA4F34D4}"/>
                  </a:ext>
                </a:extLst>
              </p:cNvPr>
              <p:cNvSpPr>
                <a:spLocks/>
              </p:cNvSpPr>
              <p:nvPr/>
            </p:nvSpPr>
            <p:spPr bwMode="auto">
              <a:xfrm>
                <a:off x="6350" y="1032"/>
                <a:ext cx="51" cy="55"/>
              </a:xfrm>
              <a:custGeom>
                <a:avLst/>
                <a:gdLst>
                  <a:gd name="T0" fmla="*/ 196 w 196"/>
                  <a:gd name="T1" fmla="*/ 187 h 208"/>
                  <a:gd name="T2" fmla="*/ 196 w 196"/>
                  <a:gd name="T3" fmla="*/ 187 h 208"/>
                  <a:gd name="T4" fmla="*/ 171 w 196"/>
                  <a:gd name="T5" fmla="*/ 208 h 208"/>
                  <a:gd name="T6" fmla="*/ 34 w 196"/>
                  <a:gd name="T7" fmla="*/ 48 h 208"/>
                  <a:gd name="T8" fmla="*/ 21 w 196"/>
                  <a:gd name="T9" fmla="*/ 90 h 208"/>
                  <a:gd name="T10" fmla="*/ 0 w 196"/>
                  <a:gd name="T11" fmla="*/ 65 h 208"/>
                  <a:gd name="T12" fmla="*/ 11 w 196"/>
                  <a:gd name="T13" fmla="*/ 22 h 208"/>
                  <a:gd name="T14" fmla="*/ 36 w 196"/>
                  <a:gd name="T15" fmla="*/ 0 h 208"/>
                  <a:gd name="T16" fmla="*/ 196 w 196"/>
                  <a:gd name="T17" fmla="*/ 187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208">
                    <a:moveTo>
                      <a:pt x="196" y="187"/>
                    </a:moveTo>
                    <a:lnTo>
                      <a:pt x="196" y="187"/>
                    </a:lnTo>
                    <a:lnTo>
                      <a:pt x="171" y="208"/>
                    </a:lnTo>
                    <a:lnTo>
                      <a:pt x="34" y="48"/>
                    </a:lnTo>
                    <a:lnTo>
                      <a:pt x="21" y="90"/>
                    </a:lnTo>
                    <a:lnTo>
                      <a:pt x="0" y="65"/>
                    </a:lnTo>
                    <a:lnTo>
                      <a:pt x="11" y="22"/>
                    </a:lnTo>
                    <a:lnTo>
                      <a:pt x="36" y="0"/>
                    </a:lnTo>
                    <a:lnTo>
                      <a:pt x="196" y="187"/>
                    </a:lnTo>
                    <a:close/>
                  </a:path>
                </a:pathLst>
              </a:custGeom>
              <a:grpFill/>
              <a:ln w="0">
                <a:noFill/>
                <a:prstDash val="solid"/>
                <a:round/>
                <a:headEnd/>
                <a:tailEnd/>
              </a:ln>
            </p:spPr>
            <p:txBody>
              <a:bodyPr vert="horz" wrap="square" lIns="95117" tIns="47558" rIns="95117" bIns="47558" numCol="1" anchor="t" anchorCtr="0" compatLnSpc="1">
                <a:prstTxWarp prst="textNoShape">
                  <a:avLst/>
                </a:prstTxWarp>
              </a:bodyPr>
              <a:lstStyle/>
              <a:p>
                <a:pPr defTabSz="951156">
                  <a:defRPr/>
                </a:pPr>
                <a:endParaRPr lang="en-US" sz="1873" kern="0">
                  <a:solidFill>
                    <a:srgbClr val="FFFFFF"/>
                  </a:solidFill>
                  <a:latin typeface="Segoe UI"/>
                </a:endParaRPr>
              </a:p>
            </p:txBody>
          </p:sp>
          <p:sp>
            <p:nvSpPr>
              <p:cNvPr id="237" name="Freeform 177">
                <a:extLst>
                  <a:ext uri="{FF2B5EF4-FFF2-40B4-BE49-F238E27FC236}">
                    <a16:creationId xmlns:a16="http://schemas.microsoft.com/office/drawing/2014/main" id="{2822B935-3DFC-42A1-9211-68BE572B19E0}"/>
                  </a:ext>
                </a:extLst>
              </p:cNvPr>
              <p:cNvSpPr>
                <a:spLocks/>
              </p:cNvSpPr>
              <p:nvPr/>
            </p:nvSpPr>
            <p:spPr bwMode="auto">
              <a:xfrm>
                <a:off x="6493" y="929"/>
                <a:ext cx="35" cy="65"/>
              </a:xfrm>
              <a:custGeom>
                <a:avLst/>
                <a:gdLst>
                  <a:gd name="T0" fmla="*/ 132 w 132"/>
                  <a:gd name="T1" fmla="*/ 234 h 244"/>
                  <a:gd name="T2" fmla="*/ 132 w 132"/>
                  <a:gd name="T3" fmla="*/ 234 h 244"/>
                  <a:gd name="T4" fmla="*/ 100 w 132"/>
                  <a:gd name="T5" fmla="*/ 244 h 244"/>
                  <a:gd name="T6" fmla="*/ 38 w 132"/>
                  <a:gd name="T7" fmla="*/ 43 h 244"/>
                  <a:gd name="T8" fmla="*/ 10 w 132"/>
                  <a:gd name="T9" fmla="*/ 76 h 244"/>
                  <a:gd name="T10" fmla="*/ 0 w 132"/>
                  <a:gd name="T11" fmla="*/ 44 h 244"/>
                  <a:gd name="T12" fmla="*/ 28 w 132"/>
                  <a:gd name="T13" fmla="*/ 9 h 244"/>
                  <a:gd name="T14" fmla="*/ 60 w 132"/>
                  <a:gd name="T15" fmla="*/ 0 h 244"/>
                  <a:gd name="T16" fmla="*/ 132 w 132"/>
                  <a:gd name="T17" fmla="*/ 23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244">
                    <a:moveTo>
                      <a:pt x="132" y="234"/>
                    </a:moveTo>
                    <a:lnTo>
                      <a:pt x="132" y="234"/>
                    </a:lnTo>
                    <a:lnTo>
                      <a:pt x="100" y="244"/>
                    </a:lnTo>
                    <a:lnTo>
                      <a:pt x="38" y="43"/>
                    </a:lnTo>
                    <a:lnTo>
                      <a:pt x="10" y="76"/>
                    </a:lnTo>
                    <a:lnTo>
                      <a:pt x="0" y="44"/>
                    </a:lnTo>
                    <a:lnTo>
                      <a:pt x="28" y="9"/>
                    </a:lnTo>
                    <a:lnTo>
                      <a:pt x="60" y="0"/>
                    </a:lnTo>
                    <a:lnTo>
                      <a:pt x="132" y="234"/>
                    </a:lnTo>
                    <a:close/>
                  </a:path>
                </a:pathLst>
              </a:custGeom>
              <a:grpFill/>
              <a:ln w="0">
                <a:noFill/>
                <a:prstDash val="solid"/>
                <a:round/>
                <a:headEnd/>
                <a:tailEnd/>
              </a:ln>
            </p:spPr>
            <p:txBody>
              <a:bodyPr vert="horz" wrap="square" lIns="95117" tIns="47558" rIns="95117" bIns="47558" numCol="1" anchor="t" anchorCtr="0" compatLnSpc="1">
                <a:prstTxWarp prst="textNoShape">
                  <a:avLst/>
                </a:prstTxWarp>
              </a:bodyPr>
              <a:lstStyle/>
              <a:p>
                <a:pPr defTabSz="951156">
                  <a:defRPr/>
                </a:pPr>
                <a:endParaRPr lang="en-US" sz="1873" kern="0">
                  <a:solidFill>
                    <a:srgbClr val="FFFFFF"/>
                  </a:solidFill>
                  <a:latin typeface="Segoe UI"/>
                </a:endParaRPr>
              </a:p>
            </p:txBody>
          </p:sp>
          <p:sp>
            <p:nvSpPr>
              <p:cNvPr id="238" name="Freeform 178">
                <a:extLst>
                  <a:ext uri="{FF2B5EF4-FFF2-40B4-BE49-F238E27FC236}">
                    <a16:creationId xmlns:a16="http://schemas.microsoft.com/office/drawing/2014/main" id="{0D2DD21F-0D77-4D10-85CD-2746229EF85F}"/>
                  </a:ext>
                </a:extLst>
              </p:cNvPr>
              <p:cNvSpPr>
                <a:spLocks/>
              </p:cNvSpPr>
              <p:nvPr/>
            </p:nvSpPr>
            <p:spPr bwMode="auto">
              <a:xfrm>
                <a:off x="6724" y="1037"/>
                <a:ext cx="30" cy="65"/>
              </a:xfrm>
              <a:custGeom>
                <a:avLst/>
                <a:gdLst>
                  <a:gd name="T0" fmla="*/ 113 w 113"/>
                  <a:gd name="T1" fmla="*/ 241 h 247"/>
                  <a:gd name="T2" fmla="*/ 113 w 113"/>
                  <a:gd name="T3" fmla="*/ 241 h 247"/>
                  <a:gd name="T4" fmla="*/ 81 w 113"/>
                  <a:gd name="T5" fmla="*/ 247 h 247"/>
                  <a:gd name="T6" fmla="*/ 38 w 113"/>
                  <a:gd name="T7" fmla="*/ 41 h 247"/>
                  <a:gd name="T8" fmla="*/ 7 w 113"/>
                  <a:gd name="T9" fmla="*/ 72 h 247"/>
                  <a:gd name="T10" fmla="*/ 0 w 113"/>
                  <a:gd name="T11" fmla="*/ 40 h 247"/>
                  <a:gd name="T12" fmla="*/ 31 w 113"/>
                  <a:gd name="T13" fmla="*/ 7 h 247"/>
                  <a:gd name="T14" fmla="*/ 63 w 113"/>
                  <a:gd name="T15" fmla="*/ 0 h 247"/>
                  <a:gd name="T16" fmla="*/ 113 w 113"/>
                  <a:gd name="T17" fmla="*/ 241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247">
                    <a:moveTo>
                      <a:pt x="113" y="241"/>
                    </a:moveTo>
                    <a:lnTo>
                      <a:pt x="113" y="241"/>
                    </a:lnTo>
                    <a:lnTo>
                      <a:pt x="81" y="247"/>
                    </a:lnTo>
                    <a:lnTo>
                      <a:pt x="38" y="41"/>
                    </a:lnTo>
                    <a:lnTo>
                      <a:pt x="7" y="72"/>
                    </a:lnTo>
                    <a:lnTo>
                      <a:pt x="0" y="40"/>
                    </a:lnTo>
                    <a:lnTo>
                      <a:pt x="31" y="7"/>
                    </a:lnTo>
                    <a:lnTo>
                      <a:pt x="63" y="0"/>
                    </a:lnTo>
                    <a:lnTo>
                      <a:pt x="113" y="241"/>
                    </a:lnTo>
                    <a:close/>
                  </a:path>
                </a:pathLst>
              </a:custGeom>
              <a:grpFill/>
              <a:ln w="0">
                <a:noFill/>
                <a:prstDash val="solid"/>
                <a:round/>
                <a:headEnd/>
                <a:tailEnd/>
              </a:ln>
            </p:spPr>
            <p:txBody>
              <a:bodyPr vert="horz" wrap="square" lIns="95117" tIns="47558" rIns="95117" bIns="47558" numCol="1" anchor="t" anchorCtr="0" compatLnSpc="1">
                <a:prstTxWarp prst="textNoShape">
                  <a:avLst/>
                </a:prstTxWarp>
              </a:bodyPr>
              <a:lstStyle/>
              <a:p>
                <a:pPr defTabSz="951156">
                  <a:defRPr/>
                </a:pPr>
                <a:endParaRPr lang="en-US" sz="1873" kern="0">
                  <a:solidFill>
                    <a:srgbClr val="FFFFFF"/>
                  </a:solidFill>
                  <a:latin typeface="Segoe UI"/>
                </a:endParaRPr>
              </a:p>
            </p:txBody>
          </p:sp>
          <p:sp>
            <p:nvSpPr>
              <p:cNvPr id="239" name="Freeform 179">
                <a:extLst>
                  <a:ext uri="{FF2B5EF4-FFF2-40B4-BE49-F238E27FC236}">
                    <a16:creationId xmlns:a16="http://schemas.microsoft.com/office/drawing/2014/main" id="{3036EC20-B89E-4BB3-B56C-3CF92E974ACB}"/>
                  </a:ext>
                </a:extLst>
              </p:cNvPr>
              <p:cNvSpPr>
                <a:spLocks/>
              </p:cNvSpPr>
              <p:nvPr/>
            </p:nvSpPr>
            <p:spPr bwMode="auto">
              <a:xfrm>
                <a:off x="6626" y="1187"/>
                <a:ext cx="24" cy="26"/>
              </a:xfrm>
              <a:custGeom>
                <a:avLst/>
                <a:gdLst>
                  <a:gd name="T0" fmla="*/ 5 w 91"/>
                  <a:gd name="T1" fmla="*/ 84 h 98"/>
                  <a:gd name="T2" fmla="*/ 5 w 91"/>
                  <a:gd name="T3" fmla="*/ 84 h 98"/>
                  <a:gd name="T4" fmla="*/ 35 w 91"/>
                  <a:gd name="T5" fmla="*/ 96 h 98"/>
                  <a:gd name="T6" fmla="*/ 36 w 91"/>
                  <a:gd name="T7" fmla="*/ 98 h 98"/>
                  <a:gd name="T8" fmla="*/ 91 w 91"/>
                  <a:gd name="T9" fmla="*/ 19 h 98"/>
                  <a:gd name="T10" fmla="*/ 64 w 91"/>
                  <a:gd name="T11" fmla="*/ 0 h 98"/>
                  <a:gd name="T12" fmla="*/ 19 w 91"/>
                  <a:gd name="T13" fmla="*/ 0 h 98"/>
                  <a:gd name="T14" fmla="*/ 0 w 91"/>
                  <a:gd name="T15" fmla="*/ 27 h 98"/>
                  <a:gd name="T16" fmla="*/ 44 w 91"/>
                  <a:gd name="T17" fmla="*/ 29 h 98"/>
                  <a:gd name="T18" fmla="*/ 5 w 91"/>
                  <a:gd name="T19" fmla="*/ 8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98">
                    <a:moveTo>
                      <a:pt x="5" y="84"/>
                    </a:moveTo>
                    <a:lnTo>
                      <a:pt x="5" y="84"/>
                    </a:lnTo>
                    <a:cubicBezTo>
                      <a:pt x="15" y="87"/>
                      <a:pt x="26" y="90"/>
                      <a:pt x="35" y="96"/>
                    </a:cubicBezTo>
                    <a:cubicBezTo>
                      <a:pt x="35" y="97"/>
                      <a:pt x="36" y="97"/>
                      <a:pt x="36" y="98"/>
                    </a:cubicBezTo>
                    <a:lnTo>
                      <a:pt x="91" y="19"/>
                    </a:lnTo>
                    <a:lnTo>
                      <a:pt x="64" y="0"/>
                    </a:lnTo>
                    <a:lnTo>
                      <a:pt x="19" y="0"/>
                    </a:lnTo>
                    <a:lnTo>
                      <a:pt x="0" y="27"/>
                    </a:lnTo>
                    <a:lnTo>
                      <a:pt x="44" y="29"/>
                    </a:lnTo>
                    <a:lnTo>
                      <a:pt x="5" y="84"/>
                    </a:lnTo>
                    <a:close/>
                  </a:path>
                </a:pathLst>
              </a:custGeom>
              <a:grpFill/>
              <a:ln w="0">
                <a:noFill/>
                <a:prstDash val="solid"/>
                <a:round/>
                <a:headEnd/>
                <a:tailEnd/>
              </a:ln>
            </p:spPr>
            <p:txBody>
              <a:bodyPr vert="horz" wrap="square" lIns="95117" tIns="47558" rIns="95117" bIns="47558" numCol="1" anchor="t" anchorCtr="0" compatLnSpc="1">
                <a:prstTxWarp prst="textNoShape">
                  <a:avLst/>
                </a:prstTxWarp>
              </a:bodyPr>
              <a:lstStyle/>
              <a:p>
                <a:pPr defTabSz="951156">
                  <a:defRPr/>
                </a:pPr>
                <a:endParaRPr lang="en-US" sz="1873" kern="0">
                  <a:solidFill>
                    <a:srgbClr val="FFFFFF"/>
                  </a:solidFill>
                  <a:latin typeface="Segoe UI"/>
                </a:endParaRPr>
              </a:p>
            </p:txBody>
          </p:sp>
          <p:sp>
            <p:nvSpPr>
              <p:cNvPr id="240" name="Freeform 180">
                <a:extLst>
                  <a:ext uri="{FF2B5EF4-FFF2-40B4-BE49-F238E27FC236}">
                    <a16:creationId xmlns:a16="http://schemas.microsoft.com/office/drawing/2014/main" id="{86C49AFE-0295-4938-A2AB-BD5194C99E51}"/>
                  </a:ext>
                </a:extLst>
              </p:cNvPr>
              <p:cNvSpPr>
                <a:spLocks/>
              </p:cNvSpPr>
              <p:nvPr/>
            </p:nvSpPr>
            <p:spPr bwMode="auto">
              <a:xfrm>
                <a:off x="6420" y="1165"/>
                <a:ext cx="21" cy="45"/>
              </a:xfrm>
              <a:custGeom>
                <a:avLst/>
                <a:gdLst>
                  <a:gd name="T0" fmla="*/ 49 w 82"/>
                  <a:gd name="T1" fmla="*/ 169 h 170"/>
                  <a:gd name="T2" fmla="*/ 49 w 82"/>
                  <a:gd name="T3" fmla="*/ 169 h 170"/>
                  <a:gd name="T4" fmla="*/ 72 w 82"/>
                  <a:gd name="T5" fmla="*/ 169 h 170"/>
                  <a:gd name="T6" fmla="*/ 82 w 82"/>
                  <a:gd name="T7" fmla="*/ 170 h 170"/>
                  <a:gd name="T8" fmla="*/ 68 w 82"/>
                  <a:gd name="T9" fmla="*/ 0 h 170"/>
                  <a:gd name="T10" fmla="*/ 35 w 82"/>
                  <a:gd name="T11" fmla="*/ 2 h 170"/>
                  <a:gd name="T12" fmla="*/ 0 w 82"/>
                  <a:gd name="T13" fmla="*/ 31 h 170"/>
                  <a:gd name="T14" fmla="*/ 3 w 82"/>
                  <a:gd name="T15" fmla="*/ 64 h 170"/>
                  <a:gd name="T16" fmla="*/ 38 w 82"/>
                  <a:gd name="T17" fmla="*/ 37 h 170"/>
                  <a:gd name="T18" fmla="*/ 49 w 82"/>
                  <a:gd name="T19" fmla="*/ 16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170">
                    <a:moveTo>
                      <a:pt x="49" y="169"/>
                    </a:moveTo>
                    <a:lnTo>
                      <a:pt x="49" y="169"/>
                    </a:lnTo>
                    <a:cubicBezTo>
                      <a:pt x="56" y="168"/>
                      <a:pt x="63" y="167"/>
                      <a:pt x="72" y="169"/>
                    </a:cubicBezTo>
                    <a:cubicBezTo>
                      <a:pt x="75" y="169"/>
                      <a:pt x="79" y="170"/>
                      <a:pt x="82" y="170"/>
                    </a:cubicBezTo>
                    <a:lnTo>
                      <a:pt x="68" y="0"/>
                    </a:lnTo>
                    <a:lnTo>
                      <a:pt x="35" y="2"/>
                    </a:lnTo>
                    <a:lnTo>
                      <a:pt x="0" y="31"/>
                    </a:lnTo>
                    <a:lnTo>
                      <a:pt x="3" y="64"/>
                    </a:lnTo>
                    <a:lnTo>
                      <a:pt x="38" y="37"/>
                    </a:lnTo>
                    <a:lnTo>
                      <a:pt x="49" y="169"/>
                    </a:lnTo>
                    <a:close/>
                  </a:path>
                </a:pathLst>
              </a:custGeom>
              <a:grpFill/>
              <a:ln w="0">
                <a:noFill/>
                <a:prstDash val="solid"/>
                <a:round/>
                <a:headEnd/>
                <a:tailEnd/>
              </a:ln>
            </p:spPr>
            <p:txBody>
              <a:bodyPr vert="horz" wrap="square" lIns="95117" tIns="47558" rIns="95117" bIns="47558" numCol="1" anchor="t" anchorCtr="0" compatLnSpc="1">
                <a:prstTxWarp prst="textNoShape">
                  <a:avLst/>
                </a:prstTxWarp>
              </a:bodyPr>
              <a:lstStyle/>
              <a:p>
                <a:pPr defTabSz="951156">
                  <a:defRPr/>
                </a:pPr>
                <a:endParaRPr lang="en-US" sz="1873" kern="0">
                  <a:solidFill>
                    <a:srgbClr val="FFFFFF"/>
                  </a:solidFill>
                  <a:latin typeface="Segoe UI"/>
                </a:endParaRPr>
              </a:p>
            </p:txBody>
          </p:sp>
          <p:sp>
            <p:nvSpPr>
              <p:cNvPr id="241" name="Freeform 181">
                <a:extLst>
                  <a:ext uri="{FF2B5EF4-FFF2-40B4-BE49-F238E27FC236}">
                    <a16:creationId xmlns:a16="http://schemas.microsoft.com/office/drawing/2014/main" id="{5C1645BA-F614-4E96-9675-B22FBAC54815}"/>
                  </a:ext>
                </a:extLst>
              </p:cNvPr>
              <p:cNvSpPr>
                <a:spLocks/>
              </p:cNvSpPr>
              <p:nvPr/>
            </p:nvSpPr>
            <p:spPr bwMode="auto">
              <a:xfrm>
                <a:off x="6521" y="1186"/>
                <a:ext cx="40" cy="29"/>
              </a:xfrm>
              <a:custGeom>
                <a:avLst/>
                <a:gdLst>
                  <a:gd name="T0" fmla="*/ 6 w 151"/>
                  <a:gd name="T1" fmla="*/ 107 h 110"/>
                  <a:gd name="T2" fmla="*/ 6 w 151"/>
                  <a:gd name="T3" fmla="*/ 107 h 110"/>
                  <a:gd name="T4" fmla="*/ 7 w 151"/>
                  <a:gd name="T5" fmla="*/ 110 h 110"/>
                  <a:gd name="T6" fmla="*/ 17 w 151"/>
                  <a:gd name="T7" fmla="*/ 109 h 110"/>
                  <a:gd name="T8" fmla="*/ 41 w 151"/>
                  <a:gd name="T9" fmla="*/ 108 h 110"/>
                  <a:gd name="T10" fmla="*/ 38 w 151"/>
                  <a:gd name="T11" fmla="*/ 97 h 110"/>
                  <a:gd name="T12" fmla="*/ 34 w 151"/>
                  <a:gd name="T13" fmla="*/ 81 h 110"/>
                  <a:gd name="T14" fmla="*/ 33 w 151"/>
                  <a:gd name="T15" fmla="*/ 63 h 110"/>
                  <a:gd name="T16" fmla="*/ 39 w 151"/>
                  <a:gd name="T17" fmla="*/ 46 h 110"/>
                  <a:gd name="T18" fmla="*/ 57 w 151"/>
                  <a:gd name="T19" fmla="*/ 34 h 110"/>
                  <a:gd name="T20" fmla="*/ 73 w 151"/>
                  <a:gd name="T21" fmla="*/ 33 h 110"/>
                  <a:gd name="T22" fmla="*/ 85 w 151"/>
                  <a:gd name="T23" fmla="*/ 36 h 110"/>
                  <a:gd name="T24" fmla="*/ 94 w 151"/>
                  <a:gd name="T25" fmla="*/ 45 h 110"/>
                  <a:gd name="T26" fmla="*/ 101 w 151"/>
                  <a:gd name="T27" fmla="*/ 55 h 110"/>
                  <a:gd name="T28" fmla="*/ 105 w 151"/>
                  <a:gd name="T29" fmla="*/ 66 h 110"/>
                  <a:gd name="T30" fmla="*/ 109 w 151"/>
                  <a:gd name="T31" fmla="*/ 76 h 110"/>
                  <a:gd name="T32" fmla="*/ 117 w 151"/>
                  <a:gd name="T33" fmla="*/ 103 h 110"/>
                  <a:gd name="T34" fmla="*/ 151 w 151"/>
                  <a:gd name="T35" fmla="*/ 102 h 110"/>
                  <a:gd name="T36" fmla="*/ 140 w 151"/>
                  <a:gd name="T37" fmla="*/ 66 h 110"/>
                  <a:gd name="T38" fmla="*/ 135 w 151"/>
                  <a:gd name="T39" fmla="*/ 51 h 110"/>
                  <a:gd name="T40" fmla="*/ 126 w 151"/>
                  <a:gd name="T41" fmla="*/ 34 h 110"/>
                  <a:gd name="T42" fmla="*/ 114 w 151"/>
                  <a:gd name="T43" fmla="*/ 18 h 110"/>
                  <a:gd name="T44" fmla="*/ 97 w 151"/>
                  <a:gd name="T45" fmla="*/ 6 h 110"/>
                  <a:gd name="T46" fmla="*/ 75 w 151"/>
                  <a:gd name="T47" fmla="*/ 1 h 110"/>
                  <a:gd name="T48" fmla="*/ 49 w 151"/>
                  <a:gd name="T49" fmla="*/ 4 h 110"/>
                  <a:gd name="T50" fmla="*/ 24 w 151"/>
                  <a:gd name="T51" fmla="*/ 16 h 110"/>
                  <a:gd name="T52" fmla="*/ 9 w 151"/>
                  <a:gd name="T53" fmla="*/ 33 h 110"/>
                  <a:gd name="T54" fmla="*/ 2 w 151"/>
                  <a:gd name="T55" fmla="*/ 52 h 110"/>
                  <a:gd name="T56" fmla="*/ 0 w 151"/>
                  <a:gd name="T57" fmla="*/ 72 h 110"/>
                  <a:gd name="T58" fmla="*/ 2 w 151"/>
                  <a:gd name="T59" fmla="*/ 91 h 110"/>
                  <a:gd name="T60" fmla="*/ 6 w 151"/>
                  <a:gd name="T61" fmla="*/ 10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1" h="110">
                    <a:moveTo>
                      <a:pt x="6" y="107"/>
                    </a:moveTo>
                    <a:lnTo>
                      <a:pt x="6" y="107"/>
                    </a:lnTo>
                    <a:lnTo>
                      <a:pt x="7" y="110"/>
                    </a:lnTo>
                    <a:cubicBezTo>
                      <a:pt x="10" y="109"/>
                      <a:pt x="14" y="109"/>
                      <a:pt x="17" y="109"/>
                    </a:cubicBezTo>
                    <a:cubicBezTo>
                      <a:pt x="25" y="109"/>
                      <a:pt x="33" y="109"/>
                      <a:pt x="41" y="108"/>
                    </a:cubicBezTo>
                    <a:lnTo>
                      <a:pt x="38" y="97"/>
                    </a:lnTo>
                    <a:cubicBezTo>
                      <a:pt x="37" y="93"/>
                      <a:pt x="35" y="87"/>
                      <a:pt x="34" y="81"/>
                    </a:cubicBezTo>
                    <a:cubicBezTo>
                      <a:pt x="33" y="75"/>
                      <a:pt x="32" y="69"/>
                      <a:pt x="33" y="63"/>
                    </a:cubicBezTo>
                    <a:cubicBezTo>
                      <a:pt x="34" y="57"/>
                      <a:pt x="36" y="51"/>
                      <a:pt x="39" y="46"/>
                    </a:cubicBezTo>
                    <a:cubicBezTo>
                      <a:pt x="43" y="41"/>
                      <a:pt x="49" y="37"/>
                      <a:pt x="57" y="34"/>
                    </a:cubicBezTo>
                    <a:cubicBezTo>
                      <a:pt x="63" y="33"/>
                      <a:pt x="68" y="32"/>
                      <a:pt x="73" y="33"/>
                    </a:cubicBezTo>
                    <a:cubicBezTo>
                      <a:pt x="77" y="33"/>
                      <a:pt x="81" y="34"/>
                      <a:pt x="85" y="36"/>
                    </a:cubicBezTo>
                    <a:cubicBezTo>
                      <a:pt x="88" y="39"/>
                      <a:pt x="91" y="41"/>
                      <a:pt x="94" y="45"/>
                    </a:cubicBezTo>
                    <a:cubicBezTo>
                      <a:pt x="96" y="48"/>
                      <a:pt x="99" y="51"/>
                      <a:pt x="101" y="55"/>
                    </a:cubicBezTo>
                    <a:cubicBezTo>
                      <a:pt x="102" y="59"/>
                      <a:pt x="104" y="62"/>
                      <a:pt x="105" y="66"/>
                    </a:cubicBezTo>
                    <a:cubicBezTo>
                      <a:pt x="107" y="69"/>
                      <a:pt x="108" y="73"/>
                      <a:pt x="109" y="76"/>
                    </a:cubicBezTo>
                    <a:lnTo>
                      <a:pt x="117" y="103"/>
                    </a:lnTo>
                    <a:cubicBezTo>
                      <a:pt x="129" y="103"/>
                      <a:pt x="140" y="102"/>
                      <a:pt x="151" y="102"/>
                    </a:cubicBezTo>
                    <a:lnTo>
                      <a:pt x="140" y="66"/>
                    </a:lnTo>
                    <a:cubicBezTo>
                      <a:pt x="139" y="61"/>
                      <a:pt x="137" y="56"/>
                      <a:pt x="135" y="51"/>
                    </a:cubicBezTo>
                    <a:cubicBezTo>
                      <a:pt x="132" y="45"/>
                      <a:pt x="130" y="39"/>
                      <a:pt x="126" y="34"/>
                    </a:cubicBezTo>
                    <a:cubicBezTo>
                      <a:pt x="123" y="28"/>
                      <a:pt x="119" y="23"/>
                      <a:pt x="114" y="18"/>
                    </a:cubicBezTo>
                    <a:cubicBezTo>
                      <a:pt x="109" y="13"/>
                      <a:pt x="103" y="9"/>
                      <a:pt x="97" y="6"/>
                    </a:cubicBezTo>
                    <a:cubicBezTo>
                      <a:pt x="91" y="3"/>
                      <a:pt x="83" y="1"/>
                      <a:pt x="75" y="1"/>
                    </a:cubicBezTo>
                    <a:cubicBezTo>
                      <a:pt x="67" y="0"/>
                      <a:pt x="59" y="1"/>
                      <a:pt x="49" y="4"/>
                    </a:cubicBezTo>
                    <a:cubicBezTo>
                      <a:pt x="39" y="7"/>
                      <a:pt x="30" y="11"/>
                      <a:pt x="24" y="16"/>
                    </a:cubicBezTo>
                    <a:cubicBezTo>
                      <a:pt x="18" y="21"/>
                      <a:pt x="13" y="27"/>
                      <a:pt x="9" y="33"/>
                    </a:cubicBezTo>
                    <a:cubicBezTo>
                      <a:pt x="5" y="39"/>
                      <a:pt x="3" y="45"/>
                      <a:pt x="2" y="52"/>
                    </a:cubicBezTo>
                    <a:cubicBezTo>
                      <a:pt x="1" y="59"/>
                      <a:pt x="0" y="66"/>
                      <a:pt x="0" y="72"/>
                    </a:cubicBezTo>
                    <a:cubicBezTo>
                      <a:pt x="0" y="79"/>
                      <a:pt x="1" y="85"/>
                      <a:pt x="2" y="91"/>
                    </a:cubicBezTo>
                    <a:cubicBezTo>
                      <a:pt x="4" y="97"/>
                      <a:pt x="5" y="102"/>
                      <a:pt x="6" y="107"/>
                    </a:cubicBezTo>
                    <a:close/>
                  </a:path>
                </a:pathLst>
              </a:custGeom>
              <a:grpFill/>
              <a:ln w="0">
                <a:noFill/>
                <a:prstDash val="solid"/>
                <a:round/>
                <a:headEnd/>
                <a:tailEnd/>
              </a:ln>
            </p:spPr>
            <p:txBody>
              <a:bodyPr vert="horz" wrap="square" lIns="95117" tIns="47558" rIns="95117" bIns="47558" numCol="1" anchor="t" anchorCtr="0" compatLnSpc="1">
                <a:prstTxWarp prst="textNoShape">
                  <a:avLst/>
                </a:prstTxWarp>
              </a:bodyPr>
              <a:lstStyle/>
              <a:p>
                <a:pPr defTabSz="951156">
                  <a:defRPr/>
                </a:pPr>
                <a:endParaRPr lang="en-US" sz="1873" kern="0">
                  <a:solidFill>
                    <a:srgbClr val="FFFFFF"/>
                  </a:solidFill>
                  <a:latin typeface="Segoe UI"/>
                </a:endParaRPr>
              </a:p>
            </p:txBody>
          </p:sp>
          <p:sp>
            <p:nvSpPr>
              <p:cNvPr id="242" name="Freeform 182">
                <a:extLst>
                  <a:ext uri="{FF2B5EF4-FFF2-40B4-BE49-F238E27FC236}">
                    <a16:creationId xmlns:a16="http://schemas.microsoft.com/office/drawing/2014/main" id="{0C6D7EC3-5175-4B2D-865D-1287CC26EF92}"/>
                  </a:ext>
                </a:extLst>
              </p:cNvPr>
              <p:cNvSpPr>
                <a:spLocks noEditPoints="1"/>
              </p:cNvSpPr>
              <p:nvPr/>
            </p:nvSpPr>
            <p:spPr bwMode="auto">
              <a:xfrm>
                <a:off x="6544" y="1069"/>
                <a:ext cx="37" cy="66"/>
              </a:xfrm>
              <a:custGeom>
                <a:avLst/>
                <a:gdLst>
                  <a:gd name="T0" fmla="*/ 110 w 143"/>
                  <a:gd name="T1" fmla="*/ 162 h 250"/>
                  <a:gd name="T2" fmla="*/ 110 w 143"/>
                  <a:gd name="T3" fmla="*/ 162 h 250"/>
                  <a:gd name="T4" fmla="*/ 107 w 143"/>
                  <a:gd name="T5" fmla="*/ 84 h 250"/>
                  <a:gd name="T6" fmla="*/ 106 w 143"/>
                  <a:gd name="T7" fmla="*/ 74 h 250"/>
                  <a:gd name="T8" fmla="*/ 104 w 143"/>
                  <a:gd name="T9" fmla="*/ 62 h 250"/>
                  <a:gd name="T10" fmla="*/ 101 w 143"/>
                  <a:gd name="T11" fmla="*/ 51 h 250"/>
                  <a:gd name="T12" fmla="*/ 94 w 143"/>
                  <a:gd name="T13" fmla="*/ 40 h 250"/>
                  <a:gd name="T14" fmla="*/ 83 w 143"/>
                  <a:gd name="T15" fmla="*/ 34 h 250"/>
                  <a:gd name="T16" fmla="*/ 68 w 143"/>
                  <a:gd name="T17" fmla="*/ 31 h 250"/>
                  <a:gd name="T18" fmla="*/ 47 w 143"/>
                  <a:gd name="T19" fmla="*/ 38 h 250"/>
                  <a:gd name="T20" fmla="*/ 37 w 143"/>
                  <a:gd name="T21" fmla="*/ 53 h 250"/>
                  <a:gd name="T22" fmla="*/ 33 w 143"/>
                  <a:gd name="T23" fmla="*/ 71 h 250"/>
                  <a:gd name="T24" fmla="*/ 33 w 143"/>
                  <a:gd name="T25" fmla="*/ 87 h 250"/>
                  <a:gd name="T26" fmla="*/ 36 w 143"/>
                  <a:gd name="T27" fmla="*/ 165 h 250"/>
                  <a:gd name="T28" fmla="*/ 36 w 143"/>
                  <a:gd name="T29" fmla="*/ 175 h 250"/>
                  <a:gd name="T30" fmla="*/ 38 w 143"/>
                  <a:gd name="T31" fmla="*/ 187 h 250"/>
                  <a:gd name="T32" fmla="*/ 42 w 143"/>
                  <a:gd name="T33" fmla="*/ 199 h 250"/>
                  <a:gd name="T34" fmla="*/ 49 w 143"/>
                  <a:gd name="T35" fmla="*/ 209 h 250"/>
                  <a:gd name="T36" fmla="*/ 60 w 143"/>
                  <a:gd name="T37" fmla="*/ 216 h 250"/>
                  <a:gd name="T38" fmla="*/ 75 w 143"/>
                  <a:gd name="T39" fmla="*/ 218 h 250"/>
                  <a:gd name="T40" fmla="*/ 90 w 143"/>
                  <a:gd name="T41" fmla="*/ 215 h 250"/>
                  <a:gd name="T42" fmla="*/ 100 w 143"/>
                  <a:gd name="T43" fmla="*/ 207 h 250"/>
                  <a:gd name="T44" fmla="*/ 106 w 143"/>
                  <a:gd name="T45" fmla="*/ 197 h 250"/>
                  <a:gd name="T46" fmla="*/ 109 w 143"/>
                  <a:gd name="T47" fmla="*/ 185 h 250"/>
                  <a:gd name="T48" fmla="*/ 110 w 143"/>
                  <a:gd name="T49" fmla="*/ 173 h 250"/>
                  <a:gd name="T50" fmla="*/ 110 w 143"/>
                  <a:gd name="T51" fmla="*/ 162 h 250"/>
                  <a:gd name="T52" fmla="*/ 3 w 143"/>
                  <a:gd name="T53" fmla="*/ 166 h 250"/>
                  <a:gd name="T54" fmla="*/ 3 w 143"/>
                  <a:gd name="T55" fmla="*/ 166 h 250"/>
                  <a:gd name="T56" fmla="*/ 0 w 143"/>
                  <a:gd name="T57" fmla="*/ 88 h 250"/>
                  <a:gd name="T58" fmla="*/ 0 w 143"/>
                  <a:gd name="T59" fmla="*/ 72 h 250"/>
                  <a:gd name="T60" fmla="*/ 3 w 143"/>
                  <a:gd name="T61" fmla="*/ 53 h 250"/>
                  <a:gd name="T62" fmla="*/ 10 w 143"/>
                  <a:gd name="T63" fmla="*/ 34 h 250"/>
                  <a:gd name="T64" fmla="*/ 22 w 143"/>
                  <a:gd name="T65" fmla="*/ 18 h 250"/>
                  <a:gd name="T66" fmla="*/ 40 w 143"/>
                  <a:gd name="T67" fmla="*/ 5 h 250"/>
                  <a:gd name="T68" fmla="*/ 67 w 143"/>
                  <a:gd name="T69" fmla="*/ 0 h 250"/>
                  <a:gd name="T70" fmla="*/ 94 w 143"/>
                  <a:gd name="T71" fmla="*/ 4 h 250"/>
                  <a:gd name="T72" fmla="*/ 113 w 143"/>
                  <a:gd name="T73" fmla="*/ 14 h 250"/>
                  <a:gd name="T74" fmla="*/ 127 w 143"/>
                  <a:gd name="T75" fmla="*/ 30 h 250"/>
                  <a:gd name="T76" fmla="*/ 134 w 143"/>
                  <a:gd name="T77" fmla="*/ 49 h 250"/>
                  <a:gd name="T78" fmla="*/ 139 w 143"/>
                  <a:gd name="T79" fmla="*/ 67 h 250"/>
                  <a:gd name="T80" fmla="*/ 140 w 143"/>
                  <a:gd name="T81" fmla="*/ 83 h 250"/>
                  <a:gd name="T82" fmla="*/ 143 w 143"/>
                  <a:gd name="T83" fmla="*/ 161 h 250"/>
                  <a:gd name="T84" fmla="*/ 143 w 143"/>
                  <a:gd name="T85" fmla="*/ 177 h 250"/>
                  <a:gd name="T86" fmla="*/ 140 w 143"/>
                  <a:gd name="T87" fmla="*/ 196 h 250"/>
                  <a:gd name="T88" fmla="*/ 133 w 143"/>
                  <a:gd name="T89" fmla="*/ 215 h 250"/>
                  <a:gd name="T90" fmla="*/ 121 w 143"/>
                  <a:gd name="T91" fmla="*/ 232 h 250"/>
                  <a:gd name="T92" fmla="*/ 103 w 143"/>
                  <a:gd name="T93" fmla="*/ 244 h 250"/>
                  <a:gd name="T94" fmla="*/ 76 w 143"/>
                  <a:gd name="T95" fmla="*/ 249 h 250"/>
                  <a:gd name="T96" fmla="*/ 49 w 143"/>
                  <a:gd name="T97" fmla="*/ 246 h 250"/>
                  <a:gd name="T98" fmla="*/ 29 w 143"/>
                  <a:gd name="T99" fmla="*/ 235 h 250"/>
                  <a:gd name="T100" fmla="*/ 16 w 143"/>
                  <a:gd name="T101" fmla="*/ 219 h 250"/>
                  <a:gd name="T102" fmla="*/ 8 w 143"/>
                  <a:gd name="T103" fmla="*/ 201 h 250"/>
                  <a:gd name="T104" fmla="*/ 4 w 143"/>
                  <a:gd name="T105" fmla="*/ 182 h 250"/>
                  <a:gd name="T106" fmla="*/ 3 w 143"/>
                  <a:gd name="T107" fmla="*/ 166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3" h="250">
                    <a:moveTo>
                      <a:pt x="110" y="162"/>
                    </a:moveTo>
                    <a:lnTo>
                      <a:pt x="110" y="162"/>
                    </a:lnTo>
                    <a:lnTo>
                      <a:pt x="107" y="84"/>
                    </a:lnTo>
                    <a:cubicBezTo>
                      <a:pt x="107" y="81"/>
                      <a:pt x="106" y="78"/>
                      <a:pt x="106" y="74"/>
                    </a:cubicBezTo>
                    <a:cubicBezTo>
                      <a:pt x="106" y="70"/>
                      <a:pt x="105" y="66"/>
                      <a:pt x="104" y="62"/>
                    </a:cubicBezTo>
                    <a:cubicBezTo>
                      <a:pt x="103" y="58"/>
                      <a:pt x="102" y="54"/>
                      <a:pt x="101" y="51"/>
                    </a:cubicBezTo>
                    <a:cubicBezTo>
                      <a:pt x="99" y="47"/>
                      <a:pt x="97" y="43"/>
                      <a:pt x="94" y="40"/>
                    </a:cubicBezTo>
                    <a:cubicBezTo>
                      <a:pt x="91" y="38"/>
                      <a:pt x="87" y="35"/>
                      <a:pt x="83" y="34"/>
                    </a:cubicBezTo>
                    <a:cubicBezTo>
                      <a:pt x="79" y="32"/>
                      <a:pt x="74" y="31"/>
                      <a:pt x="68" y="31"/>
                    </a:cubicBezTo>
                    <a:cubicBezTo>
                      <a:pt x="59" y="32"/>
                      <a:pt x="52" y="34"/>
                      <a:pt x="47" y="38"/>
                    </a:cubicBezTo>
                    <a:cubicBezTo>
                      <a:pt x="43" y="42"/>
                      <a:pt x="39" y="47"/>
                      <a:pt x="37" y="53"/>
                    </a:cubicBezTo>
                    <a:cubicBezTo>
                      <a:pt x="35" y="59"/>
                      <a:pt x="33" y="65"/>
                      <a:pt x="33" y="71"/>
                    </a:cubicBezTo>
                    <a:cubicBezTo>
                      <a:pt x="33" y="77"/>
                      <a:pt x="33" y="82"/>
                      <a:pt x="33" y="87"/>
                    </a:cubicBezTo>
                    <a:lnTo>
                      <a:pt x="36" y="165"/>
                    </a:lnTo>
                    <a:cubicBezTo>
                      <a:pt x="36" y="168"/>
                      <a:pt x="36" y="172"/>
                      <a:pt x="36" y="175"/>
                    </a:cubicBezTo>
                    <a:cubicBezTo>
                      <a:pt x="37" y="179"/>
                      <a:pt x="37" y="183"/>
                      <a:pt x="38" y="187"/>
                    </a:cubicBezTo>
                    <a:cubicBezTo>
                      <a:pt x="39" y="191"/>
                      <a:pt x="41" y="195"/>
                      <a:pt x="42" y="199"/>
                    </a:cubicBezTo>
                    <a:cubicBezTo>
                      <a:pt x="44" y="203"/>
                      <a:pt x="46" y="206"/>
                      <a:pt x="49" y="209"/>
                    </a:cubicBezTo>
                    <a:cubicBezTo>
                      <a:pt x="52" y="212"/>
                      <a:pt x="55" y="214"/>
                      <a:pt x="60" y="216"/>
                    </a:cubicBezTo>
                    <a:cubicBezTo>
                      <a:pt x="64" y="218"/>
                      <a:pt x="69" y="218"/>
                      <a:pt x="75" y="218"/>
                    </a:cubicBezTo>
                    <a:cubicBezTo>
                      <a:pt x="81" y="218"/>
                      <a:pt x="86" y="217"/>
                      <a:pt x="90" y="215"/>
                    </a:cubicBezTo>
                    <a:cubicBezTo>
                      <a:pt x="94" y="213"/>
                      <a:pt x="97" y="210"/>
                      <a:pt x="100" y="207"/>
                    </a:cubicBezTo>
                    <a:cubicBezTo>
                      <a:pt x="102" y="204"/>
                      <a:pt x="104" y="200"/>
                      <a:pt x="106" y="197"/>
                    </a:cubicBezTo>
                    <a:cubicBezTo>
                      <a:pt x="107" y="193"/>
                      <a:pt x="108" y="189"/>
                      <a:pt x="109" y="185"/>
                    </a:cubicBezTo>
                    <a:cubicBezTo>
                      <a:pt x="109" y="181"/>
                      <a:pt x="110" y="177"/>
                      <a:pt x="110" y="173"/>
                    </a:cubicBezTo>
                    <a:cubicBezTo>
                      <a:pt x="110" y="169"/>
                      <a:pt x="110" y="165"/>
                      <a:pt x="110" y="162"/>
                    </a:cubicBezTo>
                    <a:close/>
                    <a:moveTo>
                      <a:pt x="3" y="166"/>
                    </a:moveTo>
                    <a:lnTo>
                      <a:pt x="3" y="166"/>
                    </a:lnTo>
                    <a:lnTo>
                      <a:pt x="0" y="88"/>
                    </a:lnTo>
                    <a:cubicBezTo>
                      <a:pt x="0" y="84"/>
                      <a:pt x="0" y="78"/>
                      <a:pt x="0" y="72"/>
                    </a:cubicBezTo>
                    <a:cubicBezTo>
                      <a:pt x="0" y="66"/>
                      <a:pt x="1" y="60"/>
                      <a:pt x="3" y="53"/>
                    </a:cubicBezTo>
                    <a:cubicBezTo>
                      <a:pt x="4" y="47"/>
                      <a:pt x="7" y="41"/>
                      <a:pt x="10" y="34"/>
                    </a:cubicBezTo>
                    <a:cubicBezTo>
                      <a:pt x="13" y="28"/>
                      <a:pt x="17" y="23"/>
                      <a:pt x="22" y="18"/>
                    </a:cubicBezTo>
                    <a:cubicBezTo>
                      <a:pt x="27" y="13"/>
                      <a:pt x="33" y="9"/>
                      <a:pt x="40" y="5"/>
                    </a:cubicBezTo>
                    <a:cubicBezTo>
                      <a:pt x="48" y="2"/>
                      <a:pt x="57" y="1"/>
                      <a:pt x="67" y="0"/>
                    </a:cubicBezTo>
                    <a:cubicBezTo>
                      <a:pt x="77" y="0"/>
                      <a:pt x="86" y="1"/>
                      <a:pt x="94" y="4"/>
                    </a:cubicBezTo>
                    <a:cubicBezTo>
                      <a:pt x="102" y="6"/>
                      <a:pt x="108" y="10"/>
                      <a:pt x="113" y="14"/>
                    </a:cubicBezTo>
                    <a:cubicBezTo>
                      <a:pt x="119" y="19"/>
                      <a:pt x="123" y="24"/>
                      <a:pt x="127" y="30"/>
                    </a:cubicBezTo>
                    <a:cubicBezTo>
                      <a:pt x="130" y="36"/>
                      <a:pt x="133" y="42"/>
                      <a:pt x="134" y="49"/>
                    </a:cubicBezTo>
                    <a:cubicBezTo>
                      <a:pt x="136" y="55"/>
                      <a:pt x="138" y="61"/>
                      <a:pt x="139" y="67"/>
                    </a:cubicBezTo>
                    <a:cubicBezTo>
                      <a:pt x="139" y="73"/>
                      <a:pt x="140" y="78"/>
                      <a:pt x="140" y="83"/>
                    </a:cubicBezTo>
                    <a:lnTo>
                      <a:pt x="143" y="161"/>
                    </a:lnTo>
                    <a:cubicBezTo>
                      <a:pt x="143" y="166"/>
                      <a:pt x="143" y="171"/>
                      <a:pt x="143" y="177"/>
                    </a:cubicBezTo>
                    <a:cubicBezTo>
                      <a:pt x="142" y="183"/>
                      <a:pt x="141" y="190"/>
                      <a:pt x="140" y="196"/>
                    </a:cubicBezTo>
                    <a:cubicBezTo>
                      <a:pt x="138" y="202"/>
                      <a:pt x="136" y="209"/>
                      <a:pt x="133" y="215"/>
                    </a:cubicBezTo>
                    <a:cubicBezTo>
                      <a:pt x="130" y="221"/>
                      <a:pt x="126" y="227"/>
                      <a:pt x="121" y="232"/>
                    </a:cubicBezTo>
                    <a:cubicBezTo>
                      <a:pt x="116" y="237"/>
                      <a:pt x="110" y="241"/>
                      <a:pt x="103" y="244"/>
                    </a:cubicBezTo>
                    <a:cubicBezTo>
                      <a:pt x="95" y="247"/>
                      <a:pt x="86" y="249"/>
                      <a:pt x="76" y="249"/>
                    </a:cubicBezTo>
                    <a:cubicBezTo>
                      <a:pt x="66" y="250"/>
                      <a:pt x="57" y="249"/>
                      <a:pt x="49" y="246"/>
                    </a:cubicBezTo>
                    <a:cubicBezTo>
                      <a:pt x="41" y="243"/>
                      <a:pt x="35" y="240"/>
                      <a:pt x="29" y="235"/>
                    </a:cubicBezTo>
                    <a:cubicBezTo>
                      <a:pt x="24" y="231"/>
                      <a:pt x="20" y="225"/>
                      <a:pt x="16" y="219"/>
                    </a:cubicBezTo>
                    <a:cubicBezTo>
                      <a:pt x="13" y="213"/>
                      <a:pt x="10" y="207"/>
                      <a:pt x="8" y="201"/>
                    </a:cubicBezTo>
                    <a:cubicBezTo>
                      <a:pt x="6" y="195"/>
                      <a:pt x="5" y="188"/>
                      <a:pt x="4" y="182"/>
                    </a:cubicBezTo>
                    <a:cubicBezTo>
                      <a:pt x="3" y="177"/>
                      <a:pt x="3" y="171"/>
                      <a:pt x="3" y="166"/>
                    </a:cubicBezTo>
                    <a:close/>
                  </a:path>
                </a:pathLst>
              </a:custGeom>
              <a:grpFill/>
              <a:ln w="0">
                <a:noFill/>
                <a:prstDash val="solid"/>
                <a:round/>
                <a:headEnd/>
                <a:tailEnd/>
              </a:ln>
            </p:spPr>
            <p:txBody>
              <a:bodyPr vert="horz" wrap="square" lIns="95117" tIns="47558" rIns="95117" bIns="47558" numCol="1" anchor="t" anchorCtr="0" compatLnSpc="1">
                <a:prstTxWarp prst="textNoShape">
                  <a:avLst/>
                </a:prstTxWarp>
              </a:bodyPr>
              <a:lstStyle/>
              <a:p>
                <a:pPr defTabSz="951156">
                  <a:defRPr/>
                </a:pPr>
                <a:endParaRPr lang="en-US" sz="1873" kern="0">
                  <a:solidFill>
                    <a:srgbClr val="FFFFFF"/>
                  </a:solidFill>
                  <a:latin typeface="Segoe UI"/>
                </a:endParaRPr>
              </a:p>
            </p:txBody>
          </p:sp>
          <p:sp>
            <p:nvSpPr>
              <p:cNvPr id="243" name="Freeform 183">
                <a:extLst>
                  <a:ext uri="{FF2B5EF4-FFF2-40B4-BE49-F238E27FC236}">
                    <a16:creationId xmlns:a16="http://schemas.microsoft.com/office/drawing/2014/main" id="{DF327CBF-4328-4256-992F-83C39795EF53}"/>
                  </a:ext>
                </a:extLst>
              </p:cNvPr>
              <p:cNvSpPr>
                <a:spLocks noEditPoints="1"/>
              </p:cNvSpPr>
              <p:nvPr/>
            </p:nvSpPr>
            <p:spPr bwMode="auto">
              <a:xfrm>
                <a:off x="6567" y="882"/>
                <a:ext cx="38" cy="66"/>
              </a:xfrm>
              <a:custGeom>
                <a:avLst/>
                <a:gdLst>
                  <a:gd name="T0" fmla="*/ 110 w 143"/>
                  <a:gd name="T1" fmla="*/ 163 h 250"/>
                  <a:gd name="T2" fmla="*/ 110 w 143"/>
                  <a:gd name="T3" fmla="*/ 163 h 250"/>
                  <a:gd name="T4" fmla="*/ 107 w 143"/>
                  <a:gd name="T5" fmla="*/ 85 h 250"/>
                  <a:gd name="T6" fmla="*/ 106 w 143"/>
                  <a:gd name="T7" fmla="*/ 74 h 250"/>
                  <a:gd name="T8" fmla="*/ 105 w 143"/>
                  <a:gd name="T9" fmla="*/ 63 h 250"/>
                  <a:gd name="T10" fmla="*/ 101 w 143"/>
                  <a:gd name="T11" fmla="*/ 51 h 250"/>
                  <a:gd name="T12" fmla="*/ 94 w 143"/>
                  <a:gd name="T13" fmla="*/ 41 h 250"/>
                  <a:gd name="T14" fmla="*/ 83 w 143"/>
                  <a:gd name="T15" fmla="*/ 34 h 250"/>
                  <a:gd name="T16" fmla="*/ 68 w 143"/>
                  <a:gd name="T17" fmla="*/ 32 h 250"/>
                  <a:gd name="T18" fmla="*/ 48 w 143"/>
                  <a:gd name="T19" fmla="*/ 38 h 250"/>
                  <a:gd name="T20" fmla="*/ 37 w 143"/>
                  <a:gd name="T21" fmla="*/ 53 h 250"/>
                  <a:gd name="T22" fmla="*/ 34 w 143"/>
                  <a:gd name="T23" fmla="*/ 71 h 250"/>
                  <a:gd name="T24" fmla="*/ 33 w 143"/>
                  <a:gd name="T25" fmla="*/ 87 h 250"/>
                  <a:gd name="T26" fmla="*/ 36 w 143"/>
                  <a:gd name="T27" fmla="*/ 165 h 250"/>
                  <a:gd name="T28" fmla="*/ 37 w 143"/>
                  <a:gd name="T29" fmla="*/ 176 h 250"/>
                  <a:gd name="T30" fmla="*/ 39 w 143"/>
                  <a:gd name="T31" fmla="*/ 187 h 250"/>
                  <a:gd name="T32" fmla="*/ 42 w 143"/>
                  <a:gd name="T33" fmla="*/ 199 h 250"/>
                  <a:gd name="T34" fmla="*/ 49 w 143"/>
                  <a:gd name="T35" fmla="*/ 209 h 250"/>
                  <a:gd name="T36" fmla="*/ 60 w 143"/>
                  <a:gd name="T37" fmla="*/ 216 h 250"/>
                  <a:gd name="T38" fmla="*/ 75 w 143"/>
                  <a:gd name="T39" fmla="*/ 218 h 250"/>
                  <a:gd name="T40" fmla="*/ 90 w 143"/>
                  <a:gd name="T41" fmla="*/ 215 h 250"/>
                  <a:gd name="T42" fmla="*/ 100 w 143"/>
                  <a:gd name="T43" fmla="*/ 207 h 250"/>
                  <a:gd name="T44" fmla="*/ 106 w 143"/>
                  <a:gd name="T45" fmla="*/ 197 h 250"/>
                  <a:gd name="T46" fmla="*/ 109 w 143"/>
                  <a:gd name="T47" fmla="*/ 185 h 250"/>
                  <a:gd name="T48" fmla="*/ 110 w 143"/>
                  <a:gd name="T49" fmla="*/ 173 h 250"/>
                  <a:gd name="T50" fmla="*/ 110 w 143"/>
                  <a:gd name="T51" fmla="*/ 163 h 250"/>
                  <a:gd name="T52" fmla="*/ 3 w 143"/>
                  <a:gd name="T53" fmla="*/ 167 h 250"/>
                  <a:gd name="T54" fmla="*/ 3 w 143"/>
                  <a:gd name="T55" fmla="*/ 167 h 250"/>
                  <a:gd name="T56" fmla="*/ 0 w 143"/>
                  <a:gd name="T57" fmla="*/ 89 h 250"/>
                  <a:gd name="T58" fmla="*/ 0 w 143"/>
                  <a:gd name="T59" fmla="*/ 72 h 250"/>
                  <a:gd name="T60" fmla="*/ 3 w 143"/>
                  <a:gd name="T61" fmla="*/ 54 h 250"/>
                  <a:gd name="T62" fmla="*/ 10 w 143"/>
                  <a:gd name="T63" fmla="*/ 35 h 250"/>
                  <a:gd name="T64" fmla="*/ 22 w 143"/>
                  <a:gd name="T65" fmla="*/ 18 h 250"/>
                  <a:gd name="T66" fmla="*/ 41 w 143"/>
                  <a:gd name="T67" fmla="*/ 6 h 250"/>
                  <a:gd name="T68" fmla="*/ 67 w 143"/>
                  <a:gd name="T69" fmla="*/ 1 h 250"/>
                  <a:gd name="T70" fmla="*/ 94 w 143"/>
                  <a:gd name="T71" fmla="*/ 4 h 250"/>
                  <a:gd name="T72" fmla="*/ 114 w 143"/>
                  <a:gd name="T73" fmla="*/ 15 h 250"/>
                  <a:gd name="T74" fmla="*/ 127 w 143"/>
                  <a:gd name="T75" fmla="*/ 31 h 250"/>
                  <a:gd name="T76" fmla="*/ 135 w 143"/>
                  <a:gd name="T77" fmla="*/ 49 h 250"/>
                  <a:gd name="T78" fmla="*/ 139 w 143"/>
                  <a:gd name="T79" fmla="*/ 67 h 250"/>
                  <a:gd name="T80" fmla="*/ 140 w 143"/>
                  <a:gd name="T81" fmla="*/ 83 h 250"/>
                  <a:gd name="T82" fmla="*/ 143 w 143"/>
                  <a:gd name="T83" fmla="*/ 162 h 250"/>
                  <a:gd name="T84" fmla="*/ 143 w 143"/>
                  <a:gd name="T85" fmla="*/ 178 h 250"/>
                  <a:gd name="T86" fmla="*/ 140 w 143"/>
                  <a:gd name="T87" fmla="*/ 196 h 250"/>
                  <a:gd name="T88" fmla="*/ 134 w 143"/>
                  <a:gd name="T89" fmla="*/ 215 h 250"/>
                  <a:gd name="T90" fmla="*/ 122 w 143"/>
                  <a:gd name="T91" fmla="*/ 232 h 250"/>
                  <a:gd name="T92" fmla="*/ 103 w 143"/>
                  <a:gd name="T93" fmla="*/ 244 h 250"/>
                  <a:gd name="T94" fmla="*/ 76 w 143"/>
                  <a:gd name="T95" fmla="*/ 250 h 250"/>
                  <a:gd name="T96" fmla="*/ 49 w 143"/>
                  <a:gd name="T97" fmla="*/ 246 h 250"/>
                  <a:gd name="T98" fmla="*/ 30 w 143"/>
                  <a:gd name="T99" fmla="*/ 235 h 250"/>
                  <a:gd name="T100" fmla="*/ 17 w 143"/>
                  <a:gd name="T101" fmla="*/ 220 h 250"/>
                  <a:gd name="T102" fmla="*/ 9 w 143"/>
                  <a:gd name="T103" fmla="*/ 201 h 250"/>
                  <a:gd name="T104" fmla="*/ 4 w 143"/>
                  <a:gd name="T105" fmla="*/ 183 h 250"/>
                  <a:gd name="T106" fmla="*/ 3 w 143"/>
                  <a:gd name="T107" fmla="*/ 16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3" h="250">
                    <a:moveTo>
                      <a:pt x="110" y="163"/>
                    </a:moveTo>
                    <a:lnTo>
                      <a:pt x="110" y="163"/>
                    </a:lnTo>
                    <a:lnTo>
                      <a:pt x="107" y="85"/>
                    </a:lnTo>
                    <a:cubicBezTo>
                      <a:pt x="107" y="82"/>
                      <a:pt x="107" y="78"/>
                      <a:pt x="106" y="74"/>
                    </a:cubicBezTo>
                    <a:cubicBezTo>
                      <a:pt x="106" y="71"/>
                      <a:pt x="106" y="67"/>
                      <a:pt x="105" y="63"/>
                    </a:cubicBezTo>
                    <a:cubicBezTo>
                      <a:pt x="104" y="59"/>
                      <a:pt x="102" y="55"/>
                      <a:pt x="101" y="51"/>
                    </a:cubicBezTo>
                    <a:cubicBezTo>
                      <a:pt x="99" y="47"/>
                      <a:pt x="97" y="44"/>
                      <a:pt x="94" y="41"/>
                    </a:cubicBezTo>
                    <a:cubicBezTo>
                      <a:pt x="91" y="38"/>
                      <a:pt x="88" y="36"/>
                      <a:pt x="83" y="34"/>
                    </a:cubicBezTo>
                    <a:cubicBezTo>
                      <a:pt x="79" y="32"/>
                      <a:pt x="74" y="32"/>
                      <a:pt x="68" y="32"/>
                    </a:cubicBezTo>
                    <a:cubicBezTo>
                      <a:pt x="59" y="32"/>
                      <a:pt x="53" y="34"/>
                      <a:pt x="48" y="38"/>
                    </a:cubicBezTo>
                    <a:cubicBezTo>
                      <a:pt x="43" y="43"/>
                      <a:pt x="39" y="48"/>
                      <a:pt x="37" y="53"/>
                    </a:cubicBezTo>
                    <a:cubicBezTo>
                      <a:pt x="35" y="59"/>
                      <a:pt x="34" y="65"/>
                      <a:pt x="34" y="71"/>
                    </a:cubicBezTo>
                    <a:cubicBezTo>
                      <a:pt x="33" y="77"/>
                      <a:pt x="33" y="83"/>
                      <a:pt x="33" y="87"/>
                    </a:cubicBezTo>
                    <a:lnTo>
                      <a:pt x="36" y="165"/>
                    </a:lnTo>
                    <a:cubicBezTo>
                      <a:pt x="36" y="168"/>
                      <a:pt x="36" y="172"/>
                      <a:pt x="37" y="176"/>
                    </a:cubicBezTo>
                    <a:cubicBezTo>
                      <a:pt x="37" y="180"/>
                      <a:pt x="38" y="183"/>
                      <a:pt x="39" y="187"/>
                    </a:cubicBezTo>
                    <a:cubicBezTo>
                      <a:pt x="40" y="191"/>
                      <a:pt x="41" y="195"/>
                      <a:pt x="42" y="199"/>
                    </a:cubicBezTo>
                    <a:cubicBezTo>
                      <a:pt x="44" y="203"/>
                      <a:pt x="46" y="206"/>
                      <a:pt x="49" y="209"/>
                    </a:cubicBezTo>
                    <a:cubicBezTo>
                      <a:pt x="52" y="212"/>
                      <a:pt x="56" y="215"/>
                      <a:pt x="60" y="216"/>
                    </a:cubicBezTo>
                    <a:cubicBezTo>
                      <a:pt x="64" y="218"/>
                      <a:pt x="69" y="219"/>
                      <a:pt x="75" y="218"/>
                    </a:cubicBezTo>
                    <a:cubicBezTo>
                      <a:pt x="81" y="218"/>
                      <a:pt x="86" y="217"/>
                      <a:pt x="90" y="215"/>
                    </a:cubicBezTo>
                    <a:cubicBezTo>
                      <a:pt x="94" y="213"/>
                      <a:pt x="97" y="211"/>
                      <a:pt x="100" y="207"/>
                    </a:cubicBezTo>
                    <a:cubicBezTo>
                      <a:pt x="103" y="204"/>
                      <a:pt x="105" y="201"/>
                      <a:pt x="106" y="197"/>
                    </a:cubicBezTo>
                    <a:cubicBezTo>
                      <a:pt x="107" y="193"/>
                      <a:pt x="108" y="189"/>
                      <a:pt x="109" y="185"/>
                    </a:cubicBezTo>
                    <a:cubicBezTo>
                      <a:pt x="110" y="181"/>
                      <a:pt x="110" y="177"/>
                      <a:pt x="110" y="173"/>
                    </a:cubicBezTo>
                    <a:cubicBezTo>
                      <a:pt x="110" y="169"/>
                      <a:pt x="110" y="166"/>
                      <a:pt x="110" y="163"/>
                    </a:cubicBezTo>
                    <a:close/>
                    <a:moveTo>
                      <a:pt x="3" y="167"/>
                    </a:moveTo>
                    <a:lnTo>
                      <a:pt x="3" y="167"/>
                    </a:lnTo>
                    <a:lnTo>
                      <a:pt x="0" y="89"/>
                    </a:lnTo>
                    <a:cubicBezTo>
                      <a:pt x="0" y="84"/>
                      <a:pt x="0" y="79"/>
                      <a:pt x="0" y="72"/>
                    </a:cubicBezTo>
                    <a:cubicBezTo>
                      <a:pt x="1" y="66"/>
                      <a:pt x="2" y="60"/>
                      <a:pt x="3" y="54"/>
                    </a:cubicBezTo>
                    <a:cubicBezTo>
                      <a:pt x="5" y="47"/>
                      <a:pt x="7" y="41"/>
                      <a:pt x="10" y="35"/>
                    </a:cubicBezTo>
                    <a:cubicBezTo>
                      <a:pt x="13" y="29"/>
                      <a:pt x="17" y="23"/>
                      <a:pt x="22" y="18"/>
                    </a:cubicBezTo>
                    <a:cubicBezTo>
                      <a:pt x="27" y="13"/>
                      <a:pt x="33" y="9"/>
                      <a:pt x="41" y="6"/>
                    </a:cubicBezTo>
                    <a:cubicBezTo>
                      <a:pt x="48" y="3"/>
                      <a:pt x="57" y="1"/>
                      <a:pt x="67" y="1"/>
                    </a:cubicBezTo>
                    <a:cubicBezTo>
                      <a:pt x="78" y="0"/>
                      <a:pt x="87" y="1"/>
                      <a:pt x="94" y="4"/>
                    </a:cubicBezTo>
                    <a:cubicBezTo>
                      <a:pt x="102" y="7"/>
                      <a:pt x="108" y="10"/>
                      <a:pt x="114" y="15"/>
                    </a:cubicBezTo>
                    <a:cubicBezTo>
                      <a:pt x="119" y="19"/>
                      <a:pt x="124" y="25"/>
                      <a:pt x="127" y="31"/>
                    </a:cubicBezTo>
                    <a:cubicBezTo>
                      <a:pt x="130" y="36"/>
                      <a:pt x="133" y="43"/>
                      <a:pt x="135" y="49"/>
                    </a:cubicBezTo>
                    <a:cubicBezTo>
                      <a:pt x="137" y="55"/>
                      <a:pt x="138" y="61"/>
                      <a:pt x="139" y="67"/>
                    </a:cubicBezTo>
                    <a:cubicBezTo>
                      <a:pt x="140" y="73"/>
                      <a:pt x="140" y="79"/>
                      <a:pt x="140" y="83"/>
                    </a:cubicBezTo>
                    <a:lnTo>
                      <a:pt x="143" y="162"/>
                    </a:lnTo>
                    <a:cubicBezTo>
                      <a:pt x="143" y="166"/>
                      <a:pt x="143" y="172"/>
                      <a:pt x="143" y="178"/>
                    </a:cubicBezTo>
                    <a:cubicBezTo>
                      <a:pt x="143" y="184"/>
                      <a:pt x="142" y="190"/>
                      <a:pt x="140" y="196"/>
                    </a:cubicBezTo>
                    <a:cubicBezTo>
                      <a:pt x="139" y="203"/>
                      <a:pt x="136" y="209"/>
                      <a:pt x="134" y="215"/>
                    </a:cubicBezTo>
                    <a:cubicBezTo>
                      <a:pt x="131" y="221"/>
                      <a:pt x="127" y="227"/>
                      <a:pt x="122" y="232"/>
                    </a:cubicBezTo>
                    <a:cubicBezTo>
                      <a:pt x="117" y="237"/>
                      <a:pt x="110" y="241"/>
                      <a:pt x="103" y="244"/>
                    </a:cubicBezTo>
                    <a:cubicBezTo>
                      <a:pt x="96" y="247"/>
                      <a:pt x="87" y="249"/>
                      <a:pt x="76" y="250"/>
                    </a:cubicBezTo>
                    <a:cubicBezTo>
                      <a:pt x="66" y="250"/>
                      <a:pt x="57" y="249"/>
                      <a:pt x="49" y="246"/>
                    </a:cubicBezTo>
                    <a:cubicBezTo>
                      <a:pt x="42" y="244"/>
                      <a:pt x="35" y="240"/>
                      <a:pt x="30" y="235"/>
                    </a:cubicBezTo>
                    <a:cubicBezTo>
                      <a:pt x="24" y="231"/>
                      <a:pt x="20" y="226"/>
                      <a:pt x="17" y="220"/>
                    </a:cubicBezTo>
                    <a:cubicBezTo>
                      <a:pt x="13" y="214"/>
                      <a:pt x="11" y="208"/>
                      <a:pt x="9" y="201"/>
                    </a:cubicBezTo>
                    <a:cubicBezTo>
                      <a:pt x="7" y="195"/>
                      <a:pt x="5" y="189"/>
                      <a:pt x="4" y="183"/>
                    </a:cubicBezTo>
                    <a:cubicBezTo>
                      <a:pt x="4" y="177"/>
                      <a:pt x="3" y="171"/>
                      <a:pt x="3" y="167"/>
                    </a:cubicBezTo>
                    <a:close/>
                  </a:path>
                </a:pathLst>
              </a:custGeom>
              <a:grpFill/>
              <a:ln w="0">
                <a:noFill/>
                <a:prstDash val="solid"/>
                <a:round/>
                <a:headEnd/>
                <a:tailEnd/>
              </a:ln>
            </p:spPr>
            <p:txBody>
              <a:bodyPr vert="horz" wrap="square" lIns="95117" tIns="47558" rIns="95117" bIns="47558" numCol="1" anchor="t" anchorCtr="0" compatLnSpc="1">
                <a:prstTxWarp prst="textNoShape">
                  <a:avLst/>
                </a:prstTxWarp>
              </a:bodyPr>
              <a:lstStyle/>
              <a:p>
                <a:pPr defTabSz="951156">
                  <a:defRPr/>
                </a:pPr>
                <a:endParaRPr lang="en-US" sz="1873" kern="0">
                  <a:solidFill>
                    <a:srgbClr val="FFFFFF"/>
                  </a:solidFill>
                  <a:latin typeface="Segoe UI"/>
                </a:endParaRPr>
              </a:p>
            </p:txBody>
          </p:sp>
        </p:grpSp>
        <p:sp>
          <p:nvSpPr>
            <p:cNvPr id="228" name="TextBox 227">
              <a:extLst>
                <a:ext uri="{FF2B5EF4-FFF2-40B4-BE49-F238E27FC236}">
                  <a16:creationId xmlns:a16="http://schemas.microsoft.com/office/drawing/2014/main" id="{9FC6C6D7-D136-4D8F-B4D5-1FD3E48F0E6D}"/>
                </a:ext>
              </a:extLst>
            </p:cNvPr>
            <p:cNvSpPr txBox="1"/>
            <p:nvPr/>
          </p:nvSpPr>
          <p:spPr>
            <a:xfrm>
              <a:off x="4463122" y="1018138"/>
              <a:ext cx="787326" cy="298128"/>
            </a:xfrm>
            <a:prstGeom prst="rect">
              <a:avLst/>
            </a:prstGeom>
            <a:noFill/>
          </p:spPr>
          <p:txBody>
            <a:bodyPr wrap="square" lIns="0" tIns="0" rIns="0" bIns="0" rtlCol="0">
              <a:spAutoFit/>
            </a:bodyPr>
            <a:lstStyle/>
            <a:p>
              <a:pPr algn="ctr" defTabSz="932597">
                <a:lnSpc>
                  <a:spcPct val="90000"/>
                </a:lnSpc>
                <a:spcAft>
                  <a:spcPts val="612"/>
                </a:spcAft>
                <a:defRPr/>
              </a:pPr>
              <a:r>
                <a:rPr lang="en-US" kern="0" dirty="0">
                  <a:gradFill>
                    <a:gsLst>
                      <a:gs pos="0">
                        <a:schemeClr val="tx2"/>
                      </a:gs>
                      <a:gs pos="100000">
                        <a:schemeClr val="tx2"/>
                      </a:gs>
                    </a:gsLst>
                    <a:lin ang="16200000" scaled="1"/>
                  </a:gradFill>
                  <a:latin typeface="Segoe UI Semibold" panose="020B0702040204020203" pitchFamily="34" charset="0"/>
                  <a:cs typeface="Segoe UI Semibold" panose="020B0702040204020203" pitchFamily="34" charset="0"/>
                </a:rPr>
                <a:t>10</a:t>
              </a:r>
              <a:r>
                <a:rPr lang="en-US" sz="1200" kern="0" dirty="0">
                  <a:gradFill>
                    <a:gsLst>
                      <a:gs pos="0">
                        <a:schemeClr val="tx2"/>
                      </a:gs>
                      <a:gs pos="100000">
                        <a:schemeClr val="tx2"/>
                      </a:gs>
                    </a:gsLst>
                    <a:lin ang="16200000" scaled="1"/>
                  </a:gradFill>
                  <a:latin typeface="Segoe UI Semilight"/>
                </a:rPr>
                <a:t>TB</a:t>
              </a:r>
              <a:endParaRPr lang="en-US" kern="0" dirty="0">
                <a:gradFill>
                  <a:gsLst>
                    <a:gs pos="0">
                      <a:schemeClr val="tx2"/>
                    </a:gs>
                    <a:gs pos="100000">
                      <a:schemeClr val="tx2"/>
                    </a:gs>
                  </a:gsLst>
                  <a:lin ang="16200000" scaled="1"/>
                </a:gradFill>
                <a:latin typeface="Segoe UI Semilight"/>
              </a:endParaRPr>
            </a:p>
          </p:txBody>
        </p:sp>
      </p:grpSp>
      <p:grpSp>
        <p:nvGrpSpPr>
          <p:cNvPr id="246" name="User">
            <a:extLst>
              <a:ext uri="{FF2B5EF4-FFF2-40B4-BE49-F238E27FC236}">
                <a16:creationId xmlns:a16="http://schemas.microsoft.com/office/drawing/2014/main" id="{9A490489-955A-4ABD-BA75-9EBAF99D2316}"/>
              </a:ext>
            </a:extLst>
          </p:cNvPr>
          <p:cNvGrpSpPr/>
          <p:nvPr/>
        </p:nvGrpSpPr>
        <p:grpSpPr>
          <a:xfrm>
            <a:off x="1818293" y="3971888"/>
            <a:ext cx="841281" cy="841281"/>
            <a:chOff x="458079" y="2826567"/>
            <a:chExt cx="1006058" cy="1006058"/>
          </a:xfrm>
        </p:grpSpPr>
        <p:sp>
          <p:nvSpPr>
            <p:cNvPr id="247" name="Oval 246">
              <a:extLst>
                <a:ext uri="{FF2B5EF4-FFF2-40B4-BE49-F238E27FC236}">
                  <a16:creationId xmlns:a16="http://schemas.microsoft.com/office/drawing/2014/main" id="{57A3DAA7-EC2A-4C71-B8FF-5B765C7D40DE}"/>
                </a:ext>
              </a:extLst>
            </p:cNvPr>
            <p:cNvSpPr/>
            <p:nvPr/>
          </p:nvSpPr>
          <p:spPr bwMode="auto">
            <a:xfrm>
              <a:off x="458079" y="2826567"/>
              <a:ext cx="1006058" cy="1006058"/>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428"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248" name="Group 247">
              <a:extLst>
                <a:ext uri="{FF2B5EF4-FFF2-40B4-BE49-F238E27FC236}">
                  <a16:creationId xmlns:a16="http://schemas.microsoft.com/office/drawing/2014/main" id="{82F2351F-4977-49C4-A957-D84022EEE1CD}"/>
                </a:ext>
              </a:extLst>
            </p:cNvPr>
            <p:cNvGrpSpPr/>
            <p:nvPr/>
          </p:nvGrpSpPr>
          <p:grpSpPr>
            <a:xfrm>
              <a:off x="619199" y="3053561"/>
              <a:ext cx="683818" cy="552071"/>
              <a:chOff x="1124660" y="2438555"/>
              <a:chExt cx="1323363" cy="1068399"/>
            </a:xfrm>
          </p:grpSpPr>
          <p:sp>
            <p:nvSpPr>
              <p:cNvPr id="249" name="Freeform 5">
                <a:extLst>
                  <a:ext uri="{FF2B5EF4-FFF2-40B4-BE49-F238E27FC236}">
                    <a16:creationId xmlns:a16="http://schemas.microsoft.com/office/drawing/2014/main" id="{60C5660E-1DE6-49BB-93C8-5E7118887D15}"/>
                  </a:ext>
                </a:extLst>
              </p:cNvPr>
              <p:cNvSpPr>
                <a:spLocks noEditPoints="1"/>
              </p:cNvSpPr>
              <p:nvPr/>
            </p:nvSpPr>
            <p:spPr bwMode="auto">
              <a:xfrm>
                <a:off x="1610118" y="2948250"/>
                <a:ext cx="837905" cy="558704"/>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noFill/>
              <a:ln w="158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Semilight"/>
                </a:endParaRPr>
              </a:p>
            </p:txBody>
          </p:sp>
          <p:grpSp>
            <p:nvGrpSpPr>
              <p:cNvPr id="250" name="Group 249">
                <a:extLst>
                  <a:ext uri="{FF2B5EF4-FFF2-40B4-BE49-F238E27FC236}">
                    <a16:creationId xmlns:a16="http://schemas.microsoft.com/office/drawing/2014/main" id="{E70D5015-A365-4BC7-B07E-CC66FF0F1384}"/>
                  </a:ext>
                </a:extLst>
              </p:cNvPr>
              <p:cNvGrpSpPr/>
              <p:nvPr/>
            </p:nvGrpSpPr>
            <p:grpSpPr>
              <a:xfrm>
                <a:off x="1124660" y="2438555"/>
                <a:ext cx="593820" cy="706058"/>
                <a:chOff x="6447047" y="5804307"/>
                <a:chExt cx="414034" cy="492291"/>
              </a:xfrm>
            </p:grpSpPr>
            <p:sp>
              <p:nvSpPr>
                <p:cNvPr id="251" name="Freeform 9">
                  <a:extLst>
                    <a:ext uri="{FF2B5EF4-FFF2-40B4-BE49-F238E27FC236}">
                      <a16:creationId xmlns:a16="http://schemas.microsoft.com/office/drawing/2014/main" id="{9F941930-AF96-4AFA-AF6F-A3B8525C3AA3}"/>
                    </a:ext>
                  </a:extLst>
                </p:cNvPr>
                <p:cNvSpPr>
                  <a:spLocks/>
                </p:cNvSpPr>
                <p:nvPr/>
              </p:nvSpPr>
              <p:spPr bwMode="auto">
                <a:xfrm>
                  <a:off x="6447047" y="6094541"/>
                  <a:ext cx="414034" cy="202057"/>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158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5117" tIns="47558" rIns="95117" bIns="47558" numCol="1" anchor="t" anchorCtr="0" compatLnSpc="1">
                  <a:prstTxWarp prst="textNoShape">
                    <a:avLst/>
                  </a:prstTxWarp>
                </a:bodyPr>
                <a:lstStyle/>
                <a:p>
                  <a:pPr defTabSz="932597">
                    <a:defRPr/>
                  </a:pPr>
                  <a:endParaRPr lang="en-US" sz="1873" kern="0">
                    <a:solidFill>
                      <a:srgbClr val="353535"/>
                    </a:solidFill>
                    <a:latin typeface="Segoe UI Semilight"/>
                  </a:endParaRPr>
                </a:p>
              </p:txBody>
            </p:sp>
            <p:sp>
              <p:nvSpPr>
                <p:cNvPr id="252" name="Oval 251">
                  <a:extLst>
                    <a:ext uri="{FF2B5EF4-FFF2-40B4-BE49-F238E27FC236}">
                      <a16:creationId xmlns:a16="http://schemas.microsoft.com/office/drawing/2014/main" id="{68E6522A-9EC2-486B-8A60-8C172DF40D57}"/>
                    </a:ext>
                  </a:extLst>
                </p:cNvPr>
                <p:cNvSpPr>
                  <a:spLocks noChangeArrowheads="1"/>
                </p:cNvSpPr>
                <p:nvPr/>
              </p:nvSpPr>
              <p:spPr bwMode="auto">
                <a:xfrm>
                  <a:off x="6507270" y="5804307"/>
                  <a:ext cx="293587" cy="290228"/>
                </a:xfrm>
                <a:prstGeom prst="ellipse">
                  <a:avLst/>
                </a:prstGeom>
                <a:noFill/>
                <a:ln w="15875" cap="flat">
                  <a:solidFill>
                    <a:srgbClr val="FFFFFF"/>
                  </a:solidFill>
                  <a:prstDash val="solid"/>
                  <a:miter lim="800000"/>
                  <a:headEnd/>
                  <a:tailEnd/>
                </a:ln>
                <a:extLst/>
              </p:spPr>
              <p:txBody>
                <a:bodyPr vert="horz" wrap="square" lIns="95117" tIns="47558" rIns="95117" bIns="47558" numCol="1" anchor="t" anchorCtr="0" compatLnSpc="1">
                  <a:prstTxWarp prst="textNoShape">
                    <a:avLst/>
                  </a:prstTxWarp>
                </a:bodyPr>
                <a:lstStyle/>
                <a:p>
                  <a:pPr defTabSz="932597">
                    <a:defRPr/>
                  </a:pPr>
                  <a:endParaRPr lang="en-US" sz="1873" kern="0">
                    <a:solidFill>
                      <a:srgbClr val="353535"/>
                    </a:solidFill>
                    <a:latin typeface="Segoe UI Semilight"/>
                  </a:endParaRPr>
                </a:p>
              </p:txBody>
            </p:sp>
          </p:grpSp>
        </p:grpSp>
      </p:grpSp>
      <p:sp>
        <p:nvSpPr>
          <p:cNvPr id="253" name="TextBox 252">
            <a:extLst>
              <a:ext uri="{FF2B5EF4-FFF2-40B4-BE49-F238E27FC236}">
                <a16:creationId xmlns:a16="http://schemas.microsoft.com/office/drawing/2014/main" id="{8387172F-1443-40F1-9714-6405CF68CFE5}"/>
              </a:ext>
            </a:extLst>
          </p:cNvPr>
          <p:cNvSpPr txBox="1"/>
          <p:nvPr/>
        </p:nvSpPr>
        <p:spPr>
          <a:xfrm>
            <a:off x="3197153" y="2613703"/>
            <a:ext cx="696023" cy="286232"/>
          </a:xfrm>
          <a:prstGeom prst="rect">
            <a:avLst/>
          </a:prstGeom>
        </p:spPr>
        <p:txBody>
          <a:bodyPr wrap="none">
            <a:spAutoFit/>
          </a:bodyPr>
          <a:lstStyle>
            <a:defPPr>
              <a:defRPr lang="en-US"/>
            </a:defPPr>
            <a:lvl1pPr defTabSz="932239">
              <a:lnSpc>
                <a:spcPct val="90000"/>
              </a:lnSpc>
              <a:defRPr sz="1428" kern="0" spc="120">
                <a:gradFill>
                  <a:gsLst>
                    <a:gs pos="0">
                      <a:schemeClr val="tx1"/>
                    </a:gs>
                    <a:gs pos="100000">
                      <a:schemeClr val="tx1"/>
                    </a:gs>
                  </a:gsLst>
                  <a:lin ang="16200000" scaled="1"/>
                </a:gradFill>
                <a:latin typeface="Segoe UI"/>
                <a:ea typeface="ＭＳ Ｐゴシック" charset="0"/>
              </a:defRPr>
            </a:lvl1pPr>
          </a:lstStyle>
          <a:p>
            <a:pPr algn="r"/>
            <a:r>
              <a:rPr lang="en-US" sz="1400" dirty="0"/>
              <a:t>Users</a:t>
            </a:r>
          </a:p>
        </p:txBody>
      </p:sp>
      <p:sp>
        <p:nvSpPr>
          <p:cNvPr id="254" name="TextBox 253">
            <a:extLst>
              <a:ext uri="{FF2B5EF4-FFF2-40B4-BE49-F238E27FC236}">
                <a16:creationId xmlns:a16="http://schemas.microsoft.com/office/drawing/2014/main" id="{94BE1878-250D-4C76-8467-5867DF9B287D}"/>
              </a:ext>
            </a:extLst>
          </p:cNvPr>
          <p:cNvSpPr txBox="1"/>
          <p:nvPr/>
        </p:nvSpPr>
        <p:spPr>
          <a:xfrm>
            <a:off x="2550504" y="3322984"/>
            <a:ext cx="898323" cy="286232"/>
          </a:xfrm>
          <a:prstGeom prst="rect">
            <a:avLst/>
          </a:prstGeom>
        </p:spPr>
        <p:txBody>
          <a:bodyPr wrap="none">
            <a:spAutoFit/>
          </a:bodyPr>
          <a:lstStyle>
            <a:defPPr>
              <a:defRPr lang="en-US"/>
            </a:defPPr>
            <a:lvl1pPr algn="r" defTabSz="932239">
              <a:lnSpc>
                <a:spcPct val="90000"/>
              </a:lnSpc>
              <a:defRPr sz="1428" kern="0" spc="120">
                <a:gradFill>
                  <a:gsLst>
                    <a:gs pos="0">
                      <a:schemeClr val="tx1"/>
                    </a:gs>
                    <a:gs pos="100000">
                      <a:schemeClr val="tx1"/>
                    </a:gs>
                  </a:gsLst>
                  <a:lin ang="16200000" scaled="1"/>
                </a:gradFill>
                <a:latin typeface="Segoe UI"/>
                <a:ea typeface="ＭＳ Ｐゴシック" charset="0"/>
              </a:defRPr>
            </a:lvl1pPr>
          </a:lstStyle>
          <a:p>
            <a:r>
              <a:rPr lang="en-US" sz="1400" dirty="0"/>
              <a:t>Devices</a:t>
            </a:r>
          </a:p>
        </p:txBody>
      </p:sp>
      <p:sp>
        <p:nvSpPr>
          <p:cNvPr id="255" name="TextBox 254">
            <a:extLst>
              <a:ext uri="{FF2B5EF4-FFF2-40B4-BE49-F238E27FC236}">
                <a16:creationId xmlns:a16="http://schemas.microsoft.com/office/drawing/2014/main" id="{2AD1E2AA-37AB-415D-A4C2-D2E9119A7C25}"/>
              </a:ext>
            </a:extLst>
          </p:cNvPr>
          <p:cNvSpPr txBox="1"/>
          <p:nvPr/>
        </p:nvSpPr>
        <p:spPr>
          <a:xfrm>
            <a:off x="2470654" y="5090982"/>
            <a:ext cx="984244" cy="286232"/>
          </a:xfrm>
          <a:prstGeom prst="rect">
            <a:avLst/>
          </a:prstGeom>
        </p:spPr>
        <p:txBody>
          <a:bodyPr wrap="none">
            <a:spAutoFit/>
          </a:bodyPr>
          <a:lstStyle>
            <a:defPPr>
              <a:defRPr lang="en-US"/>
            </a:defPPr>
            <a:lvl1pPr algn="r" defTabSz="932239">
              <a:lnSpc>
                <a:spcPct val="90000"/>
              </a:lnSpc>
              <a:defRPr sz="1428" kern="0" spc="120">
                <a:gradFill>
                  <a:gsLst>
                    <a:gs pos="0">
                      <a:schemeClr val="tx1"/>
                    </a:gs>
                    <a:gs pos="100000">
                      <a:schemeClr val="tx1"/>
                    </a:gs>
                  </a:gsLst>
                  <a:lin ang="16200000" scaled="1"/>
                </a:gradFill>
                <a:latin typeface="Segoe UI"/>
                <a:ea typeface="ＭＳ Ｐゴシック" charset="0"/>
              </a:defRPr>
            </a:lvl1pPr>
          </a:lstStyle>
          <a:p>
            <a:r>
              <a:rPr lang="en-US" sz="1400" dirty="0"/>
              <a:t>Location</a:t>
            </a:r>
          </a:p>
        </p:txBody>
      </p:sp>
      <p:sp>
        <p:nvSpPr>
          <p:cNvPr id="256" name="TextBox 255">
            <a:extLst>
              <a:ext uri="{FF2B5EF4-FFF2-40B4-BE49-F238E27FC236}">
                <a16:creationId xmlns:a16="http://schemas.microsoft.com/office/drawing/2014/main" id="{DE880490-1A03-4896-A940-969B34DFF9AD}"/>
              </a:ext>
            </a:extLst>
          </p:cNvPr>
          <p:cNvSpPr txBox="1"/>
          <p:nvPr/>
        </p:nvSpPr>
        <p:spPr>
          <a:xfrm>
            <a:off x="3190918" y="5825334"/>
            <a:ext cx="650178" cy="286232"/>
          </a:xfrm>
          <a:prstGeom prst="rect">
            <a:avLst/>
          </a:prstGeom>
        </p:spPr>
        <p:txBody>
          <a:bodyPr wrap="none">
            <a:spAutoFit/>
          </a:bodyPr>
          <a:lstStyle>
            <a:defPPr>
              <a:defRPr lang="en-US"/>
            </a:defPPr>
            <a:lvl1pPr algn="r" defTabSz="932239">
              <a:lnSpc>
                <a:spcPct val="90000"/>
              </a:lnSpc>
              <a:defRPr sz="1428" kern="0" spc="120">
                <a:gradFill>
                  <a:gsLst>
                    <a:gs pos="0">
                      <a:schemeClr val="tx1"/>
                    </a:gs>
                    <a:gs pos="100000">
                      <a:schemeClr val="tx1"/>
                    </a:gs>
                  </a:gsLst>
                  <a:lin ang="16200000" scaled="1"/>
                </a:gradFill>
                <a:latin typeface="Segoe UI"/>
                <a:ea typeface="ＭＳ Ｐゴシック" charset="0"/>
              </a:defRPr>
            </a:lvl1pPr>
          </a:lstStyle>
          <a:p>
            <a:r>
              <a:rPr lang="en-US" sz="1400" dirty="0"/>
              <a:t>Apps</a:t>
            </a:r>
          </a:p>
        </p:txBody>
      </p:sp>
      <p:sp>
        <p:nvSpPr>
          <p:cNvPr id="2" name="Title 1">
            <a:extLst>
              <a:ext uri="{FF2B5EF4-FFF2-40B4-BE49-F238E27FC236}">
                <a16:creationId xmlns:a16="http://schemas.microsoft.com/office/drawing/2014/main" id="{FBC7E1C6-FE21-4715-A5EC-CB74DE24B339}"/>
              </a:ext>
            </a:extLst>
          </p:cNvPr>
          <p:cNvSpPr>
            <a:spLocks noGrp="1"/>
          </p:cNvSpPr>
          <p:nvPr>
            <p:ph type="title"/>
          </p:nvPr>
        </p:nvSpPr>
        <p:spPr>
          <a:xfrm>
            <a:off x="274639" y="295274"/>
            <a:ext cx="11889564" cy="1341109"/>
          </a:xfrm>
        </p:spPr>
        <p:txBody>
          <a:bodyPr/>
          <a:lstStyle/>
          <a:p>
            <a:r>
              <a:rPr lang="en-US" dirty="0"/>
              <a:t>Protect at the front door with </a:t>
            </a:r>
            <a:br>
              <a:rPr lang="en-US" dirty="0"/>
            </a:br>
            <a:r>
              <a:rPr lang="en-US" dirty="0">
                <a:gradFill>
                  <a:gsLst>
                    <a:gs pos="1250">
                      <a:schemeClr val="tx2"/>
                    </a:gs>
                    <a:gs pos="100000">
                      <a:schemeClr val="tx2"/>
                    </a:gs>
                  </a:gsLst>
                  <a:lin ang="5400000" scaled="0"/>
                </a:gradFill>
              </a:rPr>
              <a:t>Conditional Access</a:t>
            </a:r>
          </a:p>
        </p:txBody>
      </p:sp>
      <p:sp>
        <p:nvSpPr>
          <p:cNvPr id="138" name="POI_ECAF" title="Icon of a map location marker">
            <a:extLst>
              <a:ext uri="{FF2B5EF4-FFF2-40B4-BE49-F238E27FC236}">
                <a16:creationId xmlns:a16="http://schemas.microsoft.com/office/drawing/2014/main" id="{A7625415-3BD0-446F-AB50-944146CCC07B}"/>
              </a:ext>
            </a:extLst>
          </p:cNvPr>
          <p:cNvSpPr>
            <a:spLocks noChangeAspect="1" noEditPoints="1"/>
          </p:cNvSpPr>
          <p:nvPr/>
        </p:nvSpPr>
        <p:spPr bwMode="auto">
          <a:xfrm>
            <a:off x="3708264" y="5053141"/>
            <a:ext cx="228577" cy="365760"/>
          </a:xfrm>
          <a:custGeom>
            <a:avLst/>
            <a:gdLst>
              <a:gd name="T0" fmla="*/ 2132 w 2244"/>
              <a:gd name="T1" fmla="*/ 1570 h 3590"/>
              <a:gd name="T2" fmla="*/ 1122 w 2244"/>
              <a:gd name="T3" fmla="*/ 3590 h 3590"/>
              <a:gd name="T4" fmla="*/ 112 w 2244"/>
              <a:gd name="T5" fmla="*/ 1570 h 3590"/>
              <a:gd name="T6" fmla="*/ 0 w 2244"/>
              <a:gd name="T7" fmla="*/ 1122 h 3590"/>
              <a:gd name="T8" fmla="*/ 1122 w 2244"/>
              <a:gd name="T9" fmla="*/ 0 h 3590"/>
              <a:gd name="T10" fmla="*/ 2244 w 2244"/>
              <a:gd name="T11" fmla="*/ 1122 h 3590"/>
              <a:gd name="T12" fmla="*/ 2132 w 2244"/>
              <a:gd name="T13" fmla="*/ 1570 h 3590"/>
              <a:gd name="T14" fmla="*/ 1122 w 2244"/>
              <a:gd name="T15" fmla="*/ 504 h 3590"/>
              <a:gd name="T16" fmla="*/ 501 w 2244"/>
              <a:gd name="T17" fmla="*/ 1125 h 3590"/>
              <a:gd name="T18" fmla="*/ 1122 w 2244"/>
              <a:gd name="T19" fmla="*/ 1746 h 3590"/>
              <a:gd name="T20" fmla="*/ 1743 w 2244"/>
              <a:gd name="T21" fmla="*/ 1125 h 3590"/>
              <a:gd name="T22" fmla="*/ 1122 w 2244"/>
              <a:gd name="T23" fmla="*/ 504 h 3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4" h="3590">
                <a:moveTo>
                  <a:pt x="2132" y="1570"/>
                </a:moveTo>
                <a:cubicBezTo>
                  <a:pt x="1122" y="3590"/>
                  <a:pt x="1122" y="3590"/>
                  <a:pt x="1122" y="3590"/>
                </a:cubicBezTo>
                <a:cubicBezTo>
                  <a:pt x="112" y="1570"/>
                  <a:pt x="112" y="1570"/>
                  <a:pt x="112" y="1570"/>
                </a:cubicBezTo>
                <a:cubicBezTo>
                  <a:pt x="41" y="1432"/>
                  <a:pt x="0" y="1281"/>
                  <a:pt x="0" y="1122"/>
                </a:cubicBezTo>
                <a:cubicBezTo>
                  <a:pt x="0" y="502"/>
                  <a:pt x="502" y="0"/>
                  <a:pt x="1122" y="0"/>
                </a:cubicBezTo>
                <a:cubicBezTo>
                  <a:pt x="1742" y="0"/>
                  <a:pt x="2244" y="502"/>
                  <a:pt x="2244" y="1122"/>
                </a:cubicBezTo>
                <a:cubicBezTo>
                  <a:pt x="2244" y="1281"/>
                  <a:pt x="2203" y="1432"/>
                  <a:pt x="2132" y="1570"/>
                </a:cubicBezTo>
                <a:close/>
                <a:moveTo>
                  <a:pt x="1122" y="504"/>
                </a:moveTo>
                <a:cubicBezTo>
                  <a:pt x="779" y="504"/>
                  <a:pt x="501" y="782"/>
                  <a:pt x="501" y="1125"/>
                </a:cubicBezTo>
                <a:cubicBezTo>
                  <a:pt x="501" y="1468"/>
                  <a:pt x="779" y="1746"/>
                  <a:pt x="1122" y="1746"/>
                </a:cubicBezTo>
                <a:cubicBezTo>
                  <a:pt x="1465" y="1746"/>
                  <a:pt x="1743" y="1468"/>
                  <a:pt x="1743" y="1125"/>
                </a:cubicBezTo>
                <a:cubicBezTo>
                  <a:pt x="1743" y="782"/>
                  <a:pt x="1465" y="504"/>
                  <a:pt x="1122" y="504"/>
                </a:cubicBezTo>
                <a:close/>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147" name="check 3" title="Icon of a checkmark with a circle around it">
            <a:extLst>
              <a:ext uri="{FF2B5EF4-FFF2-40B4-BE49-F238E27FC236}">
                <a16:creationId xmlns:a16="http://schemas.microsoft.com/office/drawing/2014/main" id="{EB9A11B9-D003-4674-8332-8278CE95A6BD}"/>
              </a:ext>
            </a:extLst>
          </p:cNvPr>
          <p:cNvSpPr>
            <a:spLocks noChangeAspect="1" noEditPoints="1"/>
          </p:cNvSpPr>
          <p:nvPr/>
        </p:nvSpPr>
        <p:spPr bwMode="auto">
          <a:xfrm>
            <a:off x="7920193" y="2571188"/>
            <a:ext cx="377454" cy="375266"/>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 name="Group 3">
            <a:extLst>
              <a:ext uri="{FF2B5EF4-FFF2-40B4-BE49-F238E27FC236}">
                <a16:creationId xmlns:a16="http://schemas.microsoft.com/office/drawing/2014/main" id="{E5EEF477-626B-4CEC-922F-8466330852F3}"/>
              </a:ext>
            </a:extLst>
          </p:cNvPr>
          <p:cNvGrpSpPr/>
          <p:nvPr/>
        </p:nvGrpSpPr>
        <p:grpSpPr>
          <a:xfrm>
            <a:off x="8156017" y="4861219"/>
            <a:ext cx="768096" cy="768096"/>
            <a:chOff x="8213167" y="4873741"/>
            <a:chExt cx="768096" cy="768096"/>
          </a:xfrm>
        </p:grpSpPr>
        <p:sp>
          <p:nvSpPr>
            <p:cNvPr id="89" name="Oval 88"/>
            <p:cNvSpPr/>
            <p:nvPr/>
          </p:nvSpPr>
          <p:spPr bwMode="auto">
            <a:xfrm>
              <a:off x="8213167" y="4873741"/>
              <a:ext cx="768096" cy="768096"/>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24" name="Group 223">
              <a:extLst>
                <a:ext uri="{FF2B5EF4-FFF2-40B4-BE49-F238E27FC236}">
                  <a16:creationId xmlns:a16="http://schemas.microsoft.com/office/drawing/2014/main" id="{0EF7FB8C-037F-4432-A601-68801EE11501}"/>
                </a:ext>
              </a:extLst>
            </p:cNvPr>
            <p:cNvGrpSpPr/>
            <p:nvPr/>
          </p:nvGrpSpPr>
          <p:grpSpPr>
            <a:xfrm>
              <a:off x="8409763" y="5070337"/>
              <a:ext cx="374904" cy="374904"/>
              <a:chOff x="8375214" y="5035787"/>
              <a:chExt cx="374904" cy="374904"/>
            </a:xfrm>
          </p:grpSpPr>
          <p:sp>
            <p:nvSpPr>
              <p:cNvPr id="16" name="Oval 15">
                <a:extLst>
                  <a:ext uri="{FF2B5EF4-FFF2-40B4-BE49-F238E27FC236}">
                    <a16:creationId xmlns:a16="http://schemas.microsoft.com/office/drawing/2014/main" id="{F663DD90-651F-4346-A243-CC91AD266DE3}"/>
                  </a:ext>
                </a:extLst>
              </p:cNvPr>
              <p:cNvSpPr/>
              <p:nvPr/>
            </p:nvSpPr>
            <p:spPr bwMode="auto">
              <a:xfrm>
                <a:off x="8375214" y="5035787"/>
                <a:ext cx="374904" cy="374904"/>
              </a:xfrm>
              <a:prstGeom prst="ellipse">
                <a:avLst/>
              </a:prstGeom>
              <a:noFill/>
              <a:ln w="158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6" name="Plus Sign 25">
                <a:extLst>
                  <a:ext uri="{FF2B5EF4-FFF2-40B4-BE49-F238E27FC236}">
                    <a16:creationId xmlns:a16="http://schemas.microsoft.com/office/drawing/2014/main" id="{8343553A-1156-4854-B786-06A75F34E382}"/>
                  </a:ext>
                </a:extLst>
              </p:cNvPr>
              <p:cNvSpPr/>
              <p:nvPr/>
            </p:nvSpPr>
            <p:spPr bwMode="auto">
              <a:xfrm rot="2700000">
                <a:off x="8381709" y="5042282"/>
                <a:ext cx="361915" cy="361915"/>
              </a:xfrm>
              <a:prstGeom prst="mathPlus">
                <a:avLst>
                  <a:gd name="adj1" fmla="val 5381"/>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spTree>
    <p:extLst>
      <p:ext uri="{BB962C8B-B14F-4D97-AF65-F5344CB8AC3E}">
        <p14:creationId xmlns:p14="http://schemas.microsoft.com/office/powerpoint/2010/main" val="5001812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
                                        </p:tgtEl>
                                        <p:attrNameLst>
                                          <p:attrName>style.visibility</p:attrName>
                                        </p:attrNameLst>
                                      </p:cBhvr>
                                      <p:to>
                                        <p:strVal val="visible"/>
                                      </p:to>
                                    </p:set>
                                    <p:animEffect transition="in" filter="fade">
                                      <p:cBhvr>
                                        <p:cTn id="7" dur="500"/>
                                        <p:tgtEl>
                                          <p:spTgt spid="2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par>
                                <p:cTn id="11" presetID="10" presetClass="entr" presetSubtype="0" fill="hold" nodeType="withEffect">
                                  <p:stCondLst>
                                    <p:cond delay="0"/>
                                  </p:stCondLst>
                                  <p:childTnLst>
                                    <p:set>
                                      <p:cBhvr>
                                        <p:cTn id="12" dur="1" fill="hold">
                                          <p:stCondLst>
                                            <p:cond delay="0"/>
                                          </p:stCondLst>
                                        </p:cTn>
                                        <p:tgtEl>
                                          <p:spTgt spid="110"/>
                                        </p:tgtEl>
                                        <p:attrNameLst>
                                          <p:attrName>style.visibility</p:attrName>
                                        </p:attrNameLst>
                                      </p:cBhvr>
                                      <p:to>
                                        <p:strVal val="visible"/>
                                      </p:to>
                                    </p:set>
                                    <p:animEffect transition="in" filter="fade">
                                      <p:cBhvr>
                                        <p:cTn id="13" dur="500"/>
                                        <p:tgtEl>
                                          <p:spTgt spid="1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8"/>
                                        </p:tgtEl>
                                        <p:attrNameLst>
                                          <p:attrName>style.visibility</p:attrName>
                                        </p:attrNameLst>
                                      </p:cBhvr>
                                      <p:to>
                                        <p:strVal val="visible"/>
                                      </p:to>
                                    </p:set>
                                    <p:animEffect transition="in" filter="fade">
                                      <p:cBhvr>
                                        <p:cTn id="16" dur="500"/>
                                        <p:tgtEl>
                                          <p:spTgt spid="118"/>
                                        </p:tgtEl>
                                      </p:cBhvr>
                                    </p:animEffect>
                                  </p:childTnLst>
                                </p:cTn>
                              </p:par>
                              <p:par>
                                <p:cTn id="17" presetID="10" presetClass="entr" presetSubtype="0" fill="hold" nodeType="withEffect">
                                  <p:stCondLst>
                                    <p:cond delay="0"/>
                                  </p:stCondLst>
                                  <p:childTnLst>
                                    <p:set>
                                      <p:cBhvr>
                                        <p:cTn id="18" dur="1" fill="hold">
                                          <p:stCondLst>
                                            <p:cond delay="0"/>
                                          </p:stCondLst>
                                        </p:cTn>
                                        <p:tgtEl>
                                          <p:spTgt spid="119"/>
                                        </p:tgtEl>
                                        <p:attrNameLst>
                                          <p:attrName>style.visibility</p:attrName>
                                        </p:attrNameLst>
                                      </p:cBhvr>
                                      <p:to>
                                        <p:strVal val="visible"/>
                                      </p:to>
                                    </p:set>
                                    <p:animEffect transition="in" filter="fade">
                                      <p:cBhvr>
                                        <p:cTn id="19" dur="500"/>
                                        <p:tgtEl>
                                          <p:spTgt spid="119"/>
                                        </p:tgtEl>
                                      </p:cBhvr>
                                    </p:animEffect>
                                  </p:childTnLst>
                                </p:cTn>
                              </p:par>
                              <p:par>
                                <p:cTn id="20" presetID="10" presetClass="entr" presetSubtype="0" fill="hold" nodeType="withEffect">
                                  <p:stCondLst>
                                    <p:cond delay="0"/>
                                  </p:stCondLst>
                                  <p:childTnLst>
                                    <p:set>
                                      <p:cBhvr>
                                        <p:cTn id="21" dur="1" fill="hold">
                                          <p:stCondLst>
                                            <p:cond delay="0"/>
                                          </p:stCondLst>
                                        </p:cTn>
                                        <p:tgtEl>
                                          <p:spTgt spid="128"/>
                                        </p:tgtEl>
                                        <p:attrNameLst>
                                          <p:attrName>style.visibility</p:attrName>
                                        </p:attrNameLst>
                                      </p:cBhvr>
                                      <p:to>
                                        <p:strVal val="visible"/>
                                      </p:to>
                                    </p:set>
                                    <p:animEffect transition="in" filter="fade">
                                      <p:cBhvr>
                                        <p:cTn id="22" dur="500"/>
                                        <p:tgtEl>
                                          <p:spTgt spid="1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8"/>
                                        </p:tgtEl>
                                        <p:attrNameLst>
                                          <p:attrName>style.visibility</p:attrName>
                                        </p:attrNameLst>
                                      </p:cBhvr>
                                      <p:to>
                                        <p:strVal val="visible"/>
                                      </p:to>
                                    </p:set>
                                    <p:animEffect transition="in" filter="fade">
                                      <p:cBhvr>
                                        <p:cTn id="25" dur="500"/>
                                        <p:tgtEl>
                                          <p:spTgt spid="148"/>
                                        </p:tgtEl>
                                      </p:cBhvr>
                                    </p:animEffect>
                                  </p:childTnLst>
                                </p:cTn>
                              </p:par>
                              <p:par>
                                <p:cTn id="26" presetID="10" presetClass="entr" presetSubtype="0" fill="hold" nodeType="withEffect">
                                  <p:stCondLst>
                                    <p:cond delay="0"/>
                                  </p:stCondLst>
                                  <p:childTnLst>
                                    <p:set>
                                      <p:cBhvr>
                                        <p:cTn id="27" dur="1" fill="hold">
                                          <p:stCondLst>
                                            <p:cond delay="0"/>
                                          </p:stCondLst>
                                        </p:cTn>
                                        <p:tgtEl>
                                          <p:spTgt spid="149"/>
                                        </p:tgtEl>
                                        <p:attrNameLst>
                                          <p:attrName>style.visibility</p:attrName>
                                        </p:attrNameLst>
                                      </p:cBhvr>
                                      <p:to>
                                        <p:strVal val="visible"/>
                                      </p:to>
                                    </p:set>
                                    <p:animEffect transition="in" filter="fade">
                                      <p:cBhvr>
                                        <p:cTn id="28" dur="500"/>
                                        <p:tgtEl>
                                          <p:spTgt spid="14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0"/>
                                        </p:tgtEl>
                                        <p:attrNameLst>
                                          <p:attrName>style.visibility</p:attrName>
                                        </p:attrNameLst>
                                      </p:cBhvr>
                                      <p:to>
                                        <p:strVal val="visible"/>
                                      </p:to>
                                    </p:set>
                                    <p:animEffect transition="in" filter="fade">
                                      <p:cBhvr>
                                        <p:cTn id="31" dur="500"/>
                                        <p:tgtEl>
                                          <p:spTgt spid="260"/>
                                        </p:tgtEl>
                                      </p:cBhvr>
                                    </p:animEffect>
                                  </p:childTnLst>
                                </p:cTn>
                              </p:par>
                              <p:par>
                                <p:cTn id="32" presetID="10" presetClass="entr" presetSubtype="0" fill="hold" nodeType="withEffect">
                                  <p:stCondLst>
                                    <p:cond delay="0"/>
                                  </p:stCondLst>
                                  <p:childTnLst>
                                    <p:set>
                                      <p:cBhvr>
                                        <p:cTn id="33" dur="1" fill="hold">
                                          <p:stCondLst>
                                            <p:cond delay="0"/>
                                          </p:stCondLst>
                                        </p:cTn>
                                        <p:tgtEl>
                                          <p:spTgt spid="246"/>
                                        </p:tgtEl>
                                        <p:attrNameLst>
                                          <p:attrName>style.visibility</p:attrName>
                                        </p:attrNameLst>
                                      </p:cBhvr>
                                      <p:to>
                                        <p:strVal val="visible"/>
                                      </p:to>
                                    </p:set>
                                    <p:animEffect transition="in" filter="fade">
                                      <p:cBhvr>
                                        <p:cTn id="34" dur="500"/>
                                        <p:tgtEl>
                                          <p:spTgt spid="24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3"/>
                                        </p:tgtEl>
                                        <p:attrNameLst>
                                          <p:attrName>style.visibility</p:attrName>
                                        </p:attrNameLst>
                                      </p:cBhvr>
                                      <p:to>
                                        <p:strVal val="visible"/>
                                      </p:to>
                                    </p:set>
                                    <p:animEffect transition="in" filter="fade">
                                      <p:cBhvr>
                                        <p:cTn id="37" dur="500"/>
                                        <p:tgtEl>
                                          <p:spTgt spid="25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4"/>
                                        </p:tgtEl>
                                        <p:attrNameLst>
                                          <p:attrName>style.visibility</p:attrName>
                                        </p:attrNameLst>
                                      </p:cBhvr>
                                      <p:to>
                                        <p:strVal val="visible"/>
                                      </p:to>
                                    </p:set>
                                    <p:animEffect transition="in" filter="fade">
                                      <p:cBhvr>
                                        <p:cTn id="40" dur="500"/>
                                        <p:tgtEl>
                                          <p:spTgt spid="25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5"/>
                                        </p:tgtEl>
                                        <p:attrNameLst>
                                          <p:attrName>style.visibility</p:attrName>
                                        </p:attrNameLst>
                                      </p:cBhvr>
                                      <p:to>
                                        <p:strVal val="visible"/>
                                      </p:to>
                                    </p:set>
                                    <p:animEffect transition="in" filter="fade">
                                      <p:cBhvr>
                                        <p:cTn id="43" dur="500"/>
                                        <p:tgtEl>
                                          <p:spTgt spid="25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56"/>
                                        </p:tgtEl>
                                        <p:attrNameLst>
                                          <p:attrName>style.visibility</p:attrName>
                                        </p:attrNameLst>
                                      </p:cBhvr>
                                      <p:to>
                                        <p:strVal val="visible"/>
                                      </p:to>
                                    </p:set>
                                    <p:animEffect transition="in" filter="fade">
                                      <p:cBhvr>
                                        <p:cTn id="46" dur="500"/>
                                        <p:tgtEl>
                                          <p:spTgt spid="25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38"/>
                                        </p:tgtEl>
                                        <p:attrNameLst>
                                          <p:attrName>style.visibility</p:attrName>
                                        </p:attrNameLst>
                                      </p:cBhvr>
                                      <p:to>
                                        <p:strVal val="visible"/>
                                      </p:to>
                                    </p:set>
                                    <p:animEffect transition="in" filter="fade">
                                      <p:cBhvr>
                                        <p:cTn id="49" dur="500"/>
                                        <p:tgtEl>
                                          <p:spTgt spid="13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31"/>
                                        </p:tgtEl>
                                        <p:attrNameLst>
                                          <p:attrName>style.visibility</p:attrName>
                                        </p:attrNameLst>
                                      </p:cBhvr>
                                      <p:to>
                                        <p:strVal val="visible"/>
                                      </p:to>
                                    </p:set>
                                    <p:animEffect transition="in" filter="fade">
                                      <p:cBhvr>
                                        <p:cTn id="55" dur="500"/>
                                        <p:tgtEl>
                                          <p:spTgt spid="13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25"/>
                                        </p:tgtEl>
                                        <p:attrNameLst>
                                          <p:attrName>style.visibility</p:attrName>
                                        </p:attrNameLst>
                                      </p:cBhvr>
                                      <p:to>
                                        <p:strVal val="visible"/>
                                      </p:to>
                                    </p:set>
                                    <p:animEffect transition="in" filter="fade">
                                      <p:cBhvr>
                                        <p:cTn id="60" dur="500"/>
                                        <p:tgtEl>
                                          <p:spTgt spid="22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44"/>
                                        </p:tgtEl>
                                        <p:attrNameLst>
                                          <p:attrName>style.visibility</p:attrName>
                                        </p:attrNameLst>
                                      </p:cBhvr>
                                      <p:to>
                                        <p:strVal val="visible"/>
                                      </p:to>
                                    </p:set>
                                    <p:animEffect transition="in" filter="fade">
                                      <p:cBhvr>
                                        <p:cTn id="63" dur="500"/>
                                        <p:tgtEl>
                                          <p:spTgt spid="244"/>
                                        </p:tgtEl>
                                      </p:cBhvr>
                                    </p:animEffect>
                                  </p:childTnLst>
                                </p:cTn>
                              </p:par>
                              <p:par>
                                <p:cTn id="64" presetID="10" presetClass="entr" presetSubtype="0" fill="hold" nodeType="withEffect">
                                  <p:stCondLst>
                                    <p:cond delay="0"/>
                                  </p:stCondLst>
                                  <p:childTnLst>
                                    <p:set>
                                      <p:cBhvr>
                                        <p:cTn id="65" dur="1" fill="hold">
                                          <p:stCondLst>
                                            <p:cond delay="0"/>
                                          </p:stCondLst>
                                        </p:cTn>
                                        <p:tgtEl>
                                          <p:spTgt spid="226"/>
                                        </p:tgtEl>
                                        <p:attrNameLst>
                                          <p:attrName>style.visibility</p:attrName>
                                        </p:attrNameLst>
                                      </p:cBhvr>
                                      <p:to>
                                        <p:strVal val="visible"/>
                                      </p:to>
                                    </p:set>
                                    <p:animEffect transition="in" filter="fade">
                                      <p:cBhvr>
                                        <p:cTn id="66" dur="500"/>
                                        <p:tgtEl>
                                          <p:spTgt spid="22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34"/>
                                        </p:tgtEl>
                                        <p:attrNameLst>
                                          <p:attrName>style.visibility</p:attrName>
                                        </p:attrNameLst>
                                      </p:cBhvr>
                                      <p:to>
                                        <p:strVal val="visible"/>
                                      </p:to>
                                    </p:set>
                                    <p:animEffect transition="in" filter="fade">
                                      <p:cBhvr>
                                        <p:cTn id="69" dur="500"/>
                                        <p:tgtEl>
                                          <p:spTgt spid="134"/>
                                        </p:tgtEl>
                                      </p:cBhvr>
                                    </p:animEffect>
                                  </p:childTnLst>
                                </p:cTn>
                              </p:par>
                              <p:par>
                                <p:cTn id="70" presetID="10" presetClass="entr" presetSubtype="0" fill="hold" nodeType="with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5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4"/>
                                        </p:tgtEl>
                                        <p:attrNameLst>
                                          <p:attrName>style.visibility</p:attrName>
                                        </p:attrNameLst>
                                      </p:cBhvr>
                                      <p:to>
                                        <p:strVal val="visible"/>
                                      </p:to>
                                    </p:set>
                                    <p:animEffect transition="in" filter="fade">
                                      <p:cBhvr>
                                        <p:cTn id="77" dur="500"/>
                                        <p:tgtEl>
                                          <p:spTgt spid="6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82"/>
                                        </p:tgtEl>
                                        <p:attrNameLst>
                                          <p:attrName>style.visibility</p:attrName>
                                        </p:attrNameLst>
                                      </p:cBhvr>
                                      <p:to>
                                        <p:strVal val="visible"/>
                                      </p:to>
                                    </p:set>
                                    <p:animEffect transition="in" filter="fade">
                                      <p:cBhvr>
                                        <p:cTn id="80" dur="500"/>
                                        <p:tgtEl>
                                          <p:spTgt spid="82"/>
                                        </p:tgtEl>
                                      </p:cBhvr>
                                    </p:animEffect>
                                  </p:childTnLst>
                                </p:cTn>
                              </p:par>
                              <p:par>
                                <p:cTn id="81" presetID="10" presetClass="entr" presetSubtype="0" fill="hold" nodeType="withEffect">
                                  <p:stCondLst>
                                    <p:cond delay="0"/>
                                  </p:stCondLst>
                                  <p:childTnLst>
                                    <p:set>
                                      <p:cBhvr>
                                        <p:cTn id="82" dur="1" fill="hold">
                                          <p:stCondLst>
                                            <p:cond delay="0"/>
                                          </p:stCondLst>
                                        </p:cTn>
                                        <p:tgtEl>
                                          <p:spTgt spid="78"/>
                                        </p:tgtEl>
                                        <p:attrNameLst>
                                          <p:attrName>style.visibility</p:attrName>
                                        </p:attrNameLst>
                                      </p:cBhvr>
                                      <p:to>
                                        <p:strVal val="visible"/>
                                      </p:to>
                                    </p:set>
                                    <p:animEffect transition="in" filter="fade">
                                      <p:cBhvr>
                                        <p:cTn id="83" dur="500"/>
                                        <p:tgtEl>
                                          <p:spTgt spid="7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83"/>
                                        </p:tgtEl>
                                        <p:attrNameLst>
                                          <p:attrName>style.visibility</p:attrName>
                                        </p:attrNameLst>
                                      </p:cBhvr>
                                      <p:to>
                                        <p:strVal val="visible"/>
                                      </p:to>
                                    </p:set>
                                    <p:animEffect transition="in" filter="fade">
                                      <p:cBhvr>
                                        <p:cTn id="86" dur="500"/>
                                        <p:tgtEl>
                                          <p:spTgt spid="8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87"/>
                                        </p:tgtEl>
                                        <p:attrNameLst>
                                          <p:attrName>style.visibility</p:attrName>
                                        </p:attrNameLst>
                                      </p:cBhvr>
                                      <p:to>
                                        <p:strVal val="visible"/>
                                      </p:to>
                                    </p:set>
                                    <p:animEffect transition="in" filter="fade">
                                      <p:cBhvr>
                                        <p:cTn id="89" dur="500"/>
                                        <p:tgtEl>
                                          <p:spTgt spid="8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fade">
                                      <p:cBhvr>
                                        <p:cTn id="92" dur="500"/>
                                        <p:tgtEl>
                                          <p:spTgt spid="15"/>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99"/>
                                        </p:tgtEl>
                                        <p:attrNameLst>
                                          <p:attrName>style.visibility</p:attrName>
                                        </p:attrNameLst>
                                      </p:cBhvr>
                                      <p:to>
                                        <p:strVal val="visible"/>
                                      </p:to>
                                    </p:set>
                                    <p:animEffect transition="in" filter="fade">
                                      <p:cBhvr>
                                        <p:cTn id="95" dur="500"/>
                                        <p:tgtEl>
                                          <p:spTgt spid="99"/>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47"/>
                                        </p:tgtEl>
                                        <p:attrNameLst>
                                          <p:attrName>style.visibility</p:attrName>
                                        </p:attrNameLst>
                                      </p:cBhvr>
                                      <p:to>
                                        <p:strVal val="visible"/>
                                      </p:to>
                                    </p:set>
                                    <p:animEffect transition="in" filter="fade">
                                      <p:cBhvr>
                                        <p:cTn id="98" dur="500"/>
                                        <p:tgtEl>
                                          <p:spTgt spid="147"/>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73"/>
                                        </p:tgtEl>
                                        <p:attrNameLst>
                                          <p:attrName>style.visibility</p:attrName>
                                        </p:attrNameLst>
                                      </p:cBhvr>
                                      <p:to>
                                        <p:strVal val="visible"/>
                                      </p:to>
                                    </p:set>
                                    <p:animEffect transition="in" filter="fade">
                                      <p:cBhvr>
                                        <p:cTn id="101" dur="500"/>
                                        <p:tgtEl>
                                          <p:spTgt spid="73"/>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55"/>
                                        </p:tgtEl>
                                        <p:attrNameLst>
                                          <p:attrName>style.visibility</p:attrName>
                                        </p:attrNameLst>
                                      </p:cBhvr>
                                      <p:to>
                                        <p:strVal val="visible"/>
                                      </p:to>
                                    </p:set>
                                    <p:animEffect transition="in" filter="fade">
                                      <p:cBhvr>
                                        <p:cTn id="104" dur="500"/>
                                        <p:tgtEl>
                                          <p:spTgt spid="55"/>
                                        </p:tgtEl>
                                      </p:cBhvr>
                                    </p:animEffect>
                                  </p:childTnLst>
                                </p:cTn>
                              </p:par>
                              <p:par>
                                <p:cTn id="105" presetID="10" presetClass="entr" presetSubtype="0" fill="hold" nodeType="withEffect">
                                  <p:stCondLst>
                                    <p:cond delay="0"/>
                                  </p:stCondLst>
                                  <p:childTnLst>
                                    <p:set>
                                      <p:cBhvr>
                                        <p:cTn id="106" dur="1" fill="hold">
                                          <p:stCondLst>
                                            <p:cond delay="0"/>
                                          </p:stCondLst>
                                        </p:cTn>
                                        <p:tgtEl>
                                          <p:spTgt spid="3"/>
                                        </p:tgtEl>
                                        <p:attrNameLst>
                                          <p:attrName>style.visibility</p:attrName>
                                        </p:attrNameLst>
                                      </p:cBhvr>
                                      <p:to>
                                        <p:strVal val="visible"/>
                                      </p:to>
                                    </p:set>
                                    <p:animEffect transition="in" filter="fade">
                                      <p:cBhvr>
                                        <p:cTn id="107" dur="500"/>
                                        <p:tgtEl>
                                          <p:spTgt spid="3"/>
                                        </p:tgtEl>
                                      </p:cBhvr>
                                    </p:animEffect>
                                  </p:childTnLst>
                                </p:cTn>
                              </p:par>
                              <p:par>
                                <p:cTn id="108" presetID="10" presetClass="entr" presetSubtype="0" fill="hold" nodeType="withEffect">
                                  <p:stCondLst>
                                    <p:cond delay="0"/>
                                  </p:stCondLst>
                                  <p:childTnLst>
                                    <p:set>
                                      <p:cBhvr>
                                        <p:cTn id="109" dur="1" fill="hold">
                                          <p:stCondLst>
                                            <p:cond delay="0"/>
                                          </p:stCondLst>
                                        </p:cTn>
                                        <p:tgtEl>
                                          <p:spTgt spid="5"/>
                                        </p:tgtEl>
                                        <p:attrNameLst>
                                          <p:attrName>style.visibility</p:attrName>
                                        </p:attrNameLst>
                                      </p:cBhvr>
                                      <p:to>
                                        <p:strVal val="visible"/>
                                      </p:to>
                                    </p:set>
                                    <p:animEffect transition="in" filter="fade">
                                      <p:cBhvr>
                                        <p:cTn id="110" dur="500"/>
                                        <p:tgtEl>
                                          <p:spTgt spid="5"/>
                                        </p:tgtEl>
                                      </p:cBhvr>
                                    </p:animEffect>
                                  </p:childTnLst>
                                </p:cTn>
                              </p:par>
                              <p:par>
                                <p:cTn id="111" presetID="10" presetClass="entr" presetSubtype="0" fill="hold" nodeType="withEffect">
                                  <p:stCondLst>
                                    <p:cond delay="0"/>
                                  </p:stCondLst>
                                  <p:childTnLst>
                                    <p:set>
                                      <p:cBhvr>
                                        <p:cTn id="112" dur="1" fill="hold">
                                          <p:stCondLst>
                                            <p:cond delay="0"/>
                                          </p:stCondLst>
                                        </p:cTn>
                                        <p:tgtEl>
                                          <p:spTgt spid="4"/>
                                        </p:tgtEl>
                                        <p:attrNameLst>
                                          <p:attrName>style.visibility</p:attrName>
                                        </p:attrNameLst>
                                      </p:cBhvr>
                                      <p:to>
                                        <p:strVal val="visible"/>
                                      </p:to>
                                    </p:set>
                                    <p:animEffect transition="in" filter="fade">
                                      <p:cBhvr>
                                        <p:cTn id="1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245" grpId="0" animBg="1"/>
      <p:bldP spid="225" grpId="0" animBg="1"/>
      <p:bldP spid="63" grpId="0"/>
      <p:bldP spid="8" grpId="0"/>
      <p:bldP spid="118" grpId="0" animBg="1"/>
      <p:bldP spid="148" grpId="0" animBg="1"/>
      <p:bldP spid="260" grpId="0" animBg="1"/>
      <p:bldP spid="131" grpId="0" animBg="1"/>
      <p:bldP spid="64" grpId="0"/>
      <p:bldP spid="73" grpId="0" animBg="1"/>
      <p:bldP spid="82" grpId="0"/>
      <p:bldP spid="55" grpId="0" animBg="1"/>
      <p:bldP spid="83" grpId="0"/>
      <p:bldP spid="87" grpId="0"/>
      <p:bldP spid="15" grpId="0"/>
      <p:bldP spid="99" grpId="0"/>
      <p:bldP spid="244" grpId="0" animBg="1"/>
      <p:bldP spid="253" grpId="0"/>
      <p:bldP spid="254" grpId="0"/>
      <p:bldP spid="255" grpId="0"/>
      <p:bldP spid="256" grpId="0"/>
      <p:bldP spid="138" grpId="0" animBg="1"/>
      <p:bldP spid="1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10">
            <a:extLst>
              <a:ext uri="{FF2B5EF4-FFF2-40B4-BE49-F238E27FC236}">
                <a16:creationId xmlns:a16="http://schemas.microsoft.com/office/drawing/2014/main" id="{5D3FB236-DA46-4572-9822-035D5299E58C}"/>
              </a:ext>
            </a:extLst>
          </p:cNvPr>
          <p:cNvSpPr txBox="1"/>
          <p:nvPr/>
        </p:nvSpPr>
        <p:spPr>
          <a:xfrm flipH="1">
            <a:off x="3284620" y="3507058"/>
            <a:ext cx="1828800" cy="424732"/>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30"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Platform</a:t>
            </a:r>
          </a:p>
        </p:txBody>
      </p:sp>
      <p:sp>
        <p:nvSpPr>
          <p:cNvPr id="36" name="3D">
            <a:extLst>
              <a:ext uri="{FF2B5EF4-FFF2-40B4-BE49-F238E27FC236}">
                <a16:creationId xmlns:a16="http://schemas.microsoft.com/office/drawing/2014/main" id="{2BF17158-5B92-43D7-8C07-77D4B5E35A09}"/>
              </a:ext>
            </a:extLst>
          </p:cNvPr>
          <p:cNvSpPr>
            <a:spLocks noChangeAspect="1" noEditPoints="1"/>
          </p:cNvSpPr>
          <p:nvPr/>
        </p:nvSpPr>
        <p:spPr bwMode="auto">
          <a:xfrm>
            <a:off x="4027990" y="2948496"/>
            <a:ext cx="342059" cy="365760"/>
          </a:xfrm>
          <a:custGeom>
            <a:avLst/>
            <a:gdLst>
              <a:gd name="T0" fmla="*/ 67 w 534"/>
              <a:gd name="T1" fmla="*/ 117 h 571"/>
              <a:gd name="T2" fmla="*/ 232 w 534"/>
              <a:gd name="T3" fmla="*/ 35 h 571"/>
              <a:gd name="T4" fmla="*/ 302 w 534"/>
              <a:gd name="T5" fmla="*/ 33 h 571"/>
              <a:gd name="T6" fmla="*/ 467 w 534"/>
              <a:gd name="T7" fmla="*/ 117 h 571"/>
              <a:gd name="T8" fmla="*/ 534 w 534"/>
              <a:gd name="T9" fmla="*/ 461 h 571"/>
              <a:gd name="T10" fmla="*/ 534 w 534"/>
              <a:gd name="T11" fmla="*/ 427 h 571"/>
              <a:gd name="T12" fmla="*/ 467 w 534"/>
              <a:gd name="T13" fmla="*/ 427 h 571"/>
              <a:gd name="T14" fmla="*/ 467 w 534"/>
              <a:gd name="T15" fmla="*/ 495 h 571"/>
              <a:gd name="T16" fmla="*/ 534 w 534"/>
              <a:gd name="T17" fmla="*/ 495 h 571"/>
              <a:gd name="T18" fmla="*/ 534 w 534"/>
              <a:gd name="T19" fmla="*/ 461 h 571"/>
              <a:gd name="T20" fmla="*/ 302 w 534"/>
              <a:gd name="T21" fmla="*/ 537 h 571"/>
              <a:gd name="T22" fmla="*/ 302 w 534"/>
              <a:gd name="T23" fmla="*/ 502 h 571"/>
              <a:gd name="T24" fmla="*/ 232 w 534"/>
              <a:gd name="T25" fmla="*/ 502 h 571"/>
              <a:gd name="T26" fmla="*/ 232 w 534"/>
              <a:gd name="T27" fmla="*/ 571 h 571"/>
              <a:gd name="T28" fmla="*/ 302 w 534"/>
              <a:gd name="T29" fmla="*/ 571 h 571"/>
              <a:gd name="T30" fmla="*/ 302 w 534"/>
              <a:gd name="T31" fmla="*/ 537 h 571"/>
              <a:gd name="T32" fmla="*/ 67 w 534"/>
              <a:gd name="T33" fmla="*/ 461 h 571"/>
              <a:gd name="T34" fmla="*/ 67 w 534"/>
              <a:gd name="T35" fmla="*/ 427 h 571"/>
              <a:gd name="T36" fmla="*/ 0 w 534"/>
              <a:gd name="T37" fmla="*/ 427 h 571"/>
              <a:gd name="T38" fmla="*/ 0 w 534"/>
              <a:gd name="T39" fmla="*/ 495 h 571"/>
              <a:gd name="T40" fmla="*/ 67 w 534"/>
              <a:gd name="T41" fmla="*/ 495 h 571"/>
              <a:gd name="T42" fmla="*/ 67 w 534"/>
              <a:gd name="T43" fmla="*/ 461 h 571"/>
              <a:gd name="T44" fmla="*/ 67 w 534"/>
              <a:gd name="T45" fmla="*/ 152 h 571"/>
              <a:gd name="T46" fmla="*/ 67 w 534"/>
              <a:gd name="T47" fmla="*/ 117 h 571"/>
              <a:gd name="T48" fmla="*/ 0 w 534"/>
              <a:gd name="T49" fmla="*/ 117 h 571"/>
              <a:gd name="T50" fmla="*/ 0 w 534"/>
              <a:gd name="T51" fmla="*/ 186 h 571"/>
              <a:gd name="T52" fmla="*/ 67 w 534"/>
              <a:gd name="T53" fmla="*/ 186 h 571"/>
              <a:gd name="T54" fmla="*/ 67 w 534"/>
              <a:gd name="T55" fmla="*/ 152 h 571"/>
              <a:gd name="T56" fmla="*/ 302 w 534"/>
              <a:gd name="T57" fmla="*/ 227 h 571"/>
              <a:gd name="T58" fmla="*/ 302 w 534"/>
              <a:gd name="T59" fmla="*/ 193 h 571"/>
              <a:gd name="T60" fmla="*/ 232 w 534"/>
              <a:gd name="T61" fmla="*/ 193 h 571"/>
              <a:gd name="T62" fmla="*/ 232 w 534"/>
              <a:gd name="T63" fmla="*/ 261 h 571"/>
              <a:gd name="T64" fmla="*/ 302 w 534"/>
              <a:gd name="T65" fmla="*/ 261 h 571"/>
              <a:gd name="T66" fmla="*/ 302 w 534"/>
              <a:gd name="T67" fmla="*/ 227 h 571"/>
              <a:gd name="T68" fmla="*/ 302 w 534"/>
              <a:gd name="T69" fmla="*/ 33 h 571"/>
              <a:gd name="T70" fmla="*/ 302 w 534"/>
              <a:gd name="T71" fmla="*/ 0 h 571"/>
              <a:gd name="T72" fmla="*/ 232 w 534"/>
              <a:gd name="T73" fmla="*/ 0 h 571"/>
              <a:gd name="T74" fmla="*/ 232 w 534"/>
              <a:gd name="T75" fmla="*/ 69 h 571"/>
              <a:gd name="T76" fmla="*/ 302 w 534"/>
              <a:gd name="T77" fmla="*/ 69 h 571"/>
              <a:gd name="T78" fmla="*/ 302 w 534"/>
              <a:gd name="T79" fmla="*/ 33 h 571"/>
              <a:gd name="T80" fmla="*/ 534 w 534"/>
              <a:gd name="T81" fmla="*/ 152 h 571"/>
              <a:gd name="T82" fmla="*/ 534 w 534"/>
              <a:gd name="T83" fmla="*/ 117 h 571"/>
              <a:gd name="T84" fmla="*/ 467 w 534"/>
              <a:gd name="T85" fmla="*/ 117 h 571"/>
              <a:gd name="T86" fmla="*/ 467 w 534"/>
              <a:gd name="T87" fmla="*/ 186 h 571"/>
              <a:gd name="T88" fmla="*/ 534 w 534"/>
              <a:gd name="T89" fmla="*/ 186 h 571"/>
              <a:gd name="T90" fmla="*/ 534 w 534"/>
              <a:gd name="T91" fmla="*/ 152 h 571"/>
              <a:gd name="T92" fmla="*/ 302 w 534"/>
              <a:gd name="T93" fmla="*/ 229 h 571"/>
              <a:gd name="T94" fmla="*/ 467 w 534"/>
              <a:gd name="T95" fmla="*/ 152 h 571"/>
              <a:gd name="T96" fmla="*/ 501 w 534"/>
              <a:gd name="T97" fmla="*/ 186 h 571"/>
              <a:gd name="T98" fmla="*/ 501 w 534"/>
              <a:gd name="T99" fmla="*/ 427 h 571"/>
              <a:gd name="T100" fmla="*/ 268 w 534"/>
              <a:gd name="T101" fmla="*/ 261 h 571"/>
              <a:gd name="T102" fmla="*/ 268 w 534"/>
              <a:gd name="T103" fmla="*/ 502 h 571"/>
              <a:gd name="T104" fmla="*/ 34 w 534"/>
              <a:gd name="T105" fmla="*/ 186 h 571"/>
              <a:gd name="T106" fmla="*/ 34 w 534"/>
              <a:gd name="T107" fmla="*/ 427 h 571"/>
              <a:gd name="T108" fmla="*/ 67 w 534"/>
              <a:gd name="T109" fmla="*/ 152 h 571"/>
              <a:gd name="T110" fmla="*/ 232 w 534"/>
              <a:gd name="T111" fmla="*/ 229 h 571"/>
              <a:gd name="T112" fmla="*/ 302 w 534"/>
              <a:gd name="T113" fmla="*/ 537 h 571"/>
              <a:gd name="T114" fmla="*/ 467 w 534"/>
              <a:gd name="T115" fmla="*/ 461 h 571"/>
              <a:gd name="T116" fmla="*/ 232 w 534"/>
              <a:gd name="T117" fmla="*/ 539 h 571"/>
              <a:gd name="T118" fmla="*/ 67 w 534"/>
              <a:gd name="T119" fmla="*/ 46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4" h="571">
                <a:moveTo>
                  <a:pt x="67" y="117"/>
                </a:moveTo>
                <a:lnTo>
                  <a:pt x="232" y="35"/>
                </a:lnTo>
                <a:moveTo>
                  <a:pt x="302" y="33"/>
                </a:moveTo>
                <a:lnTo>
                  <a:pt x="467" y="117"/>
                </a:lnTo>
                <a:moveTo>
                  <a:pt x="534" y="461"/>
                </a:moveTo>
                <a:lnTo>
                  <a:pt x="534" y="427"/>
                </a:lnTo>
                <a:lnTo>
                  <a:pt x="467" y="427"/>
                </a:lnTo>
                <a:lnTo>
                  <a:pt x="467" y="495"/>
                </a:lnTo>
                <a:lnTo>
                  <a:pt x="534" y="495"/>
                </a:lnTo>
                <a:lnTo>
                  <a:pt x="534" y="461"/>
                </a:lnTo>
                <a:moveTo>
                  <a:pt x="302" y="537"/>
                </a:moveTo>
                <a:lnTo>
                  <a:pt x="302" y="502"/>
                </a:lnTo>
                <a:lnTo>
                  <a:pt x="232" y="502"/>
                </a:lnTo>
                <a:lnTo>
                  <a:pt x="232" y="571"/>
                </a:lnTo>
                <a:lnTo>
                  <a:pt x="302" y="571"/>
                </a:lnTo>
                <a:lnTo>
                  <a:pt x="302" y="537"/>
                </a:lnTo>
                <a:moveTo>
                  <a:pt x="67" y="461"/>
                </a:moveTo>
                <a:lnTo>
                  <a:pt x="67" y="427"/>
                </a:lnTo>
                <a:lnTo>
                  <a:pt x="0" y="427"/>
                </a:lnTo>
                <a:lnTo>
                  <a:pt x="0" y="495"/>
                </a:lnTo>
                <a:lnTo>
                  <a:pt x="67" y="495"/>
                </a:lnTo>
                <a:lnTo>
                  <a:pt x="67" y="461"/>
                </a:lnTo>
                <a:moveTo>
                  <a:pt x="67" y="152"/>
                </a:moveTo>
                <a:lnTo>
                  <a:pt x="67" y="117"/>
                </a:lnTo>
                <a:lnTo>
                  <a:pt x="0" y="117"/>
                </a:lnTo>
                <a:lnTo>
                  <a:pt x="0" y="186"/>
                </a:lnTo>
                <a:lnTo>
                  <a:pt x="67" y="186"/>
                </a:lnTo>
                <a:lnTo>
                  <a:pt x="67" y="152"/>
                </a:lnTo>
                <a:moveTo>
                  <a:pt x="302" y="227"/>
                </a:moveTo>
                <a:lnTo>
                  <a:pt x="302" y="193"/>
                </a:lnTo>
                <a:lnTo>
                  <a:pt x="232" y="193"/>
                </a:lnTo>
                <a:lnTo>
                  <a:pt x="232" y="261"/>
                </a:lnTo>
                <a:lnTo>
                  <a:pt x="302" y="261"/>
                </a:lnTo>
                <a:lnTo>
                  <a:pt x="302" y="227"/>
                </a:lnTo>
                <a:moveTo>
                  <a:pt x="302" y="33"/>
                </a:moveTo>
                <a:lnTo>
                  <a:pt x="302" y="0"/>
                </a:lnTo>
                <a:lnTo>
                  <a:pt x="232" y="0"/>
                </a:lnTo>
                <a:lnTo>
                  <a:pt x="232" y="69"/>
                </a:lnTo>
                <a:lnTo>
                  <a:pt x="302" y="69"/>
                </a:lnTo>
                <a:lnTo>
                  <a:pt x="302" y="33"/>
                </a:lnTo>
                <a:moveTo>
                  <a:pt x="534" y="152"/>
                </a:moveTo>
                <a:lnTo>
                  <a:pt x="534" y="117"/>
                </a:lnTo>
                <a:lnTo>
                  <a:pt x="467" y="117"/>
                </a:lnTo>
                <a:lnTo>
                  <a:pt x="467" y="186"/>
                </a:lnTo>
                <a:lnTo>
                  <a:pt x="534" y="186"/>
                </a:lnTo>
                <a:lnTo>
                  <a:pt x="534" y="152"/>
                </a:lnTo>
                <a:moveTo>
                  <a:pt x="302" y="229"/>
                </a:moveTo>
                <a:lnTo>
                  <a:pt x="467" y="152"/>
                </a:lnTo>
                <a:moveTo>
                  <a:pt x="501" y="186"/>
                </a:moveTo>
                <a:lnTo>
                  <a:pt x="501" y="427"/>
                </a:lnTo>
                <a:moveTo>
                  <a:pt x="268" y="261"/>
                </a:moveTo>
                <a:lnTo>
                  <a:pt x="268" y="502"/>
                </a:lnTo>
                <a:moveTo>
                  <a:pt x="34" y="186"/>
                </a:moveTo>
                <a:lnTo>
                  <a:pt x="34" y="427"/>
                </a:lnTo>
                <a:moveTo>
                  <a:pt x="67" y="152"/>
                </a:moveTo>
                <a:lnTo>
                  <a:pt x="232" y="229"/>
                </a:lnTo>
                <a:moveTo>
                  <a:pt x="302" y="537"/>
                </a:moveTo>
                <a:lnTo>
                  <a:pt x="467" y="461"/>
                </a:lnTo>
                <a:moveTo>
                  <a:pt x="232" y="539"/>
                </a:moveTo>
                <a:lnTo>
                  <a:pt x="67" y="461"/>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8" name="Freeform 6">
            <a:extLst>
              <a:ext uri="{FF2B5EF4-FFF2-40B4-BE49-F238E27FC236}">
                <a16:creationId xmlns:a16="http://schemas.microsoft.com/office/drawing/2014/main" id="{15922851-FBB2-48EC-8981-778F9A00F976}"/>
              </a:ext>
            </a:extLst>
          </p:cNvPr>
          <p:cNvSpPr>
            <a:spLocks/>
          </p:cNvSpPr>
          <p:nvPr/>
        </p:nvSpPr>
        <p:spPr bwMode="auto">
          <a:xfrm flipH="1">
            <a:off x="3148000" y="1003000"/>
            <a:ext cx="2477439" cy="2477438"/>
          </a:xfrm>
          <a:custGeom>
            <a:avLst/>
            <a:gdLst>
              <a:gd name="T0" fmla="*/ 0 w 671"/>
              <a:gd name="T1" fmla="*/ 0 h 671"/>
              <a:gd name="T2" fmla="*/ 671 w 671"/>
              <a:gd name="T3" fmla="*/ 671 h 671"/>
            </a:gdLst>
            <a:ahLst/>
            <a:cxnLst>
              <a:cxn ang="0">
                <a:pos x="T0" y="T1"/>
              </a:cxn>
              <a:cxn ang="0">
                <a:pos x="T2" y="T3"/>
              </a:cxn>
            </a:cxnLst>
            <a:rect l="0" t="0" r="r" b="b"/>
            <a:pathLst>
              <a:path w="671" h="671">
                <a:moveTo>
                  <a:pt x="0" y="0"/>
                </a:moveTo>
                <a:cubicBezTo>
                  <a:pt x="370" y="0"/>
                  <a:pt x="671" y="300"/>
                  <a:pt x="671" y="671"/>
                </a:cubicBezTo>
              </a:path>
            </a:pathLst>
          </a:custGeom>
          <a:noFill/>
          <a:ln w="19050" cap="flat" cmpd="sng" algn="ctr">
            <a:solidFill>
              <a:schemeClr val="bg1">
                <a:lumMod val="75000"/>
              </a:schemeClr>
            </a:solidFill>
            <a:prstDash val="solid"/>
            <a:headEnd type="none"/>
            <a:tailEnd type="none"/>
          </a:ln>
          <a:effectLst/>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Semilight"/>
              <a:cs typeface="Segoe UI" pitchFamily="34" charset="0"/>
            </a:endParaRPr>
          </a:p>
        </p:txBody>
      </p:sp>
      <p:sp>
        <p:nvSpPr>
          <p:cNvPr id="29" name="Freeform 7">
            <a:extLst>
              <a:ext uri="{FF2B5EF4-FFF2-40B4-BE49-F238E27FC236}">
                <a16:creationId xmlns:a16="http://schemas.microsoft.com/office/drawing/2014/main" id="{23D4E994-609F-4182-9233-CAB72DEE19A9}"/>
              </a:ext>
            </a:extLst>
          </p:cNvPr>
          <p:cNvSpPr>
            <a:spLocks/>
          </p:cNvSpPr>
          <p:nvPr/>
        </p:nvSpPr>
        <p:spPr bwMode="auto">
          <a:xfrm flipH="1">
            <a:off x="3291817" y="1363896"/>
            <a:ext cx="3386465" cy="1592833"/>
          </a:xfrm>
          <a:custGeom>
            <a:avLst/>
            <a:gdLst>
              <a:gd name="T0" fmla="*/ 0 w 917"/>
              <a:gd name="T1" fmla="*/ 185 h 431"/>
              <a:gd name="T2" fmla="*/ 917 w 917"/>
              <a:gd name="T3" fmla="*/ 431 h 431"/>
            </a:gdLst>
            <a:ahLst/>
            <a:cxnLst>
              <a:cxn ang="0">
                <a:pos x="T0" y="T1"/>
              </a:cxn>
              <a:cxn ang="0">
                <a:pos x="T2" y="T3"/>
              </a:cxn>
            </a:cxnLst>
            <a:rect l="0" t="0" r="r" b="b"/>
            <a:pathLst>
              <a:path w="917" h="431">
                <a:moveTo>
                  <a:pt x="0" y="185"/>
                </a:moveTo>
                <a:cubicBezTo>
                  <a:pt x="321" y="0"/>
                  <a:pt x="732" y="110"/>
                  <a:pt x="917" y="431"/>
                </a:cubicBezTo>
              </a:path>
            </a:pathLst>
          </a:custGeom>
          <a:noFill/>
          <a:ln w="19050" cap="flat" cmpd="sng" algn="ctr">
            <a:solidFill>
              <a:schemeClr val="tx2"/>
            </a:solidFill>
            <a:prstDash val="solid"/>
            <a:headEnd type="none"/>
            <a:tailEnd type="none"/>
          </a:ln>
          <a:effectLst/>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30" name="Freeform 8">
            <a:extLst>
              <a:ext uri="{FF2B5EF4-FFF2-40B4-BE49-F238E27FC236}">
                <a16:creationId xmlns:a16="http://schemas.microsoft.com/office/drawing/2014/main" id="{E959E3CF-788B-4ADC-8408-AB74F631EEAB}"/>
              </a:ext>
            </a:extLst>
          </p:cNvPr>
          <p:cNvSpPr>
            <a:spLocks/>
          </p:cNvSpPr>
          <p:nvPr/>
        </p:nvSpPr>
        <p:spPr bwMode="auto">
          <a:xfrm flipH="1">
            <a:off x="3674420" y="1890987"/>
            <a:ext cx="3389179" cy="1595546"/>
          </a:xfrm>
          <a:custGeom>
            <a:avLst/>
            <a:gdLst>
              <a:gd name="T0" fmla="*/ 0 w 917"/>
              <a:gd name="T1" fmla="*/ 432 h 432"/>
              <a:gd name="T2" fmla="*/ 917 w 917"/>
              <a:gd name="T3" fmla="*/ 186 h 432"/>
            </a:gdLst>
            <a:ahLst/>
            <a:cxnLst>
              <a:cxn ang="0">
                <a:pos x="T0" y="T1"/>
              </a:cxn>
              <a:cxn ang="0">
                <a:pos x="T2" y="T3"/>
              </a:cxn>
            </a:cxnLst>
            <a:rect l="0" t="0" r="r" b="b"/>
            <a:pathLst>
              <a:path w="917" h="432">
                <a:moveTo>
                  <a:pt x="0" y="432"/>
                </a:moveTo>
                <a:cubicBezTo>
                  <a:pt x="185" y="110"/>
                  <a:pt x="596" y="0"/>
                  <a:pt x="917" y="186"/>
                </a:cubicBezTo>
              </a:path>
            </a:pathLst>
          </a:custGeom>
          <a:noFill/>
          <a:ln w="19050" cap="flat" cmpd="sng" algn="ctr">
            <a:solidFill>
              <a:schemeClr val="bg1">
                <a:lumMod val="75000"/>
              </a:schemeClr>
            </a:solidFill>
            <a:prstDash val="solid"/>
            <a:headEnd type="none"/>
            <a:tailEnd type="none"/>
          </a:ln>
          <a:effectLst/>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31" name="Freeform 9">
            <a:extLst>
              <a:ext uri="{FF2B5EF4-FFF2-40B4-BE49-F238E27FC236}">
                <a16:creationId xmlns:a16="http://schemas.microsoft.com/office/drawing/2014/main" id="{AC4D1ABF-6E5E-4AF1-B6A7-53FAB93F0504}"/>
              </a:ext>
            </a:extLst>
          </p:cNvPr>
          <p:cNvSpPr>
            <a:spLocks/>
          </p:cNvSpPr>
          <p:nvPr/>
        </p:nvSpPr>
        <p:spPr bwMode="auto">
          <a:xfrm flipH="1">
            <a:off x="4203558" y="2435307"/>
            <a:ext cx="2480151" cy="2482865"/>
          </a:xfrm>
          <a:custGeom>
            <a:avLst/>
            <a:gdLst>
              <a:gd name="T0" fmla="*/ 0 w 671"/>
              <a:gd name="T1" fmla="*/ 672 h 672"/>
              <a:gd name="T2" fmla="*/ 671 w 671"/>
              <a:gd name="T3" fmla="*/ 0 h 672"/>
            </a:gdLst>
            <a:ahLst/>
            <a:cxnLst>
              <a:cxn ang="0">
                <a:pos x="T0" y="T1"/>
              </a:cxn>
              <a:cxn ang="0">
                <a:pos x="T2" y="T3"/>
              </a:cxn>
            </a:cxnLst>
            <a:rect l="0" t="0" r="r" b="b"/>
            <a:pathLst>
              <a:path w="671" h="672">
                <a:moveTo>
                  <a:pt x="0" y="672"/>
                </a:moveTo>
                <a:cubicBezTo>
                  <a:pt x="0" y="301"/>
                  <a:pt x="300" y="0"/>
                  <a:pt x="671" y="0"/>
                </a:cubicBezTo>
              </a:path>
            </a:pathLst>
          </a:custGeom>
          <a:noFill/>
          <a:ln w="19050" cap="flat" cmpd="sng" algn="ctr">
            <a:solidFill>
              <a:schemeClr val="bg1">
                <a:lumMod val="75000"/>
              </a:schemeClr>
            </a:solidFill>
            <a:prstDash val="solid"/>
            <a:headEnd type="none"/>
            <a:tailEnd type="none"/>
          </a:ln>
          <a:effectLst/>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81" name="TextBox 10">
            <a:extLst>
              <a:ext uri="{FF2B5EF4-FFF2-40B4-BE49-F238E27FC236}">
                <a16:creationId xmlns:a16="http://schemas.microsoft.com/office/drawing/2014/main" id="{94F62D86-8AE3-48DC-B89B-C1F057D8E8D9}"/>
              </a:ext>
            </a:extLst>
          </p:cNvPr>
          <p:cNvSpPr txBox="1"/>
          <p:nvPr/>
        </p:nvSpPr>
        <p:spPr>
          <a:xfrm>
            <a:off x="6479872" y="705037"/>
            <a:ext cx="2730417" cy="59093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472" fontAlgn="base">
              <a:lnSpc>
                <a:spcPct val="90000"/>
              </a:lnSpc>
              <a:spcBef>
                <a:spcPct val="0"/>
              </a:spcBef>
              <a:spcAft>
                <a:spcPct val="0"/>
              </a:spcAft>
              <a:defRPr/>
            </a:pPr>
            <a:r>
              <a:rPr lang="en-US" spc="120" dirty="0">
                <a:solidFill>
                  <a:srgbClr val="FFFFFF">
                    <a:lumMod val="75000"/>
                  </a:srgbClr>
                </a:solidFill>
                <a:latin typeface="Segoe UI Semilight"/>
                <a:cs typeface="Segoe UI" pitchFamily="34" charset="0"/>
              </a:rPr>
              <a:t>Identity &amp; access management </a:t>
            </a:r>
          </a:p>
        </p:txBody>
      </p:sp>
      <p:sp>
        <p:nvSpPr>
          <p:cNvPr id="82" name="TextBox 10">
            <a:extLst>
              <a:ext uri="{FF2B5EF4-FFF2-40B4-BE49-F238E27FC236}">
                <a16:creationId xmlns:a16="http://schemas.microsoft.com/office/drawing/2014/main" id="{FD871B1C-44DD-4877-B782-FD6C255AC55D}"/>
              </a:ext>
            </a:extLst>
          </p:cNvPr>
          <p:cNvSpPr txBox="1"/>
          <p:nvPr/>
        </p:nvSpPr>
        <p:spPr>
          <a:xfrm>
            <a:off x="7513102" y="1860678"/>
            <a:ext cx="2182500" cy="59093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472" fontAlgn="base">
              <a:lnSpc>
                <a:spcPct val="90000"/>
              </a:lnSpc>
              <a:spcBef>
                <a:spcPct val="0"/>
              </a:spcBef>
              <a:spcAft>
                <a:spcPct val="0"/>
              </a:spcAft>
              <a:defRPr/>
            </a:pPr>
            <a:r>
              <a:rPr lang="en-US" spc="120" dirty="0">
                <a:gradFill>
                  <a:gsLst>
                    <a:gs pos="0">
                      <a:srgbClr val="353535"/>
                    </a:gs>
                    <a:gs pos="100000">
                      <a:srgbClr val="353535"/>
                    </a:gs>
                  </a:gsLst>
                  <a:lin ang="5400000" scaled="0"/>
                </a:gradFill>
                <a:latin typeface="Segoe UI Semilight"/>
                <a:cs typeface="Segoe UI" pitchFamily="34" charset="0"/>
              </a:rPr>
              <a:t>Information protection</a:t>
            </a:r>
          </a:p>
        </p:txBody>
      </p:sp>
      <p:sp>
        <p:nvSpPr>
          <p:cNvPr id="83" name="TextBox 10">
            <a:extLst>
              <a:ext uri="{FF2B5EF4-FFF2-40B4-BE49-F238E27FC236}">
                <a16:creationId xmlns:a16="http://schemas.microsoft.com/office/drawing/2014/main" id="{2335FC4E-4419-4EDE-B70E-2B4E08D53173}"/>
              </a:ext>
            </a:extLst>
          </p:cNvPr>
          <p:cNvSpPr txBox="1"/>
          <p:nvPr/>
        </p:nvSpPr>
        <p:spPr>
          <a:xfrm>
            <a:off x="7148202" y="4993887"/>
            <a:ext cx="2062088" cy="59093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120" normalizeH="0" baseline="0" noProof="0" dirty="0">
                <a:ln>
                  <a:noFill/>
                </a:ln>
                <a:solidFill>
                  <a:srgbClr val="FFFFFF">
                    <a:lumMod val="75000"/>
                  </a:srgbClr>
                </a:solidFill>
                <a:effectLst/>
                <a:uLnTx/>
                <a:uFillTx/>
                <a:latin typeface="Segoe UI Semilight"/>
                <a:ea typeface="+mn-ea"/>
                <a:cs typeface="Segoe UI" pitchFamily="34" charset="0"/>
              </a:rPr>
              <a:t>Security management</a:t>
            </a:r>
          </a:p>
        </p:txBody>
      </p:sp>
      <p:sp>
        <p:nvSpPr>
          <p:cNvPr id="84" name="TextBox 10">
            <a:extLst>
              <a:ext uri="{FF2B5EF4-FFF2-40B4-BE49-F238E27FC236}">
                <a16:creationId xmlns:a16="http://schemas.microsoft.com/office/drawing/2014/main" id="{B00AF9FE-4371-412B-BFA6-50464E23D267}"/>
              </a:ext>
            </a:extLst>
          </p:cNvPr>
          <p:cNvSpPr txBox="1"/>
          <p:nvPr/>
        </p:nvSpPr>
        <p:spPr>
          <a:xfrm>
            <a:off x="7782048" y="3395447"/>
            <a:ext cx="2182500" cy="59093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120" normalizeH="0" baseline="0" noProof="0" dirty="0">
                <a:ln>
                  <a:noFill/>
                </a:ln>
                <a:solidFill>
                  <a:srgbClr val="FFFFFF">
                    <a:lumMod val="75000"/>
                  </a:srgbClr>
                </a:solidFill>
                <a:effectLst/>
                <a:uLnTx/>
                <a:uFillTx/>
                <a:latin typeface="Segoe UI Semilight"/>
                <a:ea typeface="+mn-ea"/>
                <a:cs typeface="Segoe UI" pitchFamily="34" charset="0"/>
              </a:rPr>
              <a:t>Threat </a:t>
            </a:r>
            <a:br>
              <a:rPr kumimoji="0" lang="en-US" sz="1800" b="0" i="0" u="none" strike="noStrike" kern="1200" cap="none" spc="120" normalizeH="0" baseline="0" noProof="0" dirty="0">
                <a:ln>
                  <a:noFill/>
                </a:ln>
                <a:solidFill>
                  <a:srgbClr val="FFFFFF">
                    <a:lumMod val="75000"/>
                  </a:srgbClr>
                </a:solidFill>
                <a:effectLst/>
                <a:uLnTx/>
                <a:uFillTx/>
                <a:latin typeface="Segoe UI Semilight"/>
                <a:ea typeface="+mn-ea"/>
                <a:cs typeface="Segoe UI" pitchFamily="34" charset="0"/>
              </a:rPr>
            </a:br>
            <a:r>
              <a:rPr kumimoji="0" lang="en-US" sz="1800" b="0" i="0" u="none" strike="noStrike" kern="1200" cap="none" spc="120" normalizeH="0" baseline="0" noProof="0" dirty="0">
                <a:ln>
                  <a:noFill/>
                </a:ln>
                <a:solidFill>
                  <a:srgbClr val="FFFFFF">
                    <a:lumMod val="75000"/>
                  </a:srgbClr>
                </a:solidFill>
                <a:effectLst/>
                <a:uLnTx/>
                <a:uFillTx/>
                <a:latin typeface="Segoe UI Semilight"/>
                <a:ea typeface="+mn-ea"/>
                <a:cs typeface="Segoe UI" pitchFamily="34" charset="0"/>
              </a:rPr>
              <a:t>protection</a:t>
            </a:r>
          </a:p>
        </p:txBody>
      </p:sp>
      <p:grpSp>
        <p:nvGrpSpPr>
          <p:cNvPr id="5" name="Group 4">
            <a:extLst>
              <a:ext uri="{FF2B5EF4-FFF2-40B4-BE49-F238E27FC236}">
                <a16:creationId xmlns:a16="http://schemas.microsoft.com/office/drawing/2014/main" id="{E8548629-7125-4597-B211-4934B4CEDD55}"/>
              </a:ext>
            </a:extLst>
          </p:cNvPr>
          <p:cNvGrpSpPr/>
          <p:nvPr/>
        </p:nvGrpSpPr>
        <p:grpSpPr>
          <a:xfrm>
            <a:off x="5625439" y="609860"/>
            <a:ext cx="781282" cy="781282"/>
            <a:chOff x="5625439" y="609860"/>
            <a:chExt cx="781282" cy="781282"/>
          </a:xfrm>
        </p:grpSpPr>
        <p:sp>
          <p:nvSpPr>
            <p:cNvPr id="69" name="Oval 68">
              <a:extLst>
                <a:ext uri="{FF2B5EF4-FFF2-40B4-BE49-F238E27FC236}">
                  <a16:creationId xmlns:a16="http://schemas.microsoft.com/office/drawing/2014/main" id="{8BECBA14-DC6F-4469-A9F6-0006303F699B}"/>
                </a:ext>
              </a:extLst>
            </p:cNvPr>
            <p:cNvSpPr/>
            <p:nvPr/>
          </p:nvSpPr>
          <p:spPr bwMode="auto">
            <a:xfrm>
              <a:off x="5625439" y="609860"/>
              <a:ext cx="781282" cy="781282"/>
            </a:xfrm>
            <a:prstGeom prst="ellipse">
              <a:avLst/>
            </a:prstGeom>
            <a:solidFill>
              <a:schemeClr val="tx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sp>
          <p:nvSpPr>
            <p:cNvPr id="18" name="ContactCard_EEBD">
              <a:extLst>
                <a:ext uri="{FF2B5EF4-FFF2-40B4-BE49-F238E27FC236}">
                  <a16:creationId xmlns:a16="http://schemas.microsoft.com/office/drawing/2014/main" id="{0F9FD0EF-9227-4D1E-8577-46F8A56CF6E6}"/>
                </a:ext>
              </a:extLst>
            </p:cNvPr>
            <p:cNvSpPr>
              <a:spLocks noChangeAspect="1" noEditPoints="1"/>
            </p:cNvSpPr>
            <p:nvPr/>
          </p:nvSpPr>
          <p:spPr bwMode="auto">
            <a:xfrm>
              <a:off x="5787480" y="832751"/>
              <a:ext cx="457200" cy="335501"/>
            </a:xfrm>
            <a:custGeom>
              <a:avLst/>
              <a:gdLst>
                <a:gd name="T0" fmla="*/ 2121 w 3742"/>
                <a:gd name="T1" fmla="*/ 998 h 2744"/>
                <a:gd name="T2" fmla="*/ 3368 w 3742"/>
                <a:gd name="T3" fmla="*/ 998 h 2744"/>
                <a:gd name="T4" fmla="*/ 2121 w 3742"/>
                <a:gd name="T5" fmla="*/ 1746 h 2744"/>
                <a:gd name="T6" fmla="*/ 2869 w 3742"/>
                <a:gd name="T7" fmla="*/ 1746 h 2744"/>
                <a:gd name="T8" fmla="*/ 3742 w 3742"/>
                <a:gd name="T9" fmla="*/ 0 h 2744"/>
                <a:gd name="T10" fmla="*/ 0 w 3742"/>
                <a:gd name="T11" fmla="*/ 0 h 2744"/>
                <a:gd name="T12" fmla="*/ 0 w 3742"/>
                <a:gd name="T13" fmla="*/ 2744 h 2744"/>
                <a:gd name="T14" fmla="*/ 3742 w 3742"/>
                <a:gd name="T15" fmla="*/ 2744 h 2744"/>
                <a:gd name="T16" fmla="*/ 3742 w 3742"/>
                <a:gd name="T17" fmla="*/ 0 h 2744"/>
                <a:gd name="T18" fmla="*/ 1123 w 3742"/>
                <a:gd name="T19" fmla="*/ 748 h 2744"/>
                <a:gd name="T20" fmla="*/ 748 w 3742"/>
                <a:gd name="T21" fmla="*/ 1123 h 2744"/>
                <a:gd name="T22" fmla="*/ 1123 w 3742"/>
                <a:gd name="T23" fmla="*/ 1497 h 2744"/>
                <a:gd name="T24" fmla="*/ 1497 w 3742"/>
                <a:gd name="T25" fmla="*/ 1123 h 2744"/>
                <a:gd name="T26" fmla="*/ 1123 w 3742"/>
                <a:gd name="T27" fmla="*/ 748 h 2744"/>
                <a:gd name="T28" fmla="*/ 1746 w 3742"/>
                <a:gd name="T29" fmla="*/ 2121 h 2744"/>
                <a:gd name="T30" fmla="*/ 1123 w 3742"/>
                <a:gd name="T31" fmla="*/ 1497 h 2744"/>
                <a:gd name="T32" fmla="*/ 499 w 3742"/>
                <a:gd name="T33" fmla="*/ 2121 h 2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2" h="2744">
                  <a:moveTo>
                    <a:pt x="2121" y="998"/>
                  </a:moveTo>
                  <a:cubicBezTo>
                    <a:pt x="3368" y="998"/>
                    <a:pt x="3368" y="998"/>
                    <a:pt x="3368" y="998"/>
                  </a:cubicBezTo>
                  <a:moveTo>
                    <a:pt x="2121" y="1746"/>
                  </a:moveTo>
                  <a:cubicBezTo>
                    <a:pt x="2869" y="1746"/>
                    <a:pt x="2869" y="1746"/>
                    <a:pt x="2869" y="1746"/>
                  </a:cubicBezTo>
                  <a:moveTo>
                    <a:pt x="3742" y="0"/>
                  </a:moveTo>
                  <a:cubicBezTo>
                    <a:pt x="0" y="0"/>
                    <a:pt x="0" y="0"/>
                    <a:pt x="0" y="0"/>
                  </a:cubicBezTo>
                  <a:cubicBezTo>
                    <a:pt x="0" y="2744"/>
                    <a:pt x="0" y="2744"/>
                    <a:pt x="0" y="2744"/>
                  </a:cubicBezTo>
                  <a:cubicBezTo>
                    <a:pt x="3742" y="2744"/>
                    <a:pt x="3742" y="2744"/>
                    <a:pt x="3742" y="2744"/>
                  </a:cubicBezTo>
                  <a:lnTo>
                    <a:pt x="3742" y="0"/>
                  </a:lnTo>
                  <a:close/>
                  <a:moveTo>
                    <a:pt x="1123" y="748"/>
                  </a:moveTo>
                  <a:cubicBezTo>
                    <a:pt x="916" y="748"/>
                    <a:pt x="748" y="916"/>
                    <a:pt x="748" y="1123"/>
                  </a:cubicBezTo>
                  <a:cubicBezTo>
                    <a:pt x="748" y="1329"/>
                    <a:pt x="916" y="1497"/>
                    <a:pt x="1123" y="1497"/>
                  </a:cubicBezTo>
                  <a:cubicBezTo>
                    <a:pt x="1329" y="1497"/>
                    <a:pt x="1497" y="1329"/>
                    <a:pt x="1497" y="1123"/>
                  </a:cubicBezTo>
                  <a:cubicBezTo>
                    <a:pt x="1497" y="916"/>
                    <a:pt x="1329" y="748"/>
                    <a:pt x="1123" y="748"/>
                  </a:cubicBezTo>
                  <a:close/>
                  <a:moveTo>
                    <a:pt x="1746" y="2121"/>
                  </a:moveTo>
                  <a:cubicBezTo>
                    <a:pt x="1746" y="1776"/>
                    <a:pt x="1467" y="1497"/>
                    <a:pt x="1123" y="1497"/>
                  </a:cubicBezTo>
                  <a:cubicBezTo>
                    <a:pt x="778" y="1497"/>
                    <a:pt x="499" y="1776"/>
                    <a:pt x="499" y="2121"/>
                  </a:cubicBezTo>
                </a:path>
              </a:pathLst>
            </a:custGeom>
            <a:noFill/>
            <a:ln w="15875"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4" name="Group 3">
            <a:extLst>
              <a:ext uri="{FF2B5EF4-FFF2-40B4-BE49-F238E27FC236}">
                <a16:creationId xmlns:a16="http://schemas.microsoft.com/office/drawing/2014/main" id="{F3FE946B-5220-415C-B173-7F7AE1D5A75A}"/>
              </a:ext>
            </a:extLst>
          </p:cNvPr>
          <p:cNvGrpSpPr/>
          <p:nvPr/>
        </p:nvGrpSpPr>
        <p:grpSpPr>
          <a:xfrm>
            <a:off x="6922619" y="3277719"/>
            <a:ext cx="781282" cy="781282"/>
            <a:chOff x="6621825" y="1828525"/>
            <a:chExt cx="781282" cy="781282"/>
          </a:xfrm>
          <a:solidFill>
            <a:schemeClr val="bg1">
              <a:lumMod val="75000"/>
            </a:schemeClr>
          </a:solidFill>
        </p:grpSpPr>
        <p:sp>
          <p:nvSpPr>
            <p:cNvPr id="74" name="Oval 73">
              <a:extLst>
                <a:ext uri="{FF2B5EF4-FFF2-40B4-BE49-F238E27FC236}">
                  <a16:creationId xmlns:a16="http://schemas.microsoft.com/office/drawing/2014/main" id="{68067144-A29F-4D5E-B2CC-4704920C18E7}"/>
                </a:ext>
              </a:extLst>
            </p:cNvPr>
            <p:cNvSpPr/>
            <p:nvPr/>
          </p:nvSpPr>
          <p:spPr bwMode="auto">
            <a:xfrm rot="1643308">
              <a:off x="6621825" y="1828525"/>
              <a:ext cx="781282" cy="781282"/>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9" name="Shield_EA18">
              <a:extLst>
                <a:ext uri="{FF2B5EF4-FFF2-40B4-BE49-F238E27FC236}">
                  <a16:creationId xmlns:a16="http://schemas.microsoft.com/office/drawing/2014/main" id="{EA884035-A965-4E25-951D-EC8CA745E7F4}"/>
                </a:ext>
              </a:extLst>
            </p:cNvPr>
            <p:cNvSpPr>
              <a:spLocks noChangeAspect="1"/>
            </p:cNvSpPr>
            <p:nvPr/>
          </p:nvSpPr>
          <p:spPr bwMode="auto">
            <a:xfrm>
              <a:off x="6840694" y="2036286"/>
              <a:ext cx="343544" cy="365760"/>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grpFill/>
            <a:ln w="15875" cap="sq">
              <a:solidFill>
                <a:srgbClr val="E6E6E6"/>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3" name="Group 2">
            <a:extLst>
              <a:ext uri="{FF2B5EF4-FFF2-40B4-BE49-F238E27FC236}">
                <a16:creationId xmlns:a16="http://schemas.microsoft.com/office/drawing/2014/main" id="{265D6638-4A52-49FE-8317-AE970EF59EA6}"/>
              </a:ext>
            </a:extLst>
          </p:cNvPr>
          <p:cNvGrpSpPr/>
          <p:nvPr/>
        </p:nvGrpSpPr>
        <p:grpSpPr>
          <a:xfrm>
            <a:off x="6665582" y="1765502"/>
            <a:ext cx="781282" cy="781282"/>
            <a:chOff x="6873999" y="3404401"/>
            <a:chExt cx="781282" cy="781282"/>
          </a:xfrm>
          <a:solidFill>
            <a:schemeClr val="bg1">
              <a:lumMod val="75000"/>
            </a:schemeClr>
          </a:solidFill>
        </p:grpSpPr>
        <p:sp>
          <p:nvSpPr>
            <p:cNvPr id="76" name="Oval 75">
              <a:extLst>
                <a:ext uri="{FF2B5EF4-FFF2-40B4-BE49-F238E27FC236}">
                  <a16:creationId xmlns:a16="http://schemas.microsoft.com/office/drawing/2014/main" id="{2B9CEE52-2311-412E-BDC7-4DED08E6026F}"/>
                </a:ext>
              </a:extLst>
            </p:cNvPr>
            <p:cNvSpPr/>
            <p:nvPr/>
          </p:nvSpPr>
          <p:spPr bwMode="auto">
            <a:xfrm rot="3422427">
              <a:off x="6873999" y="3404401"/>
              <a:ext cx="781282" cy="78128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0" name="document_6">
              <a:extLst>
                <a:ext uri="{FF2B5EF4-FFF2-40B4-BE49-F238E27FC236}">
                  <a16:creationId xmlns:a16="http://schemas.microsoft.com/office/drawing/2014/main" id="{BBED4135-C26E-4B16-9EDA-8888F7435FC1}"/>
                </a:ext>
              </a:extLst>
            </p:cNvPr>
            <p:cNvSpPr>
              <a:spLocks noChangeAspect="1" noEditPoints="1"/>
            </p:cNvSpPr>
            <p:nvPr/>
          </p:nvSpPr>
          <p:spPr bwMode="auto">
            <a:xfrm>
              <a:off x="7118336" y="3612162"/>
              <a:ext cx="292608" cy="365760"/>
            </a:xfrm>
            <a:custGeom>
              <a:avLst/>
              <a:gdLst>
                <a:gd name="T0" fmla="*/ 99 w 265"/>
                <a:gd name="T1" fmla="*/ 332 h 332"/>
                <a:gd name="T2" fmla="*/ 0 w 265"/>
                <a:gd name="T3" fmla="*/ 332 h 332"/>
                <a:gd name="T4" fmla="*/ 0 w 265"/>
                <a:gd name="T5" fmla="*/ 49 h 332"/>
                <a:gd name="T6" fmla="*/ 49 w 265"/>
                <a:gd name="T7" fmla="*/ 0 h 332"/>
                <a:gd name="T8" fmla="*/ 241 w 265"/>
                <a:gd name="T9" fmla="*/ 0 h 332"/>
                <a:gd name="T10" fmla="*/ 241 w 265"/>
                <a:gd name="T11" fmla="*/ 127 h 332"/>
                <a:gd name="T12" fmla="*/ 265 w 265"/>
                <a:gd name="T13" fmla="*/ 219 h 332"/>
                <a:gd name="T14" fmla="*/ 132 w 265"/>
                <a:gd name="T15" fmla="*/ 219 h 332"/>
                <a:gd name="T16" fmla="*/ 132 w 265"/>
                <a:gd name="T17" fmla="*/ 332 h 332"/>
                <a:gd name="T18" fmla="*/ 265 w 265"/>
                <a:gd name="T19" fmla="*/ 332 h 332"/>
                <a:gd name="T20" fmla="*/ 265 w 265"/>
                <a:gd name="T21" fmla="*/ 219 h 332"/>
                <a:gd name="T22" fmla="*/ 245 w 265"/>
                <a:gd name="T23" fmla="*/ 219 h 332"/>
                <a:gd name="T24" fmla="*/ 245 w 265"/>
                <a:gd name="T25" fmla="*/ 198 h 332"/>
                <a:gd name="T26" fmla="*/ 201 w 265"/>
                <a:gd name="T27" fmla="*/ 153 h 332"/>
                <a:gd name="T28" fmla="*/ 157 w 265"/>
                <a:gd name="T29" fmla="*/ 198 h 332"/>
                <a:gd name="T30" fmla="*/ 157 w 265"/>
                <a:gd name="T31"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5" h="332">
                  <a:moveTo>
                    <a:pt x="99" y="332"/>
                  </a:moveTo>
                  <a:cubicBezTo>
                    <a:pt x="0" y="332"/>
                    <a:pt x="0" y="332"/>
                    <a:pt x="0" y="332"/>
                  </a:cubicBezTo>
                  <a:cubicBezTo>
                    <a:pt x="0" y="49"/>
                    <a:pt x="0" y="49"/>
                    <a:pt x="0" y="49"/>
                  </a:cubicBezTo>
                  <a:cubicBezTo>
                    <a:pt x="49" y="0"/>
                    <a:pt x="49" y="0"/>
                    <a:pt x="49" y="0"/>
                  </a:cubicBezTo>
                  <a:cubicBezTo>
                    <a:pt x="241" y="0"/>
                    <a:pt x="241" y="0"/>
                    <a:pt x="241" y="0"/>
                  </a:cubicBezTo>
                  <a:cubicBezTo>
                    <a:pt x="241" y="127"/>
                    <a:pt x="241" y="127"/>
                    <a:pt x="241" y="127"/>
                  </a:cubicBezTo>
                  <a:moveTo>
                    <a:pt x="265" y="219"/>
                  </a:moveTo>
                  <a:cubicBezTo>
                    <a:pt x="132" y="219"/>
                    <a:pt x="132" y="219"/>
                    <a:pt x="132" y="219"/>
                  </a:cubicBezTo>
                  <a:cubicBezTo>
                    <a:pt x="132" y="332"/>
                    <a:pt x="132" y="332"/>
                    <a:pt x="132" y="332"/>
                  </a:cubicBezTo>
                  <a:cubicBezTo>
                    <a:pt x="265" y="332"/>
                    <a:pt x="265" y="332"/>
                    <a:pt x="265" y="332"/>
                  </a:cubicBezTo>
                  <a:lnTo>
                    <a:pt x="265" y="219"/>
                  </a:lnTo>
                  <a:close/>
                  <a:moveTo>
                    <a:pt x="245" y="219"/>
                  </a:moveTo>
                  <a:cubicBezTo>
                    <a:pt x="245" y="198"/>
                    <a:pt x="245" y="198"/>
                    <a:pt x="245" y="198"/>
                  </a:cubicBezTo>
                  <a:cubicBezTo>
                    <a:pt x="245" y="173"/>
                    <a:pt x="226" y="153"/>
                    <a:pt x="201" y="153"/>
                  </a:cubicBezTo>
                  <a:cubicBezTo>
                    <a:pt x="177" y="153"/>
                    <a:pt x="157" y="173"/>
                    <a:pt x="157" y="198"/>
                  </a:cubicBezTo>
                  <a:cubicBezTo>
                    <a:pt x="157" y="219"/>
                    <a:pt x="157" y="219"/>
                    <a:pt x="157" y="219"/>
                  </a:cubicBezTo>
                </a:path>
              </a:pathLst>
            </a:custGeom>
            <a:solidFill>
              <a:schemeClr val="tx2"/>
            </a:solidFill>
            <a:ln w="15875" cap="sq">
              <a:solidFill>
                <a:srgbClr val="E6E6E6"/>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grpSp>
      <p:sp>
        <p:nvSpPr>
          <p:cNvPr id="65" name="Oval 64">
            <a:extLst>
              <a:ext uri="{FF2B5EF4-FFF2-40B4-BE49-F238E27FC236}">
                <a16:creationId xmlns:a16="http://schemas.microsoft.com/office/drawing/2014/main" id="{9C25BABB-A9FA-4AE8-A248-7ACB2234A56E}"/>
              </a:ext>
            </a:extLst>
          </p:cNvPr>
          <p:cNvSpPr/>
          <p:nvPr/>
        </p:nvSpPr>
        <p:spPr bwMode="auto">
          <a:xfrm>
            <a:off x="3145599" y="2435376"/>
            <a:ext cx="2106840" cy="2106840"/>
          </a:xfrm>
          <a:prstGeom prst="ellipse">
            <a:avLst/>
          </a:prstGeom>
          <a:noFill/>
          <a:ln w="19050" cap="flat" cmpd="sng" algn="ctr">
            <a:solidFill>
              <a:schemeClr val="accent1"/>
            </a:solidFill>
            <a:prstDash val="solid"/>
            <a:headEnd type="none"/>
            <a:tailEnd type="none"/>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26" name="TextBox 25">
            <a:extLst>
              <a:ext uri="{FF2B5EF4-FFF2-40B4-BE49-F238E27FC236}">
                <a16:creationId xmlns:a16="http://schemas.microsoft.com/office/drawing/2014/main" id="{51EBA469-3692-412A-A887-E1AB5D6A3906}"/>
              </a:ext>
            </a:extLst>
          </p:cNvPr>
          <p:cNvSpPr txBox="1"/>
          <p:nvPr/>
        </p:nvSpPr>
        <p:spPr>
          <a:xfrm>
            <a:off x="-2415257" y="3058058"/>
            <a:ext cx="5227028"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120" normalizeH="0" baseline="0" noProof="0" dirty="0">
                <a:ln>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rPr>
              <a:t>Built in</a:t>
            </a:r>
            <a:r>
              <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rPr>
              <a:t> </a:t>
            </a:r>
            <a:br>
              <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rPr>
            </a:br>
            <a:r>
              <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rPr>
              <a:t>security</a:t>
            </a:r>
          </a:p>
        </p:txBody>
      </p:sp>
      <p:grpSp>
        <p:nvGrpSpPr>
          <p:cNvPr id="27" name="Group 26">
            <a:extLst>
              <a:ext uri="{FF2B5EF4-FFF2-40B4-BE49-F238E27FC236}">
                <a16:creationId xmlns:a16="http://schemas.microsoft.com/office/drawing/2014/main" id="{97C75DD8-E3C4-4190-80E2-A142C4D189D3}"/>
              </a:ext>
            </a:extLst>
          </p:cNvPr>
          <p:cNvGrpSpPr/>
          <p:nvPr/>
        </p:nvGrpSpPr>
        <p:grpSpPr>
          <a:xfrm>
            <a:off x="6293768" y="4898711"/>
            <a:ext cx="781282" cy="781282"/>
            <a:chOff x="6293768" y="4898711"/>
            <a:chExt cx="781282" cy="781282"/>
          </a:xfrm>
        </p:grpSpPr>
        <p:sp>
          <p:nvSpPr>
            <p:cNvPr id="32" name="Oval 31">
              <a:extLst>
                <a:ext uri="{FF2B5EF4-FFF2-40B4-BE49-F238E27FC236}">
                  <a16:creationId xmlns:a16="http://schemas.microsoft.com/office/drawing/2014/main" id="{3B93EB34-C804-4748-9774-EF2C58A8A255}"/>
                </a:ext>
              </a:extLst>
            </p:cNvPr>
            <p:cNvSpPr/>
            <p:nvPr/>
          </p:nvSpPr>
          <p:spPr bwMode="auto">
            <a:xfrm rot="5400000">
              <a:off x="6293768" y="4898711"/>
              <a:ext cx="781282" cy="781282"/>
            </a:xfrm>
            <a:prstGeom prst="ellipse">
              <a:avLst/>
            </a:prstGeom>
            <a:solidFill>
              <a:schemeClr val="bg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3" name="Freeform 5">
              <a:extLst>
                <a:ext uri="{FF2B5EF4-FFF2-40B4-BE49-F238E27FC236}">
                  <a16:creationId xmlns:a16="http://schemas.microsoft.com/office/drawing/2014/main" id="{AC758232-EE50-4050-8058-ADE9812EEE34}"/>
                </a:ext>
              </a:extLst>
            </p:cNvPr>
            <p:cNvSpPr>
              <a:spLocks noEditPoints="1"/>
            </p:cNvSpPr>
            <p:nvPr/>
          </p:nvSpPr>
          <p:spPr bwMode="auto">
            <a:xfrm>
              <a:off x="6534612" y="5079369"/>
              <a:ext cx="299594" cy="419967"/>
            </a:xfrm>
            <a:custGeom>
              <a:avLst/>
              <a:gdLst>
                <a:gd name="T0" fmla="*/ 544 w 544"/>
                <a:gd name="T1" fmla="*/ 768 h 768"/>
                <a:gd name="T2" fmla="*/ 0 w 544"/>
                <a:gd name="T3" fmla="*/ 768 h 768"/>
                <a:gd name="T4" fmla="*/ 0 w 544"/>
                <a:gd name="T5" fmla="*/ 360 h 768"/>
                <a:gd name="T6" fmla="*/ 544 w 544"/>
                <a:gd name="T7" fmla="*/ 360 h 768"/>
                <a:gd name="T8" fmla="*/ 544 w 544"/>
                <a:gd name="T9" fmla="*/ 768 h 768"/>
                <a:gd name="T10" fmla="*/ 447 w 544"/>
                <a:gd name="T11" fmla="*/ 360 h 768"/>
                <a:gd name="T12" fmla="*/ 447 w 544"/>
                <a:gd name="T13" fmla="*/ 172 h 768"/>
                <a:gd name="T14" fmla="*/ 276 w 544"/>
                <a:gd name="T15" fmla="*/ 0 h 768"/>
                <a:gd name="T16" fmla="*/ 105 w 544"/>
                <a:gd name="T17" fmla="*/ 172 h 768"/>
                <a:gd name="T18" fmla="*/ 105 w 544"/>
                <a:gd name="T19" fmla="*/ 36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4" h="768">
                  <a:moveTo>
                    <a:pt x="544" y="768"/>
                  </a:moveTo>
                  <a:cubicBezTo>
                    <a:pt x="0" y="768"/>
                    <a:pt x="0" y="768"/>
                    <a:pt x="0" y="768"/>
                  </a:cubicBezTo>
                  <a:cubicBezTo>
                    <a:pt x="0" y="360"/>
                    <a:pt x="0" y="360"/>
                    <a:pt x="0" y="360"/>
                  </a:cubicBezTo>
                  <a:cubicBezTo>
                    <a:pt x="544" y="360"/>
                    <a:pt x="544" y="360"/>
                    <a:pt x="544" y="360"/>
                  </a:cubicBezTo>
                  <a:lnTo>
                    <a:pt x="544" y="768"/>
                  </a:lnTo>
                  <a:close/>
                  <a:moveTo>
                    <a:pt x="447" y="360"/>
                  </a:moveTo>
                  <a:cubicBezTo>
                    <a:pt x="447" y="172"/>
                    <a:pt x="447" y="172"/>
                    <a:pt x="447" y="172"/>
                  </a:cubicBezTo>
                  <a:cubicBezTo>
                    <a:pt x="447" y="78"/>
                    <a:pt x="371" y="0"/>
                    <a:pt x="276" y="0"/>
                  </a:cubicBezTo>
                  <a:cubicBezTo>
                    <a:pt x="180" y="0"/>
                    <a:pt x="105" y="78"/>
                    <a:pt x="105" y="172"/>
                  </a:cubicBezTo>
                  <a:cubicBezTo>
                    <a:pt x="105" y="360"/>
                    <a:pt x="105" y="360"/>
                    <a:pt x="105" y="360"/>
                  </a:cubicBezTo>
                </a:path>
              </a:pathLst>
            </a:custGeom>
            <a:noFill/>
            <a:ln w="15875" cap="sq">
              <a:solidFill>
                <a:srgbClr val="E6E6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latin typeface="Segoe UI"/>
              </a:endParaRPr>
            </a:p>
          </p:txBody>
        </p:sp>
      </p:grpSp>
    </p:spTree>
    <p:extLst>
      <p:ext uri="{BB962C8B-B14F-4D97-AF65-F5344CB8AC3E}">
        <p14:creationId xmlns:p14="http://schemas.microsoft.com/office/powerpoint/2010/main" val="67295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extBox 166">
            <a:extLst>
              <a:ext uri="{FF2B5EF4-FFF2-40B4-BE49-F238E27FC236}">
                <a16:creationId xmlns:a16="http://schemas.microsoft.com/office/drawing/2014/main" id="{2BE74551-84EA-4076-99F8-5BB7CFFAE62E}"/>
              </a:ext>
            </a:extLst>
          </p:cNvPr>
          <p:cNvSpPr txBox="1"/>
          <p:nvPr/>
        </p:nvSpPr>
        <p:spPr>
          <a:xfrm>
            <a:off x="274639" y="3458115"/>
            <a:ext cx="5392736" cy="2850011"/>
          </a:xfrm>
          <a:prstGeom prst="rect">
            <a:avLst/>
          </a:prstGeom>
          <a:noFill/>
        </p:spPr>
        <p:txBody>
          <a:bodyPr wrap="square" lIns="182880" tIns="146304" rIns="182880" bIns="146304" rtlCol="0">
            <a:spAutoFit/>
          </a:bodyPr>
          <a:lstStyle>
            <a:defPPr>
              <a:defRPr lang="en-US"/>
            </a:defPPr>
            <a:lvl1pPr defTabSz="914224">
              <a:lnSpc>
                <a:spcPct val="90000"/>
              </a:lnSpc>
              <a:spcBef>
                <a:spcPts val="1200"/>
              </a:spcBef>
              <a:spcAft>
                <a:spcPts val="1200"/>
              </a:spcAft>
              <a:defRPr sz="2400" spc="7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sz="2000" dirty="0"/>
              <a:t>Do you know where your sensitive </a:t>
            </a:r>
            <a:br>
              <a:rPr lang="en-US" sz="2000" dirty="0"/>
            </a:br>
            <a:r>
              <a:rPr lang="en-US" sz="2000" dirty="0"/>
              <a:t>data resides? </a:t>
            </a:r>
          </a:p>
          <a:p>
            <a:r>
              <a:rPr lang="en-US" sz="2000" dirty="0"/>
              <a:t>Do you have control of your data as it travels inside and outside of your organization?</a:t>
            </a:r>
          </a:p>
          <a:p>
            <a:r>
              <a:rPr lang="en-US" sz="2000" dirty="0"/>
              <a:t>Are you using multiple solutions to classify, label, and protect sensitive data? </a:t>
            </a:r>
          </a:p>
        </p:txBody>
      </p:sp>
      <p:sp>
        <p:nvSpPr>
          <p:cNvPr id="2" name="Title 1">
            <a:extLst>
              <a:ext uri="{FF2B5EF4-FFF2-40B4-BE49-F238E27FC236}">
                <a16:creationId xmlns:a16="http://schemas.microsoft.com/office/drawing/2014/main" id="{DB4C892B-B393-4228-AC0A-88FE08980FC2}"/>
              </a:ext>
            </a:extLst>
          </p:cNvPr>
          <p:cNvSpPr>
            <a:spLocks noGrp="1"/>
          </p:cNvSpPr>
          <p:nvPr>
            <p:ph type="title"/>
          </p:nvPr>
        </p:nvSpPr>
        <p:spPr>
          <a:xfrm>
            <a:off x="274639" y="295274"/>
            <a:ext cx="5900077" cy="2771717"/>
          </a:xfrm>
        </p:spPr>
        <p:txBody>
          <a:bodyPr/>
          <a:lstStyle/>
          <a:p>
            <a:r>
              <a:rPr lang="en-US" dirty="0"/>
              <a:t>Do you have a strategy for protecting and managing  </a:t>
            </a:r>
            <a:r>
              <a:rPr lang="en-US" dirty="0">
                <a:gradFill>
                  <a:gsLst>
                    <a:gs pos="1250">
                      <a:schemeClr val="tx2"/>
                    </a:gs>
                    <a:gs pos="100000">
                      <a:schemeClr val="tx2"/>
                    </a:gs>
                  </a:gsLst>
                  <a:lin ang="5400000" scaled="0"/>
                </a:gradFill>
                <a:cs typeface="Segoe UI Semilight" panose="020B0402040204020203" pitchFamily="34" charset="0"/>
              </a:rPr>
              <a:t>sensitive</a:t>
            </a:r>
            <a:r>
              <a:rPr lang="en-US" dirty="0"/>
              <a:t> </a:t>
            </a:r>
            <a:r>
              <a:rPr lang="en-US" dirty="0">
                <a:gradFill>
                  <a:gsLst>
                    <a:gs pos="1250">
                      <a:schemeClr val="tx2"/>
                    </a:gs>
                    <a:gs pos="100000">
                      <a:schemeClr val="tx2"/>
                    </a:gs>
                  </a:gsLst>
                  <a:lin ang="5400000" scaled="0"/>
                </a:gradFill>
                <a:cs typeface="Segoe UI Semilight" panose="020B0402040204020203" pitchFamily="34" charset="0"/>
              </a:rPr>
              <a:t>information</a:t>
            </a:r>
            <a:r>
              <a:rPr lang="en-US" dirty="0"/>
              <a:t>?</a:t>
            </a:r>
          </a:p>
        </p:txBody>
      </p:sp>
      <p:pic>
        <p:nvPicPr>
          <p:cNvPr id="126" name="Picture 125">
            <a:extLst>
              <a:ext uri="{FF2B5EF4-FFF2-40B4-BE49-F238E27FC236}">
                <a16:creationId xmlns:a16="http://schemas.microsoft.com/office/drawing/2014/main" id="{F4978611-0C8F-4ADD-A60D-0F6AADD5520C}"/>
              </a:ext>
            </a:extLst>
          </p:cNvPr>
          <p:cNvPicPr>
            <a:picLocks noChangeAspect="1"/>
          </p:cNvPicPr>
          <p:nvPr/>
        </p:nvPicPr>
        <p:blipFill rotWithShape="1">
          <a:blip r:embed="rId3"/>
          <a:srcRect t="18446" r="52015"/>
          <a:stretch/>
        </p:blipFill>
        <p:spPr>
          <a:xfrm>
            <a:off x="6261759" y="-1"/>
            <a:ext cx="6174716" cy="6994525"/>
          </a:xfrm>
          <a:prstGeom prst="rect">
            <a:avLst/>
          </a:prstGeom>
        </p:spPr>
      </p:pic>
      <p:sp>
        <p:nvSpPr>
          <p:cNvPr id="169" name="Rectangle 168">
            <a:extLst>
              <a:ext uri="{FF2B5EF4-FFF2-40B4-BE49-F238E27FC236}">
                <a16:creationId xmlns:a16="http://schemas.microsoft.com/office/drawing/2014/main" id="{DD527072-1D1E-4BAE-9EE8-53C8B28DA163}"/>
              </a:ext>
            </a:extLst>
          </p:cNvPr>
          <p:cNvSpPr/>
          <p:nvPr/>
        </p:nvSpPr>
        <p:spPr bwMode="auto">
          <a:xfrm>
            <a:off x="4838700" y="6699251"/>
            <a:ext cx="1423059" cy="295274"/>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197727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1.99132E-7 1.31185E-6 L 0.01545 1.31185E-6 " pathEditMode="relative" rAng="0" ptsTypes="AA">
                                      <p:cBhvr>
                                        <p:cTn id="9" dur="750" spd="-100000" fill="hold"/>
                                        <p:tgtEl>
                                          <p:spTgt spid="2"/>
                                        </p:tgtEl>
                                        <p:attrNameLst>
                                          <p:attrName>ppt_x</p:attrName>
                                          <p:attrName>ppt_y</p:attrName>
                                        </p:attrNameLst>
                                      </p:cBhvr>
                                      <p:rCtr x="766" y="0"/>
                                    </p:animMotion>
                                  </p:childTnLst>
                                </p:cTn>
                              </p:par>
                              <p:par>
                                <p:cTn id="10" presetID="10" presetClass="entr" presetSubtype="0" fill="hold" grpId="0" nodeType="withEffect">
                                  <p:stCondLst>
                                    <p:cond delay="0"/>
                                  </p:stCondLst>
                                  <p:childTnLst>
                                    <p:set>
                                      <p:cBhvr>
                                        <p:cTn id="11" dur="1" fill="hold">
                                          <p:stCondLst>
                                            <p:cond delay="0"/>
                                          </p:stCondLst>
                                        </p:cTn>
                                        <p:tgtEl>
                                          <p:spTgt spid="167"/>
                                        </p:tgtEl>
                                        <p:attrNameLst>
                                          <p:attrName>style.visibility</p:attrName>
                                        </p:attrNameLst>
                                      </p:cBhvr>
                                      <p:to>
                                        <p:strVal val="visible"/>
                                      </p:to>
                                    </p:set>
                                    <p:animEffect transition="in" filter="fade">
                                      <p:cBhvr>
                                        <p:cTn id="12" dur="500"/>
                                        <p:tgtEl>
                                          <p:spTgt spid="167"/>
                                        </p:tgtEl>
                                      </p:cBhvr>
                                    </p:animEffect>
                                  </p:childTnLst>
                                </p:cTn>
                              </p:par>
                              <p:par>
                                <p:cTn id="13" presetID="42" presetClass="path" presetSubtype="0" decel="100000" fill="hold" grpId="1" nodeType="withEffect">
                                  <p:stCondLst>
                                    <p:cond delay="0"/>
                                  </p:stCondLst>
                                  <p:childTnLst>
                                    <p:animMotion origin="layout" path="M -7.3781E-7 1.0985E-6 L -7.3781E-7 0.02156 " pathEditMode="relative" rAng="0" ptsTypes="AA">
                                      <p:cBhvr>
                                        <p:cTn id="14" dur="750" spd="-100000" fill="hold"/>
                                        <p:tgtEl>
                                          <p:spTgt spid="167"/>
                                        </p:tgtEl>
                                        <p:attrNameLst>
                                          <p:attrName>ppt_x</p:attrName>
                                          <p:attrName>ppt_y</p:attrName>
                                        </p:attrNameLst>
                                      </p:cBhvr>
                                      <p:rCtr x="0" y="10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p:bldP spid="167" grpId="1"/>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40870-F50A-4250-84E8-7A6C6A512F54}"/>
              </a:ext>
            </a:extLst>
          </p:cNvPr>
          <p:cNvSpPr>
            <a:spLocks noGrp="1"/>
          </p:cNvSpPr>
          <p:nvPr>
            <p:ph type="title"/>
          </p:nvPr>
        </p:nvSpPr>
        <p:spPr/>
        <p:txBody>
          <a:bodyPr/>
          <a:lstStyle/>
          <a:p>
            <a:r>
              <a:rPr lang="en-US" dirty="0"/>
              <a:t>Information protection</a:t>
            </a:r>
            <a:br>
              <a:rPr lang="en-US" dirty="0"/>
            </a:br>
            <a:r>
              <a:rPr lang="en-US" sz="2000" spc="100" dirty="0">
                <a:gradFill>
                  <a:gsLst>
                    <a:gs pos="1250">
                      <a:schemeClr val="tx2"/>
                    </a:gs>
                    <a:gs pos="100000">
                      <a:schemeClr val="tx2"/>
                    </a:gs>
                  </a:gsLst>
                  <a:lin ang="5400000" scaled="0"/>
                </a:gradFill>
                <a:latin typeface="Segoe UI Semilight" panose="020B0402040204020203" pitchFamily="34" charset="0"/>
                <a:cs typeface="Segoe UI Semilight" panose="020B0402040204020203" pitchFamily="34" charset="0"/>
              </a:rPr>
              <a:t>Comprehensive protection of sensitive data throughout the lifecycle—across devices, </a:t>
            </a:r>
            <a:br>
              <a:rPr lang="en-US" sz="2000" spc="100" dirty="0">
                <a:gradFill>
                  <a:gsLst>
                    <a:gs pos="1250">
                      <a:schemeClr val="tx2"/>
                    </a:gs>
                    <a:gs pos="100000">
                      <a:schemeClr val="tx2"/>
                    </a:gs>
                  </a:gsLst>
                  <a:lin ang="5400000" scaled="0"/>
                </a:gradFill>
                <a:latin typeface="Segoe UI Semilight" panose="020B0402040204020203" pitchFamily="34" charset="0"/>
                <a:cs typeface="Segoe UI Semilight" panose="020B0402040204020203" pitchFamily="34" charset="0"/>
              </a:rPr>
            </a:br>
            <a:r>
              <a:rPr lang="en-US" sz="2000" spc="100" dirty="0">
                <a:gradFill>
                  <a:gsLst>
                    <a:gs pos="1250">
                      <a:schemeClr val="tx2"/>
                    </a:gs>
                    <a:gs pos="100000">
                      <a:schemeClr val="tx2"/>
                    </a:gs>
                  </a:gsLst>
                  <a:lin ang="5400000" scaled="0"/>
                </a:gradFill>
                <a:latin typeface="Segoe UI Semilight" panose="020B0402040204020203" pitchFamily="34" charset="0"/>
                <a:cs typeface="Segoe UI Semilight" panose="020B0402040204020203" pitchFamily="34" charset="0"/>
              </a:rPr>
              <a:t>apps, cloud services, and on-premises</a:t>
            </a:r>
          </a:p>
        </p:txBody>
      </p:sp>
      <p:sp>
        <p:nvSpPr>
          <p:cNvPr id="30" name="TextBox 10">
            <a:extLst>
              <a:ext uri="{FF2B5EF4-FFF2-40B4-BE49-F238E27FC236}">
                <a16:creationId xmlns:a16="http://schemas.microsoft.com/office/drawing/2014/main" id="{3EE70F82-C658-4163-85D7-839B4B95015B}"/>
              </a:ext>
            </a:extLst>
          </p:cNvPr>
          <p:cNvSpPr txBox="1"/>
          <p:nvPr/>
        </p:nvSpPr>
        <p:spPr>
          <a:xfrm>
            <a:off x="4928933" y="3387764"/>
            <a:ext cx="2578608" cy="53553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32472" fontAlgn="base">
              <a:lnSpc>
                <a:spcPct val="90000"/>
              </a:lnSpc>
              <a:spcBef>
                <a:spcPct val="0"/>
              </a:spcBef>
              <a:spcAft>
                <a:spcPct val="0"/>
              </a:spcAft>
              <a:defRPr/>
            </a:pPr>
            <a:r>
              <a:rPr lang="en-US" sz="1600" kern="0" spc="120" dirty="0">
                <a:gradFill>
                  <a:gsLst>
                    <a:gs pos="0">
                      <a:schemeClr val="tx1"/>
                    </a:gs>
                    <a:gs pos="100000">
                      <a:schemeClr val="tx1"/>
                    </a:gs>
                  </a:gsLst>
                  <a:lin ang="16200000" scaled="1"/>
                </a:gradFill>
                <a:latin typeface="Segoe UI Semilight" panose="020B0402040204020203" pitchFamily="34" charset="0"/>
                <a:ea typeface="ＭＳ Ｐゴシック" charset="0"/>
                <a:cs typeface="Segoe UI Semilight" panose="020B0402040204020203" pitchFamily="34" charset="0"/>
              </a:rPr>
              <a:t>Apply protection </a:t>
            </a:r>
            <a:br>
              <a:rPr lang="en-US" sz="1600" kern="0" spc="120" dirty="0">
                <a:gradFill>
                  <a:gsLst>
                    <a:gs pos="0">
                      <a:schemeClr val="tx1"/>
                    </a:gs>
                    <a:gs pos="100000">
                      <a:schemeClr val="tx1"/>
                    </a:gs>
                  </a:gsLst>
                  <a:lin ang="16200000" scaled="1"/>
                </a:gradFill>
                <a:latin typeface="Segoe UI Semilight" panose="020B0402040204020203" pitchFamily="34" charset="0"/>
                <a:ea typeface="ＭＳ Ｐゴシック" charset="0"/>
                <a:cs typeface="Segoe UI Semilight" panose="020B0402040204020203" pitchFamily="34" charset="0"/>
              </a:rPr>
            </a:br>
            <a:r>
              <a:rPr lang="en-US" sz="1600" kern="0" spc="120" dirty="0">
                <a:gradFill>
                  <a:gsLst>
                    <a:gs pos="0">
                      <a:schemeClr val="tx1"/>
                    </a:gs>
                    <a:gs pos="100000">
                      <a:schemeClr val="tx1"/>
                    </a:gs>
                  </a:gsLst>
                  <a:lin ang="16200000" scaled="1"/>
                </a:gradFill>
                <a:latin typeface="Segoe UI Semilight" panose="020B0402040204020203" pitchFamily="34" charset="0"/>
                <a:ea typeface="ＭＳ Ｐゴシック" charset="0"/>
                <a:cs typeface="Segoe UI Semilight" panose="020B0402040204020203" pitchFamily="34" charset="0"/>
              </a:rPr>
              <a:t>based on policy</a:t>
            </a:r>
          </a:p>
        </p:txBody>
      </p:sp>
      <p:grpSp>
        <p:nvGrpSpPr>
          <p:cNvPr id="7" name="Group 6">
            <a:extLst>
              <a:ext uri="{FF2B5EF4-FFF2-40B4-BE49-F238E27FC236}">
                <a16:creationId xmlns:a16="http://schemas.microsoft.com/office/drawing/2014/main" id="{8FBE566C-2C54-4D72-B45D-2A98D46038DA}"/>
              </a:ext>
            </a:extLst>
          </p:cNvPr>
          <p:cNvGrpSpPr/>
          <p:nvPr/>
        </p:nvGrpSpPr>
        <p:grpSpPr>
          <a:xfrm>
            <a:off x="5760169" y="2454331"/>
            <a:ext cx="916136" cy="826294"/>
            <a:chOff x="5783414" y="2980252"/>
            <a:chExt cx="1187480" cy="1071030"/>
          </a:xfrm>
        </p:grpSpPr>
        <p:sp>
          <p:nvSpPr>
            <p:cNvPr id="47" name="shield_3" title="Icon of a shield with an exclamation point inside">
              <a:extLst>
                <a:ext uri="{FF2B5EF4-FFF2-40B4-BE49-F238E27FC236}">
                  <a16:creationId xmlns:a16="http://schemas.microsoft.com/office/drawing/2014/main" id="{7A4FE0AF-0FE6-4F34-B664-EAD7317B4C28}"/>
                </a:ext>
              </a:extLst>
            </p:cNvPr>
            <p:cNvSpPr>
              <a:spLocks noChangeAspect="1" noEditPoints="1"/>
            </p:cNvSpPr>
            <p:nvPr/>
          </p:nvSpPr>
          <p:spPr bwMode="auto">
            <a:xfrm>
              <a:off x="5783414" y="2980252"/>
              <a:ext cx="869646" cy="881397"/>
            </a:xfrm>
            <a:custGeom>
              <a:avLst/>
              <a:gdLst>
                <a:gd name="T0" fmla="*/ 55 w 322"/>
                <a:gd name="T1" fmla="*/ 246 h 329"/>
                <a:gd name="T2" fmla="*/ 4 w 322"/>
                <a:gd name="T3" fmla="*/ 101 h 329"/>
                <a:gd name="T4" fmla="*/ 4 w 322"/>
                <a:gd name="T5" fmla="*/ 44 h 329"/>
                <a:gd name="T6" fmla="*/ 72 w 322"/>
                <a:gd name="T7" fmla="*/ 34 h 329"/>
                <a:gd name="T8" fmla="*/ 161 w 322"/>
                <a:gd name="T9" fmla="*/ 0 h 329"/>
                <a:gd name="T10" fmla="*/ 250 w 322"/>
                <a:gd name="T11" fmla="*/ 34 h 329"/>
                <a:gd name="T12" fmla="*/ 318 w 322"/>
                <a:gd name="T13" fmla="*/ 44 h 329"/>
                <a:gd name="T14" fmla="*/ 318 w 322"/>
                <a:gd name="T15" fmla="*/ 101 h 329"/>
                <a:gd name="T16" fmla="*/ 267 w 322"/>
                <a:gd name="T17" fmla="*/ 246 h 329"/>
                <a:gd name="T18" fmla="*/ 161 w 322"/>
                <a:gd name="T19" fmla="*/ 329 h 329"/>
                <a:gd name="T20" fmla="*/ 55 w 322"/>
                <a:gd name="T21" fmla="*/ 246 h 329"/>
                <a:gd name="T22" fmla="*/ 161 w 322"/>
                <a:gd name="T23" fmla="*/ 53 h 329"/>
                <a:gd name="T24" fmla="*/ 161 w 322"/>
                <a:gd name="T25" fmla="*/ 207 h 329"/>
                <a:gd name="T26" fmla="*/ 161 w 322"/>
                <a:gd name="T27" fmla="*/ 231 h 329"/>
                <a:gd name="T28" fmla="*/ 161 w 322"/>
                <a:gd name="T29" fmla="*/ 25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 h="329">
                  <a:moveTo>
                    <a:pt x="55" y="246"/>
                  </a:moveTo>
                  <a:cubicBezTo>
                    <a:pt x="0" y="179"/>
                    <a:pt x="4" y="101"/>
                    <a:pt x="4" y="101"/>
                  </a:cubicBezTo>
                  <a:cubicBezTo>
                    <a:pt x="4" y="44"/>
                    <a:pt x="4" y="44"/>
                    <a:pt x="4" y="44"/>
                  </a:cubicBezTo>
                  <a:cubicBezTo>
                    <a:pt x="4" y="44"/>
                    <a:pt x="38" y="45"/>
                    <a:pt x="72" y="34"/>
                  </a:cubicBezTo>
                  <a:cubicBezTo>
                    <a:pt x="107" y="22"/>
                    <a:pt x="124" y="0"/>
                    <a:pt x="161" y="0"/>
                  </a:cubicBezTo>
                  <a:cubicBezTo>
                    <a:pt x="198" y="0"/>
                    <a:pt x="215" y="22"/>
                    <a:pt x="250" y="34"/>
                  </a:cubicBezTo>
                  <a:cubicBezTo>
                    <a:pt x="284" y="45"/>
                    <a:pt x="318" y="44"/>
                    <a:pt x="318" y="44"/>
                  </a:cubicBezTo>
                  <a:cubicBezTo>
                    <a:pt x="318" y="101"/>
                    <a:pt x="318" y="101"/>
                    <a:pt x="318" y="101"/>
                  </a:cubicBezTo>
                  <a:cubicBezTo>
                    <a:pt x="318" y="101"/>
                    <a:pt x="322" y="179"/>
                    <a:pt x="267" y="246"/>
                  </a:cubicBezTo>
                  <a:cubicBezTo>
                    <a:pt x="234" y="286"/>
                    <a:pt x="161" y="329"/>
                    <a:pt x="161" y="329"/>
                  </a:cubicBezTo>
                  <a:cubicBezTo>
                    <a:pt x="161" y="329"/>
                    <a:pt x="88" y="286"/>
                    <a:pt x="55" y="246"/>
                  </a:cubicBezTo>
                  <a:close/>
                  <a:moveTo>
                    <a:pt x="161" y="53"/>
                  </a:moveTo>
                  <a:cubicBezTo>
                    <a:pt x="161" y="207"/>
                    <a:pt x="161" y="207"/>
                    <a:pt x="161" y="207"/>
                  </a:cubicBezTo>
                  <a:moveTo>
                    <a:pt x="161" y="231"/>
                  </a:moveTo>
                  <a:cubicBezTo>
                    <a:pt x="161" y="251"/>
                    <a:pt x="161" y="251"/>
                    <a:pt x="161" y="251"/>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Oval 50">
              <a:extLst>
                <a:ext uri="{FF2B5EF4-FFF2-40B4-BE49-F238E27FC236}">
                  <a16:creationId xmlns:a16="http://schemas.microsoft.com/office/drawing/2014/main" id="{12E25B1E-7E8D-43C3-90A4-82B7A3EC5256}"/>
                </a:ext>
              </a:extLst>
            </p:cNvPr>
            <p:cNvSpPr/>
            <p:nvPr/>
          </p:nvSpPr>
          <p:spPr bwMode="auto">
            <a:xfrm>
              <a:off x="6310839" y="3391228"/>
              <a:ext cx="660055" cy="660054"/>
            </a:xfrm>
            <a:prstGeom prst="ellipse">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0" name="Lock" title="Icon of a padlock">
              <a:extLst>
                <a:ext uri="{FF2B5EF4-FFF2-40B4-BE49-F238E27FC236}">
                  <a16:creationId xmlns:a16="http://schemas.microsoft.com/office/drawing/2014/main" id="{1DA1AB05-79FE-40AB-8E2E-91B89A3F3308}"/>
                </a:ext>
              </a:extLst>
            </p:cNvPr>
            <p:cNvSpPr>
              <a:spLocks noChangeAspect="1" noEditPoints="1"/>
            </p:cNvSpPr>
            <p:nvPr/>
          </p:nvSpPr>
          <p:spPr bwMode="auto">
            <a:xfrm>
              <a:off x="6448278" y="3478141"/>
              <a:ext cx="327121" cy="457200"/>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6" name="TextBox 10">
            <a:extLst>
              <a:ext uri="{FF2B5EF4-FFF2-40B4-BE49-F238E27FC236}">
                <a16:creationId xmlns:a16="http://schemas.microsoft.com/office/drawing/2014/main" id="{06999485-DAD8-4C6B-B6AF-1800F1679068}"/>
              </a:ext>
            </a:extLst>
          </p:cNvPr>
          <p:cNvSpPr txBox="1"/>
          <p:nvPr/>
        </p:nvSpPr>
        <p:spPr>
          <a:xfrm>
            <a:off x="1118483" y="3387764"/>
            <a:ext cx="2578608" cy="53553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932472" fontAlgn="base">
              <a:lnSpc>
                <a:spcPct val="90000"/>
              </a:lnSpc>
              <a:spcBef>
                <a:spcPct val="0"/>
              </a:spcBef>
              <a:spcAft>
                <a:spcPct val="0"/>
              </a:spcAft>
              <a:defRPr/>
            </a:pPr>
            <a:r>
              <a:rPr lang="en-US" sz="1600" kern="0" spc="120" dirty="0">
                <a:gradFill>
                  <a:gsLst>
                    <a:gs pos="0">
                      <a:schemeClr val="tx1"/>
                    </a:gs>
                    <a:gs pos="100000">
                      <a:schemeClr val="tx1"/>
                    </a:gs>
                  </a:gsLst>
                  <a:lin ang="16200000" scaled="1"/>
                </a:gradFill>
                <a:latin typeface="Segoe UI Semilight" panose="020B0402040204020203" pitchFamily="34" charset="0"/>
                <a:ea typeface="ＭＳ Ｐゴシック" charset="0"/>
                <a:cs typeface="Segoe UI Semilight" panose="020B0402040204020203" pitchFamily="34" charset="0"/>
              </a:rPr>
              <a:t>Detect &amp; classify sensitive information</a:t>
            </a:r>
          </a:p>
        </p:txBody>
      </p:sp>
      <p:grpSp>
        <p:nvGrpSpPr>
          <p:cNvPr id="3" name="Group 2">
            <a:extLst>
              <a:ext uri="{FF2B5EF4-FFF2-40B4-BE49-F238E27FC236}">
                <a16:creationId xmlns:a16="http://schemas.microsoft.com/office/drawing/2014/main" id="{119FB791-F22F-4C2A-BFBC-BCC757AF59ED}"/>
              </a:ext>
            </a:extLst>
          </p:cNvPr>
          <p:cNvGrpSpPr/>
          <p:nvPr/>
        </p:nvGrpSpPr>
        <p:grpSpPr>
          <a:xfrm>
            <a:off x="1850834" y="2365217"/>
            <a:ext cx="1113908" cy="787464"/>
            <a:chOff x="1685871" y="2601137"/>
            <a:chExt cx="1443833" cy="1020703"/>
          </a:xfrm>
        </p:grpSpPr>
        <p:sp>
          <p:nvSpPr>
            <p:cNvPr id="46" name="TagLegacy_E1CB" title="Icon of a shopping tag">
              <a:extLst>
                <a:ext uri="{FF2B5EF4-FFF2-40B4-BE49-F238E27FC236}">
                  <a16:creationId xmlns:a16="http://schemas.microsoft.com/office/drawing/2014/main" id="{1F8D888F-52A0-483C-A918-85F59CC901CC}"/>
                </a:ext>
              </a:extLst>
            </p:cNvPr>
            <p:cNvSpPr>
              <a:spLocks noChangeAspect="1" noEditPoints="1"/>
            </p:cNvSpPr>
            <p:nvPr/>
          </p:nvSpPr>
          <p:spPr bwMode="auto">
            <a:xfrm>
              <a:off x="1685871" y="2601137"/>
              <a:ext cx="1084827" cy="865917"/>
            </a:xfrm>
            <a:custGeom>
              <a:avLst/>
              <a:gdLst>
                <a:gd name="T0" fmla="*/ 2950 w 3700"/>
                <a:gd name="T1" fmla="*/ 1330 h 2952"/>
                <a:gd name="T2" fmla="*/ 1328 w 3700"/>
                <a:gd name="T3" fmla="*/ 2952 h 2952"/>
                <a:gd name="T4" fmla="*/ 0 w 3700"/>
                <a:gd name="T5" fmla="*/ 1620 h 2952"/>
                <a:gd name="T6" fmla="*/ 1620 w 3700"/>
                <a:gd name="T7" fmla="*/ 0 h 2952"/>
                <a:gd name="T8" fmla="*/ 2951 w 3700"/>
                <a:gd name="T9" fmla="*/ 1 h 2952"/>
                <a:gd name="T10" fmla="*/ 2950 w 3700"/>
                <a:gd name="T11" fmla="*/ 1330 h 2952"/>
                <a:gd name="T12" fmla="*/ 1820 w 3700"/>
                <a:gd name="T13" fmla="*/ 2460 h 2952"/>
                <a:gd name="T14" fmla="*/ 2576 w 3700"/>
                <a:gd name="T15" fmla="*/ 2753 h 2952"/>
                <a:gd name="T16" fmla="*/ 3700 w 3700"/>
                <a:gd name="T17" fmla="*/ 1629 h 2952"/>
                <a:gd name="T18" fmla="*/ 2576 w 3700"/>
                <a:gd name="T19" fmla="*/ 505 h 2952"/>
                <a:gd name="T20" fmla="*/ 2421 w 3700"/>
                <a:gd name="T21" fmla="*/ 505 h 2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00" h="2952">
                  <a:moveTo>
                    <a:pt x="2950" y="1330"/>
                  </a:moveTo>
                  <a:cubicBezTo>
                    <a:pt x="1328" y="2952"/>
                    <a:pt x="1328" y="2952"/>
                    <a:pt x="1328" y="2952"/>
                  </a:cubicBezTo>
                  <a:cubicBezTo>
                    <a:pt x="0" y="1620"/>
                    <a:pt x="0" y="1620"/>
                    <a:pt x="0" y="1620"/>
                  </a:cubicBezTo>
                  <a:cubicBezTo>
                    <a:pt x="1620" y="0"/>
                    <a:pt x="1620" y="0"/>
                    <a:pt x="1620" y="0"/>
                  </a:cubicBezTo>
                  <a:cubicBezTo>
                    <a:pt x="2951" y="1"/>
                    <a:pt x="2951" y="1"/>
                    <a:pt x="2951" y="1"/>
                  </a:cubicBezTo>
                  <a:lnTo>
                    <a:pt x="2950" y="1330"/>
                  </a:lnTo>
                  <a:close/>
                  <a:moveTo>
                    <a:pt x="1820" y="2460"/>
                  </a:moveTo>
                  <a:cubicBezTo>
                    <a:pt x="2020" y="2642"/>
                    <a:pt x="2285" y="2753"/>
                    <a:pt x="2576" y="2753"/>
                  </a:cubicBezTo>
                  <a:cubicBezTo>
                    <a:pt x="3197" y="2753"/>
                    <a:pt x="3700" y="2249"/>
                    <a:pt x="3700" y="1629"/>
                  </a:cubicBezTo>
                  <a:cubicBezTo>
                    <a:pt x="3700" y="1008"/>
                    <a:pt x="3198" y="505"/>
                    <a:pt x="2576" y="505"/>
                  </a:cubicBezTo>
                  <a:cubicBezTo>
                    <a:pt x="2421" y="505"/>
                    <a:pt x="2421" y="505"/>
                    <a:pt x="2421" y="505"/>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3" name="Group 72">
              <a:extLst>
                <a:ext uri="{FF2B5EF4-FFF2-40B4-BE49-F238E27FC236}">
                  <a16:creationId xmlns:a16="http://schemas.microsoft.com/office/drawing/2014/main" id="{00ED083D-1D1E-4617-9D2A-8D118E8B5AA4}"/>
                </a:ext>
              </a:extLst>
            </p:cNvPr>
            <p:cNvGrpSpPr/>
            <p:nvPr/>
          </p:nvGrpSpPr>
          <p:grpSpPr>
            <a:xfrm>
              <a:off x="2469649" y="2961786"/>
              <a:ext cx="660055" cy="660054"/>
              <a:chOff x="2453105" y="3257535"/>
              <a:chExt cx="660055" cy="660054"/>
            </a:xfrm>
          </p:grpSpPr>
          <p:sp>
            <p:nvSpPr>
              <p:cNvPr id="74" name="Oval 73">
                <a:extLst>
                  <a:ext uri="{FF2B5EF4-FFF2-40B4-BE49-F238E27FC236}">
                    <a16:creationId xmlns:a16="http://schemas.microsoft.com/office/drawing/2014/main" id="{71CF4F26-F494-4C6B-B876-78309C24667F}"/>
                  </a:ext>
                </a:extLst>
              </p:cNvPr>
              <p:cNvSpPr/>
              <p:nvPr/>
            </p:nvSpPr>
            <p:spPr bwMode="auto">
              <a:xfrm>
                <a:off x="2453105" y="3257535"/>
                <a:ext cx="660055" cy="660054"/>
              </a:xfrm>
              <a:prstGeom prst="ellipse">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5" name="check 3" title="Icon of a checkmark with a circle around it">
                <a:extLst>
                  <a:ext uri="{FF2B5EF4-FFF2-40B4-BE49-F238E27FC236}">
                    <a16:creationId xmlns:a16="http://schemas.microsoft.com/office/drawing/2014/main" id="{115C860B-37B5-4E51-90C1-1A9B69E70330}"/>
                  </a:ext>
                </a:extLst>
              </p:cNvPr>
              <p:cNvSpPr>
                <a:spLocks noChangeAspect="1" noEditPoints="1"/>
              </p:cNvSpPr>
              <p:nvPr/>
            </p:nvSpPr>
            <p:spPr bwMode="auto">
              <a:xfrm>
                <a:off x="2536326" y="3342186"/>
                <a:ext cx="493614" cy="490752"/>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31" name="TextBox 10">
            <a:extLst>
              <a:ext uri="{FF2B5EF4-FFF2-40B4-BE49-F238E27FC236}">
                <a16:creationId xmlns:a16="http://schemas.microsoft.com/office/drawing/2014/main" id="{5EF2978E-6F4F-4E68-8A4A-50C1E203717E}"/>
              </a:ext>
            </a:extLst>
          </p:cNvPr>
          <p:cNvSpPr txBox="1"/>
          <p:nvPr/>
        </p:nvSpPr>
        <p:spPr>
          <a:xfrm>
            <a:off x="8739383" y="3387764"/>
            <a:ext cx="2578608" cy="53553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32472" fontAlgn="base">
              <a:lnSpc>
                <a:spcPct val="90000"/>
              </a:lnSpc>
              <a:spcBef>
                <a:spcPct val="0"/>
              </a:spcBef>
              <a:spcAft>
                <a:spcPct val="0"/>
              </a:spcAft>
              <a:defRPr/>
            </a:pPr>
            <a:r>
              <a:rPr lang="en-US" sz="1600" kern="0" spc="120" dirty="0">
                <a:gradFill>
                  <a:gsLst>
                    <a:gs pos="0">
                      <a:schemeClr val="tx1"/>
                    </a:gs>
                    <a:gs pos="100000">
                      <a:schemeClr val="tx1"/>
                    </a:gs>
                  </a:gsLst>
                  <a:lin ang="16200000" scaled="1"/>
                </a:gradFill>
                <a:latin typeface="Segoe UI Semilight" panose="020B0402040204020203" pitchFamily="34" charset="0"/>
                <a:ea typeface="ＭＳ Ｐゴシック" charset="0"/>
                <a:cs typeface="Segoe UI Semilight" panose="020B0402040204020203" pitchFamily="34" charset="0"/>
              </a:rPr>
              <a:t>Monitor &amp; </a:t>
            </a:r>
            <a:br>
              <a:rPr lang="en-US" sz="1600" kern="0" spc="120" dirty="0">
                <a:gradFill>
                  <a:gsLst>
                    <a:gs pos="0">
                      <a:schemeClr val="tx1"/>
                    </a:gs>
                    <a:gs pos="100000">
                      <a:schemeClr val="tx1"/>
                    </a:gs>
                  </a:gsLst>
                  <a:lin ang="16200000" scaled="1"/>
                </a:gradFill>
                <a:latin typeface="Segoe UI Semilight" panose="020B0402040204020203" pitchFamily="34" charset="0"/>
                <a:ea typeface="ＭＳ Ｐゴシック" charset="0"/>
                <a:cs typeface="Segoe UI Semilight" panose="020B0402040204020203" pitchFamily="34" charset="0"/>
              </a:rPr>
            </a:br>
            <a:r>
              <a:rPr lang="en-US" sz="1600" kern="0" spc="120" dirty="0">
                <a:gradFill>
                  <a:gsLst>
                    <a:gs pos="0">
                      <a:schemeClr val="tx1"/>
                    </a:gs>
                    <a:gs pos="100000">
                      <a:schemeClr val="tx1"/>
                    </a:gs>
                  </a:gsLst>
                  <a:lin ang="16200000" scaled="1"/>
                </a:gradFill>
                <a:latin typeface="Segoe UI Semilight" panose="020B0402040204020203" pitchFamily="34" charset="0"/>
                <a:ea typeface="ＭＳ Ｐゴシック" charset="0"/>
                <a:cs typeface="Segoe UI Semilight" panose="020B0402040204020203" pitchFamily="34" charset="0"/>
              </a:rPr>
              <a:t>remediate </a:t>
            </a:r>
          </a:p>
        </p:txBody>
      </p:sp>
      <p:grpSp>
        <p:nvGrpSpPr>
          <p:cNvPr id="9" name="Group 8">
            <a:extLst>
              <a:ext uri="{FF2B5EF4-FFF2-40B4-BE49-F238E27FC236}">
                <a16:creationId xmlns:a16="http://schemas.microsoft.com/office/drawing/2014/main" id="{3CCA22AF-68E2-460E-9094-30BDB0B6E548}"/>
              </a:ext>
            </a:extLst>
          </p:cNvPr>
          <p:cNvGrpSpPr/>
          <p:nvPr/>
        </p:nvGrpSpPr>
        <p:grpSpPr>
          <a:xfrm>
            <a:off x="9495357" y="2403938"/>
            <a:ext cx="1066660" cy="794484"/>
            <a:chOff x="9538692" y="2934569"/>
            <a:chExt cx="1382588" cy="1029800"/>
          </a:xfrm>
        </p:grpSpPr>
        <p:sp>
          <p:nvSpPr>
            <p:cNvPr id="49" name="graph_9" title="Icon of a line chart with connected circles at varying points">
              <a:extLst>
                <a:ext uri="{FF2B5EF4-FFF2-40B4-BE49-F238E27FC236}">
                  <a16:creationId xmlns:a16="http://schemas.microsoft.com/office/drawing/2014/main" id="{3F673682-56CF-40C8-9A13-3A839C67C5C0}"/>
                </a:ext>
              </a:extLst>
            </p:cNvPr>
            <p:cNvSpPr>
              <a:spLocks noChangeAspect="1" noEditPoints="1"/>
            </p:cNvSpPr>
            <p:nvPr/>
          </p:nvSpPr>
          <p:spPr bwMode="auto">
            <a:xfrm>
              <a:off x="9538692" y="2934569"/>
              <a:ext cx="979991" cy="884290"/>
            </a:xfrm>
            <a:custGeom>
              <a:avLst/>
              <a:gdLst>
                <a:gd name="T0" fmla="*/ 352 w 352"/>
                <a:gd name="T1" fmla="*/ 318 h 318"/>
                <a:gd name="T2" fmla="*/ 0 w 352"/>
                <a:gd name="T3" fmla="*/ 318 h 318"/>
                <a:gd name="T4" fmla="*/ 0 w 352"/>
                <a:gd name="T5" fmla="*/ 0 h 318"/>
                <a:gd name="T6" fmla="*/ 266 w 352"/>
                <a:gd name="T7" fmla="*/ 105 h 318"/>
                <a:gd name="T8" fmla="*/ 286 w 352"/>
                <a:gd name="T9" fmla="*/ 126 h 318"/>
                <a:gd name="T10" fmla="*/ 307 w 352"/>
                <a:gd name="T11" fmla="*/ 105 h 318"/>
                <a:gd name="T12" fmla="*/ 286 w 352"/>
                <a:gd name="T13" fmla="*/ 84 h 318"/>
                <a:gd name="T14" fmla="*/ 266 w 352"/>
                <a:gd name="T15" fmla="*/ 105 h 318"/>
                <a:gd name="T16" fmla="*/ 57 w 352"/>
                <a:gd name="T17" fmla="*/ 252 h 318"/>
                <a:gd name="T18" fmla="*/ 100 w 352"/>
                <a:gd name="T19" fmla="*/ 188 h 318"/>
                <a:gd name="T20" fmla="*/ 200 w 352"/>
                <a:gd name="T21" fmla="*/ 205 h 318"/>
                <a:gd name="T22" fmla="*/ 134 w 352"/>
                <a:gd name="T23" fmla="*/ 181 h 318"/>
                <a:gd name="T24" fmla="*/ 236 w 352"/>
                <a:gd name="T25" fmla="*/ 187 h 318"/>
                <a:gd name="T26" fmla="*/ 276 w 352"/>
                <a:gd name="T27" fmla="*/ 123 h 318"/>
                <a:gd name="T28" fmla="*/ 200 w 352"/>
                <a:gd name="T29" fmla="*/ 201 h 318"/>
                <a:gd name="T30" fmla="*/ 221 w 352"/>
                <a:gd name="T31" fmla="*/ 222 h 318"/>
                <a:gd name="T32" fmla="*/ 241 w 352"/>
                <a:gd name="T33" fmla="*/ 201 h 318"/>
                <a:gd name="T34" fmla="*/ 221 w 352"/>
                <a:gd name="T35" fmla="*/ 180 h 318"/>
                <a:gd name="T36" fmla="*/ 200 w 352"/>
                <a:gd name="T37" fmla="*/ 201 h 318"/>
                <a:gd name="T38" fmla="*/ 200 w 352"/>
                <a:gd name="T39" fmla="*/ 201 h 318"/>
                <a:gd name="T40" fmla="*/ 94 w 352"/>
                <a:gd name="T41" fmla="*/ 174 h 318"/>
                <a:gd name="T42" fmla="*/ 115 w 352"/>
                <a:gd name="T43" fmla="*/ 194 h 318"/>
                <a:gd name="T44" fmla="*/ 136 w 352"/>
                <a:gd name="T45" fmla="*/ 174 h 318"/>
                <a:gd name="T46" fmla="*/ 115 w 352"/>
                <a:gd name="T47" fmla="*/ 153 h 318"/>
                <a:gd name="T48" fmla="*/ 94 w 352"/>
                <a:gd name="T49" fmla="*/ 174 h 318"/>
                <a:gd name="T50" fmla="*/ 94 w 352"/>
                <a:gd name="T51" fmla="*/ 174 h 318"/>
                <a:gd name="T52" fmla="*/ 25 w 352"/>
                <a:gd name="T53" fmla="*/ 269 h 318"/>
                <a:gd name="T54" fmla="*/ 46 w 352"/>
                <a:gd name="T55" fmla="*/ 289 h 318"/>
                <a:gd name="T56" fmla="*/ 66 w 352"/>
                <a:gd name="T57" fmla="*/ 269 h 318"/>
                <a:gd name="T58" fmla="*/ 46 w 352"/>
                <a:gd name="T59" fmla="*/ 248 h 318"/>
                <a:gd name="T60" fmla="*/ 25 w 352"/>
                <a:gd name="T61" fmla="*/ 269 h 318"/>
                <a:gd name="T62" fmla="*/ 25 w 352"/>
                <a:gd name="T63" fmla="*/ 26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2" h="318">
                  <a:moveTo>
                    <a:pt x="352" y="318"/>
                  </a:moveTo>
                  <a:cubicBezTo>
                    <a:pt x="0" y="318"/>
                    <a:pt x="0" y="318"/>
                    <a:pt x="0" y="318"/>
                  </a:cubicBezTo>
                  <a:cubicBezTo>
                    <a:pt x="0" y="0"/>
                    <a:pt x="0" y="0"/>
                    <a:pt x="0" y="0"/>
                  </a:cubicBezTo>
                  <a:moveTo>
                    <a:pt x="266" y="105"/>
                  </a:moveTo>
                  <a:cubicBezTo>
                    <a:pt x="266" y="116"/>
                    <a:pt x="275" y="126"/>
                    <a:pt x="286" y="126"/>
                  </a:cubicBezTo>
                  <a:cubicBezTo>
                    <a:pt x="298" y="126"/>
                    <a:pt x="307" y="116"/>
                    <a:pt x="307" y="105"/>
                  </a:cubicBezTo>
                  <a:cubicBezTo>
                    <a:pt x="307" y="93"/>
                    <a:pt x="298" y="84"/>
                    <a:pt x="286" y="84"/>
                  </a:cubicBezTo>
                  <a:cubicBezTo>
                    <a:pt x="275" y="84"/>
                    <a:pt x="266" y="93"/>
                    <a:pt x="266" y="105"/>
                  </a:cubicBezTo>
                  <a:close/>
                  <a:moveTo>
                    <a:pt x="57" y="252"/>
                  </a:moveTo>
                  <a:cubicBezTo>
                    <a:pt x="100" y="188"/>
                    <a:pt x="100" y="188"/>
                    <a:pt x="100" y="188"/>
                  </a:cubicBezTo>
                  <a:moveTo>
                    <a:pt x="200" y="205"/>
                  </a:moveTo>
                  <a:cubicBezTo>
                    <a:pt x="134" y="181"/>
                    <a:pt x="134" y="181"/>
                    <a:pt x="134" y="181"/>
                  </a:cubicBezTo>
                  <a:moveTo>
                    <a:pt x="236" y="187"/>
                  </a:moveTo>
                  <a:cubicBezTo>
                    <a:pt x="276" y="123"/>
                    <a:pt x="276" y="123"/>
                    <a:pt x="276" y="123"/>
                  </a:cubicBezTo>
                  <a:moveTo>
                    <a:pt x="200" y="201"/>
                  </a:moveTo>
                  <a:cubicBezTo>
                    <a:pt x="200" y="213"/>
                    <a:pt x="209" y="222"/>
                    <a:pt x="221" y="222"/>
                  </a:cubicBezTo>
                  <a:cubicBezTo>
                    <a:pt x="232" y="222"/>
                    <a:pt x="241" y="213"/>
                    <a:pt x="241" y="201"/>
                  </a:cubicBezTo>
                  <a:cubicBezTo>
                    <a:pt x="241" y="190"/>
                    <a:pt x="232" y="180"/>
                    <a:pt x="221" y="180"/>
                  </a:cubicBezTo>
                  <a:cubicBezTo>
                    <a:pt x="209" y="180"/>
                    <a:pt x="200" y="190"/>
                    <a:pt x="200" y="201"/>
                  </a:cubicBezTo>
                  <a:cubicBezTo>
                    <a:pt x="200" y="201"/>
                    <a:pt x="200" y="201"/>
                    <a:pt x="200" y="201"/>
                  </a:cubicBezTo>
                  <a:moveTo>
                    <a:pt x="94" y="174"/>
                  </a:moveTo>
                  <a:cubicBezTo>
                    <a:pt x="94" y="185"/>
                    <a:pt x="104" y="194"/>
                    <a:pt x="115" y="194"/>
                  </a:cubicBezTo>
                  <a:cubicBezTo>
                    <a:pt x="127" y="194"/>
                    <a:pt x="136" y="185"/>
                    <a:pt x="136" y="174"/>
                  </a:cubicBezTo>
                  <a:cubicBezTo>
                    <a:pt x="136" y="162"/>
                    <a:pt x="127" y="153"/>
                    <a:pt x="115" y="153"/>
                  </a:cubicBezTo>
                  <a:cubicBezTo>
                    <a:pt x="104" y="153"/>
                    <a:pt x="94" y="162"/>
                    <a:pt x="94" y="174"/>
                  </a:cubicBezTo>
                  <a:cubicBezTo>
                    <a:pt x="94" y="174"/>
                    <a:pt x="94" y="174"/>
                    <a:pt x="94" y="174"/>
                  </a:cubicBezTo>
                  <a:moveTo>
                    <a:pt x="25" y="269"/>
                  </a:moveTo>
                  <a:cubicBezTo>
                    <a:pt x="25" y="280"/>
                    <a:pt x="34" y="289"/>
                    <a:pt x="46" y="289"/>
                  </a:cubicBezTo>
                  <a:cubicBezTo>
                    <a:pt x="57" y="289"/>
                    <a:pt x="66" y="280"/>
                    <a:pt x="66" y="269"/>
                  </a:cubicBezTo>
                  <a:cubicBezTo>
                    <a:pt x="66" y="257"/>
                    <a:pt x="57" y="248"/>
                    <a:pt x="46" y="248"/>
                  </a:cubicBezTo>
                  <a:cubicBezTo>
                    <a:pt x="34" y="248"/>
                    <a:pt x="25" y="257"/>
                    <a:pt x="25" y="269"/>
                  </a:cubicBezTo>
                  <a:cubicBezTo>
                    <a:pt x="25" y="269"/>
                    <a:pt x="25" y="269"/>
                    <a:pt x="25" y="269"/>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gradFill>
                  <a:gsLst>
                    <a:gs pos="0">
                      <a:srgbClr val="505050"/>
                    </a:gs>
                    <a:gs pos="100000">
                      <a:srgbClr val="505050"/>
                    </a:gs>
                  </a:gsLst>
                </a:gradFill>
              </a:endParaRPr>
            </a:p>
          </p:txBody>
        </p:sp>
        <p:sp>
          <p:nvSpPr>
            <p:cNvPr id="78" name="Oval 77">
              <a:extLst>
                <a:ext uri="{FF2B5EF4-FFF2-40B4-BE49-F238E27FC236}">
                  <a16:creationId xmlns:a16="http://schemas.microsoft.com/office/drawing/2014/main" id="{ADD2F524-EED1-42B8-AF99-0BF9859874FD}"/>
                </a:ext>
              </a:extLst>
            </p:cNvPr>
            <p:cNvSpPr/>
            <p:nvPr/>
          </p:nvSpPr>
          <p:spPr bwMode="auto">
            <a:xfrm>
              <a:off x="10261225" y="3304315"/>
              <a:ext cx="660055" cy="660054"/>
            </a:xfrm>
            <a:prstGeom prst="ellipse">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6" name="graph_4" title="Icon of a pie chart">
              <a:extLst>
                <a:ext uri="{FF2B5EF4-FFF2-40B4-BE49-F238E27FC236}">
                  <a16:creationId xmlns:a16="http://schemas.microsoft.com/office/drawing/2014/main" id="{3DE50512-41CB-4937-AB53-3A0D14AE9CFE}"/>
                </a:ext>
              </a:extLst>
            </p:cNvPr>
            <p:cNvSpPr>
              <a:spLocks noChangeAspect="1" noEditPoints="1"/>
            </p:cNvSpPr>
            <p:nvPr/>
          </p:nvSpPr>
          <p:spPr bwMode="auto">
            <a:xfrm>
              <a:off x="10355066" y="3478141"/>
              <a:ext cx="472372" cy="470421"/>
            </a:xfrm>
            <a:custGeom>
              <a:avLst/>
              <a:gdLst>
                <a:gd name="T0" fmla="*/ 310 w 334"/>
                <a:gd name="T1" fmla="*/ 178 h 333"/>
                <a:gd name="T2" fmla="*/ 155 w 334"/>
                <a:gd name="T3" fmla="*/ 333 h 333"/>
                <a:gd name="T4" fmla="*/ 0 w 334"/>
                <a:gd name="T5" fmla="*/ 178 h 333"/>
                <a:gd name="T6" fmla="*/ 155 w 334"/>
                <a:gd name="T7" fmla="*/ 23 h 333"/>
                <a:gd name="T8" fmla="*/ 155 w 334"/>
                <a:gd name="T9" fmla="*/ 178 h 333"/>
                <a:gd name="T10" fmla="*/ 310 w 334"/>
                <a:gd name="T11" fmla="*/ 178 h 333"/>
                <a:gd name="T12" fmla="*/ 334 w 334"/>
                <a:gd name="T13" fmla="*/ 139 h 333"/>
                <a:gd name="T14" fmla="*/ 195 w 334"/>
                <a:gd name="T15" fmla="*/ 0 h 333"/>
                <a:gd name="T16" fmla="*/ 195 w 334"/>
                <a:gd name="T17" fmla="*/ 139 h 333"/>
                <a:gd name="T18" fmla="*/ 334 w 334"/>
                <a:gd name="T19" fmla="*/ 139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4" h="333">
                  <a:moveTo>
                    <a:pt x="310" y="178"/>
                  </a:moveTo>
                  <a:cubicBezTo>
                    <a:pt x="310" y="264"/>
                    <a:pt x="241" y="333"/>
                    <a:pt x="155" y="333"/>
                  </a:cubicBezTo>
                  <a:cubicBezTo>
                    <a:pt x="69" y="333"/>
                    <a:pt x="0" y="264"/>
                    <a:pt x="0" y="178"/>
                  </a:cubicBezTo>
                  <a:cubicBezTo>
                    <a:pt x="0" y="93"/>
                    <a:pt x="69" y="23"/>
                    <a:pt x="155" y="23"/>
                  </a:cubicBezTo>
                  <a:cubicBezTo>
                    <a:pt x="155" y="178"/>
                    <a:pt x="155" y="178"/>
                    <a:pt x="155" y="178"/>
                  </a:cubicBezTo>
                  <a:lnTo>
                    <a:pt x="310" y="178"/>
                  </a:lnTo>
                  <a:close/>
                  <a:moveTo>
                    <a:pt x="334" y="139"/>
                  </a:moveTo>
                  <a:cubicBezTo>
                    <a:pt x="334" y="62"/>
                    <a:pt x="272" y="0"/>
                    <a:pt x="195" y="0"/>
                  </a:cubicBezTo>
                  <a:cubicBezTo>
                    <a:pt x="195" y="139"/>
                    <a:pt x="195" y="139"/>
                    <a:pt x="195" y="139"/>
                  </a:cubicBezTo>
                  <a:lnTo>
                    <a:pt x="334" y="139"/>
                  </a:lnTo>
                  <a:close/>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dirty="0">
                <a:gradFill>
                  <a:gsLst>
                    <a:gs pos="0">
                      <a:srgbClr val="505050"/>
                    </a:gs>
                    <a:gs pos="100000">
                      <a:srgbClr val="505050"/>
                    </a:gs>
                  </a:gsLst>
                </a:gradFill>
              </a:endParaRPr>
            </a:p>
          </p:txBody>
        </p:sp>
      </p:grpSp>
      <p:sp>
        <p:nvSpPr>
          <p:cNvPr id="19" name="Left Bracket 18">
            <a:extLst>
              <a:ext uri="{FF2B5EF4-FFF2-40B4-BE49-F238E27FC236}">
                <a16:creationId xmlns:a16="http://schemas.microsoft.com/office/drawing/2014/main" id="{15C47975-2E55-4BEC-A724-3589D05CEEE1}"/>
              </a:ext>
            </a:extLst>
          </p:cNvPr>
          <p:cNvSpPr/>
          <p:nvPr/>
        </p:nvSpPr>
        <p:spPr>
          <a:xfrm rot="16200000">
            <a:off x="6174981" y="-508278"/>
            <a:ext cx="86513" cy="10119851"/>
          </a:xfrm>
          <a:prstGeom prst="leftBracket">
            <a:avLst>
              <a:gd name="adj" fmla="val 107"/>
            </a:avLst>
          </a:prstGeom>
          <a:ln w="12700" cap="rnd">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a:extLst>
              <a:ext uri="{FF2B5EF4-FFF2-40B4-BE49-F238E27FC236}">
                <a16:creationId xmlns:a16="http://schemas.microsoft.com/office/drawing/2014/main" id="{BF62BC1F-0C96-4445-8F4D-33B5DA9FB7DF}"/>
              </a:ext>
            </a:extLst>
          </p:cNvPr>
          <p:cNvSpPr/>
          <p:nvPr/>
        </p:nvSpPr>
        <p:spPr>
          <a:xfrm>
            <a:off x="5603358" y="4365266"/>
            <a:ext cx="1229760" cy="424732"/>
          </a:xfrm>
          <a:prstGeom prst="rect">
            <a:avLst/>
          </a:prstGeom>
          <a:solidFill>
            <a:srgbClr val="F8F8F8"/>
          </a:solidFill>
        </p:spPr>
        <p:txBody>
          <a:bodyPr wrap="square" rtlCol="0" anchor="ctr">
            <a:spAutoFit/>
          </a:bodyPr>
          <a:lstStyle/>
          <a:p>
            <a:pPr algn="ctr" defTabSz="932472" fontAlgn="base">
              <a:lnSpc>
                <a:spcPct val="90000"/>
              </a:lnSpc>
              <a:spcBef>
                <a:spcPct val="0"/>
              </a:spcBef>
              <a:spcAft>
                <a:spcPct val="0"/>
              </a:spcAft>
            </a:pPr>
            <a:r>
              <a:rPr lang="en-US" sz="2400" kern="0" spc="120" dirty="0">
                <a:gradFill>
                  <a:gsLst>
                    <a:gs pos="0">
                      <a:schemeClr val="tx2"/>
                    </a:gs>
                    <a:gs pos="100000">
                      <a:schemeClr val="tx2"/>
                    </a:gs>
                  </a:gsLst>
                  <a:lin ang="16200000" scaled="1"/>
                </a:gradFill>
                <a:latin typeface="Segoe UI Semilight" panose="020B0402040204020203" pitchFamily="34" charset="0"/>
                <a:ea typeface="ＭＳ Ｐゴシック" charset="0"/>
                <a:cs typeface="Segoe UI Semilight" panose="020B0402040204020203" pitchFamily="34" charset="0"/>
              </a:rPr>
              <a:t>Across</a:t>
            </a:r>
          </a:p>
        </p:txBody>
      </p:sp>
      <p:grpSp>
        <p:nvGrpSpPr>
          <p:cNvPr id="12" name="Group 11">
            <a:extLst>
              <a:ext uri="{FF2B5EF4-FFF2-40B4-BE49-F238E27FC236}">
                <a16:creationId xmlns:a16="http://schemas.microsoft.com/office/drawing/2014/main" id="{CF09A734-ED66-4759-BB79-D48D5DD4B8DD}"/>
              </a:ext>
            </a:extLst>
          </p:cNvPr>
          <p:cNvGrpSpPr/>
          <p:nvPr/>
        </p:nvGrpSpPr>
        <p:grpSpPr>
          <a:xfrm>
            <a:off x="1303948" y="5016210"/>
            <a:ext cx="9828578" cy="1030879"/>
            <a:chOff x="1158312" y="5016210"/>
            <a:chExt cx="9828578" cy="1030879"/>
          </a:xfrm>
        </p:grpSpPr>
        <p:grpSp>
          <p:nvGrpSpPr>
            <p:cNvPr id="6" name="Group 5">
              <a:extLst>
                <a:ext uri="{FF2B5EF4-FFF2-40B4-BE49-F238E27FC236}">
                  <a16:creationId xmlns:a16="http://schemas.microsoft.com/office/drawing/2014/main" id="{5A5963F2-EF0D-4C56-98DE-4AB43EBF8107}"/>
                </a:ext>
              </a:extLst>
            </p:cNvPr>
            <p:cNvGrpSpPr/>
            <p:nvPr/>
          </p:nvGrpSpPr>
          <p:grpSpPr>
            <a:xfrm>
              <a:off x="1158312" y="5032414"/>
              <a:ext cx="1926218" cy="1014675"/>
              <a:chOff x="1158312" y="5032414"/>
              <a:chExt cx="1926218" cy="1014675"/>
            </a:xfrm>
          </p:grpSpPr>
          <p:sp>
            <p:nvSpPr>
              <p:cNvPr id="22" name="Data Text">
                <a:extLst>
                  <a:ext uri="{FF2B5EF4-FFF2-40B4-BE49-F238E27FC236}">
                    <a16:creationId xmlns:a16="http://schemas.microsoft.com/office/drawing/2014/main" id="{56341616-097C-4A09-9086-B9B711D32737}"/>
                  </a:ext>
                </a:extLst>
              </p:cNvPr>
              <p:cNvSpPr/>
              <p:nvPr/>
            </p:nvSpPr>
            <p:spPr>
              <a:xfrm>
                <a:off x="1158312" y="5760857"/>
                <a:ext cx="1926218" cy="286232"/>
              </a:xfrm>
              <a:prstGeom prst="rect">
                <a:avLst/>
              </a:prstGeom>
              <a:noFill/>
            </p:spPr>
            <p:txBody>
              <a:bodyPr wrap="square" rtlCol="0" anchor="ctr">
                <a:spAutoFit/>
              </a:bodyPr>
              <a:lstStyle/>
              <a:p>
                <a:pPr algn="ctr" defTabSz="932472" fontAlgn="base">
                  <a:lnSpc>
                    <a:spcPct val="90000"/>
                  </a:lnSpc>
                  <a:spcBef>
                    <a:spcPct val="0"/>
                  </a:spcBef>
                  <a:spcAft>
                    <a:spcPct val="0"/>
                  </a:spcAft>
                </a:pPr>
                <a:r>
                  <a:rPr lang="en-US" sz="1400" kern="0" spc="120" dirty="0">
                    <a:gradFill>
                      <a:gsLst>
                        <a:gs pos="0">
                          <a:schemeClr val="tx2"/>
                        </a:gs>
                        <a:gs pos="100000">
                          <a:schemeClr val="tx2"/>
                        </a:gs>
                      </a:gsLst>
                      <a:lin ang="16200000" scaled="1"/>
                    </a:gradFill>
                    <a:ea typeface="ＭＳ Ｐゴシック" charset="0"/>
                    <a:cs typeface="Segoe UI Semilight" panose="020B0402040204020203" pitchFamily="34" charset="0"/>
                  </a:rPr>
                  <a:t>Devices</a:t>
                </a:r>
              </a:p>
            </p:txBody>
          </p:sp>
          <p:grpSp>
            <p:nvGrpSpPr>
              <p:cNvPr id="24" name="Group 23">
                <a:extLst>
                  <a:ext uri="{FF2B5EF4-FFF2-40B4-BE49-F238E27FC236}">
                    <a16:creationId xmlns:a16="http://schemas.microsoft.com/office/drawing/2014/main" id="{9B8A8FCE-BC62-4ED5-A3BF-CB9D63F6E467}"/>
                  </a:ext>
                </a:extLst>
              </p:cNvPr>
              <p:cNvGrpSpPr/>
              <p:nvPr/>
            </p:nvGrpSpPr>
            <p:grpSpPr>
              <a:xfrm>
                <a:off x="1638332" y="5032414"/>
                <a:ext cx="966179" cy="581864"/>
                <a:chOff x="9574313" y="2874560"/>
                <a:chExt cx="700769" cy="422025"/>
              </a:xfrm>
            </p:grpSpPr>
            <p:sp>
              <p:nvSpPr>
                <p:cNvPr id="38" name="monitor" title="Icon of a monitor">
                  <a:extLst>
                    <a:ext uri="{FF2B5EF4-FFF2-40B4-BE49-F238E27FC236}">
                      <a16:creationId xmlns:a16="http://schemas.microsoft.com/office/drawing/2014/main" id="{D8CC7AD2-D80C-4493-947D-14D00021644A}"/>
                    </a:ext>
                  </a:extLst>
                </p:cNvPr>
                <p:cNvSpPr>
                  <a:spLocks noChangeAspect="1" noEditPoints="1"/>
                </p:cNvSpPr>
                <p:nvPr/>
              </p:nvSpPr>
              <p:spPr bwMode="auto">
                <a:xfrm>
                  <a:off x="9574313" y="2874560"/>
                  <a:ext cx="457200" cy="350395"/>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gradFill>
                      <a:gsLst>
                        <a:gs pos="0">
                          <a:srgbClr val="505050"/>
                        </a:gs>
                        <a:gs pos="100000">
                          <a:srgbClr val="505050"/>
                        </a:gs>
                      </a:gsLst>
                    </a:gradFill>
                  </a:endParaRPr>
                </a:p>
              </p:txBody>
            </p:sp>
            <p:sp>
              <p:nvSpPr>
                <p:cNvPr id="39" name="Rectangle 38">
                  <a:extLst>
                    <a:ext uri="{FF2B5EF4-FFF2-40B4-BE49-F238E27FC236}">
                      <a16:creationId xmlns:a16="http://schemas.microsoft.com/office/drawing/2014/main" id="{C2A37332-A632-4DA2-90F4-EF4150978C2D}"/>
                    </a:ext>
                  </a:extLst>
                </p:cNvPr>
                <p:cNvSpPr/>
                <p:nvPr/>
              </p:nvSpPr>
              <p:spPr bwMode="auto">
                <a:xfrm>
                  <a:off x="9902389" y="2968551"/>
                  <a:ext cx="372693" cy="328034"/>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0" name="UniversalApp_E8CC" title="Icon of a cellphone in front of a tablet">
                  <a:extLst>
                    <a:ext uri="{FF2B5EF4-FFF2-40B4-BE49-F238E27FC236}">
                      <a16:creationId xmlns:a16="http://schemas.microsoft.com/office/drawing/2014/main" id="{8CFEE95D-DB2F-4607-9C18-6768EF62BC7B}"/>
                    </a:ext>
                  </a:extLst>
                </p:cNvPr>
                <p:cNvSpPr>
                  <a:spLocks noChangeAspect="1" noEditPoints="1"/>
                </p:cNvSpPr>
                <p:nvPr/>
              </p:nvSpPr>
              <p:spPr bwMode="auto">
                <a:xfrm>
                  <a:off x="9941645" y="3007427"/>
                  <a:ext cx="333437" cy="244682"/>
                </a:xfrm>
                <a:custGeom>
                  <a:avLst/>
                  <a:gdLst>
                    <a:gd name="T0" fmla="*/ 1250 w 3750"/>
                    <a:gd name="T1" fmla="*/ 2750 h 2750"/>
                    <a:gd name="T2" fmla="*/ 0 w 3750"/>
                    <a:gd name="T3" fmla="*/ 2750 h 2750"/>
                    <a:gd name="T4" fmla="*/ 0 w 3750"/>
                    <a:gd name="T5" fmla="*/ 750 h 2750"/>
                    <a:gd name="T6" fmla="*/ 1250 w 3750"/>
                    <a:gd name="T7" fmla="*/ 750 h 2750"/>
                    <a:gd name="T8" fmla="*/ 1250 w 3750"/>
                    <a:gd name="T9" fmla="*/ 2750 h 2750"/>
                    <a:gd name="T10" fmla="*/ 375 w 3750"/>
                    <a:gd name="T11" fmla="*/ 2250 h 2750"/>
                    <a:gd name="T12" fmla="*/ 875 w 3750"/>
                    <a:gd name="T13" fmla="*/ 2250 h 2750"/>
                    <a:gd name="T14" fmla="*/ 1875 w 3750"/>
                    <a:gd name="T15" fmla="*/ 1750 h 2750"/>
                    <a:gd name="T16" fmla="*/ 2375 w 3750"/>
                    <a:gd name="T17" fmla="*/ 1750 h 2750"/>
                    <a:gd name="T18" fmla="*/ 1250 w 3750"/>
                    <a:gd name="T19" fmla="*/ 2250 h 2750"/>
                    <a:gd name="T20" fmla="*/ 3625 w 3750"/>
                    <a:gd name="T21" fmla="*/ 2250 h 2750"/>
                    <a:gd name="T22" fmla="*/ 3750 w 3750"/>
                    <a:gd name="T23" fmla="*/ 2125 h 2750"/>
                    <a:gd name="T24" fmla="*/ 3750 w 3750"/>
                    <a:gd name="T25" fmla="*/ 125 h 2750"/>
                    <a:gd name="T26" fmla="*/ 3625 w 3750"/>
                    <a:gd name="T27" fmla="*/ 0 h 2750"/>
                    <a:gd name="T28" fmla="*/ 625 w 3750"/>
                    <a:gd name="T29" fmla="*/ 0 h 2750"/>
                    <a:gd name="T30" fmla="*/ 500 w 3750"/>
                    <a:gd name="T31" fmla="*/ 125 h 2750"/>
                    <a:gd name="T32" fmla="*/ 500 w 3750"/>
                    <a:gd name="T33" fmla="*/ 750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50" h="2750">
                      <a:moveTo>
                        <a:pt x="1250" y="2750"/>
                      </a:moveTo>
                      <a:cubicBezTo>
                        <a:pt x="0" y="2750"/>
                        <a:pt x="0" y="2750"/>
                        <a:pt x="0" y="2750"/>
                      </a:cubicBezTo>
                      <a:cubicBezTo>
                        <a:pt x="0" y="750"/>
                        <a:pt x="0" y="750"/>
                        <a:pt x="0" y="750"/>
                      </a:cubicBezTo>
                      <a:cubicBezTo>
                        <a:pt x="1250" y="750"/>
                        <a:pt x="1250" y="750"/>
                        <a:pt x="1250" y="750"/>
                      </a:cubicBezTo>
                      <a:lnTo>
                        <a:pt x="1250" y="2750"/>
                      </a:lnTo>
                      <a:close/>
                      <a:moveTo>
                        <a:pt x="375" y="2250"/>
                      </a:moveTo>
                      <a:cubicBezTo>
                        <a:pt x="875" y="2250"/>
                        <a:pt x="875" y="2250"/>
                        <a:pt x="875" y="2250"/>
                      </a:cubicBezTo>
                      <a:moveTo>
                        <a:pt x="1875" y="1750"/>
                      </a:moveTo>
                      <a:cubicBezTo>
                        <a:pt x="2375" y="1750"/>
                        <a:pt x="2375" y="1750"/>
                        <a:pt x="2375" y="1750"/>
                      </a:cubicBezTo>
                      <a:moveTo>
                        <a:pt x="1250" y="2250"/>
                      </a:moveTo>
                      <a:cubicBezTo>
                        <a:pt x="3625" y="2250"/>
                        <a:pt x="3625" y="2250"/>
                        <a:pt x="3625" y="2250"/>
                      </a:cubicBezTo>
                      <a:cubicBezTo>
                        <a:pt x="3694" y="2250"/>
                        <a:pt x="3750" y="2194"/>
                        <a:pt x="3750" y="2125"/>
                      </a:cubicBezTo>
                      <a:cubicBezTo>
                        <a:pt x="3750" y="125"/>
                        <a:pt x="3750" y="125"/>
                        <a:pt x="3750" y="125"/>
                      </a:cubicBezTo>
                      <a:cubicBezTo>
                        <a:pt x="3750" y="56"/>
                        <a:pt x="3694" y="0"/>
                        <a:pt x="3625" y="0"/>
                      </a:cubicBezTo>
                      <a:cubicBezTo>
                        <a:pt x="625" y="0"/>
                        <a:pt x="625" y="0"/>
                        <a:pt x="625" y="0"/>
                      </a:cubicBezTo>
                      <a:cubicBezTo>
                        <a:pt x="556" y="0"/>
                        <a:pt x="500" y="56"/>
                        <a:pt x="500" y="125"/>
                      </a:cubicBezTo>
                      <a:cubicBezTo>
                        <a:pt x="500" y="750"/>
                        <a:pt x="500" y="750"/>
                        <a:pt x="500" y="750"/>
                      </a:cubicBezTo>
                    </a:path>
                  </a:pathLst>
                </a:custGeom>
                <a:noFill/>
                <a:ln w="15875" cap="sq">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sz="900" dirty="0">
                    <a:gradFill>
                      <a:gsLst>
                        <a:gs pos="0">
                          <a:srgbClr val="505050"/>
                        </a:gs>
                        <a:gs pos="100000">
                          <a:srgbClr val="505050"/>
                        </a:gs>
                      </a:gsLst>
                    </a:gradFill>
                  </a:endParaRPr>
                </a:p>
              </p:txBody>
            </p:sp>
          </p:grpSp>
        </p:grpSp>
        <p:grpSp>
          <p:nvGrpSpPr>
            <p:cNvPr id="8" name="Group 7">
              <a:extLst>
                <a:ext uri="{FF2B5EF4-FFF2-40B4-BE49-F238E27FC236}">
                  <a16:creationId xmlns:a16="http://schemas.microsoft.com/office/drawing/2014/main" id="{E00140F5-DDA4-4D95-85AF-CED17140AA11}"/>
                </a:ext>
              </a:extLst>
            </p:cNvPr>
            <p:cNvGrpSpPr/>
            <p:nvPr/>
          </p:nvGrpSpPr>
          <p:grpSpPr>
            <a:xfrm>
              <a:off x="3789266" y="5070776"/>
              <a:ext cx="1929384" cy="976313"/>
              <a:chOff x="3577633" y="5070776"/>
              <a:chExt cx="1929384" cy="976313"/>
            </a:xfrm>
          </p:grpSpPr>
          <p:sp>
            <p:nvSpPr>
              <p:cNvPr id="25" name="Data Text">
                <a:extLst>
                  <a:ext uri="{FF2B5EF4-FFF2-40B4-BE49-F238E27FC236}">
                    <a16:creationId xmlns:a16="http://schemas.microsoft.com/office/drawing/2014/main" id="{68B2E5E2-D856-4603-86C0-7A0904FD6771}"/>
                  </a:ext>
                </a:extLst>
              </p:cNvPr>
              <p:cNvSpPr/>
              <p:nvPr/>
            </p:nvSpPr>
            <p:spPr>
              <a:xfrm>
                <a:off x="3577633" y="5760857"/>
                <a:ext cx="1929384" cy="286232"/>
              </a:xfrm>
              <a:prstGeom prst="rect">
                <a:avLst/>
              </a:prstGeom>
              <a:noFill/>
            </p:spPr>
            <p:txBody>
              <a:bodyPr wrap="square" rtlCol="0" anchor="ctr">
                <a:spAutoFit/>
              </a:bodyPr>
              <a:lstStyle/>
              <a:p>
                <a:pPr algn="ctr" defTabSz="932472" fontAlgn="base">
                  <a:lnSpc>
                    <a:spcPct val="90000"/>
                  </a:lnSpc>
                  <a:spcBef>
                    <a:spcPct val="0"/>
                  </a:spcBef>
                  <a:spcAft>
                    <a:spcPct val="0"/>
                  </a:spcAft>
                </a:pPr>
                <a:r>
                  <a:rPr lang="en-US" sz="1400" kern="0" spc="120" dirty="0">
                    <a:gradFill>
                      <a:gsLst>
                        <a:gs pos="0">
                          <a:schemeClr val="tx2"/>
                        </a:gs>
                        <a:gs pos="100000">
                          <a:schemeClr val="tx2"/>
                        </a:gs>
                      </a:gsLst>
                      <a:lin ang="16200000" scaled="1"/>
                    </a:gradFill>
                    <a:ea typeface="ＭＳ Ｐゴシック" charset="0"/>
                    <a:cs typeface="Segoe UI Semilight" panose="020B0402040204020203" pitchFamily="34" charset="0"/>
                  </a:rPr>
                  <a:t>Apps</a:t>
                </a:r>
              </a:p>
            </p:txBody>
          </p:sp>
          <p:sp>
            <p:nvSpPr>
              <p:cNvPr id="28" name="GenericApp_EB3B" title="Icon of an app window">
                <a:extLst>
                  <a:ext uri="{FF2B5EF4-FFF2-40B4-BE49-F238E27FC236}">
                    <a16:creationId xmlns:a16="http://schemas.microsoft.com/office/drawing/2014/main" id="{0E453E67-3471-4DC7-A47A-077C9B3E66D5}"/>
                  </a:ext>
                </a:extLst>
              </p:cNvPr>
              <p:cNvSpPr>
                <a:spLocks noChangeAspect="1" noEditPoints="1"/>
              </p:cNvSpPr>
              <p:nvPr/>
            </p:nvSpPr>
            <p:spPr bwMode="auto">
              <a:xfrm>
                <a:off x="4240503" y="5070776"/>
                <a:ext cx="603644" cy="483106"/>
              </a:xfrm>
              <a:custGeom>
                <a:avLst/>
                <a:gdLst>
                  <a:gd name="T0" fmla="*/ 5088 w 5088"/>
                  <a:gd name="T1" fmla="*/ 4072 h 4072"/>
                  <a:gd name="T2" fmla="*/ 0 w 5088"/>
                  <a:gd name="T3" fmla="*/ 4072 h 4072"/>
                  <a:gd name="T4" fmla="*/ 0 w 5088"/>
                  <a:gd name="T5" fmla="*/ 0 h 4072"/>
                  <a:gd name="T6" fmla="*/ 5088 w 5088"/>
                  <a:gd name="T7" fmla="*/ 0 h 4072"/>
                  <a:gd name="T8" fmla="*/ 5088 w 5088"/>
                  <a:gd name="T9" fmla="*/ 4072 h 4072"/>
                  <a:gd name="T10" fmla="*/ 0 w 5088"/>
                  <a:gd name="T11" fmla="*/ 1018 h 4072"/>
                  <a:gd name="T12" fmla="*/ 5004 w 5088"/>
                  <a:gd name="T13" fmla="*/ 1018 h 4072"/>
                  <a:gd name="T14" fmla="*/ 2035 w 5088"/>
                  <a:gd name="T15" fmla="*/ 1697 h 4072"/>
                  <a:gd name="T16" fmla="*/ 678 w 5088"/>
                  <a:gd name="T17" fmla="*/ 1697 h 4072"/>
                  <a:gd name="T18" fmla="*/ 678 w 5088"/>
                  <a:gd name="T19" fmla="*/ 3393 h 4072"/>
                  <a:gd name="T20" fmla="*/ 2035 w 5088"/>
                  <a:gd name="T21" fmla="*/ 3393 h 4072"/>
                  <a:gd name="T22" fmla="*/ 2035 w 5088"/>
                  <a:gd name="T23" fmla="*/ 1697 h 4072"/>
                  <a:gd name="T24" fmla="*/ 2544 w 5088"/>
                  <a:gd name="T25" fmla="*/ 1697 h 4072"/>
                  <a:gd name="T26" fmla="*/ 3561 w 5088"/>
                  <a:gd name="T27" fmla="*/ 1697 h 4072"/>
                  <a:gd name="T28" fmla="*/ 2544 w 5088"/>
                  <a:gd name="T29" fmla="*/ 2375 h 4072"/>
                  <a:gd name="T30" fmla="*/ 3561 w 5088"/>
                  <a:gd name="T31" fmla="*/ 2375 h 4072"/>
                  <a:gd name="T32" fmla="*/ 2544 w 5088"/>
                  <a:gd name="T33" fmla="*/ 3054 h 4072"/>
                  <a:gd name="T34" fmla="*/ 3222 w 5088"/>
                  <a:gd name="T35" fmla="*/ 3054 h 4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88" h="4072">
                    <a:moveTo>
                      <a:pt x="5088" y="4072"/>
                    </a:moveTo>
                    <a:lnTo>
                      <a:pt x="0" y="4072"/>
                    </a:lnTo>
                    <a:lnTo>
                      <a:pt x="0" y="0"/>
                    </a:lnTo>
                    <a:lnTo>
                      <a:pt x="5088" y="0"/>
                    </a:lnTo>
                    <a:lnTo>
                      <a:pt x="5088" y="4072"/>
                    </a:lnTo>
                    <a:moveTo>
                      <a:pt x="0" y="1018"/>
                    </a:moveTo>
                    <a:lnTo>
                      <a:pt x="5004" y="1018"/>
                    </a:lnTo>
                    <a:moveTo>
                      <a:pt x="2035" y="1697"/>
                    </a:moveTo>
                    <a:lnTo>
                      <a:pt x="678" y="1697"/>
                    </a:lnTo>
                    <a:lnTo>
                      <a:pt x="678" y="3393"/>
                    </a:lnTo>
                    <a:lnTo>
                      <a:pt x="2035" y="3393"/>
                    </a:lnTo>
                    <a:lnTo>
                      <a:pt x="2035" y="1697"/>
                    </a:lnTo>
                    <a:moveTo>
                      <a:pt x="2544" y="1697"/>
                    </a:moveTo>
                    <a:lnTo>
                      <a:pt x="3561" y="1697"/>
                    </a:lnTo>
                    <a:moveTo>
                      <a:pt x="2544" y="2375"/>
                    </a:moveTo>
                    <a:lnTo>
                      <a:pt x="3561" y="2375"/>
                    </a:lnTo>
                    <a:moveTo>
                      <a:pt x="2544" y="3054"/>
                    </a:moveTo>
                    <a:lnTo>
                      <a:pt x="3222" y="3054"/>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id="{218184B0-B61B-4465-A0FB-79DB30F23A3F}"/>
                </a:ext>
              </a:extLst>
            </p:cNvPr>
            <p:cNvGrpSpPr/>
            <p:nvPr/>
          </p:nvGrpSpPr>
          <p:grpSpPr>
            <a:xfrm>
              <a:off x="6423386" y="5083739"/>
              <a:ext cx="1929384" cy="963350"/>
              <a:chOff x="5724086" y="5083739"/>
              <a:chExt cx="1929384" cy="963350"/>
            </a:xfrm>
          </p:grpSpPr>
          <p:sp>
            <p:nvSpPr>
              <p:cNvPr id="41" name="Data Text">
                <a:extLst>
                  <a:ext uri="{FF2B5EF4-FFF2-40B4-BE49-F238E27FC236}">
                    <a16:creationId xmlns:a16="http://schemas.microsoft.com/office/drawing/2014/main" id="{587AA2D3-1E58-4B46-B7DC-57899C0D2CE5}"/>
                  </a:ext>
                </a:extLst>
              </p:cNvPr>
              <p:cNvSpPr/>
              <p:nvPr/>
            </p:nvSpPr>
            <p:spPr>
              <a:xfrm>
                <a:off x="5724086" y="5760857"/>
                <a:ext cx="1929384" cy="286232"/>
              </a:xfrm>
              <a:prstGeom prst="rect">
                <a:avLst/>
              </a:prstGeom>
              <a:noFill/>
            </p:spPr>
            <p:txBody>
              <a:bodyPr wrap="square" rtlCol="0" anchor="ctr">
                <a:spAutoFit/>
              </a:bodyPr>
              <a:lstStyle/>
              <a:p>
                <a:pPr algn="ctr" defTabSz="932472" fontAlgn="base">
                  <a:lnSpc>
                    <a:spcPct val="90000"/>
                  </a:lnSpc>
                  <a:spcBef>
                    <a:spcPct val="0"/>
                  </a:spcBef>
                  <a:spcAft>
                    <a:spcPct val="0"/>
                  </a:spcAft>
                </a:pPr>
                <a:r>
                  <a:rPr lang="en-US" sz="1400" kern="0" spc="120" dirty="0">
                    <a:gradFill>
                      <a:gsLst>
                        <a:gs pos="0">
                          <a:schemeClr val="tx2"/>
                        </a:gs>
                        <a:gs pos="100000">
                          <a:schemeClr val="tx2"/>
                        </a:gs>
                      </a:gsLst>
                      <a:lin ang="16200000" scaled="1"/>
                    </a:gradFill>
                    <a:ea typeface="ＭＳ Ｐゴシック" charset="0"/>
                    <a:cs typeface="Segoe UI Semilight" panose="020B0402040204020203" pitchFamily="34" charset="0"/>
                  </a:rPr>
                  <a:t>Cloud services</a:t>
                </a:r>
              </a:p>
            </p:txBody>
          </p:sp>
          <p:sp>
            <p:nvSpPr>
              <p:cNvPr id="43" name="cloud" title="Icon of a cloud">
                <a:extLst>
                  <a:ext uri="{FF2B5EF4-FFF2-40B4-BE49-F238E27FC236}">
                    <a16:creationId xmlns:a16="http://schemas.microsoft.com/office/drawing/2014/main" id="{1D287780-01CF-46BF-B34A-487ECBCDD8D2}"/>
                  </a:ext>
                </a:extLst>
              </p:cNvPr>
              <p:cNvSpPr>
                <a:spLocks noChangeAspect="1"/>
              </p:cNvSpPr>
              <p:nvPr/>
            </p:nvSpPr>
            <p:spPr bwMode="auto">
              <a:xfrm>
                <a:off x="6333829" y="5083739"/>
                <a:ext cx="709898" cy="452274"/>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dirty="0">
                  <a:gradFill>
                    <a:gsLst>
                      <a:gs pos="0">
                        <a:srgbClr val="505050"/>
                      </a:gs>
                      <a:gs pos="100000">
                        <a:srgbClr val="505050"/>
                      </a:gs>
                    </a:gsLst>
                  </a:gradFill>
                </a:endParaRPr>
              </a:p>
            </p:txBody>
          </p:sp>
        </p:grpSp>
        <p:grpSp>
          <p:nvGrpSpPr>
            <p:cNvPr id="11" name="Group 10">
              <a:extLst>
                <a:ext uri="{FF2B5EF4-FFF2-40B4-BE49-F238E27FC236}">
                  <a16:creationId xmlns:a16="http://schemas.microsoft.com/office/drawing/2014/main" id="{93BABB39-86F7-40B7-8BBC-AB3D49AE8049}"/>
                </a:ext>
              </a:extLst>
            </p:cNvPr>
            <p:cNvGrpSpPr/>
            <p:nvPr/>
          </p:nvGrpSpPr>
          <p:grpSpPr>
            <a:xfrm>
              <a:off x="9057506" y="5016210"/>
              <a:ext cx="1929384" cy="1030879"/>
              <a:chOff x="9057506" y="5016210"/>
              <a:chExt cx="1929384" cy="1030879"/>
            </a:xfrm>
          </p:grpSpPr>
          <p:sp>
            <p:nvSpPr>
              <p:cNvPr id="26" name="Data Text">
                <a:extLst>
                  <a:ext uri="{FF2B5EF4-FFF2-40B4-BE49-F238E27FC236}">
                    <a16:creationId xmlns:a16="http://schemas.microsoft.com/office/drawing/2014/main" id="{193E4025-2ACD-4C8C-BD9C-B5DBB9166B81}"/>
                  </a:ext>
                </a:extLst>
              </p:cNvPr>
              <p:cNvSpPr/>
              <p:nvPr/>
            </p:nvSpPr>
            <p:spPr>
              <a:xfrm>
                <a:off x="9057506" y="5760857"/>
                <a:ext cx="1929384" cy="286232"/>
              </a:xfrm>
              <a:prstGeom prst="rect">
                <a:avLst/>
              </a:prstGeom>
              <a:noFill/>
            </p:spPr>
            <p:txBody>
              <a:bodyPr wrap="square" rtlCol="0" anchor="ctr">
                <a:spAutoFit/>
              </a:bodyPr>
              <a:lstStyle/>
              <a:p>
                <a:pPr algn="ctr" defTabSz="932472" fontAlgn="base">
                  <a:lnSpc>
                    <a:spcPct val="90000"/>
                  </a:lnSpc>
                  <a:spcBef>
                    <a:spcPct val="0"/>
                  </a:spcBef>
                  <a:spcAft>
                    <a:spcPct val="0"/>
                  </a:spcAft>
                </a:pPr>
                <a:r>
                  <a:rPr lang="en-US" sz="1400" kern="0" spc="120" dirty="0">
                    <a:gradFill>
                      <a:gsLst>
                        <a:gs pos="0">
                          <a:schemeClr val="tx2"/>
                        </a:gs>
                        <a:gs pos="100000">
                          <a:schemeClr val="tx2"/>
                        </a:gs>
                      </a:gsLst>
                      <a:lin ang="16200000" scaled="1"/>
                    </a:gradFill>
                    <a:ea typeface="ＭＳ Ｐゴシック" charset="0"/>
                    <a:cs typeface="Segoe UI Semilight" panose="020B0402040204020203" pitchFamily="34" charset="0"/>
                  </a:rPr>
                  <a:t>On-premises</a:t>
                </a:r>
              </a:p>
            </p:txBody>
          </p:sp>
          <p:sp>
            <p:nvSpPr>
              <p:cNvPr id="48" name="building_5" title="Icon of tall buildings">
                <a:extLst>
                  <a:ext uri="{FF2B5EF4-FFF2-40B4-BE49-F238E27FC236}">
                    <a16:creationId xmlns:a16="http://schemas.microsoft.com/office/drawing/2014/main" id="{AE71E26B-CF3D-45EA-97EF-5CA88AA055BD}"/>
                  </a:ext>
                </a:extLst>
              </p:cNvPr>
              <p:cNvSpPr>
                <a:spLocks noChangeAspect="1" noEditPoints="1"/>
              </p:cNvSpPr>
              <p:nvPr/>
            </p:nvSpPr>
            <p:spPr bwMode="auto">
              <a:xfrm>
                <a:off x="9777004" y="5016210"/>
                <a:ext cx="490388" cy="532598"/>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1918324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0"/>
                                  </p:stCondLst>
                                  <p:childTnLst>
                                    <p:animMotion origin="layout" path="M -3.0942E-6 -2.09714E-6 L -3.0942E-6 0.02156 " pathEditMode="relative" rAng="0" ptsTypes="AA">
                                      <p:cBhvr>
                                        <p:cTn id="9" dur="750" spd="-100000" fill="hold"/>
                                        <p:tgtEl>
                                          <p:spTgt spid="3"/>
                                        </p:tgtEl>
                                        <p:attrNameLst>
                                          <p:attrName>ppt_x</p:attrName>
                                          <p:attrName>ppt_y</p:attrName>
                                        </p:attrNameLst>
                                      </p:cBhvr>
                                      <p:rCtr x="0" y="1067"/>
                                    </p:animMotion>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100000" fill="hold" nodeType="withEffect">
                                  <p:stCondLst>
                                    <p:cond delay="0"/>
                                  </p:stCondLst>
                                  <p:childTnLst>
                                    <p:animMotion origin="layout" path="M 0 4.40309E-6 L 0 0.02156 " pathEditMode="relative" rAng="0" ptsTypes="AA">
                                      <p:cBhvr>
                                        <p:cTn id="14" dur="750" spd="-100000" fill="hold"/>
                                        <p:tgtEl>
                                          <p:spTgt spid="7"/>
                                        </p:tgtEl>
                                        <p:attrNameLst>
                                          <p:attrName>ppt_x</p:attrName>
                                          <p:attrName>ppt_y</p:attrName>
                                        </p:attrNameLst>
                                      </p:cBhvr>
                                      <p:rCtr x="0" y="1067"/>
                                    </p:animMotion>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42" presetClass="path" presetSubtype="0" decel="100000" fill="hold" nodeType="withEffect">
                                  <p:stCondLst>
                                    <p:cond delay="0"/>
                                  </p:stCondLst>
                                  <p:childTnLst>
                                    <p:animMotion origin="layout" path="M 3.0942E-6 -3.14117E-6 L 3.0942E-6 0.02156 " pathEditMode="relative" rAng="0" ptsTypes="AA">
                                      <p:cBhvr>
                                        <p:cTn id="19" dur="750" spd="-100000" fill="hold"/>
                                        <p:tgtEl>
                                          <p:spTgt spid="9"/>
                                        </p:tgtEl>
                                        <p:attrNameLst>
                                          <p:attrName>ppt_x</p:attrName>
                                          <p:attrName>ppt_y</p:attrName>
                                        </p:attrNameLst>
                                      </p:cBhvr>
                                      <p:rCtr x="0" y="1067"/>
                                    </p:animMotion>
                                  </p:childTnLst>
                                </p:cTn>
                              </p:par>
                              <p:par>
                                <p:cTn id="20" presetID="10" presetClass="entr" presetSubtype="0" fill="hold" grpId="0" nodeType="withEffect">
                                  <p:stCondLst>
                                    <p:cond delay="15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42" presetClass="path" presetSubtype="0" decel="100000" fill="hold" grpId="1" nodeType="withEffect">
                                  <p:stCondLst>
                                    <p:cond delay="150"/>
                                  </p:stCondLst>
                                  <p:childTnLst>
                                    <p:animMotion origin="layout" path="M -3.0942E-6 6.40036E-7 L -3.0942E-6 0.02156 " pathEditMode="relative" rAng="0" ptsTypes="AA">
                                      <p:cBhvr>
                                        <p:cTn id="24" dur="750" spd="-100000" fill="hold"/>
                                        <p:tgtEl>
                                          <p:spTgt spid="36"/>
                                        </p:tgtEl>
                                        <p:attrNameLst>
                                          <p:attrName>ppt_x</p:attrName>
                                          <p:attrName>ppt_y</p:attrName>
                                        </p:attrNameLst>
                                      </p:cBhvr>
                                      <p:rCtr x="0" y="1067"/>
                                    </p:animMotion>
                                  </p:childTnLst>
                                </p:cTn>
                              </p:par>
                              <p:par>
                                <p:cTn id="25" presetID="10" presetClass="entr" presetSubtype="0" fill="hold" grpId="0" nodeType="withEffect">
                                  <p:stCondLst>
                                    <p:cond delay="15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42" presetClass="path" presetSubtype="0" decel="100000" fill="hold" grpId="1" nodeType="withEffect">
                                  <p:stCondLst>
                                    <p:cond delay="150"/>
                                  </p:stCondLst>
                                  <p:childTnLst>
                                    <p:animMotion origin="layout" path="M 0 6.40036E-7 L 0 0.02156 " pathEditMode="relative" rAng="0" ptsTypes="AA">
                                      <p:cBhvr>
                                        <p:cTn id="29" dur="750" spd="-100000" fill="hold"/>
                                        <p:tgtEl>
                                          <p:spTgt spid="30"/>
                                        </p:tgtEl>
                                        <p:attrNameLst>
                                          <p:attrName>ppt_x</p:attrName>
                                          <p:attrName>ppt_y</p:attrName>
                                        </p:attrNameLst>
                                      </p:cBhvr>
                                      <p:rCtr x="0" y="1067"/>
                                    </p:animMotion>
                                  </p:childTnLst>
                                </p:cTn>
                              </p:par>
                              <p:par>
                                <p:cTn id="30" presetID="10" presetClass="entr" presetSubtype="0" fill="hold" grpId="0" nodeType="withEffect">
                                  <p:stCondLst>
                                    <p:cond delay="15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par>
                                <p:cTn id="33" presetID="42" presetClass="path" presetSubtype="0" decel="100000" fill="hold" grpId="1" nodeType="withEffect">
                                  <p:stCondLst>
                                    <p:cond delay="150"/>
                                  </p:stCondLst>
                                  <p:childTnLst>
                                    <p:animMotion origin="layout" path="M 3.0942E-6 6.40036E-7 L 3.0942E-6 0.02156 " pathEditMode="relative" rAng="0" ptsTypes="AA">
                                      <p:cBhvr>
                                        <p:cTn id="34" dur="750" spd="-100000" fill="hold"/>
                                        <p:tgtEl>
                                          <p:spTgt spid="31"/>
                                        </p:tgtEl>
                                        <p:attrNameLst>
                                          <p:attrName>ppt_x</p:attrName>
                                          <p:attrName>ppt_y</p:attrName>
                                        </p:attrNameLst>
                                      </p:cBhvr>
                                      <p:rCtr x="0" y="1067"/>
                                    </p:animMotion>
                                  </p:childTnLst>
                                </p:cTn>
                              </p:par>
                            </p:childTnLst>
                          </p:cTn>
                        </p:par>
                        <p:par>
                          <p:cTn id="35" fill="hold">
                            <p:stCondLst>
                              <p:cond delay="900"/>
                            </p:stCondLst>
                            <p:childTnLst>
                              <p:par>
                                <p:cTn id="36" presetID="10"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42" presetClass="path" presetSubtype="0" decel="100000" fill="hold" grpId="1" nodeType="withEffect">
                                  <p:stCondLst>
                                    <p:cond delay="0"/>
                                  </p:stCondLst>
                                  <p:childTnLst>
                                    <p:animMotion origin="layout" path="M 0 -3.00045E-6 L 0 0.02156 " pathEditMode="relative" rAng="0" ptsTypes="AA">
                                      <p:cBhvr>
                                        <p:cTn id="40" dur="750" spd="-100000" fill="hold"/>
                                        <p:tgtEl>
                                          <p:spTgt spid="20"/>
                                        </p:tgtEl>
                                        <p:attrNameLst>
                                          <p:attrName>ppt_x</p:attrName>
                                          <p:attrName>ppt_y</p:attrName>
                                        </p:attrNameLst>
                                      </p:cBhvr>
                                      <p:rCtr x="0" y="1067"/>
                                    </p:animMotion>
                                  </p:childTnLst>
                                </p:cTn>
                              </p:par>
                              <p:par>
                                <p:cTn id="41" presetID="16" presetClass="entr" presetSubtype="37" fill="hold" grpId="0" nodeType="withEffect">
                                  <p:stCondLst>
                                    <p:cond delay="250"/>
                                  </p:stCondLst>
                                  <p:childTnLst>
                                    <p:set>
                                      <p:cBhvr>
                                        <p:cTn id="42" dur="1" fill="hold">
                                          <p:stCondLst>
                                            <p:cond delay="0"/>
                                          </p:stCondLst>
                                        </p:cTn>
                                        <p:tgtEl>
                                          <p:spTgt spid="19"/>
                                        </p:tgtEl>
                                        <p:attrNameLst>
                                          <p:attrName>style.visibility</p:attrName>
                                        </p:attrNameLst>
                                      </p:cBhvr>
                                      <p:to>
                                        <p:strVal val="visible"/>
                                      </p:to>
                                    </p:set>
                                    <p:animEffect transition="in" filter="barn(outVertical)">
                                      <p:cBhvr>
                                        <p:cTn id="43" dur="500"/>
                                        <p:tgtEl>
                                          <p:spTgt spid="19"/>
                                        </p:tgtEl>
                                      </p:cBhvr>
                                    </p:animEffect>
                                  </p:childTnLst>
                                </p:cTn>
                              </p:par>
                            </p:childTnLst>
                          </p:cTn>
                        </p:par>
                        <p:par>
                          <p:cTn id="44" fill="hold">
                            <p:stCondLst>
                              <p:cond delay="1650"/>
                            </p:stCondLst>
                            <p:childTnLst>
                              <p:par>
                                <p:cTn id="45" presetID="10"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42" presetClass="path" presetSubtype="0" decel="100000" fill="hold" nodeType="withEffect">
                                  <p:stCondLst>
                                    <p:cond delay="0"/>
                                  </p:stCondLst>
                                  <p:childTnLst>
                                    <p:animMotion origin="layout" path="M -3.9954E-6 4.67544E-7 L -3.9954E-6 0.02156 " pathEditMode="relative" rAng="0" ptsTypes="AA">
                                      <p:cBhvr>
                                        <p:cTn id="49" dur="750" spd="-100000" fill="hold"/>
                                        <p:tgtEl>
                                          <p:spTgt spid="12"/>
                                        </p:tgtEl>
                                        <p:attrNameLst>
                                          <p:attrName>ppt_x</p:attrName>
                                          <p:attrName>ppt_y</p:attrName>
                                        </p:attrNameLst>
                                      </p:cBhvr>
                                      <p:rCtr x="0" y="10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6" grpId="0"/>
      <p:bldP spid="36" grpId="1"/>
      <p:bldP spid="31" grpId="0"/>
      <p:bldP spid="31" grpId="1"/>
      <p:bldP spid="19" grpId="0" animBg="1"/>
      <p:bldP spid="20" grpId="0" animBg="1"/>
      <p:bldP spid="2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1D2858-6A5D-CD45-9057-724F62680CC0}"/>
              </a:ext>
            </a:extLst>
          </p:cNvPr>
          <p:cNvSpPr>
            <a:spLocks noGrp="1"/>
          </p:cNvSpPr>
          <p:nvPr>
            <p:ph type="body" sz="quarter" idx="10"/>
          </p:nvPr>
        </p:nvSpPr>
        <p:spPr>
          <a:xfrm>
            <a:off x="274638" y="1212850"/>
            <a:ext cx="11887200" cy="4124206"/>
          </a:xfrm>
        </p:spPr>
        <p:txBody>
          <a:bodyPr/>
          <a:lstStyle/>
          <a:p>
            <a:r>
              <a:rPr lang="en-US" dirty="0"/>
              <a:t>Something old, something new</a:t>
            </a:r>
          </a:p>
          <a:p>
            <a:r>
              <a:rPr lang="en-US" dirty="0"/>
              <a:t>Cloud as a security opportunity</a:t>
            </a:r>
          </a:p>
          <a:p>
            <a:r>
              <a:rPr lang="en-US" dirty="0"/>
              <a:t>Hybrid Cloud and an Integrated Experience</a:t>
            </a:r>
          </a:p>
          <a:p>
            <a:r>
              <a:rPr lang="en-US" dirty="0"/>
              <a:t>Shared Responsibility</a:t>
            </a:r>
          </a:p>
          <a:p>
            <a:r>
              <a:rPr lang="en-US" dirty="0"/>
              <a:t>Security Built in Cloud</a:t>
            </a:r>
          </a:p>
          <a:p>
            <a:endParaRPr lang="en-US" dirty="0"/>
          </a:p>
        </p:txBody>
      </p:sp>
      <p:sp>
        <p:nvSpPr>
          <p:cNvPr id="3" name="Title 2">
            <a:extLst>
              <a:ext uri="{FF2B5EF4-FFF2-40B4-BE49-F238E27FC236}">
                <a16:creationId xmlns:a16="http://schemas.microsoft.com/office/drawing/2014/main" id="{0D336124-48DA-D040-A9E9-C22A6489AA04}"/>
              </a:ext>
            </a:extLst>
          </p:cNvPr>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203926098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10">
            <a:extLst>
              <a:ext uri="{FF2B5EF4-FFF2-40B4-BE49-F238E27FC236}">
                <a16:creationId xmlns:a16="http://schemas.microsoft.com/office/drawing/2014/main" id="{5D3FB236-DA46-4572-9822-035D5299E58C}"/>
              </a:ext>
            </a:extLst>
          </p:cNvPr>
          <p:cNvSpPr txBox="1"/>
          <p:nvPr/>
        </p:nvSpPr>
        <p:spPr>
          <a:xfrm flipH="1">
            <a:off x="3284620" y="3507058"/>
            <a:ext cx="1828800" cy="424732"/>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30"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Platform</a:t>
            </a:r>
          </a:p>
        </p:txBody>
      </p:sp>
      <p:sp>
        <p:nvSpPr>
          <p:cNvPr id="36" name="3D">
            <a:extLst>
              <a:ext uri="{FF2B5EF4-FFF2-40B4-BE49-F238E27FC236}">
                <a16:creationId xmlns:a16="http://schemas.microsoft.com/office/drawing/2014/main" id="{2BF17158-5B92-43D7-8C07-77D4B5E35A09}"/>
              </a:ext>
            </a:extLst>
          </p:cNvPr>
          <p:cNvSpPr>
            <a:spLocks noChangeAspect="1" noEditPoints="1"/>
          </p:cNvSpPr>
          <p:nvPr/>
        </p:nvSpPr>
        <p:spPr bwMode="auto">
          <a:xfrm>
            <a:off x="4027990" y="2948496"/>
            <a:ext cx="342059" cy="365760"/>
          </a:xfrm>
          <a:custGeom>
            <a:avLst/>
            <a:gdLst>
              <a:gd name="T0" fmla="*/ 67 w 534"/>
              <a:gd name="T1" fmla="*/ 117 h 571"/>
              <a:gd name="T2" fmla="*/ 232 w 534"/>
              <a:gd name="T3" fmla="*/ 35 h 571"/>
              <a:gd name="T4" fmla="*/ 302 w 534"/>
              <a:gd name="T5" fmla="*/ 33 h 571"/>
              <a:gd name="T6" fmla="*/ 467 w 534"/>
              <a:gd name="T7" fmla="*/ 117 h 571"/>
              <a:gd name="T8" fmla="*/ 534 w 534"/>
              <a:gd name="T9" fmla="*/ 461 h 571"/>
              <a:gd name="T10" fmla="*/ 534 w 534"/>
              <a:gd name="T11" fmla="*/ 427 h 571"/>
              <a:gd name="T12" fmla="*/ 467 w 534"/>
              <a:gd name="T13" fmla="*/ 427 h 571"/>
              <a:gd name="T14" fmla="*/ 467 w 534"/>
              <a:gd name="T15" fmla="*/ 495 h 571"/>
              <a:gd name="T16" fmla="*/ 534 w 534"/>
              <a:gd name="T17" fmla="*/ 495 h 571"/>
              <a:gd name="T18" fmla="*/ 534 w 534"/>
              <a:gd name="T19" fmla="*/ 461 h 571"/>
              <a:gd name="T20" fmla="*/ 302 w 534"/>
              <a:gd name="T21" fmla="*/ 537 h 571"/>
              <a:gd name="T22" fmla="*/ 302 w 534"/>
              <a:gd name="T23" fmla="*/ 502 h 571"/>
              <a:gd name="T24" fmla="*/ 232 w 534"/>
              <a:gd name="T25" fmla="*/ 502 h 571"/>
              <a:gd name="T26" fmla="*/ 232 w 534"/>
              <a:gd name="T27" fmla="*/ 571 h 571"/>
              <a:gd name="T28" fmla="*/ 302 w 534"/>
              <a:gd name="T29" fmla="*/ 571 h 571"/>
              <a:gd name="T30" fmla="*/ 302 w 534"/>
              <a:gd name="T31" fmla="*/ 537 h 571"/>
              <a:gd name="T32" fmla="*/ 67 w 534"/>
              <a:gd name="T33" fmla="*/ 461 h 571"/>
              <a:gd name="T34" fmla="*/ 67 w 534"/>
              <a:gd name="T35" fmla="*/ 427 h 571"/>
              <a:gd name="T36" fmla="*/ 0 w 534"/>
              <a:gd name="T37" fmla="*/ 427 h 571"/>
              <a:gd name="T38" fmla="*/ 0 w 534"/>
              <a:gd name="T39" fmla="*/ 495 h 571"/>
              <a:gd name="T40" fmla="*/ 67 w 534"/>
              <a:gd name="T41" fmla="*/ 495 h 571"/>
              <a:gd name="T42" fmla="*/ 67 w 534"/>
              <a:gd name="T43" fmla="*/ 461 h 571"/>
              <a:gd name="T44" fmla="*/ 67 w 534"/>
              <a:gd name="T45" fmla="*/ 152 h 571"/>
              <a:gd name="T46" fmla="*/ 67 w 534"/>
              <a:gd name="T47" fmla="*/ 117 h 571"/>
              <a:gd name="T48" fmla="*/ 0 w 534"/>
              <a:gd name="T49" fmla="*/ 117 h 571"/>
              <a:gd name="T50" fmla="*/ 0 w 534"/>
              <a:gd name="T51" fmla="*/ 186 h 571"/>
              <a:gd name="T52" fmla="*/ 67 w 534"/>
              <a:gd name="T53" fmla="*/ 186 h 571"/>
              <a:gd name="T54" fmla="*/ 67 w 534"/>
              <a:gd name="T55" fmla="*/ 152 h 571"/>
              <a:gd name="T56" fmla="*/ 302 w 534"/>
              <a:gd name="T57" fmla="*/ 227 h 571"/>
              <a:gd name="T58" fmla="*/ 302 w 534"/>
              <a:gd name="T59" fmla="*/ 193 h 571"/>
              <a:gd name="T60" fmla="*/ 232 w 534"/>
              <a:gd name="T61" fmla="*/ 193 h 571"/>
              <a:gd name="T62" fmla="*/ 232 w 534"/>
              <a:gd name="T63" fmla="*/ 261 h 571"/>
              <a:gd name="T64" fmla="*/ 302 w 534"/>
              <a:gd name="T65" fmla="*/ 261 h 571"/>
              <a:gd name="T66" fmla="*/ 302 w 534"/>
              <a:gd name="T67" fmla="*/ 227 h 571"/>
              <a:gd name="T68" fmla="*/ 302 w 534"/>
              <a:gd name="T69" fmla="*/ 33 h 571"/>
              <a:gd name="T70" fmla="*/ 302 w 534"/>
              <a:gd name="T71" fmla="*/ 0 h 571"/>
              <a:gd name="T72" fmla="*/ 232 w 534"/>
              <a:gd name="T73" fmla="*/ 0 h 571"/>
              <a:gd name="T74" fmla="*/ 232 w 534"/>
              <a:gd name="T75" fmla="*/ 69 h 571"/>
              <a:gd name="T76" fmla="*/ 302 w 534"/>
              <a:gd name="T77" fmla="*/ 69 h 571"/>
              <a:gd name="T78" fmla="*/ 302 w 534"/>
              <a:gd name="T79" fmla="*/ 33 h 571"/>
              <a:gd name="T80" fmla="*/ 534 w 534"/>
              <a:gd name="T81" fmla="*/ 152 h 571"/>
              <a:gd name="T82" fmla="*/ 534 w 534"/>
              <a:gd name="T83" fmla="*/ 117 h 571"/>
              <a:gd name="T84" fmla="*/ 467 w 534"/>
              <a:gd name="T85" fmla="*/ 117 h 571"/>
              <a:gd name="T86" fmla="*/ 467 w 534"/>
              <a:gd name="T87" fmla="*/ 186 h 571"/>
              <a:gd name="T88" fmla="*/ 534 w 534"/>
              <a:gd name="T89" fmla="*/ 186 h 571"/>
              <a:gd name="T90" fmla="*/ 534 w 534"/>
              <a:gd name="T91" fmla="*/ 152 h 571"/>
              <a:gd name="T92" fmla="*/ 302 w 534"/>
              <a:gd name="T93" fmla="*/ 229 h 571"/>
              <a:gd name="T94" fmla="*/ 467 w 534"/>
              <a:gd name="T95" fmla="*/ 152 h 571"/>
              <a:gd name="T96" fmla="*/ 501 w 534"/>
              <a:gd name="T97" fmla="*/ 186 h 571"/>
              <a:gd name="T98" fmla="*/ 501 w 534"/>
              <a:gd name="T99" fmla="*/ 427 h 571"/>
              <a:gd name="T100" fmla="*/ 268 w 534"/>
              <a:gd name="T101" fmla="*/ 261 h 571"/>
              <a:gd name="T102" fmla="*/ 268 w 534"/>
              <a:gd name="T103" fmla="*/ 502 h 571"/>
              <a:gd name="T104" fmla="*/ 34 w 534"/>
              <a:gd name="T105" fmla="*/ 186 h 571"/>
              <a:gd name="T106" fmla="*/ 34 w 534"/>
              <a:gd name="T107" fmla="*/ 427 h 571"/>
              <a:gd name="T108" fmla="*/ 67 w 534"/>
              <a:gd name="T109" fmla="*/ 152 h 571"/>
              <a:gd name="T110" fmla="*/ 232 w 534"/>
              <a:gd name="T111" fmla="*/ 229 h 571"/>
              <a:gd name="T112" fmla="*/ 302 w 534"/>
              <a:gd name="T113" fmla="*/ 537 h 571"/>
              <a:gd name="T114" fmla="*/ 467 w 534"/>
              <a:gd name="T115" fmla="*/ 461 h 571"/>
              <a:gd name="T116" fmla="*/ 232 w 534"/>
              <a:gd name="T117" fmla="*/ 539 h 571"/>
              <a:gd name="T118" fmla="*/ 67 w 534"/>
              <a:gd name="T119" fmla="*/ 46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4" h="571">
                <a:moveTo>
                  <a:pt x="67" y="117"/>
                </a:moveTo>
                <a:lnTo>
                  <a:pt x="232" y="35"/>
                </a:lnTo>
                <a:moveTo>
                  <a:pt x="302" y="33"/>
                </a:moveTo>
                <a:lnTo>
                  <a:pt x="467" y="117"/>
                </a:lnTo>
                <a:moveTo>
                  <a:pt x="534" y="461"/>
                </a:moveTo>
                <a:lnTo>
                  <a:pt x="534" y="427"/>
                </a:lnTo>
                <a:lnTo>
                  <a:pt x="467" y="427"/>
                </a:lnTo>
                <a:lnTo>
                  <a:pt x="467" y="495"/>
                </a:lnTo>
                <a:lnTo>
                  <a:pt x="534" y="495"/>
                </a:lnTo>
                <a:lnTo>
                  <a:pt x="534" y="461"/>
                </a:lnTo>
                <a:moveTo>
                  <a:pt x="302" y="537"/>
                </a:moveTo>
                <a:lnTo>
                  <a:pt x="302" y="502"/>
                </a:lnTo>
                <a:lnTo>
                  <a:pt x="232" y="502"/>
                </a:lnTo>
                <a:lnTo>
                  <a:pt x="232" y="571"/>
                </a:lnTo>
                <a:lnTo>
                  <a:pt x="302" y="571"/>
                </a:lnTo>
                <a:lnTo>
                  <a:pt x="302" y="537"/>
                </a:lnTo>
                <a:moveTo>
                  <a:pt x="67" y="461"/>
                </a:moveTo>
                <a:lnTo>
                  <a:pt x="67" y="427"/>
                </a:lnTo>
                <a:lnTo>
                  <a:pt x="0" y="427"/>
                </a:lnTo>
                <a:lnTo>
                  <a:pt x="0" y="495"/>
                </a:lnTo>
                <a:lnTo>
                  <a:pt x="67" y="495"/>
                </a:lnTo>
                <a:lnTo>
                  <a:pt x="67" y="461"/>
                </a:lnTo>
                <a:moveTo>
                  <a:pt x="67" y="152"/>
                </a:moveTo>
                <a:lnTo>
                  <a:pt x="67" y="117"/>
                </a:lnTo>
                <a:lnTo>
                  <a:pt x="0" y="117"/>
                </a:lnTo>
                <a:lnTo>
                  <a:pt x="0" y="186"/>
                </a:lnTo>
                <a:lnTo>
                  <a:pt x="67" y="186"/>
                </a:lnTo>
                <a:lnTo>
                  <a:pt x="67" y="152"/>
                </a:lnTo>
                <a:moveTo>
                  <a:pt x="302" y="227"/>
                </a:moveTo>
                <a:lnTo>
                  <a:pt x="302" y="193"/>
                </a:lnTo>
                <a:lnTo>
                  <a:pt x="232" y="193"/>
                </a:lnTo>
                <a:lnTo>
                  <a:pt x="232" y="261"/>
                </a:lnTo>
                <a:lnTo>
                  <a:pt x="302" y="261"/>
                </a:lnTo>
                <a:lnTo>
                  <a:pt x="302" y="227"/>
                </a:lnTo>
                <a:moveTo>
                  <a:pt x="302" y="33"/>
                </a:moveTo>
                <a:lnTo>
                  <a:pt x="302" y="0"/>
                </a:lnTo>
                <a:lnTo>
                  <a:pt x="232" y="0"/>
                </a:lnTo>
                <a:lnTo>
                  <a:pt x="232" y="69"/>
                </a:lnTo>
                <a:lnTo>
                  <a:pt x="302" y="69"/>
                </a:lnTo>
                <a:lnTo>
                  <a:pt x="302" y="33"/>
                </a:lnTo>
                <a:moveTo>
                  <a:pt x="534" y="152"/>
                </a:moveTo>
                <a:lnTo>
                  <a:pt x="534" y="117"/>
                </a:lnTo>
                <a:lnTo>
                  <a:pt x="467" y="117"/>
                </a:lnTo>
                <a:lnTo>
                  <a:pt x="467" y="186"/>
                </a:lnTo>
                <a:lnTo>
                  <a:pt x="534" y="186"/>
                </a:lnTo>
                <a:lnTo>
                  <a:pt x="534" y="152"/>
                </a:lnTo>
                <a:moveTo>
                  <a:pt x="302" y="229"/>
                </a:moveTo>
                <a:lnTo>
                  <a:pt x="467" y="152"/>
                </a:lnTo>
                <a:moveTo>
                  <a:pt x="501" y="186"/>
                </a:moveTo>
                <a:lnTo>
                  <a:pt x="501" y="427"/>
                </a:lnTo>
                <a:moveTo>
                  <a:pt x="268" y="261"/>
                </a:moveTo>
                <a:lnTo>
                  <a:pt x="268" y="502"/>
                </a:lnTo>
                <a:moveTo>
                  <a:pt x="34" y="186"/>
                </a:moveTo>
                <a:lnTo>
                  <a:pt x="34" y="427"/>
                </a:lnTo>
                <a:moveTo>
                  <a:pt x="67" y="152"/>
                </a:moveTo>
                <a:lnTo>
                  <a:pt x="232" y="229"/>
                </a:lnTo>
                <a:moveTo>
                  <a:pt x="302" y="537"/>
                </a:moveTo>
                <a:lnTo>
                  <a:pt x="467" y="461"/>
                </a:lnTo>
                <a:moveTo>
                  <a:pt x="232" y="539"/>
                </a:moveTo>
                <a:lnTo>
                  <a:pt x="67" y="461"/>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8" name="Freeform 6">
            <a:extLst>
              <a:ext uri="{FF2B5EF4-FFF2-40B4-BE49-F238E27FC236}">
                <a16:creationId xmlns:a16="http://schemas.microsoft.com/office/drawing/2014/main" id="{15922851-FBB2-48EC-8981-778F9A00F976}"/>
              </a:ext>
            </a:extLst>
          </p:cNvPr>
          <p:cNvSpPr>
            <a:spLocks/>
          </p:cNvSpPr>
          <p:nvPr/>
        </p:nvSpPr>
        <p:spPr bwMode="auto">
          <a:xfrm flipH="1">
            <a:off x="3148000" y="1003000"/>
            <a:ext cx="2477439" cy="2477438"/>
          </a:xfrm>
          <a:custGeom>
            <a:avLst/>
            <a:gdLst>
              <a:gd name="T0" fmla="*/ 0 w 671"/>
              <a:gd name="T1" fmla="*/ 0 h 671"/>
              <a:gd name="T2" fmla="*/ 671 w 671"/>
              <a:gd name="T3" fmla="*/ 671 h 671"/>
            </a:gdLst>
            <a:ahLst/>
            <a:cxnLst>
              <a:cxn ang="0">
                <a:pos x="T0" y="T1"/>
              </a:cxn>
              <a:cxn ang="0">
                <a:pos x="T2" y="T3"/>
              </a:cxn>
            </a:cxnLst>
            <a:rect l="0" t="0" r="r" b="b"/>
            <a:pathLst>
              <a:path w="671" h="671">
                <a:moveTo>
                  <a:pt x="0" y="0"/>
                </a:moveTo>
                <a:cubicBezTo>
                  <a:pt x="370" y="0"/>
                  <a:pt x="671" y="300"/>
                  <a:pt x="671" y="671"/>
                </a:cubicBezTo>
              </a:path>
            </a:pathLst>
          </a:custGeom>
          <a:noFill/>
          <a:ln w="19050" cap="flat" cmpd="sng" algn="ctr">
            <a:solidFill>
              <a:schemeClr val="bg1">
                <a:lumMod val="75000"/>
              </a:schemeClr>
            </a:solidFill>
            <a:prstDash val="solid"/>
            <a:headEnd type="none"/>
            <a:tailEnd type="none"/>
          </a:ln>
          <a:effectLst/>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29" name="Freeform 7">
            <a:extLst>
              <a:ext uri="{FF2B5EF4-FFF2-40B4-BE49-F238E27FC236}">
                <a16:creationId xmlns:a16="http://schemas.microsoft.com/office/drawing/2014/main" id="{23D4E994-609F-4182-9233-CAB72DEE19A9}"/>
              </a:ext>
            </a:extLst>
          </p:cNvPr>
          <p:cNvSpPr>
            <a:spLocks/>
          </p:cNvSpPr>
          <p:nvPr/>
        </p:nvSpPr>
        <p:spPr bwMode="auto">
          <a:xfrm flipH="1">
            <a:off x="3291817" y="1363896"/>
            <a:ext cx="3386465" cy="1592833"/>
          </a:xfrm>
          <a:custGeom>
            <a:avLst/>
            <a:gdLst>
              <a:gd name="T0" fmla="*/ 0 w 917"/>
              <a:gd name="T1" fmla="*/ 185 h 431"/>
              <a:gd name="T2" fmla="*/ 917 w 917"/>
              <a:gd name="T3" fmla="*/ 431 h 431"/>
            </a:gdLst>
            <a:ahLst/>
            <a:cxnLst>
              <a:cxn ang="0">
                <a:pos x="T0" y="T1"/>
              </a:cxn>
              <a:cxn ang="0">
                <a:pos x="T2" y="T3"/>
              </a:cxn>
            </a:cxnLst>
            <a:rect l="0" t="0" r="r" b="b"/>
            <a:pathLst>
              <a:path w="917" h="431">
                <a:moveTo>
                  <a:pt x="0" y="185"/>
                </a:moveTo>
                <a:cubicBezTo>
                  <a:pt x="321" y="0"/>
                  <a:pt x="732" y="110"/>
                  <a:pt x="917" y="431"/>
                </a:cubicBezTo>
              </a:path>
            </a:pathLst>
          </a:custGeom>
          <a:noFill/>
          <a:ln w="19050" cap="flat" cmpd="sng" algn="ctr">
            <a:solidFill>
              <a:schemeClr val="bg1">
                <a:lumMod val="75000"/>
              </a:schemeClr>
            </a:solidFill>
            <a:prstDash val="solid"/>
            <a:headEnd type="none"/>
            <a:tailEnd type="none"/>
          </a:ln>
          <a:effectLst/>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Semilight"/>
              <a:cs typeface="Segoe UI" pitchFamily="34" charset="0"/>
            </a:endParaRPr>
          </a:p>
        </p:txBody>
      </p:sp>
      <p:sp>
        <p:nvSpPr>
          <p:cNvPr id="30" name="Freeform 8">
            <a:extLst>
              <a:ext uri="{FF2B5EF4-FFF2-40B4-BE49-F238E27FC236}">
                <a16:creationId xmlns:a16="http://schemas.microsoft.com/office/drawing/2014/main" id="{E959E3CF-788B-4ADC-8408-AB74F631EEAB}"/>
              </a:ext>
            </a:extLst>
          </p:cNvPr>
          <p:cNvSpPr>
            <a:spLocks/>
          </p:cNvSpPr>
          <p:nvPr/>
        </p:nvSpPr>
        <p:spPr bwMode="auto">
          <a:xfrm flipH="1">
            <a:off x="3674420" y="1890987"/>
            <a:ext cx="3389179" cy="1595546"/>
          </a:xfrm>
          <a:custGeom>
            <a:avLst/>
            <a:gdLst>
              <a:gd name="T0" fmla="*/ 0 w 917"/>
              <a:gd name="T1" fmla="*/ 432 h 432"/>
              <a:gd name="T2" fmla="*/ 917 w 917"/>
              <a:gd name="T3" fmla="*/ 186 h 432"/>
            </a:gdLst>
            <a:ahLst/>
            <a:cxnLst>
              <a:cxn ang="0">
                <a:pos x="T0" y="T1"/>
              </a:cxn>
              <a:cxn ang="0">
                <a:pos x="T2" y="T3"/>
              </a:cxn>
            </a:cxnLst>
            <a:rect l="0" t="0" r="r" b="b"/>
            <a:pathLst>
              <a:path w="917" h="432">
                <a:moveTo>
                  <a:pt x="0" y="432"/>
                </a:moveTo>
                <a:cubicBezTo>
                  <a:pt x="185" y="110"/>
                  <a:pt x="596" y="0"/>
                  <a:pt x="917" y="186"/>
                </a:cubicBezTo>
              </a:path>
            </a:pathLst>
          </a:custGeom>
          <a:noFill/>
          <a:ln w="19050" cap="flat" cmpd="sng" algn="ctr">
            <a:solidFill>
              <a:schemeClr val="tx2"/>
            </a:solidFill>
            <a:prstDash val="solid"/>
            <a:headEnd type="none"/>
            <a:tailEnd type="none"/>
          </a:ln>
          <a:effectLst/>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31" name="Freeform 9">
            <a:extLst>
              <a:ext uri="{FF2B5EF4-FFF2-40B4-BE49-F238E27FC236}">
                <a16:creationId xmlns:a16="http://schemas.microsoft.com/office/drawing/2014/main" id="{AC4D1ABF-6E5E-4AF1-B6A7-53FAB93F0504}"/>
              </a:ext>
            </a:extLst>
          </p:cNvPr>
          <p:cNvSpPr>
            <a:spLocks/>
          </p:cNvSpPr>
          <p:nvPr/>
        </p:nvSpPr>
        <p:spPr bwMode="auto">
          <a:xfrm flipH="1">
            <a:off x="4203558" y="2435307"/>
            <a:ext cx="2480151" cy="2482865"/>
          </a:xfrm>
          <a:custGeom>
            <a:avLst/>
            <a:gdLst>
              <a:gd name="T0" fmla="*/ 0 w 671"/>
              <a:gd name="T1" fmla="*/ 672 h 672"/>
              <a:gd name="T2" fmla="*/ 671 w 671"/>
              <a:gd name="T3" fmla="*/ 0 h 672"/>
            </a:gdLst>
            <a:ahLst/>
            <a:cxnLst>
              <a:cxn ang="0">
                <a:pos x="T0" y="T1"/>
              </a:cxn>
              <a:cxn ang="0">
                <a:pos x="T2" y="T3"/>
              </a:cxn>
            </a:cxnLst>
            <a:rect l="0" t="0" r="r" b="b"/>
            <a:pathLst>
              <a:path w="671" h="672">
                <a:moveTo>
                  <a:pt x="0" y="672"/>
                </a:moveTo>
                <a:cubicBezTo>
                  <a:pt x="0" y="301"/>
                  <a:pt x="300" y="0"/>
                  <a:pt x="671" y="0"/>
                </a:cubicBezTo>
              </a:path>
            </a:pathLst>
          </a:custGeom>
          <a:noFill/>
          <a:ln w="19050" cap="flat" cmpd="sng" algn="ctr">
            <a:solidFill>
              <a:schemeClr val="bg1">
                <a:lumMod val="75000"/>
              </a:schemeClr>
            </a:solidFill>
            <a:prstDash val="solid"/>
            <a:headEnd type="none"/>
            <a:tailEnd type="none"/>
          </a:ln>
          <a:effectLst/>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81" name="TextBox 10">
            <a:extLst>
              <a:ext uri="{FF2B5EF4-FFF2-40B4-BE49-F238E27FC236}">
                <a16:creationId xmlns:a16="http://schemas.microsoft.com/office/drawing/2014/main" id="{94F62D86-8AE3-48DC-B89B-C1F057D8E8D9}"/>
              </a:ext>
            </a:extLst>
          </p:cNvPr>
          <p:cNvSpPr txBox="1"/>
          <p:nvPr/>
        </p:nvSpPr>
        <p:spPr>
          <a:xfrm>
            <a:off x="6479872" y="705037"/>
            <a:ext cx="2730417" cy="59093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120" normalizeH="0" baseline="0" noProof="0" dirty="0">
                <a:ln>
                  <a:noFill/>
                </a:ln>
                <a:solidFill>
                  <a:srgbClr val="FFFFFF">
                    <a:lumMod val="75000"/>
                  </a:srgbClr>
                </a:solidFill>
                <a:effectLst/>
                <a:uLnTx/>
                <a:uFillTx/>
                <a:latin typeface="Segoe UI Semilight"/>
                <a:ea typeface="+mn-ea"/>
                <a:cs typeface="Segoe UI" pitchFamily="34" charset="0"/>
              </a:rPr>
              <a:t>Identity &amp; access management </a:t>
            </a:r>
          </a:p>
        </p:txBody>
      </p:sp>
      <p:sp>
        <p:nvSpPr>
          <p:cNvPr id="82" name="TextBox 10">
            <a:extLst>
              <a:ext uri="{FF2B5EF4-FFF2-40B4-BE49-F238E27FC236}">
                <a16:creationId xmlns:a16="http://schemas.microsoft.com/office/drawing/2014/main" id="{FD871B1C-44DD-4877-B782-FD6C255AC55D}"/>
              </a:ext>
            </a:extLst>
          </p:cNvPr>
          <p:cNvSpPr txBox="1"/>
          <p:nvPr/>
        </p:nvSpPr>
        <p:spPr>
          <a:xfrm>
            <a:off x="7513102" y="1860678"/>
            <a:ext cx="2182500" cy="59093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472" fontAlgn="base">
              <a:lnSpc>
                <a:spcPct val="90000"/>
              </a:lnSpc>
              <a:spcBef>
                <a:spcPct val="0"/>
              </a:spcBef>
              <a:spcAft>
                <a:spcPct val="0"/>
              </a:spcAft>
              <a:defRPr/>
            </a:pPr>
            <a:r>
              <a:rPr lang="en-US" spc="120" dirty="0">
                <a:solidFill>
                  <a:srgbClr val="FFFFFF">
                    <a:lumMod val="75000"/>
                  </a:srgbClr>
                </a:solidFill>
                <a:latin typeface="Segoe UI Semilight"/>
                <a:cs typeface="Segoe UI" pitchFamily="34" charset="0"/>
              </a:rPr>
              <a:t>Information protection</a:t>
            </a:r>
          </a:p>
        </p:txBody>
      </p:sp>
      <p:sp>
        <p:nvSpPr>
          <p:cNvPr id="83" name="TextBox 10">
            <a:extLst>
              <a:ext uri="{FF2B5EF4-FFF2-40B4-BE49-F238E27FC236}">
                <a16:creationId xmlns:a16="http://schemas.microsoft.com/office/drawing/2014/main" id="{2335FC4E-4419-4EDE-B70E-2B4E08D53173}"/>
              </a:ext>
            </a:extLst>
          </p:cNvPr>
          <p:cNvSpPr txBox="1"/>
          <p:nvPr/>
        </p:nvSpPr>
        <p:spPr>
          <a:xfrm>
            <a:off x="7148202" y="4993887"/>
            <a:ext cx="2062088" cy="59093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120" normalizeH="0" baseline="0" noProof="0" dirty="0">
                <a:ln>
                  <a:noFill/>
                </a:ln>
                <a:solidFill>
                  <a:srgbClr val="FFFFFF">
                    <a:lumMod val="75000"/>
                  </a:srgbClr>
                </a:solidFill>
                <a:effectLst/>
                <a:uLnTx/>
                <a:uFillTx/>
                <a:latin typeface="Segoe UI Semilight"/>
                <a:ea typeface="+mn-ea"/>
                <a:cs typeface="Segoe UI" pitchFamily="34" charset="0"/>
              </a:rPr>
              <a:t>Security management</a:t>
            </a:r>
          </a:p>
        </p:txBody>
      </p:sp>
      <p:sp>
        <p:nvSpPr>
          <p:cNvPr id="84" name="TextBox 10">
            <a:extLst>
              <a:ext uri="{FF2B5EF4-FFF2-40B4-BE49-F238E27FC236}">
                <a16:creationId xmlns:a16="http://schemas.microsoft.com/office/drawing/2014/main" id="{B00AF9FE-4371-412B-BFA6-50464E23D267}"/>
              </a:ext>
            </a:extLst>
          </p:cNvPr>
          <p:cNvSpPr txBox="1"/>
          <p:nvPr/>
        </p:nvSpPr>
        <p:spPr>
          <a:xfrm>
            <a:off x="7782048" y="3395447"/>
            <a:ext cx="2182500" cy="59093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472" fontAlgn="base">
              <a:lnSpc>
                <a:spcPct val="90000"/>
              </a:lnSpc>
              <a:spcBef>
                <a:spcPct val="0"/>
              </a:spcBef>
              <a:spcAft>
                <a:spcPct val="0"/>
              </a:spcAft>
              <a:defRPr/>
            </a:pPr>
            <a:r>
              <a:rPr lang="en-US" spc="120" dirty="0">
                <a:gradFill>
                  <a:gsLst>
                    <a:gs pos="0">
                      <a:srgbClr val="353535"/>
                    </a:gs>
                    <a:gs pos="100000">
                      <a:srgbClr val="353535"/>
                    </a:gs>
                  </a:gsLst>
                  <a:lin ang="5400000" scaled="0"/>
                </a:gradFill>
                <a:latin typeface="Segoe UI Semilight"/>
                <a:cs typeface="Segoe UI" pitchFamily="34" charset="0"/>
              </a:rPr>
              <a:t>Threat </a:t>
            </a:r>
            <a:br>
              <a:rPr lang="en-US" spc="120" dirty="0">
                <a:gradFill>
                  <a:gsLst>
                    <a:gs pos="0">
                      <a:srgbClr val="353535"/>
                    </a:gs>
                    <a:gs pos="100000">
                      <a:srgbClr val="353535"/>
                    </a:gs>
                  </a:gsLst>
                  <a:lin ang="5400000" scaled="0"/>
                </a:gradFill>
                <a:latin typeface="Segoe UI Semilight"/>
                <a:cs typeface="Segoe UI" pitchFamily="34" charset="0"/>
              </a:rPr>
            </a:br>
            <a:r>
              <a:rPr lang="en-US" spc="120" dirty="0">
                <a:gradFill>
                  <a:gsLst>
                    <a:gs pos="0">
                      <a:srgbClr val="353535"/>
                    </a:gs>
                    <a:gs pos="100000">
                      <a:srgbClr val="353535"/>
                    </a:gs>
                  </a:gsLst>
                  <a:lin ang="5400000" scaled="0"/>
                </a:gradFill>
                <a:latin typeface="Segoe UI Semilight"/>
                <a:cs typeface="Segoe UI" pitchFamily="34" charset="0"/>
              </a:rPr>
              <a:t>protection</a:t>
            </a:r>
          </a:p>
        </p:txBody>
      </p:sp>
      <p:grpSp>
        <p:nvGrpSpPr>
          <p:cNvPr id="5" name="Group 4">
            <a:extLst>
              <a:ext uri="{FF2B5EF4-FFF2-40B4-BE49-F238E27FC236}">
                <a16:creationId xmlns:a16="http://schemas.microsoft.com/office/drawing/2014/main" id="{E8548629-7125-4597-B211-4934B4CEDD55}"/>
              </a:ext>
            </a:extLst>
          </p:cNvPr>
          <p:cNvGrpSpPr/>
          <p:nvPr/>
        </p:nvGrpSpPr>
        <p:grpSpPr>
          <a:xfrm>
            <a:off x="5625439" y="609860"/>
            <a:ext cx="781282" cy="781282"/>
            <a:chOff x="5625439" y="609860"/>
            <a:chExt cx="781282" cy="781282"/>
          </a:xfrm>
        </p:grpSpPr>
        <p:sp>
          <p:nvSpPr>
            <p:cNvPr id="69" name="Oval 68">
              <a:extLst>
                <a:ext uri="{FF2B5EF4-FFF2-40B4-BE49-F238E27FC236}">
                  <a16:creationId xmlns:a16="http://schemas.microsoft.com/office/drawing/2014/main" id="{8BECBA14-DC6F-4469-A9F6-0006303F699B}"/>
                </a:ext>
              </a:extLst>
            </p:cNvPr>
            <p:cNvSpPr/>
            <p:nvPr/>
          </p:nvSpPr>
          <p:spPr bwMode="auto">
            <a:xfrm>
              <a:off x="5625439" y="609860"/>
              <a:ext cx="781282" cy="781282"/>
            </a:xfrm>
            <a:prstGeom prst="ellipse">
              <a:avLst/>
            </a:prstGeom>
            <a:solidFill>
              <a:schemeClr val="tx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8" name="ContactCard_EEBD">
              <a:extLst>
                <a:ext uri="{FF2B5EF4-FFF2-40B4-BE49-F238E27FC236}">
                  <a16:creationId xmlns:a16="http://schemas.microsoft.com/office/drawing/2014/main" id="{0F9FD0EF-9227-4D1E-8577-46F8A56CF6E6}"/>
                </a:ext>
              </a:extLst>
            </p:cNvPr>
            <p:cNvSpPr>
              <a:spLocks noChangeAspect="1" noEditPoints="1"/>
            </p:cNvSpPr>
            <p:nvPr/>
          </p:nvSpPr>
          <p:spPr bwMode="auto">
            <a:xfrm>
              <a:off x="5787480" y="832751"/>
              <a:ext cx="457200" cy="335501"/>
            </a:xfrm>
            <a:custGeom>
              <a:avLst/>
              <a:gdLst>
                <a:gd name="T0" fmla="*/ 2121 w 3742"/>
                <a:gd name="T1" fmla="*/ 998 h 2744"/>
                <a:gd name="T2" fmla="*/ 3368 w 3742"/>
                <a:gd name="T3" fmla="*/ 998 h 2744"/>
                <a:gd name="T4" fmla="*/ 2121 w 3742"/>
                <a:gd name="T5" fmla="*/ 1746 h 2744"/>
                <a:gd name="T6" fmla="*/ 2869 w 3742"/>
                <a:gd name="T7" fmla="*/ 1746 h 2744"/>
                <a:gd name="T8" fmla="*/ 3742 w 3742"/>
                <a:gd name="T9" fmla="*/ 0 h 2744"/>
                <a:gd name="T10" fmla="*/ 0 w 3742"/>
                <a:gd name="T11" fmla="*/ 0 h 2744"/>
                <a:gd name="T12" fmla="*/ 0 w 3742"/>
                <a:gd name="T13" fmla="*/ 2744 h 2744"/>
                <a:gd name="T14" fmla="*/ 3742 w 3742"/>
                <a:gd name="T15" fmla="*/ 2744 h 2744"/>
                <a:gd name="T16" fmla="*/ 3742 w 3742"/>
                <a:gd name="T17" fmla="*/ 0 h 2744"/>
                <a:gd name="T18" fmla="*/ 1123 w 3742"/>
                <a:gd name="T19" fmla="*/ 748 h 2744"/>
                <a:gd name="T20" fmla="*/ 748 w 3742"/>
                <a:gd name="T21" fmla="*/ 1123 h 2744"/>
                <a:gd name="T22" fmla="*/ 1123 w 3742"/>
                <a:gd name="T23" fmla="*/ 1497 h 2744"/>
                <a:gd name="T24" fmla="*/ 1497 w 3742"/>
                <a:gd name="T25" fmla="*/ 1123 h 2744"/>
                <a:gd name="T26" fmla="*/ 1123 w 3742"/>
                <a:gd name="T27" fmla="*/ 748 h 2744"/>
                <a:gd name="T28" fmla="*/ 1746 w 3742"/>
                <a:gd name="T29" fmla="*/ 2121 h 2744"/>
                <a:gd name="T30" fmla="*/ 1123 w 3742"/>
                <a:gd name="T31" fmla="*/ 1497 h 2744"/>
                <a:gd name="T32" fmla="*/ 499 w 3742"/>
                <a:gd name="T33" fmla="*/ 2121 h 2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2" h="2744">
                  <a:moveTo>
                    <a:pt x="2121" y="998"/>
                  </a:moveTo>
                  <a:cubicBezTo>
                    <a:pt x="3368" y="998"/>
                    <a:pt x="3368" y="998"/>
                    <a:pt x="3368" y="998"/>
                  </a:cubicBezTo>
                  <a:moveTo>
                    <a:pt x="2121" y="1746"/>
                  </a:moveTo>
                  <a:cubicBezTo>
                    <a:pt x="2869" y="1746"/>
                    <a:pt x="2869" y="1746"/>
                    <a:pt x="2869" y="1746"/>
                  </a:cubicBezTo>
                  <a:moveTo>
                    <a:pt x="3742" y="0"/>
                  </a:moveTo>
                  <a:cubicBezTo>
                    <a:pt x="0" y="0"/>
                    <a:pt x="0" y="0"/>
                    <a:pt x="0" y="0"/>
                  </a:cubicBezTo>
                  <a:cubicBezTo>
                    <a:pt x="0" y="2744"/>
                    <a:pt x="0" y="2744"/>
                    <a:pt x="0" y="2744"/>
                  </a:cubicBezTo>
                  <a:cubicBezTo>
                    <a:pt x="3742" y="2744"/>
                    <a:pt x="3742" y="2744"/>
                    <a:pt x="3742" y="2744"/>
                  </a:cubicBezTo>
                  <a:lnTo>
                    <a:pt x="3742" y="0"/>
                  </a:lnTo>
                  <a:close/>
                  <a:moveTo>
                    <a:pt x="1123" y="748"/>
                  </a:moveTo>
                  <a:cubicBezTo>
                    <a:pt x="916" y="748"/>
                    <a:pt x="748" y="916"/>
                    <a:pt x="748" y="1123"/>
                  </a:cubicBezTo>
                  <a:cubicBezTo>
                    <a:pt x="748" y="1329"/>
                    <a:pt x="916" y="1497"/>
                    <a:pt x="1123" y="1497"/>
                  </a:cubicBezTo>
                  <a:cubicBezTo>
                    <a:pt x="1329" y="1497"/>
                    <a:pt x="1497" y="1329"/>
                    <a:pt x="1497" y="1123"/>
                  </a:cubicBezTo>
                  <a:cubicBezTo>
                    <a:pt x="1497" y="916"/>
                    <a:pt x="1329" y="748"/>
                    <a:pt x="1123" y="748"/>
                  </a:cubicBezTo>
                  <a:close/>
                  <a:moveTo>
                    <a:pt x="1746" y="2121"/>
                  </a:moveTo>
                  <a:cubicBezTo>
                    <a:pt x="1746" y="1776"/>
                    <a:pt x="1467" y="1497"/>
                    <a:pt x="1123" y="1497"/>
                  </a:cubicBezTo>
                  <a:cubicBezTo>
                    <a:pt x="778" y="1497"/>
                    <a:pt x="499" y="1776"/>
                    <a:pt x="499" y="2121"/>
                  </a:cubicBezTo>
                </a:path>
              </a:pathLst>
            </a:custGeom>
            <a:noFill/>
            <a:ln w="15875"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4" name="Group 3">
            <a:extLst>
              <a:ext uri="{FF2B5EF4-FFF2-40B4-BE49-F238E27FC236}">
                <a16:creationId xmlns:a16="http://schemas.microsoft.com/office/drawing/2014/main" id="{F3FE946B-5220-415C-B173-7F7AE1D5A75A}"/>
              </a:ext>
            </a:extLst>
          </p:cNvPr>
          <p:cNvGrpSpPr/>
          <p:nvPr/>
        </p:nvGrpSpPr>
        <p:grpSpPr>
          <a:xfrm>
            <a:off x="6922619" y="3277719"/>
            <a:ext cx="781282" cy="781282"/>
            <a:chOff x="6621825" y="1828525"/>
            <a:chExt cx="781282" cy="781282"/>
          </a:xfrm>
          <a:solidFill>
            <a:schemeClr val="bg1">
              <a:lumMod val="75000"/>
            </a:schemeClr>
          </a:solidFill>
        </p:grpSpPr>
        <p:sp>
          <p:nvSpPr>
            <p:cNvPr id="74" name="Oval 73">
              <a:extLst>
                <a:ext uri="{FF2B5EF4-FFF2-40B4-BE49-F238E27FC236}">
                  <a16:creationId xmlns:a16="http://schemas.microsoft.com/office/drawing/2014/main" id="{68067144-A29F-4D5E-B2CC-4704920C18E7}"/>
                </a:ext>
              </a:extLst>
            </p:cNvPr>
            <p:cNvSpPr/>
            <p:nvPr/>
          </p:nvSpPr>
          <p:spPr bwMode="auto">
            <a:xfrm rot="1643308">
              <a:off x="6621825" y="1828525"/>
              <a:ext cx="781282" cy="78128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9" name="Shield_EA18">
              <a:extLst>
                <a:ext uri="{FF2B5EF4-FFF2-40B4-BE49-F238E27FC236}">
                  <a16:creationId xmlns:a16="http://schemas.microsoft.com/office/drawing/2014/main" id="{EA884035-A965-4E25-951D-EC8CA745E7F4}"/>
                </a:ext>
              </a:extLst>
            </p:cNvPr>
            <p:cNvSpPr>
              <a:spLocks noChangeAspect="1"/>
            </p:cNvSpPr>
            <p:nvPr/>
          </p:nvSpPr>
          <p:spPr bwMode="auto">
            <a:xfrm>
              <a:off x="6840694" y="2036286"/>
              <a:ext cx="343544" cy="365760"/>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solidFill>
              <a:schemeClr val="tx2"/>
            </a:solidFill>
            <a:ln w="15875" cap="sq">
              <a:solidFill>
                <a:srgbClr val="E6E6E6"/>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3" name="Group 2">
            <a:extLst>
              <a:ext uri="{FF2B5EF4-FFF2-40B4-BE49-F238E27FC236}">
                <a16:creationId xmlns:a16="http://schemas.microsoft.com/office/drawing/2014/main" id="{265D6638-4A52-49FE-8317-AE970EF59EA6}"/>
              </a:ext>
            </a:extLst>
          </p:cNvPr>
          <p:cNvGrpSpPr/>
          <p:nvPr/>
        </p:nvGrpSpPr>
        <p:grpSpPr>
          <a:xfrm>
            <a:off x="6665582" y="1765502"/>
            <a:ext cx="781282" cy="781282"/>
            <a:chOff x="6873999" y="3404401"/>
            <a:chExt cx="781282" cy="781282"/>
          </a:xfrm>
          <a:solidFill>
            <a:schemeClr val="bg1">
              <a:lumMod val="75000"/>
            </a:schemeClr>
          </a:solidFill>
        </p:grpSpPr>
        <p:sp>
          <p:nvSpPr>
            <p:cNvPr id="76" name="Oval 75">
              <a:extLst>
                <a:ext uri="{FF2B5EF4-FFF2-40B4-BE49-F238E27FC236}">
                  <a16:creationId xmlns:a16="http://schemas.microsoft.com/office/drawing/2014/main" id="{2B9CEE52-2311-412E-BDC7-4DED08E6026F}"/>
                </a:ext>
              </a:extLst>
            </p:cNvPr>
            <p:cNvSpPr/>
            <p:nvPr/>
          </p:nvSpPr>
          <p:spPr bwMode="auto">
            <a:xfrm rot="3422427">
              <a:off x="6873999" y="3404401"/>
              <a:ext cx="781282" cy="781282"/>
            </a:xfrm>
            <a:prstGeom prst="ellipse">
              <a:avLst/>
            </a:prstGeom>
            <a:solidFill>
              <a:schemeClr val="bg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0" name="document_6">
              <a:extLst>
                <a:ext uri="{FF2B5EF4-FFF2-40B4-BE49-F238E27FC236}">
                  <a16:creationId xmlns:a16="http://schemas.microsoft.com/office/drawing/2014/main" id="{BBED4135-C26E-4B16-9EDA-8888F7435FC1}"/>
                </a:ext>
              </a:extLst>
            </p:cNvPr>
            <p:cNvSpPr>
              <a:spLocks noChangeAspect="1" noEditPoints="1"/>
            </p:cNvSpPr>
            <p:nvPr/>
          </p:nvSpPr>
          <p:spPr bwMode="auto">
            <a:xfrm>
              <a:off x="7118336" y="3612162"/>
              <a:ext cx="292608" cy="365760"/>
            </a:xfrm>
            <a:custGeom>
              <a:avLst/>
              <a:gdLst>
                <a:gd name="T0" fmla="*/ 99 w 265"/>
                <a:gd name="T1" fmla="*/ 332 h 332"/>
                <a:gd name="T2" fmla="*/ 0 w 265"/>
                <a:gd name="T3" fmla="*/ 332 h 332"/>
                <a:gd name="T4" fmla="*/ 0 w 265"/>
                <a:gd name="T5" fmla="*/ 49 h 332"/>
                <a:gd name="T6" fmla="*/ 49 w 265"/>
                <a:gd name="T7" fmla="*/ 0 h 332"/>
                <a:gd name="T8" fmla="*/ 241 w 265"/>
                <a:gd name="T9" fmla="*/ 0 h 332"/>
                <a:gd name="T10" fmla="*/ 241 w 265"/>
                <a:gd name="T11" fmla="*/ 127 h 332"/>
                <a:gd name="T12" fmla="*/ 265 w 265"/>
                <a:gd name="T13" fmla="*/ 219 h 332"/>
                <a:gd name="T14" fmla="*/ 132 w 265"/>
                <a:gd name="T15" fmla="*/ 219 h 332"/>
                <a:gd name="T16" fmla="*/ 132 w 265"/>
                <a:gd name="T17" fmla="*/ 332 h 332"/>
                <a:gd name="T18" fmla="*/ 265 w 265"/>
                <a:gd name="T19" fmla="*/ 332 h 332"/>
                <a:gd name="T20" fmla="*/ 265 w 265"/>
                <a:gd name="T21" fmla="*/ 219 h 332"/>
                <a:gd name="T22" fmla="*/ 245 w 265"/>
                <a:gd name="T23" fmla="*/ 219 h 332"/>
                <a:gd name="T24" fmla="*/ 245 w 265"/>
                <a:gd name="T25" fmla="*/ 198 h 332"/>
                <a:gd name="T26" fmla="*/ 201 w 265"/>
                <a:gd name="T27" fmla="*/ 153 h 332"/>
                <a:gd name="T28" fmla="*/ 157 w 265"/>
                <a:gd name="T29" fmla="*/ 198 h 332"/>
                <a:gd name="T30" fmla="*/ 157 w 265"/>
                <a:gd name="T31"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5" h="332">
                  <a:moveTo>
                    <a:pt x="99" y="332"/>
                  </a:moveTo>
                  <a:cubicBezTo>
                    <a:pt x="0" y="332"/>
                    <a:pt x="0" y="332"/>
                    <a:pt x="0" y="332"/>
                  </a:cubicBezTo>
                  <a:cubicBezTo>
                    <a:pt x="0" y="49"/>
                    <a:pt x="0" y="49"/>
                    <a:pt x="0" y="49"/>
                  </a:cubicBezTo>
                  <a:cubicBezTo>
                    <a:pt x="49" y="0"/>
                    <a:pt x="49" y="0"/>
                    <a:pt x="49" y="0"/>
                  </a:cubicBezTo>
                  <a:cubicBezTo>
                    <a:pt x="241" y="0"/>
                    <a:pt x="241" y="0"/>
                    <a:pt x="241" y="0"/>
                  </a:cubicBezTo>
                  <a:cubicBezTo>
                    <a:pt x="241" y="127"/>
                    <a:pt x="241" y="127"/>
                    <a:pt x="241" y="127"/>
                  </a:cubicBezTo>
                  <a:moveTo>
                    <a:pt x="265" y="219"/>
                  </a:moveTo>
                  <a:cubicBezTo>
                    <a:pt x="132" y="219"/>
                    <a:pt x="132" y="219"/>
                    <a:pt x="132" y="219"/>
                  </a:cubicBezTo>
                  <a:cubicBezTo>
                    <a:pt x="132" y="332"/>
                    <a:pt x="132" y="332"/>
                    <a:pt x="132" y="332"/>
                  </a:cubicBezTo>
                  <a:cubicBezTo>
                    <a:pt x="265" y="332"/>
                    <a:pt x="265" y="332"/>
                    <a:pt x="265" y="332"/>
                  </a:cubicBezTo>
                  <a:lnTo>
                    <a:pt x="265" y="219"/>
                  </a:lnTo>
                  <a:close/>
                  <a:moveTo>
                    <a:pt x="245" y="219"/>
                  </a:moveTo>
                  <a:cubicBezTo>
                    <a:pt x="245" y="198"/>
                    <a:pt x="245" y="198"/>
                    <a:pt x="245" y="198"/>
                  </a:cubicBezTo>
                  <a:cubicBezTo>
                    <a:pt x="245" y="173"/>
                    <a:pt x="226" y="153"/>
                    <a:pt x="201" y="153"/>
                  </a:cubicBezTo>
                  <a:cubicBezTo>
                    <a:pt x="177" y="153"/>
                    <a:pt x="157" y="173"/>
                    <a:pt x="157" y="198"/>
                  </a:cubicBezTo>
                  <a:cubicBezTo>
                    <a:pt x="157" y="219"/>
                    <a:pt x="157" y="219"/>
                    <a:pt x="157" y="219"/>
                  </a:cubicBezTo>
                </a:path>
              </a:pathLst>
            </a:custGeom>
            <a:solidFill>
              <a:schemeClr val="bg1">
                <a:lumMod val="75000"/>
              </a:schemeClr>
            </a:solidFill>
            <a:ln w="15875" cap="sq">
              <a:solidFill>
                <a:srgbClr val="E6E6E6"/>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grpSp>
      <p:sp>
        <p:nvSpPr>
          <p:cNvPr id="65" name="Oval 64">
            <a:extLst>
              <a:ext uri="{FF2B5EF4-FFF2-40B4-BE49-F238E27FC236}">
                <a16:creationId xmlns:a16="http://schemas.microsoft.com/office/drawing/2014/main" id="{9C25BABB-A9FA-4AE8-A248-7ACB2234A56E}"/>
              </a:ext>
            </a:extLst>
          </p:cNvPr>
          <p:cNvSpPr/>
          <p:nvPr/>
        </p:nvSpPr>
        <p:spPr bwMode="auto">
          <a:xfrm>
            <a:off x="3145599" y="2435376"/>
            <a:ext cx="2106840" cy="2106840"/>
          </a:xfrm>
          <a:prstGeom prst="ellipse">
            <a:avLst/>
          </a:prstGeom>
          <a:noFill/>
          <a:ln w="19050" cap="flat" cmpd="sng" algn="ctr">
            <a:solidFill>
              <a:schemeClr val="accent1"/>
            </a:solidFill>
            <a:prstDash val="solid"/>
            <a:headEnd type="none"/>
            <a:tailEnd type="none"/>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26" name="TextBox 25">
            <a:extLst>
              <a:ext uri="{FF2B5EF4-FFF2-40B4-BE49-F238E27FC236}">
                <a16:creationId xmlns:a16="http://schemas.microsoft.com/office/drawing/2014/main" id="{51EBA469-3692-412A-A887-E1AB5D6A3906}"/>
              </a:ext>
            </a:extLst>
          </p:cNvPr>
          <p:cNvSpPr txBox="1"/>
          <p:nvPr/>
        </p:nvSpPr>
        <p:spPr>
          <a:xfrm>
            <a:off x="-2415257" y="3058058"/>
            <a:ext cx="5227028"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120" normalizeH="0" baseline="0" noProof="0" dirty="0">
                <a:ln>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rPr>
              <a:t>Built in</a:t>
            </a:r>
            <a:r>
              <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rPr>
              <a:t> </a:t>
            </a:r>
            <a:br>
              <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rPr>
            </a:br>
            <a:r>
              <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rPr>
              <a:t>security</a:t>
            </a:r>
          </a:p>
        </p:txBody>
      </p:sp>
      <p:grpSp>
        <p:nvGrpSpPr>
          <p:cNvPr id="27" name="Group 26">
            <a:extLst>
              <a:ext uri="{FF2B5EF4-FFF2-40B4-BE49-F238E27FC236}">
                <a16:creationId xmlns:a16="http://schemas.microsoft.com/office/drawing/2014/main" id="{97C75DD8-E3C4-4190-80E2-A142C4D189D3}"/>
              </a:ext>
            </a:extLst>
          </p:cNvPr>
          <p:cNvGrpSpPr/>
          <p:nvPr/>
        </p:nvGrpSpPr>
        <p:grpSpPr>
          <a:xfrm>
            <a:off x="6293768" y="4898711"/>
            <a:ext cx="781282" cy="781282"/>
            <a:chOff x="6293768" y="4898711"/>
            <a:chExt cx="781282" cy="781282"/>
          </a:xfrm>
        </p:grpSpPr>
        <p:sp>
          <p:nvSpPr>
            <p:cNvPr id="32" name="Oval 31">
              <a:extLst>
                <a:ext uri="{FF2B5EF4-FFF2-40B4-BE49-F238E27FC236}">
                  <a16:creationId xmlns:a16="http://schemas.microsoft.com/office/drawing/2014/main" id="{3B93EB34-C804-4748-9774-EF2C58A8A255}"/>
                </a:ext>
              </a:extLst>
            </p:cNvPr>
            <p:cNvSpPr/>
            <p:nvPr/>
          </p:nvSpPr>
          <p:spPr bwMode="auto">
            <a:xfrm rot="5400000">
              <a:off x="6293768" y="4898711"/>
              <a:ext cx="781282" cy="781282"/>
            </a:xfrm>
            <a:prstGeom prst="ellipse">
              <a:avLst/>
            </a:prstGeom>
            <a:solidFill>
              <a:schemeClr val="bg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3" name="Freeform 5">
              <a:extLst>
                <a:ext uri="{FF2B5EF4-FFF2-40B4-BE49-F238E27FC236}">
                  <a16:creationId xmlns:a16="http://schemas.microsoft.com/office/drawing/2014/main" id="{AC758232-EE50-4050-8058-ADE9812EEE34}"/>
                </a:ext>
              </a:extLst>
            </p:cNvPr>
            <p:cNvSpPr>
              <a:spLocks noEditPoints="1"/>
            </p:cNvSpPr>
            <p:nvPr/>
          </p:nvSpPr>
          <p:spPr bwMode="auto">
            <a:xfrm>
              <a:off x="6534612" y="5079369"/>
              <a:ext cx="299594" cy="419967"/>
            </a:xfrm>
            <a:custGeom>
              <a:avLst/>
              <a:gdLst>
                <a:gd name="T0" fmla="*/ 544 w 544"/>
                <a:gd name="T1" fmla="*/ 768 h 768"/>
                <a:gd name="T2" fmla="*/ 0 w 544"/>
                <a:gd name="T3" fmla="*/ 768 h 768"/>
                <a:gd name="T4" fmla="*/ 0 w 544"/>
                <a:gd name="T5" fmla="*/ 360 h 768"/>
                <a:gd name="T6" fmla="*/ 544 w 544"/>
                <a:gd name="T7" fmla="*/ 360 h 768"/>
                <a:gd name="T8" fmla="*/ 544 w 544"/>
                <a:gd name="T9" fmla="*/ 768 h 768"/>
                <a:gd name="T10" fmla="*/ 447 w 544"/>
                <a:gd name="T11" fmla="*/ 360 h 768"/>
                <a:gd name="T12" fmla="*/ 447 w 544"/>
                <a:gd name="T13" fmla="*/ 172 h 768"/>
                <a:gd name="T14" fmla="*/ 276 w 544"/>
                <a:gd name="T15" fmla="*/ 0 h 768"/>
                <a:gd name="T16" fmla="*/ 105 w 544"/>
                <a:gd name="T17" fmla="*/ 172 h 768"/>
                <a:gd name="T18" fmla="*/ 105 w 544"/>
                <a:gd name="T19" fmla="*/ 36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4" h="768">
                  <a:moveTo>
                    <a:pt x="544" y="768"/>
                  </a:moveTo>
                  <a:cubicBezTo>
                    <a:pt x="0" y="768"/>
                    <a:pt x="0" y="768"/>
                    <a:pt x="0" y="768"/>
                  </a:cubicBezTo>
                  <a:cubicBezTo>
                    <a:pt x="0" y="360"/>
                    <a:pt x="0" y="360"/>
                    <a:pt x="0" y="360"/>
                  </a:cubicBezTo>
                  <a:cubicBezTo>
                    <a:pt x="544" y="360"/>
                    <a:pt x="544" y="360"/>
                    <a:pt x="544" y="360"/>
                  </a:cubicBezTo>
                  <a:lnTo>
                    <a:pt x="544" y="768"/>
                  </a:lnTo>
                  <a:close/>
                  <a:moveTo>
                    <a:pt x="447" y="360"/>
                  </a:moveTo>
                  <a:cubicBezTo>
                    <a:pt x="447" y="172"/>
                    <a:pt x="447" y="172"/>
                    <a:pt x="447" y="172"/>
                  </a:cubicBezTo>
                  <a:cubicBezTo>
                    <a:pt x="447" y="78"/>
                    <a:pt x="371" y="0"/>
                    <a:pt x="276" y="0"/>
                  </a:cubicBezTo>
                  <a:cubicBezTo>
                    <a:pt x="180" y="0"/>
                    <a:pt x="105" y="78"/>
                    <a:pt x="105" y="172"/>
                  </a:cubicBezTo>
                  <a:cubicBezTo>
                    <a:pt x="105" y="360"/>
                    <a:pt x="105" y="360"/>
                    <a:pt x="105" y="360"/>
                  </a:cubicBezTo>
                </a:path>
              </a:pathLst>
            </a:custGeom>
            <a:noFill/>
            <a:ln w="15875" cap="sq">
              <a:solidFill>
                <a:srgbClr val="E6E6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spTree>
    <p:extLst>
      <p:ext uri="{BB962C8B-B14F-4D97-AF65-F5344CB8AC3E}">
        <p14:creationId xmlns:p14="http://schemas.microsoft.com/office/powerpoint/2010/main" val="423850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extBox 166">
            <a:extLst>
              <a:ext uri="{FF2B5EF4-FFF2-40B4-BE49-F238E27FC236}">
                <a16:creationId xmlns:a16="http://schemas.microsoft.com/office/drawing/2014/main" id="{2BE74551-84EA-4076-99F8-5BB7CFFAE62E}"/>
              </a:ext>
            </a:extLst>
          </p:cNvPr>
          <p:cNvSpPr txBox="1"/>
          <p:nvPr/>
        </p:nvSpPr>
        <p:spPr>
          <a:xfrm>
            <a:off x="274639" y="2852738"/>
            <a:ext cx="5883615" cy="3434786"/>
          </a:xfrm>
          <a:prstGeom prst="rect">
            <a:avLst/>
          </a:prstGeom>
          <a:noFill/>
        </p:spPr>
        <p:txBody>
          <a:bodyPr wrap="square" lIns="182880" tIns="146304" rIns="182880" bIns="146304" rtlCol="0">
            <a:spAutoFit/>
          </a:bodyPr>
          <a:lstStyle>
            <a:defPPr>
              <a:defRPr lang="en-US"/>
            </a:defPPr>
            <a:lvl1pPr defTabSz="914224">
              <a:lnSpc>
                <a:spcPct val="90000"/>
              </a:lnSpc>
              <a:spcBef>
                <a:spcPts val="1200"/>
              </a:spcBef>
              <a:spcAft>
                <a:spcPts val="1200"/>
              </a:spcAft>
              <a:defRPr sz="2400" spc="7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sz="2000" dirty="0"/>
              <a:t>How quickly can you detect suspicious activities on your network?</a:t>
            </a:r>
          </a:p>
          <a:p>
            <a:r>
              <a:rPr lang="en-US" sz="2000" dirty="0"/>
              <a:t>How do you know if credentials have </a:t>
            </a:r>
            <a:br>
              <a:rPr lang="en-US" sz="2000" dirty="0"/>
            </a:br>
            <a:r>
              <a:rPr lang="en-US" sz="2000" dirty="0"/>
              <a:t>been compromised? </a:t>
            </a:r>
          </a:p>
          <a:p>
            <a:r>
              <a:rPr lang="en-US" sz="2000" dirty="0"/>
              <a:t>How quickly can you remediate </a:t>
            </a:r>
            <a:br>
              <a:rPr lang="en-US" sz="2000" dirty="0"/>
            </a:br>
            <a:r>
              <a:rPr lang="en-US" sz="2000" dirty="0"/>
              <a:t>advanced threats?</a:t>
            </a:r>
          </a:p>
          <a:p>
            <a:r>
              <a:rPr lang="en-US" sz="2000" dirty="0"/>
              <a:t>How do you protect your users from </a:t>
            </a:r>
            <a:br>
              <a:rPr lang="en-US" sz="2000" dirty="0"/>
            </a:br>
            <a:r>
              <a:rPr lang="en-US" sz="2000" dirty="0"/>
              <a:t>email threats? </a:t>
            </a:r>
          </a:p>
        </p:txBody>
      </p:sp>
      <p:pic>
        <p:nvPicPr>
          <p:cNvPr id="180" name="Picture 179">
            <a:extLst>
              <a:ext uri="{FF2B5EF4-FFF2-40B4-BE49-F238E27FC236}">
                <a16:creationId xmlns:a16="http://schemas.microsoft.com/office/drawing/2014/main" id="{333D82C3-8999-43B1-A22B-8925421D43E6}"/>
              </a:ext>
            </a:extLst>
          </p:cNvPr>
          <p:cNvPicPr>
            <a:picLocks noChangeAspect="1"/>
          </p:cNvPicPr>
          <p:nvPr/>
        </p:nvPicPr>
        <p:blipFill rotWithShape="1">
          <a:blip r:embed="rId3"/>
          <a:srcRect l="14087" t="478" r="27678"/>
          <a:stretch/>
        </p:blipFill>
        <p:spPr>
          <a:xfrm>
            <a:off x="6261759" y="993"/>
            <a:ext cx="6173834" cy="6992541"/>
          </a:xfrm>
          <a:prstGeom prst="rect">
            <a:avLst/>
          </a:prstGeom>
        </p:spPr>
      </p:pic>
      <p:sp>
        <p:nvSpPr>
          <p:cNvPr id="3" name="Title 2">
            <a:extLst>
              <a:ext uri="{FF2B5EF4-FFF2-40B4-BE49-F238E27FC236}">
                <a16:creationId xmlns:a16="http://schemas.microsoft.com/office/drawing/2014/main" id="{1161CEC3-0CD3-44AA-92E3-6FEA53B4C889}"/>
              </a:ext>
            </a:extLst>
          </p:cNvPr>
          <p:cNvSpPr>
            <a:spLocks noGrp="1"/>
          </p:cNvSpPr>
          <p:nvPr>
            <p:ph type="title"/>
          </p:nvPr>
        </p:nvSpPr>
        <p:spPr>
          <a:xfrm>
            <a:off x="274639" y="295274"/>
            <a:ext cx="5984875" cy="2145737"/>
          </a:xfrm>
        </p:spPr>
        <p:txBody>
          <a:bodyPr/>
          <a:lstStyle/>
          <a:p>
            <a:r>
              <a:rPr lang="en-US" dirty="0"/>
              <a:t>How do you protect your organization from </a:t>
            </a:r>
            <a:r>
              <a:rPr lang="en-US" dirty="0">
                <a:gradFill>
                  <a:gsLst>
                    <a:gs pos="1250">
                      <a:schemeClr val="tx2"/>
                    </a:gs>
                    <a:gs pos="100000">
                      <a:schemeClr val="tx2"/>
                    </a:gs>
                  </a:gsLst>
                  <a:lin ang="5400000" scaled="0"/>
                </a:gradFill>
              </a:rPr>
              <a:t>advanced threats</a:t>
            </a:r>
            <a:r>
              <a:rPr lang="en-US" dirty="0"/>
              <a:t>?</a:t>
            </a:r>
          </a:p>
        </p:txBody>
      </p:sp>
      <p:sp>
        <p:nvSpPr>
          <p:cNvPr id="225" name="Rectangle 224">
            <a:extLst>
              <a:ext uri="{FF2B5EF4-FFF2-40B4-BE49-F238E27FC236}">
                <a16:creationId xmlns:a16="http://schemas.microsoft.com/office/drawing/2014/main" id="{70E9116B-D966-4898-9323-3897F877B35B}"/>
              </a:ext>
            </a:extLst>
          </p:cNvPr>
          <p:cNvSpPr/>
          <p:nvPr/>
        </p:nvSpPr>
        <p:spPr bwMode="auto">
          <a:xfrm>
            <a:off x="4838700" y="6699251"/>
            <a:ext cx="1423059" cy="295274"/>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7173676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3" presetClass="path" presetSubtype="0" decel="100000" fill="hold" grpId="1" nodeType="withEffect">
                                  <p:stCondLst>
                                    <p:cond delay="0"/>
                                  </p:stCondLst>
                                  <p:childTnLst>
                                    <p:animMotion origin="layout" path="M -1.04672E-6 -2.30595E-6 L 0.01545 -2.30595E-6 " pathEditMode="relative" rAng="0" ptsTypes="AA">
                                      <p:cBhvr>
                                        <p:cTn id="9" dur="750" spd="-100000" fill="hold"/>
                                        <p:tgtEl>
                                          <p:spTgt spid="3"/>
                                        </p:tgtEl>
                                        <p:attrNameLst>
                                          <p:attrName>ppt_x</p:attrName>
                                          <p:attrName>ppt_y</p:attrName>
                                        </p:attrNameLst>
                                      </p:cBhvr>
                                      <p:rCtr x="766" y="0"/>
                                    </p:animMotion>
                                  </p:childTnLst>
                                </p:cTn>
                              </p:par>
                              <p:par>
                                <p:cTn id="10" presetID="10" presetClass="entr" presetSubtype="0" fill="hold" grpId="0" nodeType="withEffect">
                                  <p:stCondLst>
                                    <p:cond delay="0"/>
                                  </p:stCondLst>
                                  <p:childTnLst>
                                    <p:set>
                                      <p:cBhvr>
                                        <p:cTn id="11" dur="1" fill="hold">
                                          <p:stCondLst>
                                            <p:cond delay="0"/>
                                          </p:stCondLst>
                                        </p:cTn>
                                        <p:tgtEl>
                                          <p:spTgt spid="167"/>
                                        </p:tgtEl>
                                        <p:attrNameLst>
                                          <p:attrName>style.visibility</p:attrName>
                                        </p:attrNameLst>
                                      </p:cBhvr>
                                      <p:to>
                                        <p:strVal val="visible"/>
                                      </p:to>
                                    </p:set>
                                    <p:animEffect transition="in" filter="fade">
                                      <p:cBhvr>
                                        <p:cTn id="12" dur="500"/>
                                        <p:tgtEl>
                                          <p:spTgt spid="167"/>
                                        </p:tgtEl>
                                      </p:cBhvr>
                                    </p:animEffect>
                                  </p:childTnLst>
                                </p:cTn>
                              </p:par>
                              <p:par>
                                <p:cTn id="13" presetID="42" presetClass="path" presetSubtype="0" decel="100000" fill="hold" grpId="1" nodeType="withEffect">
                                  <p:stCondLst>
                                    <p:cond delay="0"/>
                                  </p:stCondLst>
                                  <p:childTnLst>
                                    <p:animMotion origin="layout" path="M 3.71202E-6 2.8552E-6 L 3.71202E-6 0.02156 " pathEditMode="relative" rAng="0" ptsTypes="AA">
                                      <p:cBhvr>
                                        <p:cTn id="14" dur="750" spd="-100000" fill="hold"/>
                                        <p:tgtEl>
                                          <p:spTgt spid="167"/>
                                        </p:tgtEl>
                                        <p:attrNameLst>
                                          <p:attrName>ppt_x</p:attrName>
                                          <p:attrName>ppt_y</p:attrName>
                                        </p:attrNameLst>
                                      </p:cBhvr>
                                      <p:rCtr x="0" y="10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p:bldP spid="167" grpId="1"/>
      <p:bldP spid="3" grpId="0"/>
      <p:bldP spid="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F44B1-9CD6-4C10-A1A9-64A5042FB209}"/>
              </a:ext>
            </a:extLst>
          </p:cNvPr>
          <p:cNvSpPr>
            <a:spLocks noGrp="1"/>
          </p:cNvSpPr>
          <p:nvPr>
            <p:ph type="title"/>
          </p:nvPr>
        </p:nvSpPr>
        <p:spPr/>
        <p:txBody>
          <a:bodyPr/>
          <a:lstStyle/>
          <a:p>
            <a:r>
              <a:rPr lang="en-US" dirty="0"/>
              <a:t>Threat protection</a:t>
            </a:r>
            <a:br>
              <a:rPr lang="en-US" dirty="0"/>
            </a:br>
            <a:r>
              <a:rPr lang="en-US" sz="2000" spc="100" dirty="0">
                <a:gradFill>
                  <a:gsLst>
                    <a:gs pos="1250">
                      <a:schemeClr val="tx2"/>
                    </a:gs>
                    <a:gs pos="100000">
                      <a:schemeClr val="tx2"/>
                    </a:gs>
                  </a:gsLst>
                  <a:lin ang="5400000" scaled="0"/>
                </a:gradFill>
                <a:latin typeface="Segoe UI Semilight" panose="020B0402040204020203" pitchFamily="34" charset="0"/>
                <a:cs typeface="Segoe UI Semilight" panose="020B0402040204020203" pitchFamily="34" charset="0"/>
              </a:rPr>
              <a:t>Built in, cloud driven, automatic protection </a:t>
            </a:r>
          </a:p>
        </p:txBody>
      </p:sp>
      <p:sp>
        <p:nvSpPr>
          <p:cNvPr id="29" name="TextBox 10">
            <a:extLst>
              <a:ext uri="{FF2B5EF4-FFF2-40B4-BE49-F238E27FC236}">
                <a16:creationId xmlns:a16="http://schemas.microsoft.com/office/drawing/2014/main" id="{A9EB1394-B791-49C2-8931-2F82F437BD12}"/>
              </a:ext>
            </a:extLst>
          </p:cNvPr>
          <p:cNvSpPr txBox="1"/>
          <p:nvPr/>
        </p:nvSpPr>
        <p:spPr>
          <a:xfrm>
            <a:off x="4927601" y="4028633"/>
            <a:ext cx="2581272" cy="59093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32472" fontAlgn="base">
              <a:lnSpc>
                <a:spcPct val="90000"/>
              </a:lnSpc>
              <a:spcBef>
                <a:spcPct val="0"/>
              </a:spcBef>
              <a:spcAft>
                <a:spcPct val="0"/>
              </a:spcAft>
              <a:defRPr/>
            </a:pPr>
            <a:r>
              <a:rPr lang="en-US" kern="0" spc="120" dirty="0">
                <a:gradFill>
                  <a:gsLst>
                    <a:gs pos="0">
                      <a:schemeClr val="tx1"/>
                    </a:gs>
                    <a:gs pos="100000">
                      <a:schemeClr val="tx1"/>
                    </a:gs>
                  </a:gsLst>
                  <a:lin ang="16200000" scaled="1"/>
                </a:gradFill>
                <a:latin typeface="Segoe UI Semilight" panose="020B0402040204020203" pitchFamily="34" charset="0"/>
                <a:ea typeface="ＭＳ Ｐゴシック" charset="0"/>
                <a:cs typeface="Segoe UI Semilight" panose="020B0402040204020203" pitchFamily="34" charset="0"/>
              </a:rPr>
              <a:t>Detect attacks faster and block them</a:t>
            </a:r>
          </a:p>
        </p:txBody>
      </p:sp>
      <p:sp>
        <p:nvSpPr>
          <p:cNvPr id="31" name="TextBox 10">
            <a:extLst>
              <a:ext uri="{FF2B5EF4-FFF2-40B4-BE49-F238E27FC236}">
                <a16:creationId xmlns:a16="http://schemas.microsoft.com/office/drawing/2014/main" id="{7FD9BB88-6387-4C10-8B33-C53F7B27898B}"/>
              </a:ext>
            </a:extLst>
          </p:cNvPr>
          <p:cNvSpPr txBox="1"/>
          <p:nvPr/>
        </p:nvSpPr>
        <p:spPr>
          <a:xfrm>
            <a:off x="1118483" y="4028633"/>
            <a:ext cx="2578608" cy="59093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932472" fontAlgn="base">
              <a:lnSpc>
                <a:spcPct val="90000"/>
              </a:lnSpc>
              <a:spcBef>
                <a:spcPct val="0"/>
              </a:spcBef>
              <a:spcAft>
                <a:spcPct val="0"/>
              </a:spcAft>
              <a:defRPr/>
            </a:pPr>
            <a:r>
              <a:rPr lang="en-US" kern="0" spc="120" dirty="0">
                <a:gradFill>
                  <a:gsLst>
                    <a:gs pos="0">
                      <a:schemeClr val="tx1"/>
                    </a:gs>
                    <a:gs pos="100000">
                      <a:schemeClr val="tx1"/>
                    </a:gs>
                  </a:gsLst>
                  <a:lin ang="16200000" scaled="1"/>
                </a:gradFill>
                <a:latin typeface="Segoe UI Semilight" panose="020B0402040204020203" pitchFamily="34" charset="0"/>
                <a:ea typeface="ＭＳ Ｐゴシック" charset="0"/>
                <a:cs typeface="Segoe UI Semilight" panose="020B0402040204020203" pitchFamily="34" charset="0"/>
              </a:rPr>
              <a:t>Reduce attack surface</a:t>
            </a:r>
          </a:p>
        </p:txBody>
      </p:sp>
      <p:sp>
        <p:nvSpPr>
          <p:cNvPr id="33" name="TextBox 10">
            <a:extLst>
              <a:ext uri="{FF2B5EF4-FFF2-40B4-BE49-F238E27FC236}">
                <a16:creationId xmlns:a16="http://schemas.microsoft.com/office/drawing/2014/main" id="{595FBF1B-61E9-4BE4-B9D9-A1DDC3B5EC3B}"/>
              </a:ext>
            </a:extLst>
          </p:cNvPr>
          <p:cNvSpPr txBox="1"/>
          <p:nvPr/>
        </p:nvSpPr>
        <p:spPr>
          <a:xfrm>
            <a:off x="8504238" y="4028633"/>
            <a:ext cx="3048898" cy="840230"/>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32472" fontAlgn="base">
              <a:lnSpc>
                <a:spcPct val="90000"/>
              </a:lnSpc>
              <a:spcBef>
                <a:spcPct val="0"/>
              </a:spcBef>
              <a:spcAft>
                <a:spcPct val="0"/>
              </a:spcAft>
              <a:defRPr/>
            </a:pPr>
            <a:r>
              <a:rPr lang="en-US" kern="0" spc="120" dirty="0">
                <a:gradFill>
                  <a:gsLst>
                    <a:gs pos="0">
                      <a:schemeClr val="tx1"/>
                    </a:gs>
                    <a:gs pos="100000">
                      <a:schemeClr val="tx1"/>
                    </a:gs>
                  </a:gsLst>
                  <a:lin ang="16200000" scaled="1"/>
                </a:gradFill>
                <a:latin typeface="Segoe UI Semilight" panose="020B0402040204020203" pitchFamily="34" charset="0"/>
                <a:ea typeface="ＭＳ Ｐゴシック" charset="0"/>
                <a:cs typeface="Segoe UI Semilight" panose="020B0402040204020203" pitchFamily="34" charset="0"/>
              </a:rPr>
              <a:t>Respond automatically </a:t>
            </a:r>
            <a:br>
              <a:rPr lang="en-US" kern="0" spc="120" dirty="0">
                <a:gradFill>
                  <a:gsLst>
                    <a:gs pos="0">
                      <a:schemeClr val="tx1"/>
                    </a:gs>
                    <a:gs pos="100000">
                      <a:schemeClr val="tx1"/>
                    </a:gs>
                  </a:gsLst>
                  <a:lin ang="16200000" scaled="1"/>
                </a:gradFill>
                <a:latin typeface="Segoe UI Semilight" panose="020B0402040204020203" pitchFamily="34" charset="0"/>
                <a:ea typeface="ＭＳ Ｐゴシック" charset="0"/>
                <a:cs typeface="Segoe UI Semilight" panose="020B0402040204020203" pitchFamily="34" charset="0"/>
              </a:rPr>
            </a:br>
            <a:r>
              <a:rPr lang="en-US" kern="0" spc="120" dirty="0">
                <a:gradFill>
                  <a:gsLst>
                    <a:gs pos="0">
                      <a:schemeClr val="tx1"/>
                    </a:gs>
                    <a:gs pos="100000">
                      <a:schemeClr val="tx1"/>
                    </a:gs>
                  </a:gsLst>
                  <a:lin ang="16200000" scaled="1"/>
                </a:gradFill>
                <a:latin typeface="Segoe UI Semilight" panose="020B0402040204020203" pitchFamily="34" charset="0"/>
                <a:ea typeface="ＭＳ Ｐゴシック" charset="0"/>
                <a:cs typeface="Segoe UI Semilight" panose="020B0402040204020203" pitchFamily="34" charset="0"/>
              </a:rPr>
              <a:t>to breaches where appropriate</a:t>
            </a:r>
          </a:p>
        </p:txBody>
      </p:sp>
      <p:grpSp>
        <p:nvGrpSpPr>
          <p:cNvPr id="8" name="Group 7">
            <a:extLst>
              <a:ext uri="{FF2B5EF4-FFF2-40B4-BE49-F238E27FC236}">
                <a16:creationId xmlns:a16="http://schemas.microsoft.com/office/drawing/2014/main" id="{DCC3A567-6C8E-48FB-B9E4-19FFE0D762B0}"/>
              </a:ext>
            </a:extLst>
          </p:cNvPr>
          <p:cNvGrpSpPr/>
          <p:nvPr/>
        </p:nvGrpSpPr>
        <p:grpSpPr>
          <a:xfrm>
            <a:off x="1847197" y="2614852"/>
            <a:ext cx="1235727" cy="960208"/>
            <a:chOff x="1847197" y="2614852"/>
            <a:chExt cx="1235727" cy="960208"/>
          </a:xfrm>
        </p:grpSpPr>
        <p:sp>
          <p:nvSpPr>
            <p:cNvPr id="47" name="MiniContract_E93B" title="Icon of a rectangle on the lower-left inside a larger rectangle with an arrow pointed to the lower-left corner">
              <a:extLst>
                <a:ext uri="{FF2B5EF4-FFF2-40B4-BE49-F238E27FC236}">
                  <a16:creationId xmlns:a16="http://schemas.microsoft.com/office/drawing/2014/main" id="{E551BD0A-343F-4D48-B225-99CA42DC47E4}"/>
                </a:ext>
              </a:extLst>
            </p:cNvPr>
            <p:cNvSpPr>
              <a:spLocks noChangeAspect="1" noEditPoints="1"/>
            </p:cNvSpPr>
            <p:nvPr/>
          </p:nvSpPr>
          <p:spPr bwMode="auto">
            <a:xfrm>
              <a:off x="1847197" y="2614852"/>
              <a:ext cx="989204" cy="838485"/>
            </a:xfrm>
            <a:custGeom>
              <a:avLst/>
              <a:gdLst>
                <a:gd name="T0" fmla="*/ 4778 w 4778"/>
                <a:gd name="T1" fmla="*/ 1104 h 4050"/>
                <a:gd name="T2" fmla="*/ 4778 w 4778"/>
                <a:gd name="T3" fmla="*/ 4050 h 4050"/>
                <a:gd name="T4" fmla="*/ 0 w 4778"/>
                <a:gd name="T5" fmla="*/ 4050 h 4050"/>
                <a:gd name="T6" fmla="*/ 0 w 4778"/>
                <a:gd name="T7" fmla="*/ 0 h 4050"/>
                <a:gd name="T8" fmla="*/ 3674 w 4778"/>
                <a:gd name="T9" fmla="*/ 0 h 4050"/>
                <a:gd name="T10" fmla="*/ 2213 w 4778"/>
                <a:gd name="T11" fmla="*/ 2578 h 4050"/>
                <a:gd name="T12" fmla="*/ 0 w 4778"/>
                <a:gd name="T13" fmla="*/ 2578 h 4050"/>
                <a:gd name="T14" fmla="*/ 0 w 4778"/>
                <a:gd name="T15" fmla="*/ 4050 h 4050"/>
                <a:gd name="T16" fmla="*/ 2213 w 4778"/>
                <a:gd name="T17" fmla="*/ 4050 h 4050"/>
                <a:gd name="T18" fmla="*/ 2213 w 4778"/>
                <a:gd name="T19" fmla="*/ 2578 h 4050"/>
                <a:gd name="T20" fmla="*/ 2942 w 4778"/>
                <a:gd name="T21" fmla="*/ 550 h 4050"/>
                <a:gd name="T22" fmla="*/ 2942 w 4778"/>
                <a:gd name="T23" fmla="*/ 1843 h 4050"/>
                <a:gd name="T24" fmla="*/ 4233 w 4778"/>
                <a:gd name="T25" fmla="*/ 1843 h 4050"/>
                <a:gd name="T26" fmla="*/ 4778 w 4778"/>
                <a:gd name="T27" fmla="*/ 0 h 4050"/>
                <a:gd name="T28" fmla="*/ 2939 w 4778"/>
                <a:gd name="T29" fmla="*/ 1840 h 4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78" h="4050">
                  <a:moveTo>
                    <a:pt x="4778" y="1104"/>
                  </a:moveTo>
                  <a:lnTo>
                    <a:pt x="4778" y="4050"/>
                  </a:lnTo>
                  <a:lnTo>
                    <a:pt x="0" y="4050"/>
                  </a:lnTo>
                  <a:lnTo>
                    <a:pt x="0" y="0"/>
                  </a:lnTo>
                  <a:lnTo>
                    <a:pt x="3674" y="0"/>
                  </a:lnTo>
                  <a:moveTo>
                    <a:pt x="2213" y="2578"/>
                  </a:moveTo>
                  <a:lnTo>
                    <a:pt x="0" y="2578"/>
                  </a:lnTo>
                  <a:lnTo>
                    <a:pt x="0" y="4050"/>
                  </a:lnTo>
                  <a:lnTo>
                    <a:pt x="2213" y="4050"/>
                  </a:lnTo>
                  <a:lnTo>
                    <a:pt x="2213" y="2578"/>
                  </a:lnTo>
                  <a:moveTo>
                    <a:pt x="2942" y="550"/>
                  </a:moveTo>
                  <a:lnTo>
                    <a:pt x="2942" y="1843"/>
                  </a:lnTo>
                  <a:lnTo>
                    <a:pt x="4233" y="1843"/>
                  </a:lnTo>
                  <a:moveTo>
                    <a:pt x="4778" y="0"/>
                  </a:moveTo>
                  <a:lnTo>
                    <a:pt x="2939" y="1840"/>
                  </a:lnTo>
                </a:path>
              </a:pathLst>
            </a:custGeom>
            <a:no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40" name="Oval 39">
              <a:extLst>
                <a:ext uri="{FF2B5EF4-FFF2-40B4-BE49-F238E27FC236}">
                  <a16:creationId xmlns:a16="http://schemas.microsoft.com/office/drawing/2014/main" id="{805BFD65-4D1E-441A-A308-249500EF226C}"/>
                </a:ext>
              </a:extLst>
            </p:cNvPr>
            <p:cNvSpPr/>
            <p:nvPr/>
          </p:nvSpPr>
          <p:spPr bwMode="auto">
            <a:xfrm>
              <a:off x="2516430" y="3008566"/>
              <a:ext cx="566494" cy="566494"/>
            </a:xfrm>
            <a:prstGeom prst="ellipse">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2" name="shield_3" title="Icon of a shield with an exclamation point inside">
              <a:extLst>
                <a:ext uri="{FF2B5EF4-FFF2-40B4-BE49-F238E27FC236}">
                  <a16:creationId xmlns:a16="http://schemas.microsoft.com/office/drawing/2014/main" id="{8B03FC03-D299-4834-AD74-8FB0637216A3}"/>
                </a:ext>
              </a:extLst>
            </p:cNvPr>
            <p:cNvSpPr>
              <a:spLocks noChangeAspect="1" noEditPoints="1"/>
            </p:cNvSpPr>
            <p:nvPr/>
          </p:nvSpPr>
          <p:spPr bwMode="auto">
            <a:xfrm>
              <a:off x="2571088" y="3085955"/>
              <a:ext cx="431650" cy="437482"/>
            </a:xfrm>
            <a:custGeom>
              <a:avLst/>
              <a:gdLst>
                <a:gd name="T0" fmla="*/ 55 w 322"/>
                <a:gd name="T1" fmla="*/ 246 h 329"/>
                <a:gd name="T2" fmla="*/ 4 w 322"/>
                <a:gd name="T3" fmla="*/ 101 h 329"/>
                <a:gd name="T4" fmla="*/ 4 w 322"/>
                <a:gd name="T5" fmla="*/ 44 h 329"/>
                <a:gd name="T6" fmla="*/ 72 w 322"/>
                <a:gd name="T7" fmla="*/ 34 h 329"/>
                <a:gd name="T8" fmla="*/ 161 w 322"/>
                <a:gd name="T9" fmla="*/ 0 h 329"/>
                <a:gd name="T10" fmla="*/ 250 w 322"/>
                <a:gd name="T11" fmla="*/ 34 h 329"/>
                <a:gd name="T12" fmla="*/ 318 w 322"/>
                <a:gd name="T13" fmla="*/ 44 h 329"/>
                <a:gd name="T14" fmla="*/ 318 w 322"/>
                <a:gd name="T15" fmla="*/ 101 h 329"/>
                <a:gd name="T16" fmla="*/ 267 w 322"/>
                <a:gd name="T17" fmla="*/ 246 h 329"/>
                <a:gd name="T18" fmla="*/ 161 w 322"/>
                <a:gd name="T19" fmla="*/ 329 h 329"/>
                <a:gd name="T20" fmla="*/ 55 w 322"/>
                <a:gd name="T21" fmla="*/ 246 h 329"/>
                <a:gd name="T22" fmla="*/ 161 w 322"/>
                <a:gd name="T23" fmla="*/ 53 h 329"/>
                <a:gd name="T24" fmla="*/ 161 w 322"/>
                <a:gd name="T25" fmla="*/ 207 h 329"/>
                <a:gd name="T26" fmla="*/ 161 w 322"/>
                <a:gd name="T27" fmla="*/ 231 h 329"/>
                <a:gd name="T28" fmla="*/ 161 w 322"/>
                <a:gd name="T29" fmla="*/ 25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 h="329">
                  <a:moveTo>
                    <a:pt x="55" y="246"/>
                  </a:moveTo>
                  <a:cubicBezTo>
                    <a:pt x="0" y="179"/>
                    <a:pt x="4" y="101"/>
                    <a:pt x="4" y="101"/>
                  </a:cubicBezTo>
                  <a:cubicBezTo>
                    <a:pt x="4" y="44"/>
                    <a:pt x="4" y="44"/>
                    <a:pt x="4" y="44"/>
                  </a:cubicBezTo>
                  <a:cubicBezTo>
                    <a:pt x="4" y="44"/>
                    <a:pt x="38" y="45"/>
                    <a:pt x="72" y="34"/>
                  </a:cubicBezTo>
                  <a:cubicBezTo>
                    <a:pt x="107" y="22"/>
                    <a:pt x="124" y="0"/>
                    <a:pt x="161" y="0"/>
                  </a:cubicBezTo>
                  <a:cubicBezTo>
                    <a:pt x="198" y="0"/>
                    <a:pt x="215" y="22"/>
                    <a:pt x="250" y="34"/>
                  </a:cubicBezTo>
                  <a:cubicBezTo>
                    <a:pt x="284" y="45"/>
                    <a:pt x="318" y="44"/>
                    <a:pt x="318" y="44"/>
                  </a:cubicBezTo>
                  <a:cubicBezTo>
                    <a:pt x="318" y="101"/>
                    <a:pt x="318" y="101"/>
                    <a:pt x="318" y="101"/>
                  </a:cubicBezTo>
                  <a:cubicBezTo>
                    <a:pt x="318" y="101"/>
                    <a:pt x="322" y="179"/>
                    <a:pt x="267" y="246"/>
                  </a:cubicBezTo>
                  <a:cubicBezTo>
                    <a:pt x="234" y="286"/>
                    <a:pt x="161" y="329"/>
                    <a:pt x="161" y="329"/>
                  </a:cubicBezTo>
                  <a:cubicBezTo>
                    <a:pt x="161" y="329"/>
                    <a:pt x="88" y="286"/>
                    <a:pt x="55" y="246"/>
                  </a:cubicBezTo>
                  <a:close/>
                  <a:moveTo>
                    <a:pt x="161" y="53"/>
                  </a:moveTo>
                  <a:cubicBezTo>
                    <a:pt x="161" y="207"/>
                    <a:pt x="161" y="207"/>
                    <a:pt x="161" y="207"/>
                  </a:cubicBezTo>
                  <a:moveTo>
                    <a:pt x="161" y="231"/>
                  </a:moveTo>
                  <a:cubicBezTo>
                    <a:pt x="161" y="251"/>
                    <a:pt x="161" y="251"/>
                    <a:pt x="161" y="251"/>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id="{8551B7F7-0845-4209-8320-299B52F4217C}"/>
              </a:ext>
            </a:extLst>
          </p:cNvPr>
          <p:cNvGrpSpPr/>
          <p:nvPr/>
        </p:nvGrpSpPr>
        <p:grpSpPr>
          <a:xfrm>
            <a:off x="5692775" y="2524135"/>
            <a:ext cx="1119202" cy="1231398"/>
            <a:chOff x="5692775" y="2524135"/>
            <a:chExt cx="1119202" cy="1231398"/>
          </a:xfrm>
        </p:grpSpPr>
        <p:sp>
          <p:nvSpPr>
            <p:cNvPr id="43" name="Oval 42">
              <a:extLst>
                <a:ext uri="{FF2B5EF4-FFF2-40B4-BE49-F238E27FC236}">
                  <a16:creationId xmlns:a16="http://schemas.microsoft.com/office/drawing/2014/main" id="{7D2820BD-50B6-440D-A95D-9461368BC0F5}"/>
                </a:ext>
              </a:extLst>
            </p:cNvPr>
            <p:cNvSpPr/>
            <p:nvPr/>
          </p:nvSpPr>
          <p:spPr bwMode="auto">
            <a:xfrm>
              <a:off x="6151922" y="3095479"/>
              <a:ext cx="660055" cy="660054"/>
            </a:xfrm>
            <a:prstGeom prst="ellipse">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7" name="Group 6">
              <a:extLst>
                <a:ext uri="{FF2B5EF4-FFF2-40B4-BE49-F238E27FC236}">
                  <a16:creationId xmlns:a16="http://schemas.microsoft.com/office/drawing/2014/main" id="{ED37162E-AE13-45D5-A7B1-1F80C22DF2BB}"/>
                </a:ext>
              </a:extLst>
            </p:cNvPr>
            <p:cNvGrpSpPr/>
            <p:nvPr/>
          </p:nvGrpSpPr>
          <p:grpSpPr>
            <a:xfrm>
              <a:off x="5692775" y="2524135"/>
              <a:ext cx="1050925" cy="1050925"/>
              <a:chOff x="4550432" y="-2303065"/>
              <a:chExt cx="1050925" cy="1050925"/>
            </a:xfrm>
          </p:grpSpPr>
          <p:sp>
            <p:nvSpPr>
              <p:cNvPr id="5" name="Oval 4">
                <a:extLst>
                  <a:ext uri="{FF2B5EF4-FFF2-40B4-BE49-F238E27FC236}">
                    <a16:creationId xmlns:a16="http://schemas.microsoft.com/office/drawing/2014/main" id="{0887D9F4-575E-47E5-B312-C212DFCC58BD}"/>
                  </a:ext>
                </a:extLst>
              </p:cNvPr>
              <p:cNvSpPr/>
              <p:nvPr/>
            </p:nvSpPr>
            <p:spPr bwMode="auto">
              <a:xfrm>
                <a:off x="4914364" y="-1939133"/>
                <a:ext cx="323060" cy="323060"/>
              </a:xfrm>
              <a:prstGeom prst="ellipse">
                <a:avLst/>
              </a:pr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err="1">
                  <a:solidFill>
                    <a:schemeClr val="tx1"/>
                  </a:solidFill>
                </a:endParaRPr>
              </a:p>
            </p:txBody>
          </p:sp>
          <p:sp>
            <p:nvSpPr>
              <p:cNvPr id="45" name="Oval 44">
                <a:extLst>
                  <a:ext uri="{FF2B5EF4-FFF2-40B4-BE49-F238E27FC236}">
                    <a16:creationId xmlns:a16="http://schemas.microsoft.com/office/drawing/2014/main" id="{1AF4196E-C137-48C9-BA8A-16CAA27AAA2E}"/>
                  </a:ext>
                </a:extLst>
              </p:cNvPr>
              <p:cNvSpPr/>
              <p:nvPr/>
            </p:nvSpPr>
            <p:spPr bwMode="auto">
              <a:xfrm>
                <a:off x="4734253" y="-2119244"/>
                <a:ext cx="683283" cy="683283"/>
              </a:xfrm>
              <a:prstGeom prst="ellipse">
                <a:avLst/>
              </a:pr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err="1">
                  <a:solidFill>
                    <a:schemeClr val="tx1"/>
                  </a:solidFill>
                </a:endParaRPr>
              </a:p>
            </p:txBody>
          </p:sp>
          <p:sp>
            <p:nvSpPr>
              <p:cNvPr id="46" name="Oval 45">
                <a:extLst>
                  <a:ext uri="{FF2B5EF4-FFF2-40B4-BE49-F238E27FC236}">
                    <a16:creationId xmlns:a16="http://schemas.microsoft.com/office/drawing/2014/main" id="{3B9E97A2-BC0F-4F95-9BC5-4EDB66AFC112}"/>
                  </a:ext>
                </a:extLst>
              </p:cNvPr>
              <p:cNvSpPr/>
              <p:nvPr/>
            </p:nvSpPr>
            <p:spPr bwMode="auto">
              <a:xfrm>
                <a:off x="4550432" y="-2303065"/>
                <a:ext cx="1050925" cy="1050925"/>
              </a:xfrm>
              <a:prstGeom prst="ellipse">
                <a:avLst/>
              </a:pr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err="1">
                  <a:solidFill>
                    <a:schemeClr val="tx1"/>
                  </a:solidFill>
                </a:endParaRPr>
              </a:p>
            </p:txBody>
          </p:sp>
          <p:sp>
            <p:nvSpPr>
              <p:cNvPr id="3" name="Freeform: Shape 2">
                <a:extLst>
                  <a:ext uri="{FF2B5EF4-FFF2-40B4-BE49-F238E27FC236}">
                    <a16:creationId xmlns:a16="http://schemas.microsoft.com/office/drawing/2014/main" id="{B238C29D-95F7-43FD-BDCB-C5736E342ABF}"/>
                  </a:ext>
                </a:extLst>
              </p:cNvPr>
              <p:cNvSpPr/>
              <p:nvPr/>
            </p:nvSpPr>
            <p:spPr bwMode="auto">
              <a:xfrm>
                <a:off x="5075894" y="-2297907"/>
                <a:ext cx="0" cy="1042416"/>
              </a:xfrm>
              <a:custGeom>
                <a:avLst/>
                <a:gdLst>
                  <a:gd name="connsiteX0" fmla="*/ 0 w 0"/>
                  <a:gd name="connsiteY0" fmla="*/ 0 h 1059656"/>
                  <a:gd name="connsiteX1" fmla="*/ 0 w 0"/>
                  <a:gd name="connsiteY1" fmla="*/ 1059656 h 1059656"/>
                </a:gdLst>
                <a:ahLst/>
                <a:cxnLst>
                  <a:cxn ang="0">
                    <a:pos x="connsiteX0" y="connsiteY0"/>
                  </a:cxn>
                  <a:cxn ang="0">
                    <a:pos x="connsiteX1" y="connsiteY1"/>
                  </a:cxn>
                </a:cxnLst>
                <a:rect l="l" t="t" r="r" b="b"/>
                <a:pathLst>
                  <a:path h="1059656">
                    <a:moveTo>
                      <a:pt x="0" y="0"/>
                    </a:moveTo>
                    <a:lnTo>
                      <a:pt x="0" y="1059656"/>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48" name="Freeform: Shape 47">
                <a:extLst>
                  <a:ext uri="{FF2B5EF4-FFF2-40B4-BE49-F238E27FC236}">
                    <a16:creationId xmlns:a16="http://schemas.microsoft.com/office/drawing/2014/main" id="{76527BEF-AA4B-439F-B72B-7AC1C4341046}"/>
                  </a:ext>
                </a:extLst>
              </p:cNvPr>
              <p:cNvSpPr/>
              <p:nvPr/>
            </p:nvSpPr>
            <p:spPr bwMode="auto">
              <a:xfrm rot="5400000">
                <a:off x="5074990" y="-2298811"/>
                <a:ext cx="0" cy="1042416"/>
              </a:xfrm>
              <a:custGeom>
                <a:avLst/>
                <a:gdLst>
                  <a:gd name="connsiteX0" fmla="*/ 0 w 0"/>
                  <a:gd name="connsiteY0" fmla="*/ 0 h 1059656"/>
                  <a:gd name="connsiteX1" fmla="*/ 0 w 0"/>
                  <a:gd name="connsiteY1" fmla="*/ 1059656 h 1059656"/>
                </a:gdLst>
                <a:ahLst/>
                <a:cxnLst>
                  <a:cxn ang="0">
                    <a:pos x="connsiteX0" y="connsiteY0"/>
                  </a:cxn>
                  <a:cxn ang="0">
                    <a:pos x="connsiteX1" y="connsiteY1"/>
                  </a:cxn>
                </a:cxnLst>
                <a:rect l="l" t="t" r="r" b="b"/>
                <a:pathLst>
                  <a:path h="1059656">
                    <a:moveTo>
                      <a:pt x="0" y="0"/>
                    </a:moveTo>
                    <a:lnTo>
                      <a:pt x="0" y="1059656"/>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4" name="Freeform: Shape 3">
                <a:extLst>
                  <a:ext uri="{FF2B5EF4-FFF2-40B4-BE49-F238E27FC236}">
                    <a16:creationId xmlns:a16="http://schemas.microsoft.com/office/drawing/2014/main" id="{E0145B13-AFDD-4F6A-A6B7-AE6A31479AD9}"/>
                  </a:ext>
                </a:extLst>
              </p:cNvPr>
              <p:cNvSpPr/>
              <p:nvPr/>
            </p:nvSpPr>
            <p:spPr bwMode="auto">
              <a:xfrm>
                <a:off x="5076825" y="-2064544"/>
                <a:ext cx="288131" cy="288131"/>
              </a:xfrm>
              <a:custGeom>
                <a:avLst/>
                <a:gdLst>
                  <a:gd name="connsiteX0" fmla="*/ 0 w 288131"/>
                  <a:gd name="connsiteY0" fmla="*/ 288131 h 288131"/>
                  <a:gd name="connsiteX1" fmla="*/ 288131 w 288131"/>
                  <a:gd name="connsiteY1" fmla="*/ 0 h 288131"/>
                </a:gdLst>
                <a:ahLst/>
                <a:cxnLst>
                  <a:cxn ang="0">
                    <a:pos x="connsiteX0" y="connsiteY0"/>
                  </a:cxn>
                  <a:cxn ang="0">
                    <a:pos x="connsiteX1" y="connsiteY1"/>
                  </a:cxn>
                </a:cxnLst>
                <a:rect l="l" t="t" r="r" b="b"/>
                <a:pathLst>
                  <a:path w="288131" h="288131">
                    <a:moveTo>
                      <a:pt x="0" y="288131"/>
                    </a:moveTo>
                    <a:lnTo>
                      <a:pt x="288131" y="0"/>
                    </a:lnTo>
                  </a:path>
                </a:pathLst>
              </a:custGeom>
              <a:noFill/>
              <a:ln w="15875" cap="rnd">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3CCCE81-44F5-4563-BCA0-6826BA196C79}"/>
                  </a:ext>
                </a:extLst>
              </p:cNvPr>
              <p:cNvSpPr/>
              <p:nvPr/>
            </p:nvSpPr>
            <p:spPr bwMode="auto">
              <a:xfrm>
                <a:off x="5131598" y="-2166933"/>
                <a:ext cx="138104" cy="138104"/>
              </a:xfrm>
              <a:prstGeom prst="ellipse">
                <a:avLst/>
              </a:prstGeom>
              <a:solidFill>
                <a:srgbClr val="F8F8F8"/>
              </a:solidFill>
              <a:ln w="158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9" name="Oval 48">
                <a:extLst>
                  <a:ext uri="{FF2B5EF4-FFF2-40B4-BE49-F238E27FC236}">
                    <a16:creationId xmlns:a16="http://schemas.microsoft.com/office/drawing/2014/main" id="{C17E6B03-A68A-4995-8620-0102E7E13C8F}"/>
                  </a:ext>
                </a:extLst>
              </p:cNvPr>
              <p:cNvSpPr/>
              <p:nvPr/>
            </p:nvSpPr>
            <p:spPr bwMode="auto">
              <a:xfrm>
                <a:off x="4919257" y="-1940322"/>
                <a:ext cx="74212" cy="74212"/>
              </a:xfrm>
              <a:prstGeom prst="ellipse">
                <a:avLst/>
              </a:prstGeom>
              <a:solidFill>
                <a:srgbClr val="F8F8F8"/>
              </a:solidFill>
              <a:ln w="158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0" name="Oval 49">
                <a:extLst>
                  <a:ext uri="{FF2B5EF4-FFF2-40B4-BE49-F238E27FC236}">
                    <a16:creationId xmlns:a16="http://schemas.microsoft.com/office/drawing/2014/main" id="{97574612-BACE-4200-A4E0-56EF73183A46}"/>
                  </a:ext>
                </a:extLst>
              </p:cNvPr>
              <p:cNvSpPr/>
              <p:nvPr/>
            </p:nvSpPr>
            <p:spPr bwMode="auto">
              <a:xfrm>
                <a:off x="4919487" y="-1546583"/>
                <a:ext cx="165322" cy="165322"/>
              </a:xfrm>
              <a:prstGeom prst="ellipse">
                <a:avLst/>
              </a:prstGeom>
              <a:solidFill>
                <a:srgbClr val="F8F8F8"/>
              </a:solidFill>
              <a:ln w="158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9" name="Group 8">
            <a:extLst>
              <a:ext uri="{FF2B5EF4-FFF2-40B4-BE49-F238E27FC236}">
                <a16:creationId xmlns:a16="http://schemas.microsoft.com/office/drawing/2014/main" id="{C5B0E773-D27B-4B34-8F95-D62877D9A092}"/>
              </a:ext>
            </a:extLst>
          </p:cNvPr>
          <p:cNvGrpSpPr/>
          <p:nvPr/>
        </p:nvGrpSpPr>
        <p:grpSpPr>
          <a:xfrm>
            <a:off x="9320711" y="2522379"/>
            <a:ext cx="1415953" cy="1099461"/>
            <a:chOff x="9503352" y="2522379"/>
            <a:chExt cx="1415953" cy="1099461"/>
          </a:xfrm>
        </p:grpSpPr>
        <p:sp>
          <p:nvSpPr>
            <p:cNvPr id="51" name="DevUpdate_ECC5" title="Icon of a clock with an arrow around it pointing clockwise">
              <a:extLst>
                <a:ext uri="{FF2B5EF4-FFF2-40B4-BE49-F238E27FC236}">
                  <a16:creationId xmlns:a16="http://schemas.microsoft.com/office/drawing/2014/main" id="{63AEF4B1-12C6-440D-9EB5-4EC3F08E005C}"/>
                </a:ext>
              </a:extLst>
            </p:cNvPr>
            <p:cNvSpPr>
              <a:spLocks noChangeAspect="1" noEditPoints="1"/>
            </p:cNvSpPr>
            <p:nvPr/>
          </p:nvSpPr>
          <p:spPr bwMode="auto">
            <a:xfrm>
              <a:off x="9503352" y="2522379"/>
              <a:ext cx="1050671" cy="1050925"/>
            </a:xfrm>
            <a:custGeom>
              <a:avLst/>
              <a:gdLst>
                <a:gd name="T0" fmla="*/ 2500 w 3750"/>
                <a:gd name="T1" fmla="*/ 2750 h 3750"/>
                <a:gd name="T2" fmla="*/ 1750 w 3750"/>
                <a:gd name="T3" fmla="*/ 2000 h 3750"/>
                <a:gd name="T4" fmla="*/ 1750 w 3750"/>
                <a:gd name="T5" fmla="*/ 875 h 3750"/>
                <a:gd name="T6" fmla="*/ 2875 w 3750"/>
                <a:gd name="T7" fmla="*/ 1250 h 3750"/>
                <a:gd name="T8" fmla="*/ 3750 w 3750"/>
                <a:gd name="T9" fmla="*/ 1250 h 3750"/>
                <a:gd name="T10" fmla="*/ 3750 w 3750"/>
                <a:gd name="T11" fmla="*/ 375 h 3750"/>
                <a:gd name="T12" fmla="*/ 3641 w 3750"/>
                <a:gd name="T13" fmla="*/ 1250 h 3750"/>
                <a:gd name="T14" fmla="*/ 1875 w 3750"/>
                <a:gd name="T15" fmla="*/ 0 h 3750"/>
                <a:gd name="T16" fmla="*/ 0 w 3750"/>
                <a:gd name="T17" fmla="*/ 1875 h 3750"/>
                <a:gd name="T18" fmla="*/ 1875 w 3750"/>
                <a:gd name="T19" fmla="*/ 3750 h 3750"/>
                <a:gd name="T20" fmla="*/ 3681 w 3750"/>
                <a:gd name="T21" fmla="*/ 23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50" h="3750">
                  <a:moveTo>
                    <a:pt x="2500" y="2750"/>
                  </a:moveTo>
                  <a:cubicBezTo>
                    <a:pt x="1750" y="2000"/>
                    <a:pt x="1750" y="2000"/>
                    <a:pt x="1750" y="2000"/>
                  </a:cubicBezTo>
                  <a:cubicBezTo>
                    <a:pt x="1750" y="875"/>
                    <a:pt x="1750" y="875"/>
                    <a:pt x="1750" y="875"/>
                  </a:cubicBezTo>
                  <a:moveTo>
                    <a:pt x="2875" y="1250"/>
                  </a:moveTo>
                  <a:cubicBezTo>
                    <a:pt x="3750" y="1250"/>
                    <a:pt x="3750" y="1250"/>
                    <a:pt x="3750" y="1250"/>
                  </a:cubicBezTo>
                  <a:cubicBezTo>
                    <a:pt x="3750" y="375"/>
                    <a:pt x="3750" y="375"/>
                    <a:pt x="3750" y="375"/>
                  </a:cubicBezTo>
                  <a:moveTo>
                    <a:pt x="3641" y="1250"/>
                  </a:moveTo>
                  <a:cubicBezTo>
                    <a:pt x="3383" y="522"/>
                    <a:pt x="2691" y="0"/>
                    <a:pt x="1875" y="0"/>
                  </a:cubicBezTo>
                  <a:cubicBezTo>
                    <a:pt x="839" y="0"/>
                    <a:pt x="0" y="839"/>
                    <a:pt x="0" y="1875"/>
                  </a:cubicBezTo>
                  <a:cubicBezTo>
                    <a:pt x="0" y="2911"/>
                    <a:pt x="839" y="3750"/>
                    <a:pt x="1875" y="3750"/>
                  </a:cubicBezTo>
                  <a:cubicBezTo>
                    <a:pt x="2737" y="3750"/>
                    <a:pt x="3461" y="3167"/>
                    <a:pt x="3681" y="2375"/>
                  </a:cubicBezTo>
                </a:path>
              </a:pathLst>
            </a:custGeom>
            <a:noFill/>
            <a:ln w="1587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nvGrpSpPr>
            <p:cNvPr id="52" name="Group 51">
              <a:extLst>
                <a:ext uri="{FF2B5EF4-FFF2-40B4-BE49-F238E27FC236}">
                  <a16:creationId xmlns:a16="http://schemas.microsoft.com/office/drawing/2014/main" id="{B5A6113A-40C7-42B8-A52F-1EECD3BF86E7}"/>
                </a:ext>
              </a:extLst>
            </p:cNvPr>
            <p:cNvGrpSpPr/>
            <p:nvPr/>
          </p:nvGrpSpPr>
          <p:grpSpPr>
            <a:xfrm>
              <a:off x="10259250" y="2961786"/>
              <a:ext cx="660055" cy="660054"/>
              <a:chOff x="2453105" y="3257535"/>
              <a:chExt cx="660055" cy="660054"/>
            </a:xfrm>
          </p:grpSpPr>
          <p:sp>
            <p:nvSpPr>
              <p:cNvPr id="53" name="Oval 52">
                <a:extLst>
                  <a:ext uri="{FF2B5EF4-FFF2-40B4-BE49-F238E27FC236}">
                    <a16:creationId xmlns:a16="http://schemas.microsoft.com/office/drawing/2014/main" id="{8C23F488-7C1E-4376-B3C9-E7593BDC2A9A}"/>
                  </a:ext>
                </a:extLst>
              </p:cNvPr>
              <p:cNvSpPr/>
              <p:nvPr/>
            </p:nvSpPr>
            <p:spPr bwMode="auto">
              <a:xfrm>
                <a:off x="2453105" y="3257535"/>
                <a:ext cx="660055" cy="660054"/>
              </a:xfrm>
              <a:prstGeom prst="ellipse">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4" name="check 3" title="Icon of a checkmark with a circle around it">
                <a:extLst>
                  <a:ext uri="{FF2B5EF4-FFF2-40B4-BE49-F238E27FC236}">
                    <a16:creationId xmlns:a16="http://schemas.microsoft.com/office/drawing/2014/main" id="{28058070-C807-47F9-97FB-F146EE892837}"/>
                  </a:ext>
                </a:extLst>
              </p:cNvPr>
              <p:cNvSpPr>
                <a:spLocks noChangeAspect="1" noEditPoints="1"/>
              </p:cNvSpPr>
              <p:nvPr/>
            </p:nvSpPr>
            <p:spPr bwMode="auto">
              <a:xfrm>
                <a:off x="2536326" y="3342186"/>
                <a:ext cx="493614" cy="490752"/>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925608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0 -3.00045E-6 L 0 0.02156 " pathEditMode="relative" rAng="0" ptsTypes="AA">
                                      <p:cBhvr>
                                        <p:cTn id="9" dur="750" spd="-100000" fill="hold"/>
                                        <p:tgtEl>
                                          <p:spTgt spid="8"/>
                                        </p:tgtEl>
                                        <p:attrNameLst>
                                          <p:attrName>ppt_x</p:attrName>
                                          <p:attrName>ppt_y</p:attrName>
                                        </p:attrNameLst>
                                      </p:cBhvr>
                                      <p:rCtr x="0" y="1067"/>
                                    </p:animMotion>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42" presetClass="path" presetSubtype="0" decel="100000" fill="hold" nodeType="withEffect">
                                  <p:stCondLst>
                                    <p:cond delay="0"/>
                                  </p:stCondLst>
                                  <p:childTnLst>
                                    <p:animMotion origin="layout" path="M 0 -3.00045E-6 L 0 0.02156 " pathEditMode="relative" rAng="0" ptsTypes="AA">
                                      <p:cBhvr>
                                        <p:cTn id="14" dur="750" spd="-100000" fill="hold"/>
                                        <p:tgtEl>
                                          <p:spTgt spid="10"/>
                                        </p:tgtEl>
                                        <p:attrNameLst>
                                          <p:attrName>ppt_x</p:attrName>
                                          <p:attrName>ppt_y</p:attrName>
                                        </p:attrNameLst>
                                      </p:cBhvr>
                                      <p:rCtr x="0" y="1067"/>
                                    </p:animMotion>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42" presetClass="path" presetSubtype="0" decel="100000" fill="hold" nodeType="withEffect">
                                  <p:stCondLst>
                                    <p:cond delay="0"/>
                                  </p:stCondLst>
                                  <p:childTnLst>
                                    <p:animMotion origin="layout" path="M 0 -3.00045E-6 L 0 0.02156 " pathEditMode="relative" rAng="0" ptsTypes="AA">
                                      <p:cBhvr>
                                        <p:cTn id="19" dur="750" spd="-100000" fill="hold"/>
                                        <p:tgtEl>
                                          <p:spTgt spid="9"/>
                                        </p:tgtEl>
                                        <p:attrNameLst>
                                          <p:attrName>ppt_x</p:attrName>
                                          <p:attrName>ppt_y</p:attrName>
                                        </p:attrNameLst>
                                      </p:cBhvr>
                                      <p:rCtr x="0" y="1067"/>
                                    </p:animMotion>
                                  </p:childTnLst>
                                </p:cTn>
                              </p:par>
                              <p:par>
                                <p:cTn id="20" presetID="10" presetClass="entr" presetSubtype="0" fill="hold" grpId="0" nodeType="withEffect">
                                  <p:stCondLst>
                                    <p:cond delay="15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42" presetClass="path" presetSubtype="0" decel="100000" fill="hold" grpId="1" nodeType="withEffect">
                                  <p:stCondLst>
                                    <p:cond delay="150"/>
                                  </p:stCondLst>
                                  <p:childTnLst>
                                    <p:animMotion origin="layout" path="M 0 -3.00045E-6 L 0 0.02156 " pathEditMode="relative" rAng="0" ptsTypes="AA">
                                      <p:cBhvr>
                                        <p:cTn id="24" dur="750" spd="-100000" fill="hold"/>
                                        <p:tgtEl>
                                          <p:spTgt spid="31"/>
                                        </p:tgtEl>
                                        <p:attrNameLst>
                                          <p:attrName>ppt_x</p:attrName>
                                          <p:attrName>ppt_y</p:attrName>
                                        </p:attrNameLst>
                                      </p:cBhvr>
                                      <p:rCtr x="0" y="1067"/>
                                    </p:animMotion>
                                  </p:childTnLst>
                                </p:cTn>
                              </p:par>
                              <p:par>
                                <p:cTn id="25" presetID="10" presetClass="entr" presetSubtype="0" fill="hold" grpId="0" nodeType="withEffect">
                                  <p:stCondLst>
                                    <p:cond delay="1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42" presetClass="path" presetSubtype="0" decel="100000" fill="hold" grpId="1" nodeType="withEffect">
                                  <p:stCondLst>
                                    <p:cond delay="150"/>
                                  </p:stCondLst>
                                  <p:childTnLst>
                                    <p:animMotion origin="layout" path="M 0 -3.00045E-6 L 0 0.02156 " pathEditMode="relative" rAng="0" ptsTypes="AA">
                                      <p:cBhvr>
                                        <p:cTn id="29" dur="750" spd="-100000" fill="hold"/>
                                        <p:tgtEl>
                                          <p:spTgt spid="29"/>
                                        </p:tgtEl>
                                        <p:attrNameLst>
                                          <p:attrName>ppt_x</p:attrName>
                                          <p:attrName>ppt_y</p:attrName>
                                        </p:attrNameLst>
                                      </p:cBhvr>
                                      <p:rCtr x="0" y="1067"/>
                                    </p:animMotion>
                                  </p:childTnLst>
                                </p:cTn>
                              </p:par>
                              <p:par>
                                <p:cTn id="30" presetID="10" presetClass="entr" presetSubtype="0" fill="hold" grpId="0" nodeType="withEffect">
                                  <p:stCondLst>
                                    <p:cond delay="15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42" presetClass="path" presetSubtype="0" decel="100000" fill="hold" grpId="1" nodeType="withEffect">
                                  <p:stCondLst>
                                    <p:cond delay="150"/>
                                  </p:stCondLst>
                                  <p:childTnLst>
                                    <p:animMotion origin="layout" path="M 0 -3.00045E-6 L 0 0.02156 " pathEditMode="relative" rAng="0" ptsTypes="AA">
                                      <p:cBhvr>
                                        <p:cTn id="34" dur="750" spd="-100000" fill="hold"/>
                                        <p:tgtEl>
                                          <p:spTgt spid="33"/>
                                        </p:tgtEl>
                                        <p:attrNameLst>
                                          <p:attrName>ppt_x</p:attrName>
                                          <p:attrName>ppt_y</p:attrName>
                                        </p:attrNameLst>
                                      </p:cBhvr>
                                      <p:rCtr x="0" y="10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31" grpId="0"/>
      <p:bldP spid="31" grpId="1"/>
      <p:bldP spid="33" grpId="0"/>
      <p:bldP spid="33"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10">
            <a:extLst>
              <a:ext uri="{FF2B5EF4-FFF2-40B4-BE49-F238E27FC236}">
                <a16:creationId xmlns:a16="http://schemas.microsoft.com/office/drawing/2014/main" id="{5D3FB236-DA46-4572-9822-035D5299E58C}"/>
              </a:ext>
            </a:extLst>
          </p:cNvPr>
          <p:cNvSpPr txBox="1"/>
          <p:nvPr/>
        </p:nvSpPr>
        <p:spPr>
          <a:xfrm flipH="1">
            <a:off x="3284620" y="3507058"/>
            <a:ext cx="1828800" cy="424732"/>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30"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Platform</a:t>
            </a:r>
          </a:p>
        </p:txBody>
      </p:sp>
      <p:sp>
        <p:nvSpPr>
          <p:cNvPr id="36" name="3D">
            <a:extLst>
              <a:ext uri="{FF2B5EF4-FFF2-40B4-BE49-F238E27FC236}">
                <a16:creationId xmlns:a16="http://schemas.microsoft.com/office/drawing/2014/main" id="{2BF17158-5B92-43D7-8C07-77D4B5E35A09}"/>
              </a:ext>
            </a:extLst>
          </p:cNvPr>
          <p:cNvSpPr>
            <a:spLocks noChangeAspect="1" noEditPoints="1"/>
          </p:cNvSpPr>
          <p:nvPr/>
        </p:nvSpPr>
        <p:spPr bwMode="auto">
          <a:xfrm>
            <a:off x="4027990" y="2948496"/>
            <a:ext cx="342059" cy="365760"/>
          </a:xfrm>
          <a:custGeom>
            <a:avLst/>
            <a:gdLst>
              <a:gd name="T0" fmla="*/ 67 w 534"/>
              <a:gd name="T1" fmla="*/ 117 h 571"/>
              <a:gd name="T2" fmla="*/ 232 w 534"/>
              <a:gd name="T3" fmla="*/ 35 h 571"/>
              <a:gd name="T4" fmla="*/ 302 w 534"/>
              <a:gd name="T5" fmla="*/ 33 h 571"/>
              <a:gd name="T6" fmla="*/ 467 w 534"/>
              <a:gd name="T7" fmla="*/ 117 h 571"/>
              <a:gd name="T8" fmla="*/ 534 w 534"/>
              <a:gd name="T9" fmla="*/ 461 h 571"/>
              <a:gd name="T10" fmla="*/ 534 w 534"/>
              <a:gd name="T11" fmla="*/ 427 h 571"/>
              <a:gd name="T12" fmla="*/ 467 w 534"/>
              <a:gd name="T13" fmla="*/ 427 h 571"/>
              <a:gd name="T14" fmla="*/ 467 w 534"/>
              <a:gd name="T15" fmla="*/ 495 h 571"/>
              <a:gd name="T16" fmla="*/ 534 w 534"/>
              <a:gd name="T17" fmla="*/ 495 h 571"/>
              <a:gd name="T18" fmla="*/ 534 w 534"/>
              <a:gd name="T19" fmla="*/ 461 h 571"/>
              <a:gd name="T20" fmla="*/ 302 w 534"/>
              <a:gd name="T21" fmla="*/ 537 h 571"/>
              <a:gd name="T22" fmla="*/ 302 w 534"/>
              <a:gd name="T23" fmla="*/ 502 h 571"/>
              <a:gd name="T24" fmla="*/ 232 w 534"/>
              <a:gd name="T25" fmla="*/ 502 h 571"/>
              <a:gd name="T26" fmla="*/ 232 w 534"/>
              <a:gd name="T27" fmla="*/ 571 h 571"/>
              <a:gd name="T28" fmla="*/ 302 w 534"/>
              <a:gd name="T29" fmla="*/ 571 h 571"/>
              <a:gd name="T30" fmla="*/ 302 w 534"/>
              <a:gd name="T31" fmla="*/ 537 h 571"/>
              <a:gd name="T32" fmla="*/ 67 w 534"/>
              <a:gd name="T33" fmla="*/ 461 h 571"/>
              <a:gd name="T34" fmla="*/ 67 w 534"/>
              <a:gd name="T35" fmla="*/ 427 h 571"/>
              <a:gd name="T36" fmla="*/ 0 w 534"/>
              <a:gd name="T37" fmla="*/ 427 h 571"/>
              <a:gd name="T38" fmla="*/ 0 w 534"/>
              <a:gd name="T39" fmla="*/ 495 h 571"/>
              <a:gd name="T40" fmla="*/ 67 w 534"/>
              <a:gd name="T41" fmla="*/ 495 h 571"/>
              <a:gd name="T42" fmla="*/ 67 w 534"/>
              <a:gd name="T43" fmla="*/ 461 h 571"/>
              <a:gd name="T44" fmla="*/ 67 w 534"/>
              <a:gd name="T45" fmla="*/ 152 h 571"/>
              <a:gd name="T46" fmla="*/ 67 w 534"/>
              <a:gd name="T47" fmla="*/ 117 h 571"/>
              <a:gd name="T48" fmla="*/ 0 w 534"/>
              <a:gd name="T49" fmla="*/ 117 h 571"/>
              <a:gd name="T50" fmla="*/ 0 w 534"/>
              <a:gd name="T51" fmla="*/ 186 h 571"/>
              <a:gd name="T52" fmla="*/ 67 w 534"/>
              <a:gd name="T53" fmla="*/ 186 h 571"/>
              <a:gd name="T54" fmla="*/ 67 w 534"/>
              <a:gd name="T55" fmla="*/ 152 h 571"/>
              <a:gd name="T56" fmla="*/ 302 w 534"/>
              <a:gd name="T57" fmla="*/ 227 h 571"/>
              <a:gd name="T58" fmla="*/ 302 w 534"/>
              <a:gd name="T59" fmla="*/ 193 h 571"/>
              <a:gd name="T60" fmla="*/ 232 w 534"/>
              <a:gd name="T61" fmla="*/ 193 h 571"/>
              <a:gd name="T62" fmla="*/ 232 w 534"/>
              <a:gd name="T63" fmla="*/ 261 h 571"/>
              <a:gd name="T64" fmla="*/ 302 w 534"/>
              <a:gd name="T65" fmla="*/ 261 h 571"/>
              <a:gd name="T66" fmla="*/ 302 w 534"/>
              <a:gd name="T67" fmla="*/ 227 h 571"/>
              <a:gd name="T68" fmla="*/ 302 w 534"/>
              <a:gd name="T69" fmla="*/ 33 h 571"/>
              <a:gd name="T70" fmla="*/ 302 w 534"/>
              <a:gd name="T71" fmla="*/ 0 h 571"/>
              <a:gd name="T72" fmla="*/ 232 w 534"/>
              <a:gd name="T73" fmla="*/ 0 h 571"/>
              <a:gd name="T74" fmla="*/ 232 w 534"/>
              <a:gd name="T75" fmla="*/ 69 h 571"/>
              <a:gd name="T76" fmla="*/ 302 w 534"/>
              <a:gd name="T77" fmla="*/ 69 h 571"/>
              <a:gd name="T78" fmla="*/ 302 w 534"/>
              <a:gd name="T79" fmla="*/ 33 h 571"/>
              <a:gd name="T80" fmla="*/ 534 w 534"/>
              <a:gd name="T81" fmla="*/ 152 h 571"/>
              <a:gd name="T82" fmla="*/ 534 w 534"/>
              <a:gd name="T83" fmla="*/ 117 h 571"/>
              <a:gd name="T84" fmla="*/ 467 w 534"/>
              <a:gd name="T85" fmla="*/ 117 h 571"/>
              <a:gd name="T86" fmla="*/ 467 w 534"/>
              <a:gd name="T87" fmla="*/ 186 h 571"/>
              <a:gd name="T88" fmla="*/ 534 w 534"/>
              <a:gd name="T89" fmla="*/ 186 h 571"/>
              <a:gd name="T90" fmla="*/ 534 w 534"/>
              <a:gd name="T91" fmla="*/ 152 h 571"/>
              <a:gd name="T92" fmla="*/ 302 w 534"/>
              <a:gd name="T93" fmla="*/ 229 h 571"/>
              <a:gd name="T94" fmla="*/ 467 w 534"/>
              <a:gd name="T95" fmla="*/ 152 h 571"/>
              <a:gd name="T96" fmla="*/ 501 w 534"/>
              <a:gd name="T97" fmla="*/ 186 h 571"/>
              <a:gd name="T98" fmla="*/ 501 w 534"/>
              <a:gd name="T99" fmla="*/ 427 h 571"/>
              <a:gd name="T100" fmla="*/ 268 w 534"/>
              <a:gd name="T101" fmla="*/ 261 h 571"/>
              <a:gd name="T102" fmla="*/ 268 w 534"/>
              <a:gd name="T103" fmla="*/ 502 h 571"/>
              <a:gd name="T104" fmla="*/ 34 w 534"/>
              <a:gd name="T105" fmla="*/ 186 h 571"/>
              <a:gd name="T106" fmla="*/ 34 w 534"/>
              <a:gd name="T107" fmla="*/ 427 h 571"/>
              <a:gd name="T108" fmla="*/ 67 w 534"/>
              <a:gd name="T109" fmla="*/ 152 h 571"/>
              <a:gd name="T110" fmla="*/ 232 w 534"/>
              <a:gd name="T111" fmla="*/ 229 h 571"/>
              <a:gd name="T112" fmla="*/ 302 w 534"/>
              <a:gd name="T113" fmla="*/ 537 h 571"/>
              <a:gd name="T114" fmla="*/ 467 w 534"/>
              <a:gd name="T115" fmla="*/ 461 h 571"/>
              <a:gd name="T116" fmla="*/ 232 w 534"/>
              <a:gd name="T117" fmla="*/ 539 h 571"/>
              <a:gd name="T118" fmla="*/ 67 w 534"/>
              <a:gd name="T119" fmla="*/ 46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4" h="571">
                <a:moveTo>
                  <a:pt x="67" y="117"/>
                </a:moveTo>
                <a:lnTo>
                  <a:pt x="232" y="35"/>
                </a:lnTo>
                <a:moveTo>
                  <a:pt x="302" y="33"/>
                </a:moveTo>
                <a:lnTo>
                  <a:pt x="467" y="117"/>
                </a:lnTo>
                <a:moveTo>
                  <a:pt x="534" y="461"/>
                </a:moveTo>
                <a:lnTo>
                  <a:pt x="534" y="427"/>
                </a:lnTo>
                <a:lnTo>
                  <a:pt x="467" y="427"/>
                </a:lnTo>
                <a:lnTo>
                  <a:pt x="467" y="495"/>
                </a:lnTo>
                <a:lnTo>
                  <a:pt x="534" y="495"/>
                </a:lnTo>
                <a:lnTo>
                  <a:pt x="534" y="461"/>
                </a:lnTo>
                <a:moveTo>
                  <a:pt x="302" y="537"/>
                </a:moveTo>
                <a:lnTo>
                  <a:pt x="302" y="502"/>
                </a:lnTo>
                <a:lnTo>
                  <a:pt x="232" y="502"/>
                </a:lnTo>
                <a:lnTo>
                  <a:pt x="232" y="571"/>
                </a:lnTo>
                <a:lnTo>
                  <a:pt x="302" y="571"/>
                </a:lnTo>
                <a:lnTo>
                  <a:pt x="302" y="537"/>
                </a:lnTo>
                <a:moveTo>
                  <a:pt x="67" y="461"/>
                </a:moveTo>
                <a:lnTo>
                  <a:pt x="67" y="427"/>
                </a:lnTo>
                <a:lnTo>
                  <a:pt x="0" y="427"/>
                </a:lnTo>
                <a:lnTo>
                  <a:pt x="0" y="495"/>
                </a:lnTo>
                <a:lnTo>
                  <a:pt x="67" y="495"/>
                </a:lnTo>
                <a:lnTo>
                  <a:pt x="67" y="461"/>
                </a:lnTo>
                <a:moveTo>
                  <a:pt x="67" y="152"/>
                </a:moveTo>
                <a:lnTo>
                  <a:pt x="67" y="117"/>
                </a:lnTo>
                <a:lnTo>
                  <a:pt x="0" y="117"/>
                </a:lnTo>
                <a:lnTo>
                  <a:pt x="0" y="186"/>
                </a:lnTo>
                <a:lnTo>
                  <a:pt x="67" y="186"/>
                </a:lnTo>
                <a:lnTo>
                  <a:pt x="67" y="152"/>
                </a:lnTo>
                <a:moveTo>
                  <a:pt x="302" y="227"/>
                </a:moveTo>
                <a:lnTo>
                  <a:pt x="302" y="193"/>
                </a:lnTo>
                <a:lnTo>
                  <a:pt x="232" y="193"/>
                </a:lnTo>
                <a:lnTo>
                  <a:pt x="232" y="261"/>
                </a:lnTo>
                <a:lnTo>
                  <a:pt x="302" y="261"/>
                </a:lnTo>
                <a:lnTo>
                  <a:pt x="302" y="227"/>
                </a:lnTo>
                <a:moveTo>
                  <a:pt x="302" y="33"/>
                </a:moveTo>
                <a:lnTo>
                  <a:pt x="302" y="0"/>
                </a:lnTo>
                <a:lnTo>
                  <a:pt x="232" y="0"/>
                </a:lnTo>
                <a:lnTo>
                  <a:pt x="232" y="69"/>
                </a:lnTo>
                <a:lnTo>
                  <a:pt x="302" y="69"/>
                </a:lnTo>
                <a:lnTo>
                  <a:pt x="302" y="33"/>
                </a:lnTo>
                <a:moveTo>
                  <a:pt x="534" y="152"/>
                </a:moveTo>
                <a:lnTo>
                  <a:pt x="534" y="117"/>
                </a:lnTo>
                <a:lnTo>
                  <a:pt x="467" y="117"/>
                </a:lnTo>
                <a:lnTo>
                  <a:pt x="467" y="186"/>
                </a:lnTo>
                <a:lnTo>
                  <a:pt x="534" y="186"/>
                </a:lnTo>
                <a:lnTo>
                  <a:pt x="534" y="152"/>
                </a:lnTo>
                <a:moveTo>
                  <a:pt x="302" y="229"/>
                </a:moveTo>
                <a:lnTo>
                  <a:pt x="467" y="152"/>
                </a:lnTo>
                <a:moveTo>
                  <a:pt x="501" y="186"/>
                </a:moveTo>
                <a:lnTo>
                  <a:pt x="501" y="427"/>
                </a:lnTo>
                <a:moveTo>
                  <a:pt x="268" y="261"/>
                </a:moveTo>
                <a:lnTo>
                  <a:pt x="268" y="502"/>
                </a:lnTo>
                <a:moveTo>
                  <a:pt x="34" y="186"/>
                </a:moveTo>
                <a:lnTo>
                  <a:pt x="34" y="427"/>
                </a:lnTo>
                <a:moveTo>
                  <a:pt x="67" y="152"/>
                </a:moveTo>
                <a:lnTo>
                  <a:pt x="232" y="229"/>
                </a:lnTo>
                <a:moveTo>
                  <a:pt x="302" y="537"/>
                </a:moveTo>
                <a:lnTo>
                  <a:pt x="467" y="461"/>
                </a:lnTo>
                <a:moveTo>
                  <a:pt x="232" y="539"/>
                </a:moveTo>
                <a:lnTo>
                  <a:pt x="67" y="461"/>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8" name="Freeform 6">
            <a:extLst>
              <a:ext uri="{FF2B5EF4-FFF2-40B4-BE49-F238E27FC236}">
                <a16:creationId xmlns:a16="http://schemas.microsoft.com/office/drawing/2014/main" id="{15922851-FBB2-48EC-8981-778F9A00F976}"/>
              </a:ext>
            </a:extLst>
          </p:cNvPr>
          <p:cNvSpPr>
            <a:spLocks/>
          </p:cNvSpPr>
          <p:nvPr/>
        </p:nvSpPr>
        <p:spPr bwMode="auto">
          <a:xfrm flipH="1">
            <a:off x="3148000" y="1003000"/>
            <a:ext cx="2477439" cy="2477438"/>
          </a:xfrm>
          <a:custGeom>
            <a:avLst/>
            <a:gdLst>
              <a:gd name="T0" fmla="*/ 0 w 671"/>
              <a:gd name="T1" fmla="*/ 0 h 671"/>
              <a:gd name="T2" fmla="*/ 671 w 671"/>
              <a:gd name="T3" fmla="*/ 671 h 671"/>
            </a:gdLst>
            <a:ahLst/>
            <a:cxnLst>
              <a:cxn ang="0">
                <a:pos x="T0" y="T1"/>
              </a:cxn>
              <a:cxn ang="0">
                <a:pos x="T2" y="T3"/>
              </a:cxn>
            </a:cxnLst>
            <a:rect l="0" t="0" r="r" b="b"/>
            <a:pathLst>
              <a:path w="671" h="671">
                <a:moveTo>
                  <a:pt x="0" y="0"/>
                </a:moveTo>
                <a:cubicBezTo>
                  <a:pt x="370" y="0"/>
                  <a:pt x="671" y="300"/>
                  <a:pt x="671" y="671"/>
                </a:cubicBezTo>
              </a:path>
            </a:pathLst>
          </a:custGeom>
          <a:noFill/>
          <a:ln w="19050" cap="flat" cmpd="sng" algn="ctr">
            <a:solidFill>
              <a:schemeClr val="bg1">
                <a:lumMod val="75000"/>
              </a:schemeClr>
            </a:solidFill>
            <a:prstDash val="solid"/>
            <a:headEnd type="none"/>
            <a:tailEnd type="none"/>
          </a:ln>
          <a:effectLst/>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29" name="Freeform 7">
            <a:extLst>
              <a:ext uri="{FF2B5EF4-FFF2-40B4-BE49-F238E27FC236}">
                <a16:creationId xmlns:a16="http://schemas.microsoft.com/office/drawing/2014/main" id="{23D4E994-609F-4182-9233-CAB72DEE19A9}"/>
              </a:ext>
            </a:extLst>
          </p:cNvPr>
          <p:cNvSpPr>
            <a:spLocks/>
          </p:cNvSpPr>
          <p:nvPr/>
        </p:nvSpPr>
        <p:spPr bwMode="auto">
          <a:xfrm flipH="1">
            <a:off x="3291817" y="1363896"/>
            <a:ext cx="3386465" cy="1592833"/>
          </a:xfrm>
          <a:custGeom>
            <a:avLst/>
            <a:gdLst>
              <a:gd name="T0" fmla="*/ 0 w 917"/>
              <a:gd name="T1" fmla="*/ 185 h 431"/>
              <a:gd name="T2" fmla="*/ 917 w 917"/>
              <a:gd name="T3" fmla="*/ 431 h 431"/>
            </a:gdLst>
            <a:ahLst/>
            <a:cxnLst>
              <a:cxn ang="0">
                <a:pos x="T0" y="T1"/>
              </a:cxn>
              <a:cxn ang="0">
                <a:pos x="T2" y="T3"/>
              </a:cxn>
            </a:cxnLst>
            <a:rect l="0" t="0" r="r" b="b"/>
            <a:pathLst>
              <a:path w="917" h="431">
                <a:moveTo>
                  <a:pt x="0" y="185"/>
                </a:moveTo>
                <a:cubicBezTo>
                  <a:pt x="321" y="0"/>
                  <a:pt x="732" y="110"/>
                  <a:pt x="917" y="431"/>
                </a:cubicBezTo>
              </a:path>
            </a:pathLst>
          </a:custGeom>
          <a:noFill/>
          <a:ln w="19050" cap="flat" cmpd="sng" algn="ctr">
            <a:solidFill>
              <a:schemeClr val="bg1">
                <a:lumMod val="75000"/>
              </a:schemeClr>
            </a:solidFill>
            <a:prstDash val="solid"/>
            <a:headEnd type="none"/>
            <a:tailEnd type="none"/>
          </a:ln>
          <a:effectLst/>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30" name="Freeform 8">
            <a:extLst>
              <a:ext uri="{FF2B5EF4-FFF2-40B4-BE49-F238E27FC236}">
                <a16:creationId xmlns:a16="http://schemas.microsoft.com/office/drawing/2014/main" id="{E959E3CF-788B-4ADC-8408-AB74F631EEAB}"/>
              </a:ext>
            </a:extLst>
          </p:cNvPr>
          <p:cNvSpPr>
            <a:spLocks/>
          </p:cNvSpPr>
          <p:nvPr/>
        </p:nvSpPr>
        <p:spPr bwMode="auto">
          <a:xfrm flipH="1">
            <a:off x="3674420" y="1890987"/>
            <a:ext cx="3389179" cy="1595546"/>
          </a:xfrm>
          <a:custGeom>
            <a:avLst/>
            <a:gdLst>
              <a:gd name="T0" fmla="*/ 0 w 917"/>
              <a:gd name="T1" fmla="*/ 432 h 432"/>
              <a:gd name="T2" fmla="*/ 917 w 917"/>
              <a:gd name="T3" fmla="*/ 186 h 432"/>
            </a:gdLst>
            <a:ahLst/>
            <a:cxnLst>
              <a:cxn ang="0">
                <a:pos x="T0" y="T1"/>
              </a:cxn>
              <a:cxn ang="0">
                <a:pos x="T2" y="T3"/>
              </a:cxn>
            </a:cxnLst>
            <a:rect l="0" t="0" r="r" b="b"/>
            <a:pathLst>
              <a:path w="917" h="432">
                <a:moveTo>
                  <a:pt x="0" y="432"/>
                </a:moveTo>
                <a:cubicBezTo>
                  <a:pt x="185" y="110"/>
                  <a:pt x="596" y="0"/>
                  <a:pt x="917" y="186"/>
                </a:cubicBezTo>
              </a:path>
            </a:pathLst>
          </a:custGeom>
          <a:noFill/>
          <a:ln w="19050" cap="flat" cmpd="sng" algn="ctr">
            <a:solidFill>
              <a:schemeClr val="bg1">
                <a:lumMod val="75000"/>
              </a:schemeClr>
            </a:solidFill>
            <a:prstDash val="solid"/>
            <a:headEnd type="none"/>
            <a:tailEnd type="none"/>
          </a:ln>
          <a:effectLst/>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kern="0">
              <a:gradFill>
                <a:gsLst>
                  <a:gs pos="0">
                    <a:srgbClr val="FFFFFF"/>
                  </a:gs>
                  <a:gs pos="100000">
                    <a:srgbClr val="FFFFFF"/>
                  </a:gs>
                </a:gsLst>
                <a:lin ang="5400000" scaled="0"/>
              </a:gradFill>
              <a:latin typeface="Segoe UI Semilight"/>
              <a:cs typeface="Segoe UI" pitchFamily="34" charset="0"/>
            </a:endParaRPr>
          </a:p>
        </p:txBody>
      </p:sp>
      <p:sp>
        <p:nvSpPr>
          <p:cNvPr id="31" name="Freeform 9">
            <a:extLst>
              <a:ext uri="{FF2B5EF4-FFF2-40B4-BE49-F238E27FC236}">
                <a16:creationId xmlns:a16="http://schemas.microsoft.com/office/drawing/2014/main" id="{AC4D1ABF-6E5E-4AF1-B6A7-53FAB93F0504}"/>
              </a:ext>
            </a:extLst>
          </p:cNvPr>
          <p:cNvSpPr>
            <a:spLocks/>
          </p:cNvSpPr>
          <p:nvPr/>
        </p:nvSpPr>
        <p:spPr bwMode="auto">
          <a:xfrm flipH="1">
            <a:off x="4203558" y="2435307"/>
            <a:ext cx="2480151" cy="2482865"/>
          </a:xfrm>
          <a:custGeom>
            <a:avLst/>
            <a:gdLst>
              <a:gd name="T0" fmla="*/ 0 w 671"/>
              <a:gd name="T1" fmla="*/ 672 h 672"/>
              <a:gd name="T2" fmla="*/ 671 w 671"/>
              <a:gd name="T3" fmla="*/ 0 h 672"/>
            </a:gdLst>
            <a:ahLst/>
            <a:cxnLst>
              <a:cxn ang="0">
                <a:pos x="T0" y="T1"/>
              </a:cxn>
              <a:cxn ang="0">
                <a:pos x="T2" y="T3"/>
              </a:cxn>
            </a:cxnLst>
            <a:rect l="0" t="0" r="r" b="b"/>
            <a:pathLst>
              <a:path w="671" h="672">
                <a:moveTo>
                  <a:pt x="0" y="672"/>
                </a:moveTo>
                <a:cubicBezTo>
                  <a:pt x="0" y="301"/>
                  <a:pt x="300" y="0"/>
                  <a:pt x="671" y="0"/>
                </a:cubicBezTo>
              </a:path>
            </a:pathLst>
          </a:custGeom>
          <a:noFill/>
          <a:ln w="19050" cap="flat" cmpd="sng" algn="ctr">
            <a:solidFill>
              <a:schemeClr val="tx2"/>
            </a:solidFill>
            <a:prstDash val="solid"/>
            <a:headEnd type="none"/>
            <a:tailEnd type="none"/>
          </a:ln>
          <a:effectLst/>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81" name="TextBox 10">
            <a:extLst>
              <a:ext uri="{FF2B5EF4-FFF2-40B4-BE49-F238E27FC236}">
                <a16:creationId xmlns:a16="http://schemas.microsoft.com/office/drawing/2014/main" id="{94F62D86-8AE3-48DC-B89B-C1F057D8E8D9}"/>
              </a:ext>
            </a:extLst>
          </p:cNvPr>
          <p:cNvSpPr txBox="1"/>
          <p:nvPr/>
        </p:nvSpPr>
        <p:spPr>
          <a:xfrm>
            <a:off x="6479872" y="705037"/>
            <a:ext cx="2730417" cy="59093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120" normalizeH="0" baseline="0" noProof="0" dirty="0">
                <a:ln>
                  <a:noFill/>
                </a:ln>
                <a:solidFill>
                  <a:srgbClr val="FFFFFF">
                    <a:lumMod val="75000"/>
                  </a:srgbClr>
                </a:solidFill>
                <a:effectLst/>
                <a:uLnTx/>
                <a:uFillTx/>
                <a:latin typeface="Segoe UI Semilight"/>
                <a:ea typeface="+mn-ea"/>
                <a:cs typeface="Segoe UI" pitchFamily="34" charset="0"/>
              </a:rPr>
              <a:t>Identity &amp; access management </a:t>
            </a:r>
          </a:p>
        </p:txBody>
      </p:sp>
      <p:sp>
        <p:nvSpPr>
          <p:cNvPr id="82" name="TextBox 10">
            <a:extLst>
              <a:ext uri="{FF2B5EF4-FFF2-40B4-BE49-F238E27FC236}">
                <a16:creationId xmlns:a16="http://schemas.microsoft.com/office/drawing/2014/main" id="{FD871B1C-44DD-4877-B782-FD6C255AC55D}"/>
              </a:ext>
            </a:extLst>
          </p:cNvPr>
          <p:cNvSpPr txBox="1"/>
          <p:nvPr/>
        </p:nvSpPr>
        <p:spPr>
          <a:xfrm>
            <a:off x="7513102" y="1860678"/>
            <a:ext cx="2182500" cy="59093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120" normalizeH="0" baseline="0" noProof="0" dirty="0">
                <a:ln>
                  <a:noFill/>
                </a:ln>
                <a:solidFill>
                  <a:srgbClr val="FFFFFF">
                    <a:lumMod val="75000"/>
                  </a:srgbClr>
                </a:solidFill>
                <a:effectLst/>
                <a:uLnTx/>
                <a:uFillTx/>
                <a:latin typeface="Segoe UI Semilight"/>
                <a:ea typeface="+mn-ea"/>
                <a:cs typeface="Segoe UI" pitchFamily="34" charset="0"/>
              </a:rPr>
              <a:t>Information protection</a:t>
            </a:r>
          </a:p>
        </p:txBody>
      </p:sp>
      <p:sp>
        <p:nvSpPr>
          <p:cNvPr id="83" name="TextBox 10">
            <a:extLst>
              <a:ext uri="{FF2B5EF4-FFF2-40B4-BE49-F238E27FC236}">
                <a16:creationId xmlns:a16="http://schemas.microsoft.com/office/drawing/2014/main" id="{2335FC4E-4419-4EDE-B70E-2B4E08D53173}"/>
              </a:ext>
            </a:extLst>
          </p:cNvPr>
          <p:cNvSpPr txBox="1"/>
          <p:nvPr/>
        </p:nvSpPr>
        <p:spPr>
          <a:xfrm>
            <a:off x="7148202" y="4993887"/>
            <a:ext cx="2062088" cy="59093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472" fontAlgn="base">
              <a:lnSpc>
                <a:spcPct val="90000"/>
              </a:lnSpc>
              <a:spcBef>
                <a:spcPct val="0"/>
              </a:spcBef>
              <a:spcAft>
                <a:spcPct val="0"/>
              </a:spcAft>
              <a:defRPr/>
            </a:pPr>
            <a:r>
              <a:rPr lang="en-US" spc="120" dirty="0">
                <a:gradFill>
                  <a:gsLst>
                    <a:gs pos="0">
                      <a:srgbClr val="353535"/>
                    </a:gs>
                    <a:gs pos="100000">
                      <a:srgbClr val="353535"/>
                    </a:gs>
                  </a:gsLst>
                  <a:lin ang="5400000" scaled="0"/>
                </a:gradFill>
                <a:latin typeface="Segoe UI Semilight"/>
                <a:cs typeface="Segoe UI" pitchFamily="34" charset="0"/>
              </a:rPr>
              <a:t>Security management</a:t>
            </a:r>
          </a:p>
        </p:txBody>
      </p:sp>
      <p:sp>
        <p:nvSpPr>
          <p:cNvPr id="84" name="TextBox 10">
            <a:extLst>
              <a:ext uri="{FF2B5EF4-FFF2-40B4-BE49-F238E27FC236}">
                <a16:creationId xmlns:a16="http://schemas.microsoft.com/office/drawing/2014/main" id="{B00AF9FE-4371-412B-BFA6-50464E23D267}"/>
              </a:ext>
            </a:extLst>
          </p:cNvPr>
          <p:cNvSpPr txBox="1"/>
          <p:nvPr/>
        </p:nvSpPr>
        <p:spPr>
          <a:xfrm>
            <a:off x="7782048" y="3395447"/>
            <a:ext cx="2182500" cy="590931"/>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90000"/>
              </a:lnSpc>
              <a:spcBef>
                <a:spcPct val="0"/>
              </a:spcBef>
              <a:spcAft>
                <a:spcPct val="0"/>
              </a:spcAft>
              <a:buClrTx/>
              <a:buSzTx/>
              <a:buFontTx/>
              <a:buNone/>
              <a:tabLst/>
              <a:defRPr/>
            </a:pPr>
            <a:r>
              <a:rPr lang="en-US" spc="120" dirty="0">
                <a:solidFill>
                  <a:srgbClr val="FFFFFF">
                    <a:lumMod val="75000"/>
                  </a:srgbClr>
                </a:solidFill>
                <a:latin typeface="Segoe UI Semilight"/>
                <a:cs typeface="Segoe UI" pitchFamily="34" charset="0"/>
              </a:rPr>
              <a:t>Threat </a:t>
            </a:r>
            <a:br>
              <a:rPr lang="en-US" spc="120" dirty="0">
                <a:solidFill>
                  <a:srgbClr val="FFFFFF">
                    <a:lumMod val="75000"/>
                  </a:srgbClr>
                </a:solidFill>
                <a:latin typeface="Segoe UI Semilight"/>
                <a:cs typeface="Segoe UI" pitchFamily="34" charset="0"/>
              </a:rPr>
            </a:br>
            <a:r>
              <a:rPr lang="en-US" spc="120" dirty="0">
                <a:solidFill>
                  <a:srgbClr val="FFFFFF">
                    <a:lumMod val="75000"/>
                  </a:srgbClr>
                </a:solidFill>
                <a:latin typeface="Segoe UI Semilight"/>
                <a:cs typeface="Segoe UI" pitchFamily="34" charset="0"/>
              </a:rPr>
              <a:t>protection</a:t>
            </a:r>
          </a:p>
        </p:txBody>
      </p:sp>
      <p:grpSp>
        <p:nvGrpSpPr>
          <p:cNvPr id="5" name="Group 4">
            <a:extLst>
              <a:ext uri="{FF2B5EF4-FFF2-40B4-BE49-F238E27FC236}">
                <a16:creationId xmlns:a16="http://schemas.microsoft.com/office/drawing/2014/main" id="{E8548629-7125-4597-B211-4934B4CEDD55}"/>
              </a:ext>
            </a:extLst>
          </p:cNvPr>
          <p:cNvGrpSpPr/>
          <p:nvPr/>
        </p:nvGrpSpPr>
        <p:grpSpPr>
          <a:xfrm>
            <a:off x="5625439" y="609860"/>
            <a:ext cx="781282" cy="781282"/>
            <a:chOff x="5625439" y="609860"/>
            <a:chExt cx="781282" cy="781282"/>
          </a:xfrm>
        </p:grpSpPr>
        <p:sp>
          <p:nvSpPr>
            <p:cNvPr id="69" name="Oval 68">
              <a:extLst>
                <a:ext uri="{FF2B5EF4-FFF2-40B4-BE49-F238E27FC236}">
                  <a16:creationId xmlns:a16="http://schemas.microsoft.com/office/drawing/2014/main" id="{8BECBA14-DC6F-4469-A9F6-0006303F699B}"/>
                </a:ext>
              </a:extLst>
            </p:cNvPr>
            <p:cNvSpPr/>
            <p:nvPr/>
          </p:nvSpPr>
          <p:spPr bwMode="auto">
            <a:xfrm>
              <a:off x="5625439" y="609860"/>
              <a:ext cx="781282" cy="781282"/>
            </a:xfrm>
            <a:prstGeom prst="ellipse">
              <a:avLst/>
            </a:prstGeom>
            <a:solidFill>
              <a:schemeClr val="tx1">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8" name="ContactCard_EEBD">
              <a:extLst>
                <a:ext uri="{FF2B5EF4-FFF2-40B4-BE49-F238E27FC236}">
                  <a16:creationId xmlns:a16="http://schemas.microsoft.com/office/drawing/2014/main" id="{0F9FD0EF-9227-4D1E-8577-46F8A56CF6E6}"/>
                </a:ext>
              </a:extLst>
            </p:cNvPr>
            <p:cNvSpPr>
              <a:spLocks noChangeAspect="1" noEditPoints="1"/>
            </p:cNvSpPr>
            <p:nvPr/>
          </p:nvSpPr>
          <p:spPr bwMode="auto">
            <a:xfrm>
              <a:off x="5787480" y="832751"/>
              <a:ext cx="457200" cy="335501"/>
            </a:xfrm>
            <a:custGeom>
              <a:avLst/>
              <a:gdLst>
                <a:gd name="T0" fmla="*/ 2121 w 3742"/>
                <a:gd name="T1" fmla="*/ 998 h 2744"/>
                <a:gd name="T2" fmla="*/ 3368 w 3742"/>
                <a:gd name="T3" fmla="*/ 998 h 2744"/>
                <a:gd name="T4" fmla="*/ 2121 w 3742"/>
                <a:gd name="T5" fmla="*/ 1746 h 2744"/>
                <a:gd name="T6" fmla="*/ 2869 w 3742"/>
                <a:gd name="T7" fmla="*/ 1746 h 2744"/>
                <a:gd name="T8" fmla="*/ 3742 w 3742"/>
                <a:gd name="T9" fmla="*/ 0 h 2744"/>
                <a:gd name="T10" fmla="*/ 0 w 3742"/>
                <a:gd name="T11" fmla="*/ 0 h 2744"/>
                <a:gd name="T12" fmla="*/ 0 w 3742"/>
                <a:gd name="T13" fmla="*/ 2744 h 2744"/>
                <a:gd name="T14" fmla="*/ 3742 w 3742"/>
                <a:gd name="T15" fmla="*/ 2744 h 2744"/>
                <a:gd name="T16" fmla="*/ 3742 w 3742"/>
                <a:gd name="T17" fmla="*/ 0 h 2744"/>
                <a:gd name="T18" fmla="*/ 1123 w 3742"/>
                <a:gd name="T19" fmla="*/ 748 h 2744"/>
                <a:gd name="T20" fmla="*/ 748 w 3742"/>
                <a:gd name="T21" fmla="*/ 1123 h 2744"/>
                <a:gd name="T22" fmla="*/ 1123 w 3742"/>
                <a:gd name="T23" fmla="*/ 1497 h 2744"/>
                <a:gd name="T24" fmla="*/ 1497 w 3742"/>
                <a:gd name="T25" fmla="*/ 1123 h 2744"/>
                <a:gd name="T26" fmla="*/ 1123 w 3742"/>
                <a:gd name="T27" fmla="*/ 748 h 2744"/>
                <a:gd name="T28" fmla="*/ 1746 w 3742"/>
                <a:gd name="T29" fmla="*/ 2121 h 2744"/>
                <a:gd name="T30" fmla="*/ 1123 w 3742"/>
                <a:gd name="T31" fmla="*/ 1497 h 2744"/>
                <a:gd name="T32" fmla="*/ 499 w 3742"/>
                <a:gd name="T33" fmla="*/ 2121 h 2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2" h="2744">
                  <a:moveTo>
                    <a:pt x="2121" y="998"/>
                  </a:moveTo>
                  <a:cubicBezTo>
                    <a:pt x="3368" y="998"/>
                    <a:pt x="3368" y="998"/>
                    <a:pt x="3368" y="998"/>
                  </a:cubicBezTo>
                  <a:moveTo>
                    <a:pt x="2121" y="1746"/>
                  </a:moveTo>
                  <a:cubicBezTo>
                    <a:pt x="2869" y="1746"/>
                    <a:pt x="2869" y="1746"/>
                    <a:pt x="2869" y="1746"/>
                  </a:cubicBezTo>
                  <a:moveTo>
                    <a:pt x="3742" y="0"/>
                  </a:moveTo>
                  <a:cubicBezTo>
                    <a:pt x="0" y="0"/>
                    <a:pt x="0" y="0"/>
                    <a:pt x="0" y="0"/>
                  </a:cubicBezTo>
                  <a:cubicBezTo>
                    <a:pt x="0" y="2744"/>
                    <a:pt x="0" y="2744"/>
                    <a:pt x="0" y="2744"/>
                  </a:cubicBezTo>
                  <a:cubicBezTo>
                    <a:pt x="3742" y="2744"/>
                    <a:pt x="3742" y="2744"/>
                    <a:pt x="3742" y="2744"/>
                  </a:cubicBezTo>
                  <a:lnTo>
                    <a:pt x="3742" y="0"/>
                  </a:lnTo>
                  <a:close/>
                  <a:moveTo>
                    <a:pt x="1123" y="748"/>
                  </a:moveTo>
                  <a:cubicBezTo>
                    <a:pt x="916" y="748"/>
                    <a:pt x="748" y="916"/>
                    <a:pt x="748" y="1123"/>
                  </a:cubicBezTo>
                  <a:cubicBezTo>
                    <a:pt x="748" y="1329"/>
                    <a:pt x="916" y="1497"/>
                    <a:pt x="1123" y="1497"/>
                  </a:cubicBezTo>
                  <a:cubicBezTo>
                    <a:pt x="1329" y="1497"/>
                    <a:pt x="1497" y="1329"/>
                    <a:pt x="1497" y="1123"/>
                  </a:cubicBezTo>
                  <a:cubicBezTo>
                    <a:pt x="1497" y="916"/>
                    <a:pt x="1329" y="748"/>
                    <a:pt x="1123" y="748"/>
                  </a:cubicBezTo>
                  <a:close/>
                  <a:moveTo>
                    <a:pt x="1746" y="2121"/>
                  </a:moveTo>
                  <a:cubicBezTo>
                    <a:pt x="1746" y="1776"/>
                    <a:pt x="1467" y="1497"/>
                    <a:pt x="1123" y="1497"/>
                  </a:cubicBezTo>
                  <a:cubicBezTo>
                    <a:pt x="778" y="1497"/>
                    <a:pt x="499" y="1776"/>
                    <a:pt x="499" y="2121"/>
                  </a:cubicBezTo>
                </a:path>
              </a:pathLst>
            </a:custGeom>
            <a:noFill/>
            <a:ln w="15875"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4" name="Group 3">
            <a:extLst>
              <a:ext uri="{FF2B5EF4-FFF2-40B4-BE49-F238E27FC236}">
                <a16:creationId xmlns:a16="http://schemas.microsoft.com/office/drawing/2014/main" id="{F3FE946B-5220-415C-B173-7F7AE1D5A75A}"/>
              </a:ext>
            </a:extLst>
          </p:cNvPr>
          <p:cNvGrpSpPr/>
          <p:nvPr/>
        </p:nvGrpSpPr>
        <p:grpSpPr>
          <a:xfrm>
            <a:off x="6922619" y="3277719"/>
            <a:ext cx="781282" cy="781282"/>
            <a:chOff x="6621825" y="1828525"/>
            <a:chExt cx="781282" cy="781282"/>
          </a:xfrm>
          <a:solidFill>
            <a:schemeClr val="bg1">
              <a:lumMod val="75000"/>
            </a:schemeClr>
          </a:solidFill>
        </p:grpSpPr>
        <p:sp>
          <p:nvSpPr>
            <p:cNvPr id="74" name="Oval 73">
              <a:extLst>
                <a:ext uri="{FF2B5EF4-FFF2-40B4-BE49-F238E27FC236}">
                  <a16:creationId xmlns:a16="http://schemas.microsoft.com/office/drawing/2014/main" id="{68067144-A29F-4D5E-B2CC-4704920C18E7}"/>
                </a:ext>
              </a:extLst>
            </p:cNvPr>
            <p:cNvSpPr/>
            <p:nvPr/>
          </p:nvSpPr>
          <p:spPr bwMode="auto">
            <a:xfrm rot="1643308">
              <a:off x="6621825" y="1828525"/>
              <a:ext cx="781282" cy="781282"/>
            </a:xfrm>
            <a:prstGeom prst="ellipse">
              <a:avLst/>
            </a:prstGeom>
            <a:solidFill>
              <a:schemeClr val="bg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9" name="Shield_EA18">
              <a:extLst>
                <a:ext uri="{FF2B5EF4-FFF2-40B4-BE49-F238E27FC236}">
                  <a16:creationId xmlns:a16="http://schemas.microsoft.com/office/drawing/2014/main" id="{EA884035-A965-4E25-951D-EC8CA745E7F4}"/>
                </a:ext>
              </a:extLst>
            </p:cNvPr>
            <p:cNvSpPr>
              <a:spLocks noChangeAspect="1"/>
            </p:cNvSpPr>
            <p:nvPr/>
          </p:nvSpPr>
          <p:spPr bwMode="auto">
            <a:xfrm>
              <a:off x="6840694" y="2036286"/>
              <a:ext cx="343544" cy="365760"/>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solidFill>
              <a:schemeClr val="bg1">
                <a:lumMod val="75000"/>
              </a:schemeClr>
            </a:solidFill>
            <a:ln w="15875" cap="sq">
              <a:solidFill>
                <a:srgbClr val="E6E6E6"/>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3" name="Group 2">
            <a:extLst>
              <a:ext uri="{FF2B5EF4-FFF2-40B4-BE49-F238E27FC236}">
                <a16:creationId xmlns:a16="http://schemas.microsoft.com/office/drawing/2014/main" id="{265D6638-4A52-49FE-8317-AE970EF59EA6}"/>
              </a:ext>
            </a:extLst>
          </p:cNvPr>
          <p:cNvGrpSpPr/>
          <p:nvPr/>
        </p:nvGrpSpPr>
        <p:grpSpPr>
          <a:xfrm>
            <a:off x="6665582" y="1765502"/>
            <a:ext cx="781282" cy="781282"/>
            <a:chOff x="6873999" y="3404401"/>
            <a:chExt cx="781282" cy="781282"/>
          </a:xfrm>
          <a:solidFill>
            <a:schemeClr val="bg1">
              <a:lumMod val="75000"/>
            </a:schemeClr>
          </a:solidFill>
        </p:grpSpPr>
        <p:sp>
          <p:nvSpPr>
            <p:cNvPr id="76" name="Oval 75">
              <a:extLst>
                <a:ext uri="{FF2B5EF4-FFF2-40B4-BE49-F238E27FC236}">
                  <a16:creationId xmlns:a16="http://schemas.microsoft.com/office/drawing/2014/main" id="{2B9CEE52-2311-412E-BDC7-4DED08E6026F}"/>
                </a:ext>
              </a:extLst>
            </p:cNvPr>
            <p:cNvSpPr/>
            <p:nvPr/>
          </p:nvSpPr>
          <p:spPr bwMode="auto">
            <a:xfrm rot="3422427">
              <a:off x="6873999" y="3404401"/>
              <a:ext cx="781282" cy="781282"/>
            </a:xfrm>
            <a:prstGeom prst="ellipse">
              <a:avLst/>
            </a:prstGeom>
            <a:solidFill>
              <a:schemeClr val="bg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0" name="document_6">
              <a:extLst>
                <a:ext uri="{FF2B5EF4-FFF2-40B4-BE49-F238E27FC236}">
                  <a16:creationId xmlns:a16="http://schemas.microsoft.com/office/drawing/2014/main" id="{BBED4135-C26E-4B16-9EDA-8888F7435FC1}"/>
                </a:ext>
              </a:extLst>
            </p:cNvPr>
            <p:cNvSpPr>
              <a:spLocks noChangeAspect="1" noEditPoints="1"/>
            </p:cNvSpPr>
            <p:nvPr/>
          </p:nvSpPr>
          <p:spPr bwMode="auto">
            <a:xfrm>
              <a:off x="7118336" y="3612162"/>
              <a:ext cx="292608" cy="365760"/>
            </a:xfrm>
            <a:custGeom>
              <a:avLst/>
              <a:gdLst>
                <a:gd name="T0" fmla="*/ 99 w 265"/>
                <a:gd name="T1" fmla="*/ 332 h 332"/>
                <a:gd name="T2" fmla="*/ 0 w 265"/>
                <a:gd name="T3" fmla="*/ 332 h 332"/>
                <a:gd name="T4" fmla="*/ 0 w 265"/>
                <a:gd name="T5" fmla="*/ 49 h 332"/>
                <a:gd name="T6" fmla="*/ 49 w 265"/>
                <a:gd name="T7" fmla="*/ 0 h 332"/>
                <a:gd name="T8" fmla="*/ 241 w 265"/>
                <a:gd name="T9" fmla="*/ 0 h 332"/>
                <a:gd name="T10" fmla="*/ 241 w 265"/>
                <a:gd name="T11" fmla="*/ 127 h 332"/>
                <a:gd name="T12" fmla="*/ 265 w 265"/>
                <a:gd name="T13" fmla="*/ 219 h 332"/>
                <a:gd name="T14" fmla="*/ 132 w 265"/>
                <a:gd name="T15" fmla="*/ 219 h 332"/>
                <a:gd name="T16" fmla="*/ 132 w 265"/>
                <a:gd name="T17" fmla="*/ 332 h 332"/>
                <a:gd name="T18" fmla="*/ 265 w 265"/>
                <a:gd name="T19" fmla="*/ 332 h 332"/>
                <a:gd name="T20" fmla="*/ 265 w 265"/>
                <a:gd name="T21" fmla="*/ 219 h 332"/>
                <a:gd name="T22" fmla="*/ 245 w 265"/>
                <a:gd name="T23" fmla="*/ 219 h 332"/>
                <a:gd name="T24" fmla="*/ 245 w 265"/>
                <a:gd name="T25" fmla="*/ 198 h 332"/>
                <a:gd name="T26" fmla="*/ 201 w 265"/>
                <a:gd name="T27" fmla="*/ 153 h 332"/>
                <a:gd name="T28" fmla="*/ 157 w 265"/>
                <a:gd name="T29" fmla="*/ 198 h 332"/>
                <a:gd name="T30" fmla="*/ 157 w 265"/>
                <a:gd name="T31"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5" h="332">
                  <a:moveTo>
                    <a:pt x="99" y="332"/>
                  </a:moveTo>
                  <a:cubicBezTo>
                    <a:pt x="0" y="332"/>
                    <a:pt x="0" y="332"/>
                    <a:pt x="0" y="332"/>
                  </a:cubicBezTo>
                  <a:cubicBezTo>
                    <a:pt x="0" y="49"/>
                    <a:pt x="0" y="49"/>
                    <a:pt x="0" y="49"/>
                  </a:cubicBezTo>
                  <a:cubicBezTo>
                    <a:pt x="49" y="0"/>
                    <a:pt x="49" y="0"/>
                    <a:pt x="49" y="0"/>
                  </a:cubicBezTo>
                  <a:cubicBezTo>
                    <a:pt x="241" y="0"/>
                    <a:pt x="241" y="0"/>
                    <a:pt x="241" y="0"/>
                  </a:cubicBezTo>
                  <a:cubicBezTo>
                    <a:pt x="241" y="127"/>
                    <a:pt x="241" y="127"/>
                    <a:pt x="241" y="127"/>
                  </a:cubicBezTo>
                  <a:moveTo>
                    <a:pt x="265" y="219"/>
                  </a:moveTo>
                  <a:cubicBezTo>
                    <a:pt x="132" y="219"/>
                    <a:pt x="132" y="219"/>
                    <a:pt x="132" y="219"/>
                  </a:cubicBezTo>
                  <a:cubicBezTo>
                    <a:pt x="132" y="332"/>
                    <a:pt x="132" y="332"/>
                    <a:pt x="132" y="332"/>
                  </a:cubicBezTo>
                  <a:cubicBezTo>
                    <a:pt x="265" y="332"/>
                    <a:pt x="265" y="332"/>
                    <a:pt x="265" y="332"/>
                  </a:cubicBezTo>
                  <a:lnTo>
                    <a:pt x="265" y="219"/>
                  </a:lnTo>
                  <a:close/>
                  <a:moveTo>
                    <a:pt x="245" y="219"/>
                  </a:moveTo>
                  <a:cubicBezTo>
                    <a:pt x="245" y="198"/>
                    <a:pt x="245" y="198"/>
                    <a:pt x="245" y="198"/>
                  </a:cubicBezTo>
                  <a:cubicBezTo>
                    <a:pt x="245" y="173"/>
                    <a:pt x="226" y="153"/>
                    <a:pt x="201" y="153"/>
                  </a:cubicBezTo>
                  <a:cubicBezTo>
                    <a:pt x="177" y="153"/>
                    <a:pt x="157" y="173"/>
                    <a:pt x="157" y="198"/>
                  </a:cubicBezTo>
                  <a:cubicBezTo>
                    <a:pt x="157" y="219"/>
                    <a:pt x="157" y="219"/>
                    <a:pt x="157" y="219"/>
                  </a:cubicBezTo>
                </a:path>
              </a:pathLst>
            </a:custGeom>
            <a:solidFill>
              <a:schemeClr val="bg1">
                <a:lumMod val="75000"/>
              </a:schemeClr>
            </a:solidFill>
            <a:ln w="15875" cap="sq">
              <a:solidFill>
                <a:srgbClr val="E6E6E6"/>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grpSp>
      <p:sp>
        <p:nvSpPr>
          <p:cNvPr id="65" name="Oval 64">
            <a:extLst>
              <a:ext uri="{FF2B5EF4-FFF2-40B4-BE49-F238E27FC236}">
                <a16:creationId xmlns:a16="http://schemas.microsoft.com/office/drawing/2014/main" id="{9C25BABB-A9FA-4AE8-A248-7ACB2234A56E}"/>
              </a:ext>
            </a:extLst>
          </p:cNvPr>
          <p:cNvSpPr/>
          <p:nvPr/>
        </p:nvSpPr>
        <p:spPr bwMode="auto">
          <a:xfrm>
            <a:off x="3145599" y="2435376"/>
            <a:ext cx="2106840" cy="2106840"/>
          </a:xfrm>
          <a:prstGeom prst="ellipse">
            <a:avLst/>
          </a:prstGeom>
          <a:noFill/>
          <a:ln w="19050" cap="flat" cmpd="sng" algn="ctr">
            <a:solidFill>
              <a:schemeClr val="accent1"/>
            </a:solidFill>
            <a:prstDash val="solid"/>
            <a:headEnd type="none"/>
            <a:tailEnd type="none"/>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26" name="TextBox 25">
            <a:extLst>
              <a:ext uri="{FF2B5EF4-FFF2-40B4-BE49-F238E27FC236}">
                <a16:creationId xmlns:a16="http://schemas.microsoft.com/office/drawing/2014/main" id="{51EBA469-3692-412A-A887-E1AB5D6A3906}"/>
              </a:ext>
            </a:extLst>
          </p:cNvPr>
          <p:cNvSpPr txBox="1"/>
          <p:nvPr/>
        </p:nvSpPr>
        <p:spPr>
          <a:xfrm>
            <a:off x="-2415257" y="3058058"/>
            <a:ext cx="5227028"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120" normalizeH="0" baseline="0" noProof="0" dirty="0">
                <a:ln>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rPr>
              <a:t>Built in</a:t>
            </a:r>
            <a:r>
              <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rPr>
              <a:t> </a:t>
            </a:r>
            <a:br>
              <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rPr>
            </a:br>
            <a:r>
              <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rPr>
              <a:t>security</a:t>
            </a:r>
          </a:p>
        </p:txBody>
      </p:sp>
      <p:grpSp>
        <p:nvGrpSpPr>
          <p:cNvPr id="27" name="Group 26">
            <a:extLst>
              <a:ext uri="{FF2B5EF4-FFF2-40B4-BE49-F238E27FC236}">
                <a16:creationId xmlns:a16="http://schemas.microsoft.com/office/drawing/2014/main" id="{97C75DD8-E3C4-4190-80E2-A142C4D189D3}"/>
              </a:ext>
            </a:extLst>
          </p:cNvPr>
          <p:cNvGrpSpPr/>
          <p:nvPr/>
        </p:nvGrpSpPr>
        <p:grpSpPr>
          <a:xfrm>
            <a:off x="6293768" y="4898711"/>
            <a:ext cx="781282" cy="781282"/>
            <a:chOff x="6293768" y="4898711"/>
            <a:chExt cx="781282" cy="781282"/>
          </a:xfrm>
        </p:grpSpPr>
        <p:sp>
          <p:nvSpPr>
            <p:cNvPr id="32" name="Oval 31">
              <a:extLst>
                <a:ext uri="{FF2B5EF4-FFF2-40B4-BE49-F238E27FC236}">
                  <a16:creationId xmlns:a16="http://schemas.microsoft.com/office/drawing/2014/main" id="{3B93EB34-C804-4748-9774-EF2C58A8A255}"/>
                </a:ext>
              </a:extLst>
            </p:cNvPr>
            <p:cNvSpPr/>
            <p:nvPr/>
          </p:nvSpPr>
          <p:spPr bwMode="auto">
            <a:xfrm rot="5400000">
              <a:off x="6293768" y="4898711"/>
              <a:ext cx="781282" cy="78128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3" name="Freeform 5">
              <a:extLst>
                <a:ext uri="{FF2B5EF4-FFF2-40B4-BE49-F238E27FC236}">
                  <a16:creationId xmlns:a16="http://schemas.microsoft.com/office/drawing/2014/main" id="{AC758232-EE50-4050-8058-ADE9812EEE34}"/>
                </a:ext>
              </a:extLst>
            </p:cNvPr>
            <p:cNvSpPr>
              <a:spLocks noEditPoints="1"/>
            </p:cNvSpPr>
            <p:nvPr/>
          </p:nvSpPr>
          <p:spPr bwMode="auto">
            <a:xfrm>
              <a:off x="6534612" y="5079369"/>
              <a:ext cx="299594" cy="419967"/>
            </a:xfrm>
            <a:custGeom>
              <a:avLst/>
              <a:gdLst>
                <a:gd name="T0" fmla="*/ 544 w 544"/>
                <a:gd name="T1" fmla="*/ 768 h 768"/>
                <a:gd name="T2" fmla="*/ 0 w 544"/>
                <a:gd name="T3" fmla="*/ 768 h 768"/>
                <a:gd name="T4" fmla="*/ 0 w 544"/>
                <a:gd name="T5" fmla="*/ 360 h 768"/>
                <a:gd name="T6" fmla="*/ 544 w 544"/>
                <a:gd name="T7" fmla="*/ 360 h 768"/>
                <a:gd name="T8" fmla="*/ 544 w 544"/>
                <a:gd name="T9" fmla="*/ 768 h 768"/>
                <a:gd name="T10" fmla="*/ 447 w 544"/>
                <a:gd name="T11" fmla="*/ 360 h 768"/>
                <a:gd name="T12" fmla="*/ 447 w 544"/>
                <a:gd name="T13" fmla="*/ 172 h 768"/>
                <a:gd name="T14" fmla="*/ 276 w 544"/>
                <a:gd name="T15" fmla="*/ 0 h 768"/>
                <a:gd name="T16" fmla="*/ 105 w 544"/>
                <a:gd name="T17" fmla="*/ 172 h 768"/>
                <a:gd name="T18" fmla="*/ 105 w 544"/>
                <a:gd name="T19" fmla="*/ 36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4" h="768">
                  <a:moveTo>
                    <a:pt x="544" y="768"/>
                  </a:moveTo>
                  <a:cubicBezTo>
                    <a:pt x="0" y="768"/>
                    <a:pt x="0" y="768"/>
                    <a:pt x="0" y="768"/>
                  </a:cubicBezTo>
                  <a:cubicBezTo>
                    <a:pt x="0" y="360"/>
                    <a:pt x="0" y="360"/>
                    <a:pt x="0" y="360"/>
                  </a:cubicBezTo>
                  <a:cubicBezTo>
                    <a:pt x="544" y="360"/>
                    <a:pt x="544" y="360"/>
                    <a:pt x="544" y="360"/>
                  </a:cubicBezTo>
                  <a:lnTo>
                    <a:pt x="544" y="768"/>
                  </a:lnTo>
                  <a:close/>
                  <a:moveTo>
                    <a:pt x="447" y="360"/>
                  </a:moveTo>
                  <a:cubicBezTo>
                    <a:pt x="447" y="172"/>
                    <a:pt x="447" y="172"/>
                    <a:pt x="447" y="172"/>
                  </a:cubicBezTo>
                  <a:cubicBezTo>
                    <a:pt x="447" y="78"/>
                    <a:pt x="371" y="0"/>
                    <a:pt x="276" y="0"/>
                  </a:cubicBezTo>
                  <a:cubicBezTo>
                    <a:pt x="180" y="0"/>
                    <a:pt x="105" y="78"/>
                    <a:pt x="105" y="172"/>
                  </a:cubicBezTo>
                  <a:cubicBezTo>
                    <a:pt x="105" y="360"/>
                    <a:pt x="105" y="360"/>
                    <a:pt x="105" y="360"/>
                  </a:cubicBezTo>
                </a:path>
              </a:pathLst>
            </a:custGeom>
            <a:noFill/>
            <a:ln w="15875" cap="sq">
              <a:solidFill>
                <a:srgbClr val="E6E6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spTree>
    <p:extLst>
      <p:ext uri="{BB962C8B-B14F-4D97-AF65-F5344CB8AC3E}">
        <p14:creationId xmlns:p14="http://schemas.microsoft.com/office/powerpoint/2010/main" val="90905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extBox 166">
            <a:extLst>
              <a:ext uri="{FF2B5EF4-FFF2-40B4-BE49-F238E27FC236}">
                <a16:creationId xmlns:a16="http://schemas.microsoft.com/office/drawing/2014/main" id="{2BE74551-84EA-4076-99F8-5BB7CFFAE62E}"/>
              </a:ext>
            </a:extLst>
          </p:cNvPr>
          <p:cNvSpPr txBox="1"/>
          <p:nvPr/>
        </p:nvSpPr>
        <p:spPr>
          <a:xfrm>
            <a:off x="291101" y="2125663"/>
            <a:ext cx="5638962" cy="3237809"/>
          </a:xfrm>
          <a:prstGeom prst="rect">
            <a:avLst/>
          </a:prstGeom>
          <a:noFill/>
        </p:spPr>
        <p:txBody>
          <a:bodyPr wrap="square" lIns="182880" tIns="146304" rIns="182880" bIns="146304" rtlCol="0">
            <a:spAutoFit/>
          </a:bodyPr>
          <a:lstStyle>
            <a:defPPr>
              <a:defRPr lang="en-US"/>
            </a:defPPr>
            <a:lvl1pPr defTabSz="914224">
              <a:lnSpc>
                <a:spcPct val="90000"/>
              </a:lnSpc>
              <a:spcBef>
                <a:spcPts val="1200"/>
              </a:spcBef>
              <a:spcAft>
                <a:spcPts val="1200"/>
              </a:spcAft>
              <a:defRPr sz="2400" spc="7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gradFill>
                  <a:gsLst>
                    <a:gs pos="1250">
                      <a:srgbClr val="505050"/>
                    </a:gs>
                    <a:gs pos="100000">
                      <a:srgbClr val="505050"/>
                    </a:gs>
                  </a:gsLst>
                  <a:lin ang="5400000" scaled="0"/>
                </a:gradFill>
              </a:rPr>
              <a:t>Do you know the security state </a:t>
            </a:r>
            <a:br>
              <a:rPr lang="en-US" dirty="0">
                <a:gradFill>
                  <a:gsLst>
                    <a:gs pos="1250">
                      <a:srgbClr val="505050"/>
                    </a:gs>
                    <a:gs pos="100000">
                      <a:srgbClr val="505050"/>
                    </a:gs>
                  </a:gsLst>
                  <a:lin ang="5400000" scaled="0"/>
                </a:gradFill>
              </a:rPr>
            </a:br>
            <a:r>
              <a:rPr lang="en-US" dirty="0">
                <a:gradFill>
                  <a:gsLst>
                    <a:gs pos="1250">
                      <a:srgbClr val="505050"/>
                    </a:gs>
                    <a:gs pos="100000">
                      <a:srgbClr val="505050"/>
                    </a:gs>
                  </a:gsLst>
                  <a:lin ang="5400000" scaled="0"/>
                </a:gradFill>
              </a:rPr>
              <a:t>of your full estate in real time?</a:t>
            </a:r>
          </a:p>
          <a:p>
            <a:pPr lvl="0"/>
            <a:r>
              <a:rPr lang="en-US" dirty="0">
                <a:gradFill>
                  <a:gsLst>
                    <a:gs pos="1250">
                      <a:srgbClr val="505050"/>
                    </a:gs>
                    <a:gs pos="100000">
                      <a:srgbClr val="505050"/>
                    </a:gs>
                  </a:gsLst>
                  <a:lin ang="5400000" scaled="0"/>
                </a:gradFill>
              </a:rPr>
              <a:t>How easily can you configure and manage the security posture across your estate?</a:t>
            </a:r>
          </a:p>
          <a:p>
            <a:pPr lvl="0"/>
            <a:r>
              <a:rPr lang="en-US" dirty="0">
                <a:gradFill>
                  <a:gsLst>
                    <a:gs pos="1250">
                      <a:srgbClr val="505050"/>
                    </a:gs>
                    <a:gs pos="100000">
                      <a:srgbClr val="505050"/>
                    </a:gs>
                  </a:gsLst>
                  <a:lin ang="5400000" scaled="0"/>
                </a:gradFill>
              </a:rPr>
              <a:t>How do you proactively improve your security practices over time?</a:t>
            </a:r>
          </a:p>
        </p:txBody>
      </p:sp>
      <p:sp>
        <p:nvSpPr>
          <p:cNvPr id="3" name="Title 2">
            <a:extLst>
              <a:ext uri="{FF2B5EF4-FFF2-40B4-BE49-F238E27FC236}">
                <a16:creationId xmlns:a16="http://schemas.microsoft.com/office/drawing/2014/main" id="{1161CEC3-0CD3-44AA-92E3-6FEA53B4C889}"/>
              </a:ext>
            </a:extLst>
          </p:cNvPr>
          <p:cNvSpPr>
            <a:spLocks noGrp="1"/>
          </p:cNvSpPr>
          <p:nvPr>
            <p:ph type="title"/>
          </p:nvPr>
        </p:nvSpPr>
        <p:spPr>
          <a:xfrm>
            <a:off x="274639" y="295274"/>
            <a:ext cx="5984875" cy="1660526"/>
          </a:xfrm>
        </p:spPr>
        <p:txBody>
          <a:bodyPr/>
          <a:lstStyle/>
          <a:p>
            <a:r>
              <a:rPr lang="en-US" dirty="0"/>
              <a:t>How do you</a:t>
            </a:r>
            <a:br>
              <a:rPr lang="en-US" dirty="0"/>
            </a:br>
            <a:r>
              <a:rPr lang="en-US" dirty="0">
                <a:gradFill>
                  <a:gsLst>
                    <a:gs pos="1250">
                      <a:schemeClr val="tx2"/>
                    </a:gs>
                    <a:gs pos="100000">
                      <a:schemeClr val="tx2"/>
                    </a:gs>
                  </a:gsLst>
                  <a:lin ang="5400000" scaled="0"/>
                </a:gradFill>
              </a:rPr>
              <a:t>manage security</a:t>
            </a:r>
            <a:r>
              <a:rPr lang="en-US" dirty="0"/>
              <a:t>?</a:t>
            </a:r>
          </a:p>
        </p:txBody>
      </p:sp>
      <p:sp>
        <p:nvSpPr>
          <p:cNvPr id="225" name="Rectangle 224">
            <a:extLst>
              <a:ext uri="{FF2B5EF4-FFF2-40B4-BE49-F238E27FC236}">
                <a16:creationId xmlns:a16="http://schemas.microsoft.com/office/drawing/2014/main" id="{70E9116B-D966-4898-9323-3897F877B35B}"/>
              </a:ext>
            </a:extLst>
          </p:cNvPr>
          <p:cNvSpPr/>
          <p:nvPr/>
        </p:nvSpPr>
        <p:spPr bwMode="auto">
          <a:xfrm>
            <a:off x="4838700" y="6699251"/>
            <a:ext cx="1423059" cy="295274"/>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a:extLst>
              <a:ext uri="{FF2B5EF4-FFF2-40B4-BE49-F238E27FC236}">
                <a16:creationId xmlns:a16="http://schemas.microsoft.com/office/drawing/2014/main" id="{5C4A0EAD-1D6A-49E3-988E-0F811633F249}"/>
              </a:ext>
            </a:extLst>
          </p:cNvPr>
          <p:cNvPicPr>
            <a:picLocks noChangeAspect="1"/>
          </p:cNvPicPr>
          <p:nvPr/>
        </p:nvPicPr>
        <p:blipFill rotWithShape="1">
          <a:blip r:embed="rId3"/>
          <a:srcRect l="6705" r="36024"/>
          <a:stretch/>
        </p:blipFill>
        <p:spPr>
          <a:xfrm>
            <a:off x="6273667" y="0"/>
            <a:ext cx="6162808" cy="6994524"/>
          </a:xfrm>
          <a:prstGeom prst="rect">
            <a:avLst/>
          </a:prstGeom>
        </p:spPr>
      </p:pic>
    </p:spTree>
    <p:extLst>
      <p:ext uri="{BB962C8B-B14F-4D97-AF65-F5344CB8AC3E}">
        <p14:creationId xmlns:p14="http://schemas.microsoft.com/office/powerpoint/2010/main" val="33498017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3" presetClass="path" presetSubtype="0" decel="100000" fill="hold" grpId="1" nodeType="withEffect">
                                  <p:stCondLst>
                                    <p:cond delay="0"/>
                                  </p:stCondLst>
                                  <p:childTnLst>
                                    <p:animMotion origin="layout" path="M -1.04672E-6 3.06854E-6 L 0.01545 3.06854E-6 " pathEditMode="relative" rAng="0" ptsTypes="AA">
                                      <p:cBhvr>
                                        <p:cTn id="9" dur="750" spd="-100000" fill="hold"/>
                                        <p:tgtEl>
                                          <p:spTgt spid="3"/>
                                        </p:tgtEl>
                                        <p:attrNameLst>
                                          <p:attrName>ppt_x</p:attrName>
                                          <p:attrName>ppt_y</p:attrName>
                                        </p:attrNameLst>
                                      </p:cBhvr>
                                      <p:rCtr x="766" y="0"/>
                                    </p:animMotion>
                                  </p:childTnLst>
                                </p:cTn>
                              </p:par>
                              <p:par>
                                <p:cTn id="10" presetID="10" presetClass="entr" presetSubtype="0" fill="hold" grpId="0" nodeType="withEffect">
                                  <p:stCondLst>
                                    <p:cond delay="0"/>
                                  </p:stCondLst>
                                  <p:childTnLst>
                                    <p:set>
                                      <p:cBhvr>
                                        <p:cTn id="11" dur="1" fill="hold">
                                          <p:stCondLst>
                                            <p:cond delay="0"/>
                                          </p:stCondLst>
                                        </p:cTn>
                                        <p:tgtEl>
                                          <p:spTgt spid="167"/>
                                        </p:tgtEl>
                                        <p:attrNameLst>
                                          <p:attrName>style.visibility</p:attrName>
                                        </p:attrNameLst>
                                      </p:cBhvr>
                                      <p:to>
                                        <p:strVal val="visible"/>
                                      </p:to>
                                    </p:set>
                                    <p:animEffect transition="in" filter="fade">
                                      <p:cBhvr>
                                        <p:cTn id="12" dur="500"/>
                                        <p:tgtEl>
                                          <p:spTgt spid="167"/>
                                        </p:tgtEl>
                                      </p:cBhvr>
                                    </p:animEffect>
                                  </p:childTnLst>
                                </p:cTn>
                              </p:par>
                              <p:par>
                                <p:cTn id="13" presetID="42" presetClass="path" presetSubtype="0" decel="100000" fill="hold" grpId="1" nodeType="withEffect">
                                  <p:stCondLst>
                                    <p:cond delay="0"/>
                                  </p:stCondLst>
                                  <p:childTnLst>
                                    <p:animMotion origin="layout" path="M -3.82436E-6 3.73581E-6 L -3.82436E-6 0.02156 " pathEditMode="relative" rAng="0" ptsTypes="AA">
                                      <p:cBhvr>
                                        <p:cTn id="14" dur="750" spd="-100000" fill="hold"/>
                                        <p:tgtEl>
                                          <p:spTgt spid="167"/>
                                        </p:tgtEl>
                                        <p:attrNameLst>
                                          <p:attrName>ppt_x</p:attrName>
                                          <p:attrName>ppt_y</p:attrName>
                                        </p:attrNameLst>
                                      </p:cBhvr>
                                      <p:rCtr x="0" y="10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p:bldP spid="167" grpId="1"/>
      <p:bldP spid="3" grpId="0"/>
      <p:bldP spid="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C4DA85-ABFC-4CC9-BC6F-EA4D5D4331C6}"/>
              </a:ext>
            </a:extLst>
          </p:cNvPr>
          <p:cNvSpPr>
            <a:spLocks noGrp="1"/>
          </p:cNvSpPr>
          <p:nvPr>
            <p:ph type="title"/>
          </p:nvPr>
        </p:nvSpPr>
        <p:spPr>
          <a:xfrm>
            <a:off x="274639" y="295274"/>
            <a:ext cx="11889564" cy="1155452"/>
          </a:xfrm>
        </p:spPr>
        <p:txBody>
          <a:bodyPr/>
          <a:lstStyle/>
          <a:p>
            <a:r>
              <a:rPr lang="en-US" dirty="0"/>
              <a:t>Security management</a:t>
            </a:r>
            <a:br>
              <a:rPr lang="en-US" dirty="0"/>
            </a:br>
            <a:r>
              <a:rPr lang="en-US" sz="2000" spc="100" dirty="0">
                <a:gradFill>
                  <a:gsLst>
                    <a:gs pos="1250">
                      <a:schemeClr val="tx2"/>
                    </a:gs>
                    <a:gs pos="100000">
                      <a:schemeClr val="tx2"/>
                    </a:gs>
                  </a:gsLst>
                  <a:lin ang="5400000" scaled="0"/>
                </a:gradFill>
                <a:latin typeface="Segoe UI Semilight" panose="020B0402040204020203" pitchFamily="34" charset="0"/>
                <a:cs typeface="Segoe UI Semilight" panose="020B0402040204020203" pitchFamily="34" charset="0"/>
              </a:rPr>
              <a:t>Provide visibility, control, and guidance, with shared intelligence across the digital estate</a:t>
            </a:r>
            <a:br>
              <a:rPr lang="en-US" sz="2000" spc="100" dirty="0">
                <a:gradFill>
                  <a:gsLst>
                    <a:gs pos="1250">
                      <a:schemeClr val="tx2"/>
                    </a:gs>
                    <a:gs pos="100000">
                      <a:schemeClr val="tx2"/>
                    </a:gs>
                  </a:gsLst>
                  <a:lin ang="5400000" scaled="0"/>
                </a:gradFill>
                <a:latin typeface="Segoe UI Semilight" panose="020B0402040204020203" pitchFamily="34" charset="0"/>
                <a:cs typeface="Segoe UI Semilight" panose="020B0402040204020203" pitchFamily="34" charset="0"/>
              </a:rPr>
            </a:br>
            <a:endParaRPr lang="en-US" sz="2000" spc="100" dirty="0">
              <a:gradFill>
                <a:gsLst>
                  <a:gs pos="1250">
                    <a:schemeClr val="tx2"/>
                  </a:gs>
                  <a:gs pos="100000">
                    <a:schemeClr val="tx2"/>
                  </a:gs>
                </a:gsLst>
                <a:lin ang="5400000" scaled="0"/>
              </a:gradFill>
              <a:latin typeface="Segoe UI Semilight" panose="020B0402040204020203" pitchFamily="34" charset="0"/>
              <a:cs typeface="Segoe UI Semilight" panose="020B0402040204020203" pitchFamily="34" charset="0"/>
            </a:endParaRPr>
          </a:p>
        </p:txBody>
      </p:sp>
      <p:sp>
        <p:nvSpPr>
          <p:cNvPr id="45" name="TextBox 101">
            <a:extLst>
              <a:ext uri="{FF2B5EF4-FFF2-40B4-BE49-F238E27FC236}">
                <a16:creationId xmlns:a16="http://schemas.microsoft.com/office/drawing/2014/main" id="{A4E3E112-B92E-4C22-A9D2-A160D65FE5F1}"/>
              </a:ext>
            </a:extLst>
          </p:cNvPr>
          <p:cNvSpPr txBox="1"/>
          <p:nvPr/>
        </p:nvSpPr>
        <p:spPr>
          <a:xfrm>
            <a:off x="2235461" y="3509438"/>
            <a:ext cx="1116876" cy="313932"/>
          </a:xfrm>
          <a:prstGeom prst="rect">
            <a:avLst/>
          </a:prstGeom>
          <a:noFill/>
        </p:spPr>
        <p:txBody>
          <a:bodyPr wrap="square" rtlCol="0" anchor="ctr">
            <a:spAutoFit/>
          </a:bodyPr>
          <a:lstStyle>
            <a:defPPr>
              <a:defRPr lang="en-US"/>
            </a:defPPr>
            <a:lvl1pPr lvl="0" algn="ctr" defTabSz="932472" fontAlgn="base">
              <a:lnSpc>
                <a:spcPct val="90000"/>
              </a:lnSpc>
              <a:spcBef>
                <a:spcPct val="0"/>
              </a:spcBef>
              <a:spcAft>
                <a:spcPct val="0"/>
              </a:spcAft>
              <a:defRPr kern="0" spc="120">
                <a:gradFill>
                  <a:gsLst>
                    <a:gs pos="0">
                      <a:schemeClr val="tx1"/>
                    </a:gs>
                    <a:gs pos="100000">
                      <a:schemeClr val="tx1"/>
                    </a:gs>
                  </a:gsLst>
                  <a:lin ang="16200000" scaled="1"/>
                </a:gradFill>
                <a:latin typeface="Segoe UI Semilight" panose="020B0402040204020203" pitchFamily="34" charset="0"/>
                <a:ea typeface="ＭＳ Ｐゴシック" charset="0"/>
                <a:cs typeface="Segoe UI Semilight" panose="020B0402040204020203" pitchFamily="34" charset="0"/>
              </a:defRPr>
            </a:lvl1pPr>
            <a:lvl2pPr marL="457200" defTabSz="914400"/>
            <a:lvl3pPr marL="914400" defTabSz="914400"/>
            <a:lvl4pPr marL="1371600" defTabSz="914400"/>
            <a:lvl5pPr marL="1828800" defTabSz="914400"/>
            <a:lvl6pPr marL="2286000" defTabSz="914400"/>
            <a:lvl7pPr marL="2743200" defTabSz="914400"/>
            <a:lvl8pPr marL="3200400" defTabSz="914400"/>
            <a:lvl9pPr marL="3657600" defTabSz="914400"/>
          </a:lstStyle>
          <a:p>
            <a:r>
              <a:rPr lang="en-US" sz="1600" dirty="0">
                <a:latin typeface="+mn-lt"/>
              </a:rPr>
              <a:t>Visibility</a:t>
            </a:r>
          </a:p>
        </p:txBody>
      </p:sp>
      <p:sp>
        <p:nvSpPr>
          <p:cNvPr id="17" name="TextBox 100">
            <a:extLst>
              <a:ext uri="{FF2B5EF4-FFF2-40B4-BE49-F238E27FC236}">
                <a16:creationId xmlns:a16="http://schemas.microsoft.com/office/drawing/2014/main" id="{DAD8362D-CD7A-4326-8E73-759425E1D112}"/>
              </a:ext>
            </a:extLst>
          </p:cNvPr>
          <p:cNvSpPr txBox="1"/>
          <p:nvPr/>
        </p:nvSpPr>
        <p:spPr>
          <a:xfrm>
            <a:off x="5700157" y="3509438"/>
            <a:ext cx="1019232" cy="313932"/>
          </a:xfrm>
          <a:prstGeom prst="rect">
            <a:avLst/>
          </a:prstGeom>
          <a:noFill/>
        </p:spPr>
        <p:txBody>
          <a:bodyPr wrap="square" rtlCol="0" anchor="ctr">
            <a:spAutoFit/>
          </a:bodyPr>
          <a:lstStyle>
            <a:defPPr>
              <a:defRPr lang="en-US"/>
            </a:defPPr>
            <a:lvl1pPr lvl="0" algn="ctr" defTabSz="932472" fontAlgn="base">
              <a:lnSpc>
                <a:spcPct val="90000"/>
              </a:lnSpc>
              <a:spcBef>
                <a:spcPct val="0"/>
              </a:spcBef>
              <a:spcAft>
                <a:spcPct val="0"/>
              </a:spcAft>
              <a:defRPr kern="0" spc="120">
                <a:gradFill>
                  <a:gsLst>
                    <a:gs pos="0">
                      <a:schemeClr val="tx1"/>
                    </a:gs>
                    <a:gs pos="100000">
                      <a:schemeClr val="tx1"/>
                    </a:gs>
                  </a:gsLst>
                  <a:lin ang="16200000" scaled="1"/>
                </a:gradFill>
                <a:latin typeface="Segoe UI Semilight" panose="020B0402040204020203" pitchFamily="34" charset="0"/>
                <a:ea typeface="ＭＳ Ｐゴシック" charset="0"/>
                <a:cs typeface="Segoe UI Semilight" panose="020B0402040204020203" pitchFamily="34" charset="0"/>
              </a:defRPr>
            </a:lvl1pPr>
            <a:lvl2pPr marL="457200" defTabSz="914400"/>
            <a:lvl3pPr marL="914400" defTabSz="914400"/>
            <a:lvl4pPr marL="1371600" defTabSz="914400"/>
            <a:lvl5pPr marL="1828800" defTabSz="914400"/>
            <a:lvl6pPr marL="2286000" defTabSz="914400"/>
            <a:lvl7pPr marL="2743200" defTabSz="914400"/>
            <a:lvl8pPr marL="3200400" defTabSz="914400"/>
            <a:lvl9pPr marL="3657600" defTabSz="914400"/>
          </a:lstStyle>
          <a:p>
            <a:r>
              <a:rPr lang="en-US" sz="1600" dirty="0">
                <a:latin typeface="+mn-lt"/>
              </a:rPr>
              <a:t>Control</a:t>
            </a:r>
          </a:p>
        </p:txBody>
      </p:sp>
      <p:sp>
        <p:nvSpPr>
          <p:cNvPr id="52" name="TextBox 102">
            <a:extLst>
              <a:ext uri="{FF2B5EF4-FFF2-40B4-BE49-F238E27FC236}">
                <a16:creationId xmlns:a16="http://schemas.microsoft.com/office/drawing/2014/main" id="{B6872E09-2D4E-42D7-8AA4-1DC4DF07A912}"/>
              </a:ext>
            </a:extLst>
          </p:cNvPr>
          <p:cNvSpPr txBox="1"/>
          <p:nvPr/>
        </p:nvSpPr>
        <p:spPr>
          <a:xfrm>
            <a:off x="8994735" y="3509438"/>
            <a:ext cx="1261822" cy="313932"/>
          </a:xfrm>
          <a:prstGeom prst="rect">
            <a:avLst/>
          </a:prstGeom>
          <a:noFill/>
        </p:spPr>
        <p:txBody>
          <a:bodyPr wrap="square" rtlCol="0" anchor="ctr">
            <a:spAutoFit/>
          </a:bodyPr>
          <a:lstStyle>
            <a:defPPr>
              <a:defRPr lang="en-US"/>
            </a:defPPr>
            <a:lvl1pPr lvl="0" algn="ctr" defTabSz="932472" fontAlgn="base">
              <a:lnSpc>
                <a:spcPct val="90000"/>
              </a:lnSpc>
              <a:spcBef>
                <a:spcPct val="0"/>
              </a:spcBef>
              <a:spcAft>
                <a:spcPct val="0"/>
              </a:spcAft>
              <a:defRPr kern="0" spc="120">
                <a:gradFill>
                  <a:gsLst>
                    <a:gs pos="0">
                      <a:schemeClr val="tx1"/>
                    </a:gs>
                    <a:gs pos="100000">
                      <a:schemeClr val="tx1"/>
                    </a:gs>
                  </a:gsLst>
                  <a:lin ang="16200000" scaled="1"/>
                </a:gradFill>
                <a:latin typeface="Segoe UI Semilight" panose="020B0402040204020203" pitchFamily="34" charset="0"/>
                <a:ea typeface="ＭＳ Ｐゴシック" charset="0"/>
                <a:cs typeface="Segoe UI Semilight" panose="020B0402040204020203" pitchFamily="34" charset="0"/>
              </a:defRPr>
            </a:lvl1pPr>
            <a:lvl2pPr marL="457200" defTabSz="914400"/>
            <a:lvl3pPr marL="914400" defTabSz="914400"/>
            <a:lvl4pPr marL="1371600" defTabSz="914400"/>
            <a:lvl5pPr marL="1828800" defTabSz="914400"/>
            <a:lvl6pPr marL="2286000" defTabSz="914400"/>
            <a:lvl7pPr marL="2743200" defTabSz="914400"/>
            <a:lvl8pPr marL="3200400" defTabSz="914400"/>
            <a:lvl9pPr marL="3657600" defTabSz="914400"/>
          </a:lstStyle>
          <a:p>
            <a:r>
              <a:rPr lang="en-US" sz="1600" dirty="0">
                <a:latin typeface="+mn-lt"/>
              </a:rPr>
              <a:t>Guidance</a:t>
            </a:r>
          </a:p>
        </p:txBody>
      </p:sp>
      <p:sp>
        <p:nvSpPr>
          <p:cNvPr id="11" name="Left Bracket 10">
            <a:extLst>
              <a:ext uri="{FF2B5EF4-FFF2-40B4-BE49-F238E27FC236}">
                <a16:creationId xmlns:a16="http://schemas.microsoft.com/office/drawing/2014/main" id="{795A3D03-AFDD-41DC-9CE7-A76020676933}"/>
              </a:ext>
            </a:extLst>
          </p:cNvPr>
          <p:cNvSpPr/>
          <p:nvPr/>
        </p:nvSpPr>
        <p:spPr>
          <a:xfrm rot="16200000">
            <a:off x="6174981" y="-508278"/>
            <a:ext cx="86513" cy="10119851"/>
          </a:xfrm>
          <a:prstGeom prst="leftBracket">
            <a:avLst>
              <a:gd name="adj" fmla="val 107"/>
            </a:avLst>
          </a:prstGeom>
          <a:ln w="12700" cap="rnd">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Rectangle 108">
            <a:extLst>
              <a:ext uri="{FF2B5EF4-FFF2-40B4-BE49-F238E27FC236}">
                <a16:creationId xmlns:a16="http://schemas.microsoft.com/office/drawing/2014/main" id="{B83B36AE-C863-4A80-9B5E-EB6B58872447}"/>
              </a:ext>
            </a:extLst>
          </p:cNvPr>
          <p:cNvSpPr/>
          <p:nvPr/>
        </p:nvSpPr>
        <p:spPr>
          <a:xfrm>
            <a:off x="5603358" y="4365266"/>
            <a:ext cx="1229760" cy="424732"/>
          </a:xfrm>
          <a:prstGeom prst="rect">
            <a:avLst/>
          </a:prstGeom>
          <a:solidFill>
            <a:srgbClr val="F8F8F8"/>
          </a:solidFill>
        </p:spPr>
        <p:txBody>
          <a:bodyPr wrap="square" rtlCol="0" anchor="ctr">
            <a:spAutoFit/>
          </a:bodyPr>
          <a:lstStyle/>
          <a:p>
            <a:pPr algn="ctr" defTabSz="932472" fontAlgn="base">
              <a:lnSpc>
                <a:spcPct val="90000"/>
              </a:lnSpc>
              <a:spcBef>
                <a:spcPct val="0"/>
              </a:spcBef>
              <a:spcAft>
                <a:spcPct val="0"/>
              </a:spcAft>
            </a:pPr>
            <a:r>
              <a:rPr lang="en-US" sz="2400" kern="0" spc="120" dirty="0">
                <a:gradFill>
                  <a:gsLst>
                    <a:gs pos="0">
                      <a:schemeClr val="tx2"/>
                    </a:gs>
                    <a:gs pos="100000">
                      <a:schemeClr val="tx2"/>
                    </a:gs>
                  </a:gsLst>
                  <a:lin ang="16200000" scaled="1"/>
                </a:gradFill>
                <a:latin typeface="Segoe UI Semilight" panose="020B0402040204020203" pitchFamily="34" charset="0"/>
                <a:ea typeface="ＭＳ Ｐゴシック" charset="0"/>
                <a:cs typeface="Segoe UI Semilight" panose="020B0402040204020203" pitchFamily="34" charset="0"/>
              </a:rPr>
              <a:t>Across</a:t>
            </a:r>
          </a:p>
        </p:txBody>
      </p:sp>
      <p:grpSp>
        <p:nvGrpSpPr>
          <p:cNvPr id="3" name="Group 2">
            <a:extLst>
              <a:ext uri="{FF2B5EF4-FFF2-40B4-BE49-F238E27FC236}">
                <a16:creationId xmlns:a16="http://schemas.microsoft.com/office/drawing/2014/main" id="{E0707604-1754-4048-B1A3-9DDA4A98D52B}"/>
              </a:ext>
            </a:extLst>
          </p:cNvPr>
          <p:cNvGrpSpPr/>
          <p:nvPr/>
        </p:nvGrpSpPr>
        <p:grpSpPr>
          <a:xfrm>
            <a:off x="1158312" y="5020844"/>
            <a:ext cx="9886490" cy="1026245"/>
            <a:chOff x="1158312" y="5020844"/>
            <a:chExt cx="9886490" cy="1026245"/>
          </a:xfrm>
        </p:grpSpPr>
        <p:sp>
          <p:nvSpPr>
            <p:cNvPr id="88" name="Data Text">
              <a:extLst>
                <a:ext uri="{FF2B5EF4-FFF2-40B4-BE49-F238E27FC236}">
                  <a16:creationId xmlns:a16="http://schemas.microsoft.com/office/drawing/2014/main" id="{26211118-E0A4-4056-B9AD-27ACB40A38D0}"/>
                </a:ext>
              </a:extLst>
            </p:cNvPr>
            <p:cNvSpPr/>
            <p:nvPr/>
          </p:nvSpPr>
          <p:spPr>
            <a:xfrm>
              <a:off x="1158312" y="5760857"/>
              <a:ext cx="1926218" cy="286232"/>
            </a:xfrm>
            <a:prstGeom prst="rect">
              <a:avLst/>
            </a:prstGeom>
            <a:noFill/>
          </p:spPr>
          <p:txBody>
            <a:bodyPr wrap="square" rtlCol="0" anchor="ctr">
              <a:spAutoFit/>
            </a:bodyPr>
            <a:lstStyle/>
            <a:p>
              <a:pPr algn="ctr" defTabSz="932472" fontAlgn="base">
                <a:lnSpc>
                  <a:spcPct val="90000"/>
                </a:lnSpc>
                <a:spcBef>
                  <a:spcPct val="0"/>
                </a:spcBef>
                <a:spcAft>
                  <a:spcPct val="0"/>
                </a:spcAft>
              </a:pPr>
              <a:r>
                <a:rPr lang="en-US" sz="1400" kern="0" spc="120" dirty="0">
                  <a:gradFill>
                    <a:gsLst>
                      <a:gs pos="0">
                        <a:schemeClr val="tx2"/>
                      </a:gs>
                      <a:gs pos="100000">
                        <a:schemeClr val="tx2"/>
                      </a:gs>
                    </a:gsLst>
                    <a:lin ang="16200000" scaled="1"/>
                  </a:gradFill>
                  <a:ea typeface="ＭＳ Ｐゴシック" charset="0"/>
                  <a:cs typeface="Segoe UI Semilight" panose="020B0402040204020203" pitchFamily="34" charset="0"/>
                </a:rPr>
                <a:t>Devices</a:t>
              </a:r>
            </a:p>
          </p:txBody>
        </p:sp>
        <p:grpSp>
          <p:nvGrpSpPr>
            <p:cNvPr id="2" name="Group 1">
              <a:extLst>
                <a:ext uri="{FF2B5EF4-FFF2-40B4-BE49-F238E27FC236}">
                  <a16:creationId xmlns:a16="http://schemas.microsoft.com/office/drawing/2014/main" id="{D59F2287-0352-46D6-A82C-0624721E41C5}"/>
                </a:ext>
              </a:extLst>
            </p:cNvPr>
            <p:cNvGrpSpPr/>
            <p:nvPr/>
          </p:nvGrpSpPr>
          <p:grpSpPr>
            <a:xfrm>
              <a:off x="1638332" y="5020844"/>
              <a:ext cx="9406470" cy="1026245"/>
              <a:chOff x="1638332" y="5020844"/>
              <a:chExt cx="9406470" cy="1026245"/>
            </a:xfrm>
          </p:grpSpPr>
          <p:grpSp>
            <p:nvGrpSpPr>
              <p:cNvPr id="32" name="Group 31">
                <a:extLst>
                  <a:ext uri="{FF2B5EF4-FFF2-40B4-BE49-F238E27FC236}">
                    <a16:creationId xmlns:a16="http://schemas.microsoft.com/office/drawing/2014/main" id="{0110EA39-FF85-457D-B1A6-4130FCA258EC}"/>
                  </a:ext>
                </a:extLst>
              </p:cNvPr>
              <p:cNvGrpSpPr/>
              <p:nvPr/>
            </p:nvGrpSpPr>
            <p:grpSpPr>
              <a:xfrm>
                <a:off x="1638332" y="5032414"/>
                <a:ext cx="966179" cy="581864"/>
                <a:chOff x="9574313" y="2874560"/>
                <a:chExt cx="700769" cy="422025"/>
              </a:xfrm>
            </p:grpSpPr>
            <p:sp>
              <p:nvSpPr>
                <p:cNvPr id="33" name="monitor" title="Icon of a monitor">
                  <a:extLst>
                    <a:ext uri="{FF2B5EF4-FFF2-40B4-BE49-F238E27FC236}">
                      <a16:creationId xmlns:a16="http://schemas.microsoft.com/office/drawing/2014/main" id="{26C6C873-7E5B-48D6-91B5-E721DC6AAD98}"/>
                    </a:ext>
                  </a:extLst>
                </p:cNvPr>
                <p:cNvSpPr>
                  <a:spLocks noChangeAspect="1" noEditPoints="1"/>
                </p:cNvSpPr>
                <p:nvPr/>
              </p:nvSpPr>
              <p:spPr bwMode="auto">
                <a:xfrm>
                  <a:off x="9574313" y="2874560"/>
                  <a:ext cx="457200" cy="350395"/>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gradFill>
                      <a:gsLst>
                        <a:gs pos="0">
                          <a:srgbClr val="505050"/>
                        </a:gs>
                        <a:gs pos="100000">
                          <a:srgbClr val="505050"/>
                        </a:gs>
                      </a:gsLst>
                    </a:gradFill>
                  </a:endParaRPr>
                </a:p>
              </p:txBody>
            </p:sp>
            <p:sp>
              <p:nvSpPr>
                <p:cNvPr id="34" name="Rectangle 33">
                  <a:extLst>
                    <a:ext uri="{FF2B5EF4-FFF2-40B4-BE49-F238E27FC236}">
                      <a16:creationId xmlns:a16="http://schemas.microsoft.com/office/drawing/2014/main" id="{5296D051-575B-4D31-BD2C-766EB7816B5E}"/>
                    </a:ext>
                  </a:extLst>
                </p:cNvPr>
                <p:cNvSpPr/>
                <p:nvPr/>
              </p:nvSpPr>
              <p:spPr bwMode="auto">
                <a:xfrm>
                  <a:off x="9902389" y="2968551"/>
                  <a:ext cx="372693" cy="328034"/>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5" name="UniversalApp_E8CC" title="Icon of a cellphone in front of a tablet">
                  <a:extLst>
                    <a:ext uri="{FF2B5EF4-FFF2-40B4-BE49-F238E27FC236}">
                      <a16:creationId xmlns:a16="http://schemas.microsoft.com/office/drawing/2014/main" id="{537169A0-E661-44E3-874A-6E777EFD2541}"/>
                    </a:ext>
                  </a:extLst>
                </p:cNvPr>
                <p:cNvSpPr>
                  <a:spLocks noChangeAspect="1" noEditPoints="1"/>
                </p:cNvSpPr>
                <p:nvPr/>
              </p:nvSpPr>
              <p:spPr bwMode="auto">
                <a:xfrm>
                  <a:off x="9941645" y="3007427"/>
                  <a:ext cx="333437" cy="244682"/>
                </a:xfrm>
                <a:custGeom>
                  <a:avLst/>
                  <a:gdLst>
                    <a:gd name="T0" fmla="*/ 1250 w 3750"/>
                    <a:gd name="T1" fmla="*/ 2750 h 2750"/>
                    <a:gd name="T2" fmla="*/ 0 w 3750"/>
                    <a:gd name="T3" fmla="*/ 2750 h 2750"/>
                    <a:gd name="T4" fmla="*/ 0 w 3750"/>
                    <a:gd name="T5" fmla="*/ 750 h 2750"/>
                    <a:gd name="T6" fmla="*/ 1250 w 3750"/>
                    <a:gd name="T7" fmla="*/ 750 h 2750"/>
                    <a:gd name="T8" fmla="*/ 1250 w 3750"/>
                    <a:gd name="T9" fmla="*/ 2750 h 2750"/>
                    <a:gd name="T10" fmla="*/ 375 w 3750"/>
                    <a:gd name="T11" fmla="*/ 2250 h 2750"/>
                    <a:gd name="T12" fmla="*/ 875 w 3750"/>
                    <a:gd name="T13" fmla="*/ 2250 h 2750"/>
                    <a:gd name="T14" fmla="*/ 1875 w 3750"/>
                    <a:gd name="T15" fmla="*/ 1750 h 2750"/>
                    <a:gd name="T16" fmla="*/ 2375 w 3750"/>
                    <a:gd name="T17" fmla="*/ 1750 h 2750"/>
                    <a:gd name="T18" fmla="*/ 1250 w 3750"/>
                    <a:gd name="T19" fmla="*/ 2250 h 2750"/>
                    <a:gd name="T20" fmla="*/ 3625 w 3750"/>
                    <a:gd name="T21" fmla="*/ 2250 h 2750"/>
                    <a:gd name="T22" fmla="*/ 3750 w 3750"/>
                    <a:gd name="T23" fmla="*/ 2125 h 2750"/>
                    <a:gd name="T24" fmla="*/ 3750 w 3750"/>
                    <a:gd name="T25" fmla="*/ 125 h 2750"/>
                    <a:gd name="T26" fmla="*/ 3625 w 3750"/>
                    <a:gd name="T27" fmla="*/ 0 h 2750"/>
                    <a:gd name="T28" fmla="*/ 625 w 3750"/>
                    <a:gd name="T29" fmla="*/ 0 h 2750"/>
                    <a:gd name="T30" fmla="*/ 500 w 3750"/>
                    <a:gd name="T31" fmla="*/ 125 h 2750"/>
                    <a:gd name="T32" fmla="*/ 500 w 3750"/>
                    <a:gd name="T33" fmla="*/ 750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50" h="2750">
                      <a:moveTo>
                        <a:pt x="1250" y="2750"/>
                      </a:moveTo>
                      <a:cubicBezTo>
                        <a:pt x="0" y="2750"/>
                        <a:pt x="0" y="2750"/>
                        <a:pt x="0" y="2750"/>
                      </a:cubicBezTo>
                      <a:cubicBezTo>
                        <a:pt x="0" y="750"/>
                        <a:pt x="0" y="750"/>
                        <a:pt x="0" y="750"/>
                      </a:cubicBezTo>
                      <a:cubicBezTo>
                        <a:pt x="1250" y="750"/>
                        <a:pt x="1250" y="750"/>
                        <a:pt x="1250" y="750"/>
                      </a:cubicBezTo>
                      <a:lnTo>
                        <a:pt x="1250" y="2750"/>
                      </a:lnTo>
                      <a:close/>
                      <a:moveTo>
                        <a:pt x="375" y="2250"/>
                      </a:moveTo>
                      <a:cubicBezTo>
                        <a:pt x="875" y="2250"/>
                        <a:pt x="875" y="2250"/>
                        <a:pt x="875" y="2250"/>
                      </a:cubicBezTo>
                      <a:moveTo>
                        <a:pt x="1875" y="1750"/>
                      </a:moveTo>
                      <a:cubicBezTo>
                        <a:pt x="2375" y="1750"/>
                        <a:pt x="2375" y="1750"/>
                        <a:pt x="2375" y="1750"/>
                      </a:cubicBezTo>
                      <a:moveTo>
                        <a:pt x="1250" y="2250"/>
                      </a:moveTo>
                      <a:cubicBezTo>
                        <a:pt x="3625" y="2250"/>
                        <a:pt x="3625" y="2250"/>
                        <a:pt x="3625" y="2250"/>
                      </a:cubicBezTo>
                      <a:cubicBezTo>
                        <a:pt x="3694" y="2250"/>
                        <a:pt x="3750" y="2194"/>
                        <a:pt x="3750" y="2125"/>
                      </a:cubicBezTo>
                      <a:cubicBezTo>
                        <a:pt x="3750" y="125"/>
                        <a:pt x="3750" y="125"/>
                        <a:pt x="3750" y="125"/>
                      </a:cubicBezTo>
                      <a:cubicBezTo>
                        <a:pt x="3750" y="56"/>
                        <a:pt x="3694" y="0"/>
                        <a:pt x="3625" y="0"/>
                      </a:cubicBezTo>
                      <a:cubicBezTo>
                        <a:pt x="625" y="0"/>
                        <a:pt x="625" y="0"/>
                        <a:pt x="625" y="0"/>
                      </a:cubicBezTo>
                      <a:cubicBezTo>
                        <a:pt x="556" y="0"/>
                        <a:pt x="500" y="56"/>
                        <a:pt x="500" y="125"/>
                      </a:cubicBezTo>
                      <a:cubicBezTo>
                        <a:pt x="500" y="750"/>
                        <a:pt x="500" y="750"/>
                        <a:pt x="500" y="750"/>
                      </a:cubicBezTo>
                    </a:path>
                  </a:pathLst>
                </a:custGeom>
                <a:noFill/>
                <a:ln w="15875" cap="sq">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sz="900" dirty="0">
                    <a:gradFill>
                      <a:gsLst>
                        <a:gs pos="0">
                          <a:srgbClr val="505050"/>
                        </a:gs>
                        <a:gs pos="100000">
                          <a:srgbClr val="505050"/>
                        </a:gs>
                      </a:gsLst>
                    </a:gradFill>
                  </a:endParaRPr>
                </a:p>
              </p:txBody>
            </p:sp>
          </p:grpSp>
          <p:sp>
            <p:nvSpPr>
              <p:cNvPr id="79" name="Data Text">
                <a:extLst>
                  <a:ext uri="{FF2B5EF4-FFF2-40B4-BE49-F238E27FC236}">
                    <a16:creationId xmlns:a16="http://schemas.microsoft.com/office/drawing/2014/main" id="{2456926C-B31C-4E56-883D-DB1924717E05}"/>
                  </a:ext>
                </a:extLst>
              </p:cNvPr>
              <p:cNvSpPr/>
              <p:nvPr/>
            </p:nvSpPr>
            <p:spPr>
              <a:xfrm>
                <a:off x="5340332" y="5760857"/>
                <a:ext cx="1691094" cy="286232"/>
              </a:xfrm>
              <a:prstGeom prst="rect">
                <a:avLst/>
              </a:prstGeom>
              <a:noFill/>
            </p:spPr>
            <p:txBody>
              <a:bodyPr wrap="square" rtlCol="0" anchor="ctr">
                <a:spAutoFit/>
              </a:bodyPr>
              <a:lstStyle/>
              <a:p>
                <a:pPr algn="ctr" defTabSz="932472" fontAlgn="base">
                  <a:lnSpc>
                    <a:spcPct val="90000"/>
                  </a:lnSpc>
                  <a:spcBef>
                    <a:spcPct val="0"/>
                  </a:spcBef>
                  <a:spcAft>
                    <a:spcPct val="0"/>
                  </a:spcAft>
                </a:pPr>
                <a:r>
                  <a:rPr lang="en-US" sz="1400" kern="0" spc="120" dirty="0">
                    <a:gradFill>
                      <a:gsLst>
                        <a:gs pos="0">
                          <a:schemeClr val="tx2"/>
                        </a:gs>
                        <a:gs pos="100000">
                          <a:schemeClr val="tx2"/>
                        </a:gs>
                      </a:gsLst>
                      <a:lin ang="16200000" scaled="1"/>
                    </a:gradFill>
                    <a:ea typeface="ＭＳ Ｐゴシック" charset="0"/>
                    <a:cs typeface="Segoe UI Semilight" panose="020B0402040204020203" pitchFamily="34" charset="0"/>
                  </a:rPr>
                  <a:t>Apps &amp; data</a:t>
                </a:r>
              </a:p>
            </p:txBody>
          </p:sp>
          <p:sp>
            <p:nvSpPr>
              <p:cNvPr id="102" name="Data Text">
                <a:extLst>
                  <a:ext uri="{FF2B5EF4-FFF2-40B4-BE49-F238E27FC236}">
                    <a16:creationId xmlns:a16="http://schemas.microsoft.com/office/drawing/2014/main" id="{B462BB9D-D8DE-47FA-9B16-12690689035A}"/>
                  </a:ext>
                </a:extLst>
              </p:cNvPr>
              <p:cNvSpPr/>
              <p:nvPr/>
            </p:nvSpPr>
            <p:spPr>
              <a:xfrm>
                <a:off x="9057506" y="5760857"/>
                <a:ext cx="1987296" cy="286232"/>
              </a:xfrm>
              <a:prstGeom prst="rect">
                <a:avLst/>
              </a:prstGeom>
              <a:noFill/>
            </p:spPr>
            <p:txBody>
              <a:bodyPr wrap="square" rtlCol="0" anchor="ctr">
                <a:spAutoFit/>
              </a:bodyPr>
              <a:lstStyle/>
              <a:p>
                <a:pPr algn="ctr" defTabSz="932472" fontAlgn="base">
                  <a:lnSpc>
                    <a:spcPct val="90000"/>
                  </a:lnSpc>
                  <a:spcBef>
                    <a:spcPct val="0"/>
                  </a:spcBef>
                  <a:spcAft>
                    <a:spcPct val="0"/>
                  </a:spcAft>
                </a:pPr>
                <a:r>
                  <a:rPr lang="en-US" sz="1400" kern="0" spc="120" dirty="0">
                    <a:gradFill>
                      <a:gsLst>
                        <a:gs pos="0">
                          <a:schemeClr val="tx2"/>
                        </a:gs>
                        <a:gs pos="100000">
                          <a:schemeClr val="tx2"/>
                        </a:gs>
                      </a:gsLst>
                      <a:lin ang="16200000" scaled="1"/>
                    </a:gradFill>
                    <a:ea typeface="ＭＳ Ｐゴシック" charset="0"/>
                    <a:cs typeface="Segoe UI Semilight" panose="020B0402040204020203" pitchFamily="34" charset="0"/>
                  </a:rPr>
                  <a:t>Infrastructure</a:t>
                </a:r>
              </a:p>
            </p:txBody>
          </p:sp>
          <p:grpSp>
            <p:nvGrpSpPr>
              <p:cNvPr id="25" name="Group 30">
                <a:extLst>
                  <a:ext uri="{FF2B5EF4-FFF2-40B4-BE49-F238E27FC236}">
                    <a16:creationId xmlns:a16="http://schemas.microsoft.com/office/drawing/2014/main" id="{F5301299-802A-4457-8F49-DF8F7D294343}"/>
                  </a:ext>
                </a:extLst>
              </p:cNvPr>
              <p:cNvGrpSpPr>
                <a:grpSpLocks noChangeAspect="1"/>
              </p:cNvGrpSpPr>
              <p:nvPr/>
            </p:nvGrpSpPr>
            <p:grpSpPr bwMode="auto">
              <a:xfrm>
                <a:off x="9781174" y="5020844"/>
                <a:ext cx="539961" cy="536367"/>
                <a:chOff x="4976" y="3801"/>
                <a:chExt cx="320" cy="334"/>
              </a:xfrm>
            </p:grpSpPr>
            <p:sp>
              <p:nvSpPr>
                <p:cNvPr id="26" name="Freeform 31">
                  <a:extLst>
                    <a:ext uri="{FF2B5EF4-FFF2-40B4-BE49-F238E27FC236}">
                      <a16:creationId xmlns:a16="http://schemas.microsoft.com/office/drawing/2014/main" id="{EBC5DA6C-91B7-4EDF-9286-31699D0D6CEB}"/>
                    </a:ext>
                  </a:extLst>
                </p:cNvPr>
                <p:cNvSpPr>
                  <a:spLocks/>
                </p:cNvSpPr>
                <p:nvPr/>
              </p:nvSpPr>
              <p:spPr bwMode="auto">
                <a:xfrm>
                  <a:off x="5071" y="3912"/>
                  <a:ext cx="128" cy="112"/>
                </a:xfrm>
                <a:custGeom>
                  <a:avLst/>
                  <a:gdLst>
                    <a:gd name="T0" fmla="*/ 31 w 128"/>
                    <a:gd name="T1" fmla="*/ 112 h 112"/>
                    <a:gd name="T2" fmla="*/ 0 w 128"/>
                    <a:gd name="T3" fmla="*/ 56 h 112"/>
                    <a:gd name="T4" fmla="*/ 31 w 128"/>
                    <a:gd name="T5" fmla="*/ 0 h 112"/>
                    <a:gd name="T6" fmla="*/ 97 w 128"/>
                    <a:gd name="T7" fmla="*/ 0 h 112"/>
                    <a:gd name="T8" fmla="*/ 128 w 128"/>
                    <a:gd name="T9" fmla="*/ 56 h 112"/>
                    <a:gd name="T10" fmla="*/ 97 w 128"/>
                    <a:gd name="T11" fmla="*/ 112 h 112"/>
                    <a:gd name="T12" fmla="*/ 31 w 128"/>
                    <a:gd name="T13" fmla="*/ 112 h 112"/>
                  </a:gdLst>
                  <a:ahLst/>
                  <a:cxnLst>
                    <a:cxn ang="0">
                      <a:pos x="T0" y="T1"/>
                    </a:cxn>
                    <a:cxn ang="0">
                      <a:pos x="T2" y="T3"/>
                    </a:cxn>
                    <a:cxn ang="0">
                      <a:pos x="T4" y="T5"/>
                    </a:cxn>
                    <a:cxn ang="0">
                      <a:pos x="T6" y="T7"/>
                    </a:cxn>
                    <a:cxn ang="0">
                      <a:pos x="T8" y="T9"/>
                    </a:cxn>
                    <a:cxn ang="0">
                      <a:pos x="T10" y="T11"/>
                    </a:cxn>
                    <a:cxn ang="0">
                      <a:pos x="T12" y="T13"/>
                    </a:cxn>
                  </a:cxnLst>
                  <a:rect l="0" t="0" r="r" b="b"/>
                  <a:pathLst>
                    <a:path w="128" h="112">
                      <a:moveTo>
                        <a:pt x="31" y="112"/>
                      </a:moveTo>
                      <a:lnTo>
                        <a:pt x="0" y="56"/>
                      </a:lnTo>
                      <a:lnTo>
                        <a:pt x="31" y="0"/>
                      </a:lnTo>
                      <a:lnTo>
                        <a:pt x="97" y="0"/>
                      </a:lnTo>
                      <a:lnTo>
                        <a:pt x="128" y="56"/>
                      </a:lnTo>
                      <a:lnTo>
                        <a:pt x="97" y="112"/>
                      </a:lnTo>
                      <a:lnTo>
                        <a:pt x="31" y="112"/>
                      </a:ln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896214">
                    <a:defRPr/>
                  </a:pPr>
                  <a:endParaRPr lang="en-US" sz="1099" kern="0">
                    <a:solidFill>
                      <a:sysClr val="windowText" lastClr="000000"/>
                    </a:solidFill>
                  </a:endParaRPr>
                </a:p>
              </p:txBody>
            </p:sp>
            <p:sp>
              <p:nvSpPr>
                <p:cNvPr id="27" name="Freeform 32">
                  <a:extLst>
                    <a:ext uri="{FF2B5EF4-FFF2-40B4-BE49-F238E27FC236}">
                      <a16:creationId xmlns:a16="http://schemas.microsoft.com/office/drawing/2014/main" id="{9EF54C52-597F-419C-BE72-75C92563AF93}"/>
                    </a:ext>
                  </a:extLst>
                </p:cNvPr>
                <p:cNvSpPr>
                  <a:spLocks/>
                </p:cNvSpPr>
                <p:nvPr/>
              </p:nvSpPr>
              <p:spPr bwMode="auto">
                <a:xfrm>
                  <a:off x="5170" y="3858"/>
                  <a:ext cx="126" cy="110"/>
                </a:xfrm>
                <a:custGeom>
                  <a:avLst/>
                  <a:gdLst>
                    <a:gd name="T0" fmla="*/ 31 w 126"/>
                    <a:gd name="T1" fmla="*/ 110 h 110"/>
                    <a:gd name="T2" fmla="*/ 0 w 126"/>
                    <a:gd name="T3" fmla="*/ 54 h 110"/>
                    <a:gd name="T4" fmla="*/ 31 w 126"/>
                    <a:gd name="T5" fmla="*/ 0 h 110"/>
                    <a:gd name="T6" fmla="*/ 95 w 126"/>
                    <a:gd name="T7" fmla="*/ 0 h 110"/>
                    <a:gd name="T8" fmla="*/ 126 w 126"/>
                    <a:gd name="T9" fmla="*/ 54 h 110"/>
                    <a:gd name="T10" fmla="*/ 95 w 126"/>
                    <a:gd name="T11" fmla="*/ 110 h 110"/>
                    <a:gd name="T12" fmla="*/ 31 w 126"/>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126" h="110">
                      <a:moveTo>
                        <a:pt x="31" y="110"/>
                      </a:moveTo>
                      <a:lnTo>
                        <a:pt x="0" y="54"/>
                      </a:lnTo>
                      <a:lnTo>
                        <a:pt x="31" y="0"/>
                      </a:lnTo>
                      <a:lnTo>
                        <a:pt x="95" y="0"/>
                      </a:lnTo>
                      <a:lnTo>
                        <a:pt x="126" y="54"/>
                      </a:lnTo>
                      <a:lnTo>
                        <a:pt x="95" y="110"/>
                      </a:lnTo>
                      <a:lnTo>
                        <a:pt x="31" y="110"/>
                      </a:ln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896214">
                    <a:defRPr/>
                  </a:pPr>
                  <a:endParaRPr lang="en-US" sz="1099" kern="0">
                    <a:solidFill>
                      <a:sysClr val="windowText" lastClr="000000"/>
                    </a:solidFill>
                  </a:endParaRPr>
                </a:p>
              </p:txBody>
            </p:sp>
            <p:sp>
              <p:nvSpPr>
                <p:cNvPr id="28" name="Freeform 33">
                  <a:extLst>
                    <a:ext uri="{FF2B5EF4-FFF2-40B4-BE49-F238E27FC236}">
                      <a16:creationId xmlns:a16="http://schemas.microsoft.com/office/drawing/2014/main" id="{CA022B62-4969-4285-B452-DB239798E2B3}"/>
                    </a:ext>
                  </a:extLst>
                </p:cNvPr>
                <p:cNvSpPr>
                  <a:spLocks/>
                </p:cNvSpPr>
                <p:nvPr/>
              </p:nvSpPr>
              <p:spPr bwMode="auto">
                <a:xfrm>
                  <a:off x="5170" y="3968"/>
                  <a:ext cx="126" cy="110"/>
                </a:xfrm>
                <a:custGeom>
                  <a:avLst/>
                  <a:gdLst>
                    <a:gd name="T0" fmla="*/ 31 w 126"/>
                    <a:gd name="T1" fmla="*/ 110 h 110"/>
                    <a:gd name="T2" fmla="*/ 0 w 126"/>
                    <a:gd name="T3" fmla="*/ 56 h 110"/>
                    <a:gd name="T4" fmla="*/ 31 w 126"/>
                    <a:gd name="T5" fmla="*/ 0 h 110"/>
                    <a:gd name="T6" fmla="*/ 95 w 126"/>
                    <a:gd name="T7" fmla="*/ 0 h 110"/>
                    <a:gd name="T8" fmla="*/ 126 w 126"/>
                    <a:gd name="T9" fmla="*/ 56 h 110"/>
                    <a:gd name="T10" fmla="*/ 95 w 126"/>
                    <a:gd name="T11" fmla="*/ 110 h 110"/>
                    <a:gd name="T12" fmla="*/ 31 w 126"/>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126" h="110">
                      <a:moveTo>
                        <a:pt x="31" y="110"/>
                      </a:moveTo>
                      <a:lnTo>
                        <a:pt x="0" y="56"/>
                      </a:lnTo>
                      <a:lnTo>
                        <a:pt x="31" y="0"/>
                      </a:lnTo>
                      <a:lnTo>
                        <a:pt x="95" y="0"/>
                      </a:lnTo>
                      <a:lnTo>
                        <a:pt x="126" y="56"/>
                      </a:lnTo>
                      <a:lnTo>
                        <a:pt x="95" y="110"/>
                      </a:lnTo>
                      <a:lnTo>
                        <a:pt x="31" y="110"/>
                      </a:ln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896214">
                    <a:defRPr/>
                  </a:pPr>
                  <a:endParaRPr lang="en-US" sz="1099" kern="0">
                    <a:solidFill>
                      <a:sysClr val="windowText" lastClr="000000"/>
                    </a:solidFill>
                  </a:endParaRPr>
                </a:p>
              </p:txBody>
            </p:sp>
            <p:sp>
              <p:nvSpPr>
                <p:cNvPr id="29" name="Freeform 34">
                  <a:extLst>
                    <a:ext uri="{FF2B5EF4-FFF2-40B4-BE49-F238E27FC236}">
                      <a16:creationId xmlns:a16="http://schemas.microsoft.com/office/drawing/2014/main" id="{E2C66D67-CC81-4927-9720-61D8A3FF93F2}"/>
                    </a:ext>
                  </a:extLst>
                </p:cNvPr>
                <p:cNvSpPr>
                  <a:spLocks/>
                </p:cNvSpPr>
                <p:nvPr/>
              </p:nvSpPr>
              <p:spPr bwMode="auto">
                <a:xfrm>
                  <a:off x="4976" y="3858"/>
                  <a:ext cx="126" cy="110"/>
                </a:xfrm>
                <a:custGeom>
                  <a:avLst/>
                  <a:gdLst>
                    <a:gd name="T0" fmla="*/ 32 w 126"/>
                    <a:gd name="T1" fmla="*/ 110 h 110"/>
                    <a:gd name="T2" fmla="*/ 0 w 126"/>
                    <a:gd name="T3" fmla="*/ 54 h 110"/>
                    <a:gd name="T4" fmla="*/ 32 w 126"/>
                    <a:gd name="T5" fmla="*/ 0 h 110"/>
                    <a:gd name="T6" fmla="*/ 95 w 126"/>
                    <a:gd name="T7" fmla="*/ 0 h 110"/>
                    <a:gd name="T8" fmla="*/ 126 w 126"/>
                    <a:gd name="T9" fmla="*/ 54 h 110"/>
                    <a:gd name="T10" fmla="*/ 95 w 126"/>
                    <a:gd name="T11" fmla="*/ 110 h 110"/>
                    <a:gd name="T12" fmla="*/ 32 w 126"/>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126" h="110">
                      <a:moveTo>
                        <a:pt x="32" y="110"/>
                      </a:moveTo>
                      <a:lnTo>
                        <a:pt x="0" y="54"/>
                      </a:lnTo>
                      <a:lnTo>
                        <a:pt x="32" y="0"/>
                      </a:lnTo>
                      <a:lnTo>
                        <a:pt x="95" y="0"/>
                      </a:lnTo>
                      <a:lnTo>
                        <a:pt x="126" y="54"/>
                      </a:lnTo>
                      <a:lnTo>
                        <a:pt x="95" y="110"/>
                      </a:lnTo>
                      <a:lnTo>
                        <a:pt x="32" y="110"/>
                      </a:ln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896214">
                    <a:defRPr/>
                  </a:pPr>
                  <a:endParaRPr lang="en-US" sz="1099" kern="0">
                    <a:solidFill>
                      <a:sysClr val="windowText" lastClr="000000"/>
                    </a:solidFill>
                  </a:endParaRPr>
                </a:p>
              </p:txBody>
            </p:sp>
            <p:sp>
              <p:nvSpPr>
                <p:cNvPr id="30" name="Freeform 35">
                  <a:extLst>
                    <a:ext uri="{FF2B5EF4-FFF2-40B4-BE49-F238E27FC236}">
                      <a16:creationId xmlns:a16="http://schemas.microsoft.com/office/drawing/2014/main" id="{A5BDF0AB-7A9D-49F5-8460-EE3367FA61B0}"/>
                    </a:ext>
                  </a:extLst>
                </p:cNvPr>
                <p:cNvSpPr>
                  <a:spLocks/>
                </p:cNvSpPr>
                <p:nvPr/>
              </p:nvSpPr>
              <p:spPr bwMode="auto">
                <a:xfrm>
                  <a:off x="5073" y="4024"/>
                  <a:ext cx="128" cy="111"/>
                </a:xfrm>
                <a:custGeom>
                  <a:avLst/>
                  <a:gdLst>
                    <a:gd name="T0" fmla="*/ 34 w 128"/>
                    <a:gd name="T1" fmla="*/ 111 h 111"/>
                    <a:gd name="T2" fmla="*/ 0 w 128"/>
                    <a:gd name="T3" fmla="*/ 54 h 111"/>
                    <a:gd name="T4" fmla="*/ 34 w 128"/>
                    <a:gd name="T5" fmla="*/ 0 h 111"/>
                    <a:gd name="T6" fmla="*/ 97 w 128"/>
                    <a:gd name="T7" fmla="*/ 0 h 111"/>
                    <a:gd name="T8" fmla="*/ 128 w 128"/>
                    <a:gd name="T9" fmla="*/ 54 h 111"/>
                    <a:gd name="T10" fmla="*/ 97 w 128"/>
                    <a:gd name="T11" fmla="*/ 111 h 111"/>
                    <a:gd name="T12" fmla="*/ 34 w 128"/>
                    <a:gd name="T13" fmla="*/ 111 h 111"/>
                  </a:gdLst>
                  <a:ahLst/>
                  <a:cxnLst>
                    <a:cxn ang="0">
                      <a:pos x="T0" y="T1"/>
                    </a:cxn>
                    <a:cxn ang="0">
                      <a:pos x="T2" y="T3"/>
                    </a:cxn>
                    <a:cxn ang="0">
                      <a:pos x="T4" y="T5"/>
                    </a:cxn>
                    <a:cxn ang="0">
                      <a:pos x="T6" y="T7"/>
                    </a:cxn>
                    <a:cxn ang="0">
                      <a:pos x="T8" y="T9"/>
                    </a:cxn>
                    <a:cxn ang="0">
                      <a:pos x="T10" y="T11"/>
                    </a:cxn>
                    <a:cxn ang="0">
                      <a:pos x="T12" y="T13"/>
                    </a:cxn>
                  </a:cxnLst>
                  <a:rect l="0" t="0" r="r" b="b"/>
                  <a:pathLst>
                    <a:path w="128" h="111">
                      <a:moveTo>
                        <a:pt x="34" y="111"/>
                      </a:moveTo>
                      <a:lnTo>
                        <a:pt x="0" y="54"/>
                      </a:lnTo>
                      <a:lnTo>
                        <a:pt x="34" y="0"/>
                      </a:lnTo>
                      <a:lnTo>
                        <a:pt x="97" y="0"/>
                      </a:lnTo>
                      <a:lnTo>
                        <a:pt x="128" y="54"/>
                      </a:lnTo>
                      <a:lnTo>
                        <a:pt x="97" y="111"/>
                      </a:lnTo>
                      <a:lnTo>
                        <a:pt x="34" y="111"/>
                      </a:ln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896214">
                    <a:defRPr/>
                  </a:pPr>
                  <a:endParaRPr lang="en-US" sz="1099" kern="0">
                    <a:solidFill>
                      <a:sysClr val="windowText" lastClr="000000"/>
                    </a:solidFill>
                  </a:endParaRPr>
                </a:p>
              </p:txBody>
            </p:sp>
            <p:sp>
              <p:nvSpPr>
                <p:cNvPr id="31" name="Freeform 36">
                  <a:extLst>
                    <a:ext uri="{FF2B5EF4-FFF2-40B4-BE49-F238E27FC236}">
                      <a16:creationId xmlns:a16="http://schemas.microsoft.com/office/drawing/2014/main" id="{D369591D-0579-42EE-8239-FB773D326663}"/>
                    </a:ext>
                  </a:extLst>
                </p:cNvPr>
                <p:cNvSpPr>
                  <a:spLocks/>
                </p:cNvSpPr>
                <p:nvPr/>
              </p:nvSpPr>
              <p:spPr bwMode="auto">
                <a:xfrm>
                  <a:off x="5071" y="3801"/>
                  <a:ext cx="128" cy="111"/>
                </a:xfrm>
                <a:custGeom>
                  <a:avLst/>
                  <a:gdLst>
                    <a:gd name="T0" fmla="*/ 31 w 128"/>
                    <a:gd name="T1" fmla="*/ 111 h 111"/>
                    <a:gd name="T2" fmla="*/ 0 w 128"/>
                    <a:gd name="T3" fmla="*/ 57 h 111"/>
                    <a:gd name="T4" fmla="*/ 31 w 128"/>
                    <a:gd name="T5" fmla="*/ 0 h 111"/>
                    <a:gd name="T6" fmla="*/ 97 w 128"/>
                    <a:gd name="T7" fmla="*/ 0 h 111"/>
                    <a:gd name="T8" fmla="*/ 128 w 128"/>
                    <a:gd name="T9" fmla="*/ 57 h 111"/>
                    <a:gd name="T10" fmla="*/ 97 w 128"/>
                    <a:gd name="T11" fmla="*/ 111 h 111"/>
                    <a:gd name="T12" fmla="*/ 31 w 128"/>
                    <a:gd name="T13" fmla="*/ 111 h 111"/>
                  </a:gdLst>
                  <a:ahLst/>
                  <a:cxnLst>
                    <a:cxn ang="0">
                      <a:pos x="T0" y="T1"/>
                    </a:cxn>
                    <a:cxn ang="0">
                      <a:pos x="T2" y="T3"/>
                    </a:cxn>
                    <a:cxn ang="0">
                      <a:pos x="T4" y="T5"/>
                    </a:cxn>
                    <a:cxn ang="0">
                      <a:pos x="T6" y="T7"/>
                    </a:cxn>
                    <a:cxn ang="0">
                      <a:pos x="T8" y="T9"/>
                    </a:cxn>
                    <a:cxn ang="0">
                      <a:pos x="T10" y="T11"/>
                    </a:cxn>
                    <a:cxn ang="0">
                      <a:pos x="T12" y="T13"/>
                    </a:cxn>
                  </a:cxnLst>
                  <a:rect l="0" t="0" r="r" b="b"/>
                  <a:pathLst>
                    <a:path w="128" h="111">
                      <a:moveTo>
                        <a:pt x="31" y="111"/>
                      </a:moveTo>
                      <a:lnTo>
                        <a:pt x="0" y="57"/>
                      </a:lnTo>
                      <a:lnTo>
                        <a:pt x="31" y="0"/>
                      </a:lnTo>
                      <a:lnTo>
                        <a:pt x="97" y="0"/>
                      </a:lnTo>
                      <a:lnTo>
                        <a:pt x="128" y="57"/>
                      </a:lnTo>
                      <a:lnTo>
                        <a:pt x="97" y="111"/>
                      </a:lnTo>
                      <a:lnTo>
                        <a:pt x="31" y="111"/>
                      </a:ln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896214">
                    <a:defRPr/>
                  </a:pPr>
                  <a:endParaRPr lang="en-US" sz="1099" kern="0">
                    <a:solidFill>
                      <a:sysClr val="windowText" lastClr="000000"/>
                    </a:solidFill>
                  </a:endParaRPr>
                </a:p>
              </p:txBody>
            </p:sp>
          </p:grpSp>
          <p:sp>
            <p:nvSpPr>
              <p:cNvPr id="36" name="GenericApp_EB3B" title="Icon of an app window">
                <a:extLst>
                  <a:ext uri="{FF2B5EF4-FFF2-40B4-BE49-F238E27FC236}">
                    <a16:creationId xmlns:a16="http://schemas.microsoft.com/office/drawing/2014/main" id="{5A229EA6-EC40-4172-90CF-FD94FBA65E17}"/>
                  </a:ext>
                </a:extLst>
              </p:cNvPr>
              <p:cNvSpPr>
                <a:spLocks noChangeAspect="1" noEditPoints="1"/>
              </p:cNvSpPr>
              <p:nvPr/>
            </p:nvSpPr>
            <p:spPr bwMode="auto">
              <a:xfrm>
                <a:off x="5884057" y="5070776"/>
                <a:ext cx="603644" cy="483106"/>
              </a:xfrm>
              <a:custGeom>
                <a:avLst/>
                <a:gdLst>
                  <a:gd name="T0" fmla="*/ 5088 w 5088"/>
                  <a:gd name="T1" fmla="*/ 4072 h 4072"/>
                  <a:gd name="T2" fmla="*/ 0 w 5088"/>
                  <a:gd name="T3" fmla="*/ 4072 h 4072"/>
                  <a:gd name="T4" fmla="*/ 0 w 5088"/>
                  <a:gd name="T5" fmla="*/ 0 h 4072"/>
                  <a:gd name="T6" fmla="*/ 5088 w 5088"/>
                  <a:gd name="T7" fmla="*/ 0 h 4072"/>
                  <a:gd name="T8" fmla="*/ 5088 w 5088"/>
                  <a:gd name="T9" fmla="*/ 4072 h 4072"/>
                  <a:gd name="T10" fmla="*/ 0 w 5088"/>
                  <a:gd name="T11" fmla="*/ 1018 h 4072"/>
                  <a:gd name="T12" fmla="*/ 5004 w 5088"/>
                  <a:gd name="T13" fmla="*/ 1018 h 4072"/>
                  <a:gd name="T14" fmla="*/ 2035 w 5088"/>
                  <a:gd name="T15" fmla="*/ 1697 h 4072"/>
                  <a:gd name="T16" fmla="*/ 678 w 5088"/>
                  <a:gd name="T17" fmla="*/ 1697 h 4072"/>
                  <a:gd name="T18" fmla="*/ 678 w 5088"/>
                  <a:gd name="T19" fmla="*/ 3393 h 4072"/>
                  <a:gd name="T20" fmla="*/ 2035 w 5088"/>
                  <a:gd name="T21" fmla="*/ 3393 h 4072"/>
                  <a:gd name="T22" fmla="*/ 2035 w 5088"/>
                  <a:gd name="T23" fmla="*/ 1697 h 4072"/>
                  <a:gd name="T24" fmla="*/ 2544 w 5088"/>
                  <a:gd name="T25" fmla="*/ 1697 h 4072"/>
                  <a:gd name="T26" fmla="*/ 3561 w 5088"/>
                  <a:gd name="T27" fmla="*/ 1697 h 4072"/>
                  <a:gd name="T28" fmla="*/ 2544 w 5088"/>
                  <a:gd name="T29" fmla="*/ 2375 h 4072"/>
                  <a:gd name="T30" fmla="*/ 3561 w 5088"/>
                  <a:gd name="T31" fmla="*/ 2375 h 4072"/>
                  <a:gd name="T32" fmla="*/ 2544 w 5088"/>
                  <a:gd name="T33" fmla="*/ 3054 h 4072"/>
                  <a:gd name="T34" fmla="*/ 3222 w 5088"/>
                  <a:gd name="T35" fmla="*/ 3054 h 4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88" h="4072">
                    <a:moveTo>
                      <a:pt x="5088" y="4072"/>
                    </a:moveTo>
                    <a:lnTo>
                      <a:pt x="0" y="4072"/>
                    </a:lnTo>
                    <a:lnTo>
                      <a:pt x="0" y="0"/>
                    </a:lnTo>
                    <a:lnTo>
                      <a:pt x="5088" y="0"/>
                    </a:lnTo>
                    <a:lnTo>
                      <a:pt x="5088" y="4072"/>
                    </a:lnTo>
                    <a:moveTo>
                      <a:pt x="0" y="1018"/>
                    </a:moveTo>
                    <a:lnTo>
                      <a:pt x="5004" y="1018"/>
                    </a:lnTo>
                    <a:moveTo>
                      <a:pt x="2035" y="1697"/>
                    </a:moveTo>
                    <a:lnTo>
                      <a:pt x="678" y="1697"/>
                    </a:lnTo>
                    <a:lnTo>
                      <a:pt x="678" y="3393"/>
                    </a:lnTo>
                    <a:lnTo>
                      <a:pt x="2035" y="3393"/>
                    </a:lnTo>
                    <a:lnTo>
                      <a:pt x="2035" y="1697"/>
                    </a:lnTo>
                    <a:moveTo>
                      <a:pt x="2544" y="1697"/>
                    </a:moveTo>
                    <a:lnTo>
                      <a:pt x="3561" y="1697"/>
                    </a:lnTo>
                    <a:moveTo>
                      <a:pt x="2544" y="2375"/>
                    </a:moveTo>
                    <a:lnTo>
                      <a:pt x="3561" y="2375"/>
                    </a:lnTo>
                    <a:moveTo>
                      <a:pt x="2544" y="3054"/>
                    </a:moveTo>
                    <a:lnTo>
                      <a:pt x="3222" y="3054"/>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7" name="Group 6">
            <a:extLst>
              <a:ext uri="{FF2B5EF4-FFF2-40B4-BE49-F238E27FC236}">
                <a16:creationId xmlns:a16="http://schemas.microsoft.com/office/drawing/2014/main" id="{B62E52A3-4FD7-4A78-9B5C-1AE2C54A74F4}"/>
              </a:ext>
            </a:extLst>
          </p:cNvPr>
          <p:cNvGrpSpPr/>
          <p:nvPr/>
        </p:nvGrpSpPr>
        <p:grpSpPr>
          <a:xfrm>
            <a:off x="2184394" y="2457785"/>
            <a:ext cx="1219010" cy="755731"/>
            <a:chOff x="2184394" y="2457785"/>
            <a:chExt cx="1219010" cy="755731"/>
          </a:xfrm>
        </p:grpSpPr>
        <p:sp>
          <p:nvSpPr>
            <p:cNvPr id="77" name="Eye" title="Icon of an eyeball">
              <a:extLst>
                <a:ext uri="{FF2B5EF4-FFF2-40B4-BE49-F238E27FC236}">
                  <a16:creationId xmlns:a16="http://schemas.microsoft.com/office/drawing/2014/main" id="{0B899F4D-E7B3-469A-B17A-FAC8B260D31B}"/>
                </a:ext>
              </a:extLst>
            </p:cNvPr>
            <p:cNvSpPr>
              <a:spLocks noChangeAspect="1" noEditPoints="1"/>
            </p:cNvSpPr>
            <p:nvPr/>
          </p:nvSpPr>
          <p:spPr bwMode="auto">
            <a:xfrm>
              <a:off x="2184394" y="2457785"/>
              <a:ext cx="1219010" cy="673036"/>
            </a:xfrm>
            <a:custGeom>
              <a:avLst/>
              <a:gdLst>
                <a:gd name="T0" fmla="*/ 3 w 346"/>
                <a:gd name="T1" fmla="*/ 91 h 190"/>
                <a:gd name="T2" fmla="*/ 173 w 346"/>
                <a:gd name="T3" fmla="*/ 0 h 190"/>
                <a:gd name="T4" fmla="*/ 346 w 346"/>
                <a:gd name="T5" fmla="*/ 95 h 190"/>
                <a:gd name="T6" fmla="*/ 173 w 346"/>
                <a:gd name="T7" fmla="*/ 190 h 190"/>
                <a:gd name="T8" fmla="*/ 6 w 346"/>
                <a:gd name="T9" fmla="*/ 102 h 190"/>
                <a:gd name="T10" fmla="*/ 0 w 346"/>
                <a:gd name="T11" fmla="*/ 95 h 190"/>
                <a:gd name="T12" fmla="*/ 3 w 346"/>
                <a:gd name="T13" fmla="*/ 91 h 190"/>
                <a:gd name="T14" fmla="*/ 173 w 346"/>
                <a:gd name="T15" fmla="*/ 0 h 190"/>
                <a:gd name="T16" fmla="*/ 73 w 346"/>
                <a:gd name="T17" fmla="*/ 95 h 190"/>
                <a:gd name="T18" fmla="*/ 173 w 346"/>
                <a:gd name="T19" fmla="*/ 190 h 190"/>
                <a:gd name="T20" fmla="*/ 273 w 346"/>
                <a:gd name="T21" fmla="*/ 95 h 190"/>
                <a:gd name="T22" fmla="*/ 173 w 346"/>
                <a:gd name="T23" fmla="*/ 0 h 190"/>
                <a:gd name="T24" fmla="*/ 173 w 346"/>
                <a:gd name="T25" fmla="*/ 56 h 190"/>
                <a:gd name="T26" fmla="*/ 134 w 346"/>
                <a:gd name="T27" fmla="*/ 95 h 190"/>
                <a:gd name="T28" fmla="*/ 173 w 346"/>
                <a:gd name="T29" fmla="*/ 135 h 190"/>
                <a:gd name="T30" fmla="*/ 213 w 346"/>
                <a:gd name="T31" fmla="*/ 95 h 190"/>
                <a:gd name="T32" fmla="*/ 173 w 346"/>
                <a:gd name="T33" fmla="*/ 5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6" h="190">
                  <a:moveTo>
                    <a:pt x="3" y="91"/>
                  </a:moveTo>
                  <a:cubicBezTo>
                    <a:pt x="17" y="73"/>
                    <a:pt x="77" y="0"/>
                    <a:pt x="173" y="0"/>
                  </a:cubicBezTo>
                  <a:cubicBezTo>
                    <a:pt x="283" y="0"/>
                    <a:pt x="346" y="95"/>
                    <a:pt x="346" y="95"/>
                  </a:cubicBezTo>
                  <a:cubicBezTo>
                    <a:pt x="346" y="95"/>
                    <a:pt x="283" y="190"/>
                    <a:pt x="173" y="190"/>
                  </a:cubicBezTo>
                  <a:cubicBezTo>
                    <a:pt x="82" y="190"/>
                    <a:pt x="23" y="125"/>
                    <a:pt x="6" y="102"/>
                  </a:cubicBezTo>
                  <a:cubicBezTo>
                    <a:pt x="2" y="98"/>
                    <a:pt x="0" y="95"/>
                    <a:pt x="0" y="95"/>
                  </a:cubicBezTo>
                  <a:cubicBezTo>
                    <a:pt x="0" y="95"/>
                    <a:pt x="1" y="94"/>
                    <a:pt x="3" y="91"/>
                  </a:cubicBezTo>
                  <a:close/>
                  <a:moveTo>
                    <a:pt x="173" y="0"/>
                  </a:moveTo>
                  <a:cubicBezTo>
                    <a:pt x="118" y="0"/>
                    <a:pt x="73" y="42"/>
                    <a:pt x="73" y="95"/>
                  </a:cubicBezTo>
                  <a:cubicBezTo>
                    <a:pt x="73" y="148"/>
                    <a:pt x="118" y="190"/>
                    <a:pt x="173" y="190"/>
                  </a:cubicBezTo>
                  <a:cubicBezTo>
                    <a:pt x="228" y="190"/>
                    <a:pt x="273" y="148"/>
                    <a:pt x="273" y="95"/>
                  </a:cubicBezTo>
                  <a:cubicBezTo>
                    <a:pt x="273" y="42"/>
                    <a:pt x="228" y="0"/>
                    <a:pt x="173" y="0"/>
                  </a:cubicBezTo>
                  <a:close/>
                  <a:moveTo>
                    <a:pt x="173" y="56"/>
                  </a:moveTo>
                  <a:cubicBezTo>
                    <a:pt x="151" y="56"/>
                    <a:pt x="134" y="73"/>
                    <a:pt x="134" y="95"/>
                  </a:cubicBezTo>
                  <a:cubicBezTo>
                    <a:pt x="134" y="117"/>
                    <a:pt x="151" y="135"/>
                    <a:pt x="173" y="135"/>
                  </a:cubicBezTo>
                  <a:cubicBezTo>
                    <a:pt x="195" y="135"/>
                    <a:pt x="213" y="117"/>
                    <a:pt x="213" y="95"/>
                  </a:cubicBezTo>
                  <a:cubicBezTo>
                    <a:pt x="213" y="73"/>
                    <a:pt x="195" y="56"/>
                    <a:pt x="173" y="56"/>
                  </a:cubicBez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nvGrpSpPr>
            <p:cNvPr id="6" name="Group 5">
              <a:extLst>
                <a:ext uri="{FF2B5EF4-FFF2-40B4-BE49-F238E27FC236}">
                  <a16:creationId xmlns:a16="http://schemas.microsoft.com/office/drawing/2014/main" id="{9172E651-5AD6-4637-B572-1F86E0F5B869}"/>
                </a:ext>
              </a:extLst>
            </p:cNvPr>
            <p:cNvGrpSpPr/>
            <p:nvPr/>
          </p:nvGrpSpPr>
          <p:grpSpPr>
            <a:xfrm>
              <a:off x="2973970" y="2784082"/>
              <a:ext cx="429434" cy="429434"/>
              <a:chOff x="3379383" y="2953862"/>
              <a:chExt cx="429434" cy="429434"/>
            </a:xfrm>
          </p:grpSpPr>
          <p:sp>
            <p:nvSpPr>
              <p:cNvPr id="4" name="Oval 3">
                <a:extLst>
                  <a:ext uri="{FF2B5EF4-FFF2-40B4-BE49-F238E27FC236}">
                    <a16:creationId xmlns:a16="http://schemas.microsoft.com/office/drawing/2014/main" id="{A34A9C21-9D5B-4F35-B65C-F2A994FF953E}"/>
                  </a:ext>
                </a:extLst>
              </p:cNvPr>
              <p:cNvSpPr/>
              <p:nvPr/>
            </p:nvSpPr>
            <p:spPr bwMode="auto">
              <a:xfrm>
                <a:off x="3379383" y="2953862"/>
                <a:ext cx="429434" cy="429434"/>
              </a:xfrm>
              <a:prstGeom prst="ellipse">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7" name="check 3" title="Icon of a checkmark with a circle around it">
                <a:extLst>
                  <a:ext uri="{FF2B5EF4-FFF2-40B4-BE49-F238E27FC236}">
                    <a16:creationId xmlns:a16="http://schemas.microsoft.com/office/drawing/2014/main" id="{3B9B0147-ADD6-4167-8A3E-0A7376CEEA9A}"/>
                  </a:ext>
                </a:extLst>
              </p:cNvPr>
              <p:cNvSpPr>
                <a:spLocks noChangeAspect="1" noEditPoints="1"/>
              </p:cNvSpPr>
              <p:nvPr/>
            </p:nvSpPr>
            <p:spPr bwMode="auto">
              <a:xfrm>
                <a:off x="3410154" y="2985699"/>
                <a:ext cx="367893" cy="365760"/>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2" name="Group 11">
            <a:extLst>
              <a:ext uri="{FF2B5EF4-FFF2-40B4-BE49-F238E27FC236}">
                <a16:creationId xmlns:a16="http://schemas.microsoft.com/office/drawing/2014/main" id="{800E568E-F82C-4C22-9958-E434AE9030F8}"/>
              </a:ext>
            </a:extLst>
          </p:cNvPr>
          <p:cNvGrpSpPr/>
          <p:nvPr/>
        </p:nvGrpSpPr>
        <p:grpSpPr>
          <a:xfrm>
            <a:off x="5790667" y="2365699"/>
            <a:ext cx="825424" cy="970589"/>
            <a:chOff x="5781142" y="2365699"/>
            <a:chExt cx="825424" cy="970589"/>
          </a:xfrm>
        </p:grpSpPr>
        <p:sp>
          <p:nvSpPr>
            <p:cNvPr id="85" name="DeveloperTools_EC7A" title="Icon of a wrench and a screwdriver">
              <a:extLst>
                <a:ext uri="{FF2B5EF4-FFF2-40B4-BE49-F238E27FC236}">
                  <a16:creationId xmlns:a16="http://schemas.microsoft.com/office/drawing/2014/main" id="{2A6DE8E0-E800-4817-A09C-4E9844B5DF1B}"/>
                </a:ext>
              </a:extLst>
            </p:cNvPr>
            <p:cNvSpPr>
              <a:spLocks noChangeAspect="1" noEditPoints="1"/>
            </p:cNvSpPr>
            <p:nvPr/>
          </p:nvSpPr>
          <p:spPr bwMode="auto">
            <a:xfrm>
              <a:off x="5781142" y="2365699"/>
              <a:ext cx="544032" cy="857208"/>
            </a:xfrm>
            <a:custGeom>
              <a:avLst/>
              <a:gdLst>
                <a:gd name="T0" fmla="*/ 765 w 2384"/>
                <a:gd name="T1" fmla="*/ 958 h 3756"/>
                <a:gd name="T2" fmla="*/ 765 w 2384"/>
                <a:gd name="T3" fmla="*/ 3500 h 3756"/>
                <a:gd name="T4" fmla="*/ 509 w 2384"/>
                <a:gd name="T5" fmla="*/ 3756 h 3756"/>
                <a:gd name="T6" fmla="*/ 509 w 2384"/>
                <a:gd name="T7" fmla="*/ 3756 h 3756"/>
                <a:gd name="T8" fmla="*/ 253 w 2384"/>
                <a:gd name="T9" fmla="*/ 3500 h 3756"/>
                <a:gd name="T10" fmla="*/ 253 w 2384"/>
                <a:gd name="T11" fmla="*/ 958 h 3756"/>
                <a:gd name="T12" fmla="*/ 0 w 2384"/>
                <a:gd name="T13" fmla="*/ 518 h 3756"/>
                <a:gd name="T14" fmla="*/ 509 w 2384"/>
                <a:gd name="T15" fmla="*/ 9 h 3756"/>
                <a:gd name="T16" fmla="*/ 1018 w 2384"/>
                <a:gd name="T17" fmla="*/ 518 h 3756"/>
                <a:gd name="T18" fmla="*/ 765 w 2384"/>
                <a:gd name="T19" fmla="*/ 958 h 3756"/>
                <a:gd name="T20" fmla="*/ 1503 w 2384"/>
                <a:gd name="T21" fmla="*/ 2012 h 3756"/>
                <a:gd name="T22" fmla="*/ 1503 w 2384"/>
                <a:gd name="T23" fmla="*/ 3500 h 3756"/>
                <a:gd name="T24" fmla="*/ 1759 w 2384"/>
                <a:gd name="T25" fmla="*/ 3756 h 3756"/>
                <a:gd name="T26" fmla="*/ 1759 w 2384"/>
                <a:gd name="T27" fmla="*/ 3756 h 3756"/>
                <a:gd name="T28" fmla="*/ 2015 w 2384"/>
                <a:gd name="T29" fmla="*/ 3500 h 3756"/>
                <a:gd name="T30" fmla="*/ 2015 w 2384"/>
                <a:gd name="T31" fmla="*/ 2012 h 3756"/>
                <a:gd name="T32" fmla="*/ 509 w 2384"/>
                <a:gd name="T33" fmla="*/ 0 h 3756"/>
                <a:gd name="T34" fmla="*/ 509 w 2384"/>
                <a:gd name="T35" fmla="*/ 509 h 3756"/>
                <a:gd name="T36" fmla="*/ 1134 w 2384"/>
                <a:gd name="T37" fmla="*/ 2012 h 3756"/>
                <a:gd name="T38" fmla="*/ 2384 w 2384"/>
                <a:gd name="T39" fmla="*/ 2012 h 3756"/>
                <a:gd name="T40" fmla="*/ 1759 w 2384"/>
                <a:gd name="T41" fmla="*/ 2012 h 3756"/>
                <a:gd name="T42" fmla="*/ 1759 w 2384"/>
                <a:gd name="T43" fmla="*/ 711 h 3756"/>
                <a:gd name="T44" fmla="*/ 2015 w 2384"/>
                <a:gd name="T45" fmla="*/ 9 h 3756"/>
                <a:gd name="T46" fmla="*/ 1503 w 2384"/>
                <a:gd name="T47" fmla="*/ 9 h 3756"/>
                <a:gd name="T48" fmla="*/ 1503 w 2384"/>
                <a:gd name="T49" fmla="*/ 510 h 3756"/>
                <a:gd name="T50" fmla="*/ 1759 w 2384"/>
                <a:gd name="T51" fmla="*/ 756 h 3756"/>
                <a:gd name="T52" fmla="*/ 2015 w 2384"/>
                <a:gd name="T53" fmla="*/ 510 h 3756"/>
                <a:gd name="T54" fmla="*/ 2015 w 2384"/>
                <a:gd name="T55" fmla="*/ 9 h 3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84" h="3756">
                  <a:moveTo>
                    <a:pt x="765" y="958"/>
                  </a:moveTo>
                  <a:cubicBezTo>
                    <a:pt x="765" y="3500"/>
                    <a:pt x="765" y="3500"/>
                    <a:pt x="765" y="3500"/>
                  </a:cubicBezTo>
                  <a:cubicBezTo>
                    <a:pt x="765" y="3641"/>
                    <a:pt x="650" y="3756"/>
                    <a:pt x="509" y="3756"/>
                  </a:cubicBezTo>
                  <a:cubicBezTo>
                    <a:pt x="509" y="3756"/>
                    <a:pt x="509" y="3756"/>
                    <a:pt x="509" y="3756"/>
                  </a:cubicBezTo>
                  <a:cubicBezTo>
                    <a:pt x="368" y="3756"/>
                    <a:pt x="253" y="3641"/>
                    <a:pt x="253" y="3500"/>
                  </a:cubicBezTo>
                  <a:cubicBezTo>
                    <a:pt x="253" y="958"/>
                    <a:pt x="253" y="958"/>
                    <a:pt x="253" y="958"/>
                  </a:cubicBezTo>
                  <a:cubicBezTo>
                    <a:pt x="102" y="869"/>
                    <a:pt x="0" y="706"/>
                    <a:pt x="0" y="518"/>
                  </a:cubicBezTo>
                  <a:cubicBezTo>
                    <a:pt x="0" y="237"/>
                    <a:pt x="228" y="9"/>
                    <a:pt x="509" y="9"/>
                  </a:cubicBezTo>
                  <a:cubicBezTo>
                    <a:pt x="790" y="9"/>
                    <a:pt x="1018" y="237"/>
                    <a:pt x="1018" y="518"/>
                  </a:cubicBezTo>
                  <a:cubicBezTo>
                    <a:pt x="1018" y="706"/>
                    <a:pt x="916" y="869"/>
                    <a:pt x="765" y="958"/>
                  </a:cubicBezTo>
                  <a:close/>
                  <a:moveTo>
                    <a:pt x="1503" y="2012"/>
                  </a:moveTo>
                  <a:cubicBezTo>
                    <a:pt x="1503" y="3500"/>
                    <a:pt x="1503" y="3500"/>
                    <a:pt x="1503" y="3500"/>
                  </a:cubicBezTo>
                  <a:cubicBezTo>
                    <a:pt x="1503" y="3641"/>
                    <a:pt x="1618" y="3756"/>
                    <a:pt x="1759" y="3756"/>
                  </a:cubicBezTo>
                  <a:cubicBezTo>
                    <a:pt x="1759" y="3756"/>
                    <a:pt x="1759" y="3756"/>
                    <a:pt x="1759" y="3756"/>
                  </a:cubicBezTo>
                  <a:cubicBezTo>
                    <a:pt x="1900" y="3756"/>
                    <a:pt x="2015" y="3641"/>
                    <a:pt x="2015" y="3500"/>
                  </a:cubicBezTo>
                  <a:cubicBezTo>
                    <a:pt x="2015" y="2012"/>
                    <a:pt x="2015" y="2012"/>
                    <a:pt x="2015" y="2012"/>
                  </a:cubicBezTo>
                  <a:moveTo>
                    <a:pt x="509" y="0"/>
                  </a:moveTo>
                  <a:cubicBezTo>
                    <a:pt x="509" y="509"/>
                    <a:pt x="509" y="509"/>
                    <a:pt x="509" y="509"/>
                  </a:cubicBezTo>
                  <a:moveTo>
                    <a:pt x="1134" y="2012"/>
                  </a:moveTo>
                  <a:cubicBezTo>
                    <a:pt x="2384" y="2012"/>
                    <a:pt x="2384" y="2012"/>
                    <a:pt x="2384" y="2012"/>
                  </a:cubicBezTo>
                  <a:moveTo>
                    <a:pt x="1759" y="2012"/>
                  </a:moveTo>
                  <a:cubicBezTo>
                    <a:pt x="1759" y="711"/>
                    <a:pt x="1759" y="711"/>
                    <a:pt x="1759" y="711"/>
                  </a:cubicBezTo>
                  <a:moveTo>
                    <a:pt x="2015" y="9"/>
                  </a:moveTo>
                  <a:cubicBezTo>
                    <a:pt x="1503" y="9"/>
                    <a:pt x="1503" y="9"/>
                    <a:pt x="1503" y="9"/>
                  </a:cubicBezTo>
                  <a:cubicBezTo>
                    <a:pt x="1503" y="510"/>
                    <a:pt x="1503" y="510"/>
                    <a:pt x="1503" y="510"/>
                  </a:cubicBezTo>
                  <a:cubicBezTo>
                    <a:pt x="1759" y="756"/>
                    <a:pt x="1759" y="756"/>
                    <a:pt x="1759" y="756"/>
                  </a:cubicBezTo>
                  <a:cubicBezTo>
                    <a:pt x="2015" y="510"/>
                    <a:pt x="2015" y="510"/>
                    <a:pt x="2015" y="510"/>
                  </a:cubicBezTo>
                  <a:lnTo>
                    <a:pt x="2015" y="9"/>
                  </a:ln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Oval 38">
              <a:extLst>
                <a:ext uri="{FF2B5EF4-FFF2-40B4-BE49-F238E27FC236}">
                  <a16:creationId xmlns:a16="http://schemas.microsoft.com/office/drawing/2014/main" id="{79F61A73-F630-4BEC-84B9-D8CFD9AC8F65}"/>
                </a:ext>
              </a:extLst>
            </p:cNvPr>
            <p:cNvSpPr/>
            <p:nvPr/>
          </p:nvSpPr>
          <p:spPr bwMode="auto">
            <a:xfrm flipH="1">
              <a:off x="6177132" y="2906854"/>
              <a:ext cx="429434" cy="429434"/>
            </a:xfrm>
            <a:prstGeom prst="ellipse">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2" name="Processing_E9F5" title="Icon of two interlocked gears">
              <a:extLst>
                <a:ext uri="{FF2B5EF4-FFF2-40B4-BE49-F238E27FC236}">
                  <a16:creationId xmlns:a16="http://schemas.microsoft.com/office/drawing/2014/main" id="{01E8BE50-83DA-497D-ABCF-3AF2E5346777}"/>
                </a:ext>
              </a:extLst>
            </p:cNvPr>
            <p:cNvSpPr>
              <a:spLocks noChangeAspect="1" noEditPoints="1"/>
            </p:cNvSpPr>
            <p:nvPr/>
          </p:nvSpPr>
          <p:spPr bwMode="auto">
            <a:xfrm rot="20700000" flipH="1">
              <a:off x="6185879" y="2839268"/>
              <a:ext cx="419963" cy="365760"/>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15">
            <a:extLst>
              <a:ext uri="{FF2B5EF4-FFF2-40B4-BE49-F238E27FC236}">
                <a16:creationId xmlns:a16="http://schemas.microsoft.com/office/drawing/2014/main" id="{A637B092-576A-4B4E-ACB1-31447D8D114D}"/>
              </a:ext>
            </a:extLst>
          </p:cNvPr>
          <p:cNvGrpSpPr/>
          <p:nvPr/>
        </p:nvGrpSpPr>
        <p:grpSpPr>
          <a:xfrm>
            <a:off x="9118635" y="2364439"/>
            <a:ext cx="1014020" cy="851902"/>
            <a:chOff x="9118635" y="2364439"/>
            <a:chExt cx="1014020" cy="851902"/>
          </a:xfrm>
        </p:grpSpPr>
        <p:sp>
          <p:nvSpPr>
            <p:cNvPr id="87" name="location_3" title="Icon of a map with a pin in it">
              <a:extLst>
                <a:ext uri="{FF2B5EF4-FFF2-40B4-BE49-F238E27FC236}">
                  <a16:creationId xmlns:a16="http://schemas.microsoft.com/office/drawing/2014/main" id="{3302D465-73EC-4FC2-8576-5A652D233484}"/>
                </a:ext>
              </a:extLst>
            </p:cNvPr>
            <p:cNvSpPr>
              <a:spLocks noChangeAspect="1" noEditPoints="1"/>
            </p:cNvSpPr>
            <p:nvPr/>
          </p:nvSpPr>
          <p:spPr bwMode="auto">
            <a:xfrm>
              <a:off x="9118635" y="2364439"/>
              <a:ext cx="1014020" cy="851902"/>
            </a:xfrm>
            <a:custGeom>
              <a:avLst/>
              <a:gdLst>
                <a:gd name="T0" fmla="*/ 84 w 360"/>
                <a:gd name="T1" fmla="*/ 109 h 302"/>
                <a:gd name="T2" fmla="*/ 276 w 360"/>
                <a:gd name="T3" fmla="*/ 109 h 302"/>
                <a:gd name="T4" fmla="*/ 360 w 360"/>
                <a:gd name="T5" fmla="*/ 302 h 302"/>
                <a:gd name="T6" fmla="*/ 0 w 360"/>
                <a:gd name="T7" fmla="*/ 302 h 302"/>
                <a:gd name="T8" fmla="*/ 84 w 360"/>
                <a:gd name="T9" fmla="*/ 109 h 302"/>
                <a:gd name="T10" fmla="*/ 180 w 360"/>
                <a:gd name="T11" fmla="*/ 72 h 302"/>
                <a:gd name="T12" fmla="*/ 216 w 360"/>
                <a:gd name="T13" fmla="*/ 36 h 302"/>
                <a:gd name="T14" fmla="*/ 180 w 360"/>
                <a:gd name="T15" fmla="*/ 0 h 302"/>
                <a:gd name="T16" fmla="*/ 144 w 360"/>
                <a:gd name="T17" fmla="*/ 36 h 302"/>
                <a:gd name="T18" fmla="*/ 180 w 360"/>
                <a:gd name="T19" fmla="*/ 72 h 302"/>
                <a:gd name="T20" fmla="*/ 180 w 360"/>
                <a:gd name="T21" fmla="*/ 72 h 302"/>
                <a:gd name="T22" fmla="*/ 180 w 360"/>
                <a:gd name="T23" fmla="*/ 216 h 302"/>
                <a:gd name="T24" fmla="*/ 36 w 360"/>
                <a:gd name="T25" fmla="*/ 218 h 302"/>
                <a:gd name="T26" fmla="*/ 323 w 360"/>
                <a:gd name="T27" fmla="*/ 218 h 302"/>
                <a:gd name="T28" fmla="*/ 111 w 360"/>
                <a:gd name="T29" fmla="*/ 218 h 302"/>
                <a:gd name="T30" fmla="*/ 94 w 360"/>
                <a:gd name="T31" fmla="*/ 302 h 302"/>
                <a:gd name="T32" fmla="*/ 267 w 360"/>
                <a:gd name="T33" fmla="*/ 302 h 302"/>
                <a:gd name="T34" fmla="*/ 222 w 360"/>
                <a:gd name="T35" fmla="*/ 109 h 302"/>
                <a:gd name="T36" fmla="*/ 236 w 360"/>
                <a:gd name="T37" fmla="*/ 169 h 302"/>
                <a:gd name="T38" fmla="*/ 302 w 360"/>
                <a:gd name="T39" fmla="*/ 169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0" h="302">
                  <a:moveTo>
                    <a:pt x="84" y="109"/>
                  </a:moveTo>
                  <a:cubicBezTo>
                    <a:pt x="276" y="109"/>
                    <a:pt x="276" y="109"/>
                    <a:pt x="276" y="109"/>
                  </a:cubicBezTo>
                  <a:cubicBezTo>
                    <a:pt x="360" y="302"/>
                    <a:pt x="360" y="302"/>
                    <a:pt x="360" y="302"/>
                  </a:cubicBezTo>
                  <a:cubicBezTo>
                    <a:pt x="0" y="302"/>
                    <a:pt x="0" y="302"/>
                    <a:pt x="0" y="302"/>
                  </a:cubicBezTo>
                  <a:lnTo>
                    <a:pt x="84" y="109"/>
                  </a:lnTo>
                  <a:close/>
                  <a:moveTo>
                    <a:pt x="180" y="72"/>
                  </a:moveTo>
                  <a:cubicBezTo>
                    <a:pt x="200" y="72"/>
                    <a:pt x="216" y="56"/>
                    <a:pt x="216" y="36"/>
                  </a:cubicBezTo>
                  <a:cubicBezTo>
                    <a:pt x="216" y="16"/>
                    <a:pt x="200" y="0"/>
                    <a:pt x="180" y="0"/>
                  </a:cubicBezTo>
                  <a:cubicBezTo>
                    <a:pt x="160" y="0"/>
                    <a:pt x="144" y="16"/>
                    <a:pt x="144" y="36"/>
                  </a:cubicBezTo>
                  <a:cubicBezTo>
                    <a:pt x="144" y="56"/>
                    <a:pt x="160" y="72"/>
                    <a:pt x="180" y="72"/>
                  </a:cubicBezTo>
                  <a:close/>
                  <a:moveTo>
                    <a:pt x="180" y="72"/>
                  </a:moveTo>
                  <a:cubicBezTo>
                    <a:pt x="180" y="216"/>
                    <a:pt x="180" y="216"/>
                    <a:pt x="180" y="216"/>
                  </a:cubicBezTo>
                  <a:moveTo>
                    <a:pt x="36" y="218"/>
                  </a:moveTo>
                  <a:cubicBezTo>
                    <a:pt x="323" y="218"/>
                    <a:pt x="323" y="218"/>
                    <a:pt x="323" y="218"/>
                  </a:cubicBezTo>
                  <a:moveTo>
                    <a:pt x="111" y="218"/>
                  </a:moveTo>
                  <a:cubicBezTo>
                    <a:pt x="94" y="302"/>
                    <a:pt x="94" y="302"/>
                    <a:pt x="94" y="302"/>
                  </a:cubicBezTo>
                  <a:moveTo>
                    <a:pt x="267" y="302"/>
                  </a:moveTo>
                  <a:cubicBezTo>
                    <a:pt x="222" y="109"/>
                    <a:pt x="222" y="109"/>
                    <a:pt x="222" y="109"/>
                  </a:cubicBezTo>
                  <a:moveTo>
                    <a:pt x="236" y="169"/>
                  </a:moveTo>
                  <a:cubicBezTo>
                    <a:pt x="302" y="169"/>
                    <a:pt x="302" y="169"/>
                    <a:pt x="302" y="169"/>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13" name="Freeform: Shape 12">
              <a:extLst>
                <a:ext uri="{FF2B5EF4-FFF2-40B4-BE49-F238E27FC236}">
                  <a16:creationId xmlns:a16="http://schemas.microsoft.com/office/drawing/2014/main" id="{0B306499-C7BC-47BA-AC84-638B3416BF1F}"/>
                </a:ext>
              </a:extLst>
            </p:cNvPr>
            <p:cNvSpPr/>
            <p:nvPr/>
          </p:nvSpPr>
          <p:spPr bwMode="auto">
            <a:xfrm>
              <a:off x="9626280" y="2570161"/>
              <a:ext cx="45719" cy="404813"/>
            </a:xfrm>
            <a:custGeom>
              <a:avLst/>
              <a:gdLst>
                <a:gd name="connsiteX0" fmla="*/ 0 w 0"/>
                <a:gd name="connsiteY0" fmla="*/ 0 h 419100"/>
                <a:gd name="connsiteX1" fmla="*/ 0 w 0"/>
                <a:gd name="connsiteY1" fmla="*/ 419100 h 419100"/>
              </a:gdLst>
              <a:ahLst/>
              <a:cxnLst>
                <a:cxn ang="0">
                  <a:pos x="connsiteX0" y="connsiteY0"/>
                </a:cxn>
                <a:cxn ang="0">
                  <a:pos x="connsiteX1" y="connsiteY1"/>
                </a:cxn>
              </a:cxnLst>
              <a:rect l="l" t="t" r="r" b="b"/>
              <a:pathLst>
                <a:path h="419100">
                  <a:moveTo>
                    <a:pt x="0" y="0"/>
                  </a:moveTo>
                  <a:lnTo>
                    <a:pt x="0" y="419100"/>
                  </a:lnTo>
                </a:path>
              </a:pathLst>
            </a:custGeom>
            <a:noFill/>
            <a:ln w="1778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14" name="Oval 13">
              <a:extLst>
                <a:ext uri="{FF2B5EF4-FFF2-40B4-BE49-F238E27FC236}">
                  <a16:creationId xmlns:a16="http://schemas.microsoft.com/office/drawing/2014/main" id="{42A4383D-5D6E-453A-97B6-76CCFFD8CB4A}"/>
                </a:ext>
              </a:extLst>
            </p:cNvPr>
            <p:cNvSpPr/>
            <p:nvPr/>
          </p:nvSpPr>
          <p:spPr bwMode="auto">
            <a:xfrm>
              <a:off x="9522758" y="2364439"/>
              <a:ext cx="203218" cy="203218"/>
            </a:xfrm>
            <a:prstGeom prst="ellipse">
              <a:avLst/>
            </a:prstGeom>
            <a:noFill/>
            <a:ln w="1778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dirty="0" err="1">
                <a:gradFill>
                  <a:gsLst>
                    <a:gs pos="0">
                      <a:srgbClr val="505050"/>
                    </a:gs>
                    <a:gs pos="100000">
                      <a:srgbClr val="505050"/>
                    </a:gs>
                  </a:gsLst>
                  <a:lin ang="5400000" scaled="1"/>
                </a:gradFill>
              </a:endParaRPr>
            </a:p>
          </p:txBody>
        </p:sp>
      </p:grpSp>
    </p:spTree>
    <p:extLst>
      <p:ext uri="{BB962C8B-B14F-4D97-AF65-F5344CB8AC3E}">
        <p14:creationId xmlns:p14="http://schemas.microsoft.com/office/powerpoint/2010/main" val="19129928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3.0942E-6 -2.09714E-6 L -3.0942E-6 0.02156 " pathEditMode="relative" rAng="0" ptsTypes="AA">
                                      <p:cBhvr>
                                        <p:cTn id="9" dur="750" spd="-100000" fill="hold"/>
                                        <p:tgtEl>
                                          <p:spTgt spid="7"/>
                                        </p:tgtEl>
                                        <p:attrNameLst>
                                          <p:attrName>ppt_x</p:attrName>
                                          <p:attrName>ppt_y</p:attrName>
                                        </p:attrNameLst>
                                      </p:cBhvr>
                                      <p:rCtr x="0" y="1067"/>
                                    </p:animMotion>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42" presetClass="path" presetSubtype="0" decel="100000" fill="hold" nodeType="withEffect">
                                  <p:stCondLst>
                                    <p:cond delay="0"/>
                                  </p:stCondLst>
                                  <p:childTnLst>
                                    <p:animMotion origin="layout" path="M -3.0942E-6 -2.09714E-6 L -3.0942E-6 0.02156 " pathEditMode="relative" rAng="0" ptsTypes="AA">
                                      <p:cBhvr>
                                        <p:cTn id="14" dur="750" spd="-100000" fill="hold"/>
                                        <p:tgtEl>
                                          <p:spTgt spid="12"/>
                                        </p:tgtEl>
                                        <p:attrNameLst>
                                          <p:attrName>ppt_x</p:attrName>
                                          <p:attrName>ppt_y</p:attrName>
                                        </p:attrNameLst>
                                      </p:cBhvr>
                                      <p:rCtr x="0" y="1067"/>
                                    </p:animMotion>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42" presetClass="path" presetSubtype="0" decel="100000" fill="hold" nodeType="withEffect">
                                  <p:stCondLst>
                                    <p:cond delay="0"/>
                                  </p:stCondLst>
                                  <p:childTnLst>
                                    <p:animMotion origin="layout" path="M -3.0942E-6 -2.09714E-6 L -3.0942E-6 0.02156 " pathEditMode="relative" rAng="0" ptsTypes="AA">
                                      <p:cBhvr>
                                        <p:cTn id="19" dur="750" spd="-100000" fill="hold"/>
                                        <p:tgtEl>
                                          <p:spTgt spid="16"/>
                                        </p:tgtEl>
                                        <p:attrNameLst>
                                          <p:attrName>ppt_x</p:attrName>
                                          <p:attrName>ppt_y</p:attrName>
                                        </p:attrNameLst>
                                      </p:cBhvr>
                                      <p:rCtr x="0" y="1067"/>
                                    </p:animMotion>
                                  </p:childTnLst>
                                </p:cTn>
                              </p:par>
                              <p:par>
                                <p:cTn id="20" presetID="10" presetClass="entr" presetSubtype="0" fill="hold" grpId="0" nodeType="withEffect">
                                  <p:stCondLst>
                                    <p:cond delay="20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par>
                                <p:cTn id="23" presetID="42" presetClass="path" presetSubtype="0" decel="100000" fill="hold" grpId="1" nodeType="withEffect">
                                  <p:stCondLst>
                                    <p:cond delay="200"/>
                                  </p:stCondLst>
                                  <p:childTnLst>
                                    <p:animMotion origin="layout" path="M -3.0942E-6 6.40036E-7 L -3.0942E-6 0.02156 " pathEditMode="relative" rAng="0" ptsTypes="AA">
                                      <p:cBhvr>
                                        <p:cTn id="24" dur="750" spd="-100000" fill="hold"/>
                                        <p:tgtEl>
                                          <p:spTgt spid="45"/>
                                        </p:tgtEl>
                                        <p:attrNameLst>
                                          <p:attrName>ppt_x</p:attrName>
                                          <p:attrName>ppt_y</p:attrName>
                                        </p:attrNameLst>
                                      </p:cBhvr>
                                      <p:rCtr x="0" y="1067"/>
                                    </p:animMotion>
                                  </p:childTnLst>
                                </p:cTn>
                              </p:par>
                              <p:par>
                                <p:cTn id="25" presetID="10" presetClass="entr" presetSubtype="0" fill="hold" grpId="0" nodeType="withEffect">
                                  <p:stCondLst>
                                    <p:cond delay="2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42" presetClass="path" presetSubtype="0" decel="100000" fill="hold" grpId="1" nodeType="withEffect">
                                  <p:stCondLst>
                                    <p:cond delay="200"/>
                                  </p:stCondLst>
                                  <p:childTnLst>
                                    <p:animMotion origin="layout" path="M -3.0942E-6 6.40036E-7 L -3.0942E-6 0.02156 " pathEditMode="relative" rAng="0" ptsTypes="AA">
                                      <p:cBhvr>
                                        <p:cTn id="29" dur="750" spd="-100000" fill="hold"/>
                                        <p:tgtEl>
                                          <p:spTgt spid="17"/>
                                        </p:tgtEl>
                                        <p:attrNameLst>
                                          <p:attrName>ppt_x</p:attrName>
                                          <p:attrName>ppt_y</p:attrName>
                                        </p:attrNameLst>
                                      </p:cBhvr>
                                      <p:rCtr x="0" y="1067"/>
                                    </p:animMotion>
                                  </p:childTnLst>
                                </p:cTn>
                              </p:par>
                              <p:par>
                                <p:cTn id="30" presetID="10" presetClass="entr" presetSubtype="0" fill="hold" grpId="0" nodeType="withEffect">
                                  <p:stCondLst>
                                    <p:cond delay="20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42" presetClass="path" presetSubtype="0" decel="100000" fill="hold" grpId="1" nodeType="withEffect">
                                  <p:stCondLst>
                                    <p:cond delay="200"/>
                                  </p:stCondLst>
                                  <p:childTnLst>
                                    <p:animMotion origin="layout" path="M -3.0942E-6 6.40036E-7 L -3.0942E-6 0.02156 " pathEditMode="relative" rAng="0" ptsTypes="AA">
                                      <p:cBhvr>
                                        <p:cTn id="34" dur="750" spd="-100000" fill="hold"/>
                                        <p:tgtEl>
                                          <p:spTgt spid="52"/>
                                        </p:tgtEl>
                                        <p:attrNameLst>
                                          <p:attrName>ppt_x</p:attrName>
                                          <p:attrName>ppt_y</p:attrName>
                                        </p:attrNameLst>
                                      </p:cBhvr>
                                      <p:rCtr x="0" y="1067"/>
                                    </p:animMotion>
                                  </p:childTnLst>
                                </p:cTn>
                              </p:par>
                            </p:childTnLst>
                          </p:cTn>
                        </p:par>
                        <p:par>
                          <p:cTn id="35" fill="hold">
                            <p:stCondLst>
                              <p:cond delay="950"/>
                            </p:stCondLst>
                            <p:childTnLst>
                              <p:par>
                                <p:cTn id="36" presetID="10" presetClass="entr" presetSubtype="0" fill="hold" grpId="0" nodeType="afterEffect">
                                  <p:stCondLst>
                                    <p:cond delay="0"/>
                                  </p:stCondLst>
                                  <p:childTnLst>
                                    <p:set>
                                      <p:cBhvr>
                                        <p:cTn id="37" dur="1" fill="hold">
                                          <p:stCondLst>
                                            <p:cond delay="0"/>
                                          </p:stCondLst>
                                        </p:cTn>
                                        <p:tgtEl>
                                          <p:spTgt spid="109"/>
                                        </p:tgtEl>
                                        <p:attrNameLst>
                                          <p:attrName>style.visibility</p:attrName>
                                        </p:attrNameLst>
                                      </p:cBhvr>
                                      <p:to>
                                        <p:strVal val="visible"/>
                                      </p:to>
                                    </p:set>
                                    <p:animEffect transition="in" filter="fade">
                                      <p:cBhvr>
                                        <p:cTn id="38" dur="500"/>
                                        <p:tgtEl>
                                          <p:spTgt spid="109"/>
                                        </p:tgtEl>
                                      </p:cBhvr>
                                    </p:animEffect>
                                  </p:childTnLst>
                                </p:cTn>
                              </p:par>
                              <p:par>
                                <p:cTn id="39" presetID="42" presetClass="path" presetSubtype="0" decel="100000" fill="hold" grpId="1" nodeType="withEffect">
                                  <p:stCondLst>
                                    <p:cond delay="0"/>
                                  </p:stCondLst>
                                  <p:childTnLst>
                                    <p:animMotion origin="layout" path="M 0 -3.00045E-6 L 0 0.02156 " pathEditMode="relative" rAng="0" ptsTypes="AA">
                                      <p:cBhvr>
                                        <p:cTn id="40" dur="750" spd="-100000" fill="hold"/>
                                        <p:tgtEl>
                                          <p:spTgt spid="109"/>
                                        </p:tgtEl>
                                        <p:attrNameLst>
                                          <p:attrName>ppt_x</p:attrName>
                                          <p:attrName>ppt_y</p:attrName>
                                        </p:attrNameLst>
                                      </p:cBhvr>
                                      <p:rCtr x="0" y="1067"/>
                                    </p:animMotion>
                                  </p:childTnLst>
                                </p:cTn>
                              </p:par>
                              <p:par>
                                <p:cTn id="41" presetID="16" presetClass="entr" presetSubtype="37" fill="hold" grpId="0" nodeType="withEffect">
                                  <p:stCondLst>
                                    <p:cond delay="250"/>
                                  </p:stCondLst>
                                  <p:childTnLst>
                                    <p:set>
                                      <p:cBhvr>
                                        <p:cTn id="42" dur="1" fill="hold">
                                          <p:stCondLst>
                                            <p:cond delay="0"/>
                                          </p:stCondLst>
                                        </p:cTn>
                                        <p:tgtEl>
                                          <p:spTgt spid="11"/>
                                        </p:tgtEl>
                                        <p:attrNameLst>
                                          <p:attrName>style.visibility</p:attrName>
                                        </p:attrNameLst>
                                      </p:cBhvr>
                                      <p:to>
                                        <p:strVal val="visible"/>
                                      </p:to>
                                    </p:set>
                                    <p:animEffect transition="in" filter="barn(outVertical)">
                                      <p:cBhvr>
                                        <p:cTn id="43" dur="500"/>
                                        <p:tgtEl>
                                          <p:spTgt spid="11"/>
                                        </p:tgtEl>
                                      </p:cBhvr>
                                    </p:animEffect>
                                  </p:childTnLst>
                                </p:cTn>
                              </p:par>
                            </p:childTnLst>
                          </p:cTn>
                        </p:par>
                        <p:par>
                          <p:cTn id="44" fill="hold">
                            <p:stCondLst>
                              <p:cond delay="1700"/>
                            </p:stCondLst>
                            <p:childTnLst>
                              <p:par>
                                <p:cTn id="45" presetID="10" presetClass="entr" presetSubtype="0"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par>
                                <p:cTn id="48" presetID="42" presetClass="path" presetSubtype="0" decel="100000" fill="hold" nodeType="withEffect">
                                  <p:stCondLst>
                                    <p:cond delay="0"/>
                                  </p:stCondLst>
                                  <p:childTnLst>
                                    <p:animMotion origin="layout" path="M -3.9954E-6 4.67544E-7 L -3.9954E-6 0.02156 " pathEditMode="relative" rAng="0" ptsTypes="AA">
                                      <p:cBhvr>
                                        <p:cTn id="49" dur="750" spd="-100000" fill="hold"/>
                                        <p:tgtEl>
                                          <p:spTgt spid="3"/>
                                        </p:tgtEl>
                                        <p:attrNameLst>
                                          <p:attrName>ppt_x</p:attrName>
                                          <p:attrName>ppt_y</p:attrName>
                                        </p:attrNameLst>
                                      </p:cBhvr>
                                      <p:rCtr x="0" y="10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5" grpId="1"/>
      <p:bldP spid="17" grpId="0"/>
      <p:bldP spid="17" grpId="1"/>
      <p:bldP spid="52" grpId="0"/>
      <p:bldP spid="52" grpId="1"/>
      <p:bldP spid="11" grpId="0" animBg="1"/>
      <p:bldP spid="109" grpId="0" animBg="1"/>
      <p:bldP spid="10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Freeform: Shape 116">
            <a:extLst>
              <a:ext uri="{FF2B5EF4-FFF2-40B4-BE49-F238E27FC236}">
                <a16:creationId xmlns:a16="http://schemas.microsoft.com/office/drawing/2014/main" id="{B5A0DAB4-4160-4F36-B3B5-75A55285BBB5}"/>
              </a:ext>
            </a:extLst>
          </p:cNvPr>
          <p:cNvSpPr/>
          <p:nvPr/>
        </p:nvSpPr>
        <p:spPr bwMode="auto">
          <a:xfrm flipH="1" flipV="1">
            <a:off x="8047037" y="3040062"/>
            <a:ext cx="152400" cy="914400"/>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Microsoft Intelligent Security Graph</a:t>
            </a:r>
            <a:br>
              <a:rPr lang="en-US" dirty="0"/>
            </a:br>
            <a:r>
              <a:rPr lang="en-US" sz="2000" spc="100" dirty="0">
                <a:gradFill>
                  <a:gsLst>
                    <a:gs pos="1250">
                      <a:schemeClr val="tx2"/>
                    </a:gs>
                    <a:gs pos="100000">
                      <a:schemeClr val="tx2"/>
                    </a:gs>
                  </a:gsLst>
                  <a:lin ang="5400000" scaled="0"/>
                </a:gradFill>
                <a:latin typeface="Segoe UI Semilight" panose="020B0402040204020203" pitchFamily="34" charset="0"/>
                <a:cs typeface="Segoe UI Semilight" panose="020B0402040204020203" pitchFamily="34" charset="0"/>
              </a:rPr>
              <a:t>Unique insights, informed by trillions of signals</a:t>
            </a:r>
            <a:endParaRPr lang="en-US" spc="100" dirty="0">
              <a:gradFill>
                <a:gsLst>
                  <a:gs pos="1250">
                    <a:schemeClr val="tx2"/>
                  </a:gs>
                  <a:gs pos="100000">
                    <a:schemeClr val="tx2"/>
                  </a:gs>
                </a:gsLst>
                <a:lin ang="5400000" scaled="0"/>
              </a:gradFill>
              <a:latin typeface="Segoe UI Semilight" panose="020B0402040204020203" pitchFamily="34" charset="0"/>
              <a:cs typeface="Segoe UI Semilight" panose="020B0402040204020203" pitchFamily="34" charset="0"/>
            </a:endParaRPr>
          </a:p>
        </p:txBody>
      </p:sp>
      <p:sp>
        <p:nvSpPr>
          <p:cNvPr id="35" name="Freeform: Shape 34">
            <a:extLst>
              <a:ext uri="{FF2B5EF4-FFF2-40B4-BE49-F238E27FC236}">
                <a16:creationId xmlns:a16="http://schemas.microsoft.com/office/drawing/2014/main" id="{203C24F6-6F6D-44B7-8F53-4EB008B6E44A}"/>
              </a:ext>
            </a:extLst>
          </p:cNvPr>
          <p:cNvSpPr/>
          <p:nvPr/>
        </p:nvSpPr>
        <p:spPr bwMode="auto">
          <a:xfrm>
            <a:off x="1456402" y="2386468"/>
            <a:ext cx="578110" cy="484868"/>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E88F5CAA-9248-4696-92AA-EAE22BF31905}"/>
              </a:ext>
            </a:extLst>
          </p:cNvPr>
          <p:cNvSpPr/>
          <p:nvPr/>
        </p:nvSpPr>
        <p:spPr bwMode="auto">
          <a:xfrm>
            <a:off x="1760543" y="3893345"/>
            <a:ext cx="96828" cy="727072"/>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8B067FE1-A055-47FC-B56C-234977759B50}"/>
              </a:ext>
            </a:extLst>
          </p:cNvPr>
          <p:cNvSpPr/>
          <p:nvPr/>
        </p:nvSpPr>
        <p:spPr bwMode="auto">
          <a:xfrm>
            <a:off x="2386832" y="4212430"/>
            <a:ext cx="538586" cy="635751"/>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6" name="Freeform: Shape 75">
            <a:extLst>
              <a:ext uri="{FF2B5EF4-FFF2-40B4-BE49-F238E27FC236}">
                <a16:creationId xmlns:a16="http://schemas.microsoft.com/office/drawing/2014/main" id="{F7B7389C-E9D6-40DE-8F56-BAC6BCBF372D}"/>
              </a:ext>
            </a:extLst>
          </p:cNvPr>
          <p:cNvSpPr/>
          <p:nvPr/>
        </p:nvSpPr>
        <p:spPr bwMode="auto">
          <a:xfrm flipH="1">
            <a:off x="996277" y="3893346"/>
            <a:ext cx="334750" cy="712972"/>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3A9516F3-5F93-42AD-811F-622B97E91CE2}"/>
              </a:ext>
            </a:extLst>
          </p:cNvPr>
          <p:cNvSpPr/>
          <p:nvPr/>
        </p:nvSpPr>
        <p:spPr bwMode="auto">
          <a:xfrm>
            <a:off x="4123492" y="2293226"/>
            <a:ext cx="754102" cy="528864"/>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157CF8F6-FCD0-4E5B-8F3B-BACBD68EFC23}"/>
              </a:ext>
            </a:extLst>
          </p:cNvPr>
          <p:cNvSpPr/>
          <p:nvPr/>
        </p:nvSpPr>
        <p:spPr bwMode="auto">
          <a:xfrm flipV="1">
            <a:off x="4262943" y="3507967"/>
            <a:ext cx="1176914" cy="324666"/>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4" name="Freeform: Shape 93">
            <a:extLst>
              <a:ext uri="{FF2B5EF4-FFF2-40B4-BE49-F238E27FC236}">
                <a16:creationId xmlns:a16="http://schemas.microsoft.com/office/drawing/2014/main" id="{67DEC835-2D13-494C-9CB7-A31C6D7A30D8}"/>
              </a:ext>
            </a:extLst>
          </p:cNvPr>
          <p:cNvSpPr/>
          <p:nvPr/>
        </p:nvSpPr>
        <p:spPr bwMode="auto">
          <a:xfrm flipH="1" flipV="1">
            <a:off x="4243735" y="5249661"/>
            <a:ext cx="166819" cy="481750"/>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5" name="Freeform: Shape 94">
            <a:extLst>
              <a:ext uri="{FF2B5EF4-FFF2-40B4-BE49-F238E27FC236}">
                <a16:creationId xmlns:a16="http://schemas.microsoft.com/office/drawing/2014/main" id="{1C138923-EE40-4CDF-95A2-CE7169E15F36}"/>
              </a:ext>
            </a:extLst>
          </p:cNvPr>
          <p:cNvSpPr/>
          <p:nvPr/>
        </p:nvSpPr>
        <p:spPr bwMode="auto">
          <a:xfrm flipH="1">
            <a:off x="3459046" y="5311140"/>
            <a:ext cx="262054" cy="454659"/>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6" name="Freeform: Shape 95">
            <a:extLst>
              <a:ext uri="{FF2B5EF4-FFF2-40B4-BE49-F238E27FC236}">
                <a16:creationId xmlns:a16="http://schemas.microsoft.com/office/drawing/2014/main" id="{8AD0B98A-C3DF-4703-9D6E-20856FDBE4D8}"/>
              </a:ext>
            </a:extLst>
          </p:cNvPr>
          <p:cNvSpPr/>
          <p:nvPr/>
        </p:nvSpPr>
        <p:spPr bwMode="auto">
          <a:xfrm>
            <a:off x="4680202" y="4813300"/>
            <a:ext cx="983998" cy="1143314"/>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8" name="Freeform: Shape 97">
            <a:extLst>
              <a:ext uri="{FF2B5EF4-FFF2-40B4-BE49-F238E27FC236}">
                <a16:creationId xmlns:a16="http://schemas.microsoft.com/office/drawing/2014/main" id="{66564F1F-8023-421A-9A38-B47262441FD7}"/>
              </a:ext>
            </a:extLst>
          </p:cNvPr>
          <p:cNvSpPr/>
          <p:nvPr/>
        </p:nvSpPr>
        <p:spPr bwMode="auto">
          <a:xfrm>
            <a:off x="5664800" y="4921251"/>
            <a:ext cx="317499" cy="595630"/>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1" name="Freeform: Shape 100">
            <a:extLst>
              <a:ext uri="{FF2B5EF4-FFF2-40B4-BE49-F238E27FC236}">
                <a16:creationId xmlns:a16="http://schemas.microsoft.com/office/drawing/2014/main" id="{88072653-1A32-424D-BDC8-EF0030373BD0}"/>
              </a:ext>
            </a:extLst>
          </p:cNvPr>
          <p:cNvSpPr/>
          <p:nvPr/>
        </p:nvSpPr>
        <p:spPr bwMode="auto">
          <a:xfrm flipH="1">
            <a:off x="6268048" y="4864100"/>
            <a:ext cx="51923" cy="600341"/>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2" name="Freeform: Shape 101">
            <a:extLst>
              <a:ext uri="{FF2B5EF4-FFF2-40B4-BE49-F238E27FC236}">
                <a16:creationId xmlns:a16="http://schemas.microsoft.com/office/drawing/2014/main" id="{F71DB373-0CCD-4D45-BF52-D89C3AEA4C85}"/>
              </a:ext>
            </a:extLst>
          </p:cNvPr>
          <p:cNvSpPr/>
          <p:nvPr/>
        </p:nvSpPr>
        <p:spPr bwMode="auto">
          <a:xfrm>
            <a:off x="6274680" y="2183619"/>
            <a:ext cx="64208" cy="909614"/>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3" name="Freeform: Shape 102">
            <a:extLst>
              <a:ext uri="{FF2B5EF4-FFF2-40B4-BE49-F238E27FC236}">
                <a16:creationId xmlns:a16="http://schemas.microsoft.com/office/drawing/2014/main" id="{8D84B323-97C3-4D97-B98E-BC4D17AF4453}"/>
              </a:ext>
            </a:extLst>
          </p:cNvPr>
          <p:cNvSpPr/>
          <p:nvPr/>
        </p:nvSpPr>
        <p:spPr bwMode="auto">
          <a:xfrm>
            <a:off x="6817438" y="2499360"/>
            <a:ext cx="241821" cy="617684"/>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5" name="Freeform: Shape 104">
            <a:extLst>
              <a:ext uri="{FF2B5EF4-FFF2-40B4-BE49-F238E27FC236}">
                <a16:creationId xmlns:a16="http://schemas.microsoft.com/office/drawing/2014/main" id="{C3467332-1E43-4315-B0DB-D6F30ABE8E5E}"/>
              </a:ext>
            </a:extLst>
          </p:cNvPr>
          <p:cNvSpPr/>
          <p:nvPr/>
        </p:nvSpPr>
        <p:spPr bwMode="auto">
          <a:xfrm flipV="1">
            <a:off x="6908800" y="4165600"/>
            <a:ext cx="2679700" cy="673100"/>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6" name="Freeform: Shape 105">
            <a:extLst>
              <a:ext uri="{FF2B5EF4-FFF2-40B4-BE49-F238E27FC236}">
                <a16:creationId xmlns:a16="http://schemas.microsoft.com/office/drawing/2014/main" id="{891BBB19-4BD5-43C7-9DFF-514AA0063852}"/>
              </a:ext>
            </a:extLst>
          </p:cNvPr>
          <p:cNvSpPr/>
          <p:nvPr/>
        </p:nvSpPr>
        <p:spPr bwMode="auto">
          <a:xfrm>
            <a:off x="8616809" y="4813299"/>
            <a:ext cx="868079" cy="567997"/>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7" name="Freeform: Shape 106">
            <a:extLst>
              <a:ext uri="{FF2B5EF4-FFF2-40B4-BE49-F238E27FC236}">
                <a16:creationId xmlns:a16="http://schemas.microsoft.com/office/drawing/2014/main" id="{E523D327-C057-4CCC-9D54-0796C54BA812}"/>
              </a:ext>
            </a:extLst>
          </p:cNvPr>
          <p:cNvSpPr/>
          <p:nvPr/>
        </p:nvSpPr>
        <p:spPr bwMode="auto">
          <a:xfrm flipH="1">
            <a:off x="8686232" y="2666334"/>
            <a:ext cx="773236" cy="824286"/>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8" name="Freeform: Shape 107">
            <a:extLst>
              <a:ext uri="{FF2B5EF4-FFF2-40B4-BE49-F238E27FC236}">
                <a16:creationId xmlns:a16="http://schemas.microsoft.com/office/drawing/2014/main" id="{1D5CB8EC-FFB4-4BBB-9BD8-14D4EB6B4154}"/>
              </a:ext>
            </a:extLst>
          </p:cNvPr>
          <p:cNvSpPr/>
          <p:nvPr/>
        </p:nvSpPr>
        <p:spPr bwMode="auto">
          <a:xfrm>
            <a:off x="10289870" y="2419623"/>
            <a:ext cx="373204" cy="917574"/>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0" name="Freeform: Shape 109">
            <a:extLst>
              <a:ext uri="{FF2B5EF4-FFF2-40B4-BE49-F238E27FC236}">
                <a16:creationId xmlns:a16="http://schemas.microsoft.com/office/drawing/2014/main" id="{F6A52158-A3A8-40E0-B8A6-C0D28E4395B0}"/>
              </a:ext>
            </a:extLst>
          </p:cNvPr>
          <p:cNvSpPr/>
          <p:nvPr/>
        </p:nvSpPr>
        <p:spPr bwMode="auto">
          <a:xfrm flipH="1">
            <a:off x="10443055" y="4813594"/>
            <a:ext cx="139219" cy="710906"/>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1" name="Freeform: Shape 110">
            <a:extLst>
              <a:ext uri="{FF2B5EF4-FFF2-40B4-BE49-F238E27FC236}">
                <a16:creationId xmlns:a16="http://schemas.microsoft.com/office/drawing/2014/main" id="{CCEB501D-3C7B-4FAE-BB1C-1783BCDF65EF}"/>
              </a:ext>
            </a:extLst>
          </p:cNvPr>
          <p:cNvSpPr/>
          <p:nvPr/>
        </p:nvSpPr>
        <p:spPr bwMode="auto">
          <a:xfrm flipH="1">
            <a:off x="8504353" y="5584149"/>
            <a:ext cx="668222" cy="79816"/>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2" name="Freeform: Shape 111">
            <a:extLst>
              <a:ext uri="{FF2B5EF4-FFF2-40B4-BE49-F238E27FC236}">
                <a16:creationId xmlns:a16="http://schemas.microsoft.com/office/drawing/2014/main" id="{BAC8FCAB-7342-46DE-9478-372232DF97A7}"/>
              </a:ext>
            </a:extLst>
          </p:cNvPr>
          <p:cNvSpPr/>
          <p:nvPr/>
        </p:nvSpPr>
        <p:spPr bwMode="auto">
          <a:xfrm flipH="1">
            <a:off x="8620124" y="6181726"/>
            <a:ext cx="574311" cy="374014"/>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4" name="Freeform: Shape 113">
            <a:extLst>
              <a:ext uri="{FF2B5EF4-FFF2-40B4-BE49-F238E27FC236}">
                <a16:creationId xmlns:a16="http://schemas.microsoft.com/office/drawing/2014/main" id="{7B662248-85E4-4F72-81CD-D27EC00404D4}"/>
              </a:ext>
            </a:extLst>
          </p:cNvPr>
          <p:cNvSpPr/>
          <p:nvPr/>
        </p:nvSpPr>
        <p:spPr bwMode="auto">
          <a:xfrm>
            <a:off x="11316115" y="5540250"/>
            <a:ext cx="345872" cy="300496"/>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5" name="Freeform: Shape 114">
            <a:extLst>
              <a:ext uri="{FF2B5EF4-FFF2-40B4-BE49-F238E27FC236}">
                <a16:creationId xmlns:a16="http://schemas.microsoft.com/office/drawing/2014/main" id="{C2AB408E-8846-4114-9BC8-56E46ABDDAB6}"/>
              </a:ext>
            </a:extLst>
          </p:cNvPr>
          <p:cNvSpPr/>
          <p:nvPr/>
        </p:nvSpPr>
        <p:spPr bwMode="auto">
          <a:xfrm flipH="1" flipV="1">
            <a:off x="10921999" y="3855719"/>
            <a:ext cx="660399" cy="117863"/>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6" name="Freeform: Shape 115">
            <a:extLst>
              <a:ext uri="{FF2B5EF4-FFF2-40B4-BE49-F238E27FC236}">
                <a16:creationId xmlns:a16="http://schemas.microsoft.com/office/drawing/2014/main" id="{7A444C24-8177-4047-953F-91DD2A207F77}"/>
              </a:ext>
            </a:extLst>
          </p:cNvPr>
          <p:cNvSpPr/>
          <p:nvPr/>
        </p:nvSpPr>
        <p:spPr bwMode="auto">
          <a:xfrm flipH="1" flipV="1">
            <a:off x="8781769" y="1009075"/>
            <a:ext cx="596117" cy="721535"/>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6" name="03R"/>
          <p:cNvSpPr/>
          <p:nvPr/>
        </p:nvSpPr>
        <p:spPr bwMode="auto">
          <a:xfrm>
            <a:off x="9753600" y="5362400"/>
            <a:ext cx="1925281" cy="1925281"/>
          </a:xfrm>
          <a:prstGeom prst="ellipse">
            <a:avLst/>
          </a:prstGeom>
          <a:solidFill>
            <a:schemeClr val="bg1"/>
          </a:solidFill>
          <a:ln w="9525" cap="flat" cmpd="sng" algn="ctr">
            <a:solidFill>
              <a:schemeClr val="tx2"/>
            </a:soli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defRPr/>
            </a:pPr>
            <a:r>
              <a:rPr lang="en-US" sz="2400" b="1" spc="30" dirty="0">
                <a:gradFill>
                  <a:gsLst>
                    <a:gs pos="0">
                      <a:srgbClr val="353535"/>
                    </a:gs>
                    <a:gs pos="100000">
                      <a:srgbClr val="353535"/>
                    </a:gs>
                  </a:gsLst>
                  <a:lin ang="5400000" scaled="0"/>
                </a:gradFill>
                <a:latin typeface="Segoe UI Semibold" panose="020B0702040204020203" pitchFamily="34" charset="0"/>
                <a:cs typeface="Segoe UI Semibold" panose="020B0702040204020203" pitchFamily="34" charset="0"/>
              </a:rPr>
              <a:t>450B </a:t>
            </a:r>
            <a:br>
              <a:rPr lang="en-US" sz="1400" kern="0" spc="-31" dirty="0">
                <a:gradFill>
                  <a:gsLst>
                    <a:gs pos="0">
                      <a:schemeClr val="tx1"/>
                    </a:gs>
                    <a:gs pos="100000">
                      <a:schemeClr val="tx1"/>
                    </a:gs>
                  </a:gsLst>
                  <a:lin ang="5400000" scaled="0"/>
                </a:gradFill>
                <a:latin typeface="Segoe UI"/>
                <a:ea typeface="Segoe UI" pitchFamily="34" charset="0"/>
                <a:cs typeface="Segoe UI Semilight" panose="020B0402040204020203" pitchFamily="34" charset="0"/>
              </a:rPr>
            </a:br>
            <a:r>
              <a:rPr lang="en-US" sz="1400" spc="30" dirty="0">
                <a:gradFill>
                  <a:gsLst>
                    <a:gs pos="0">
                      <a:srgbClr val="353535"/>
                    </a:gs>
                    <a:gs pos="100000">
                      <a:srgbClr val="353535"/>
                    </a:gs>
                  </a:gsLst>
                  <a:lin ang="5400000" scaled="0"/>
                </a:gradFill>
                <a:latin typeface="Segoe UI Semilight"/>
                <a:cs typeface="Segoe UI" pitchFamily="34" charset="0"/>
              </a:rPr>
              <a:t>monthly </a:t>
            </a:r>
            <a:br>
              <a:rPr lang="en-US" sz="1400" spc="30" dirty="0">
                <a:gradFill>
                  <a:gsLst>
                    <a:gs pos="0">
                      <a:srgbClr val="353535"/>
                    </a:gs>
                    <a:gs pos="100000">
                      <a:srgbClr val="353535"/>
                    </a:gs>
                  </a:gsLst>
                  <a:lin ang="5400000" scaled="0"/>
                </a:gradFill>
                <a:latin typeface="Segoe UI Semilight"/>
                <a:cs typeface="Segoe UI" pitchFamily="34" charset="0"/>
              </a:rPr>
            </a:br>
            <a:r>
              <a:rPr lang="en-US" sz="1400" spc="30" dirty="0">
                <a:gradFill>
                  <a:gsLst>
                    <a:gs pos="0">
                      <a:srgbClr val="353535"/>
                    </a:gs>
                    <a:gs pos="100000">
                      <a:srgbClr val="353535"/>
                    </a:gs>
                  </a:gsLst>
                  <a:lin ang="5400000" scaled="0"/>
                </a:gradFill>
                <a:latin typeface="Segoe UI Semilight"/>
                <a:cs typeface="Segoe UI" pitchFamily="34" charset="0"/>
              </a:rPr>
              <a:t>authentications</a:t>
            </a:r>
          </a:p>
        </p:txBody>
      </p:sp>
      <p:sp>
        <p:nvSpPr>
          <p:cNvPr id="7" name="06R"/>
          <p:cNvSpPr/>
          <p:nvPr/>
        </p:nvSpPr>
        <p:spPr bwMode="auto">
          <a:xfrm>
            <a:off x="6806947" y="4775201"/>
            <a:ext cx="2019824" cy="2019824"/>
          </a:xfrm>
          <a:prstGeom prst="ellipse">
            <a:avLst/>
          </a:prstGeom>
          <a:solidFill>
            <a:schemeClr val="bg1"/>
          </a:solidFill>
          <a:ln w="9525" cap="flat" cmpd="sng" algn="ctr">
            <a:solidFill>
              <a:schemeClr val="tx2"/>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defRPr/>
            </a:pPr>
            <a:r>
              <a:rPr lang="en-US" sz="2000" b="1" spc="30" dirty="0">
                <a:gradFill>
                  <a:gsLst>
                    <a:gs pos="0">
                      <a:srgbClr val="353535"/>
                    </a:gs>
                    <a:gs pos="100000">
                      <a:srgbClr val="353535"/>
                    </a:gs>
                  </a:gsLst>
                  <a:lin ang="5400000" scaled="0"/>
                </a:gradFill>
                <a:latin typeface="Segoe UI Semibold" panose="020B0702040204020203" pitchFamily="34" charset="0"/>
                <a:cs typeface="Segoe UI Semibold" panose="020B0702040204020203" pitchFamily="34" charset="0"/>
              </a:rPr>
              <a:t>18B+ </a:t>
            </a:r>
            <a:r>
              <a:rPr lang="en-US" sz="1400" spc="30" dirty="0">
                <a:gradFill>
                  <a:gsLst>
                    <a:gs pos="0">
                      <a:srgbClr val="353535"/>
                    </a:gs>
                    <a:gs pos="100000">
                      <a:srgbClr val="353535"/>
                    </a:gs>
                  </a:gsLst>
                  <a:lin ang="5400000" scaled="0"/>
                </a:gradFill>
                <a:latin typeface="Segoe UI Semilight"/>
                <a:cs typeface="Segoe UI" pitchFamily="34" charset="0"/>
              </a:rPr>
              <a:t>Bing web pages scanned</a:t>
            </a:r>
          </a:p>
        </p:txBody>
      </p:sp>
      <p:sp>
        <p:nvSpPr>
          <p:cNvPr id="30" name="04R">
            <a:extLst>
              <a:ext uri="{FF2B5EF4-FFF2-40B4-BE49-F238E27FC236}">
                <a16:creationId xmlns:a16="http://schemas.microsoft.com/office/drawing/2014/main" id="{B9F94C15-CD74-45C2-BD6E-6D79EA6EDA3C}"/>
              </a:ext>
            </a:extLst>
          </p:cNvPr>
          <p:cNvSpPr/>
          <p:nvPr/>
        </p:nvSpPr>
        <p:spPr bwMode="auto">
          <a:xfrm>
            <a:off x="3196749" y="5551240"/>
            <a:ext cx="1777995" cy="1777995"/>
          </a:xfrm>
          <a:prstGeom prst="ellipse">
            <a:avLst/>
          </a:prstGeom>
          <a:solidFill>
            <a:schemeClr val="bg1"/>
          </a:solidFill>
          <a:ln w="9525" cap="flat" cmpd="sng" algn="ctr">
            <a:solidFill>
              <a:schemeClr val="tx2"/>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defRPr/>
            </a:pPr>
            <a:r>
              <a:rPr lang="en-US" b="1" spc="30" dirty="0">
                <a:gradFill>
                  <a:gsLst>
                    <a:gs pos="0">
                      <a:srgbClr val="353535"/>
                    </a:gs>
                    <a:gs pos="100000">
                      <a:srgbClr val="353535"/>
                    </a:gs>
                  </a:gsLst>
                  <a:lin ang="5400000" scaled="0"/>
                </a:gradFill>
                <a:latin typeface="Segoe UI Semibold" panose="020B0702040204020203" pitchFamily="34" charset="0"/>
                <a:cs typeface="Segoe UI Semibold" panose="020B0702040204020203" pitchFamily="34" charset="0"/>
              </a:rPr>
              <a:t>750M</a:t>
            </a:r>
            <a:r>
              <a:rPr lang="en-US" sz="1400" spc="30" dirty="0">
                <a:gradFill>
                  <a:gsLst>
                    <a:gs pos="0">
                      <a:srgbClr val="353535"/>
                    </a:gs>
                    <a:gs pos="100000">
                      <a:srgbClr val="353535"/>
                    </a:gs>
                  </a:gsLst>
                  <a:lin ang="5400000" scaled="0"/>
                </a:gradFill>
                <a:latin typeface="Segoe UI Semilight"/>
                <a:cs typeface="Segoe UI" pitchFamily="34" charset="0"/>
              </a:rPr>
              <a:t>+ Azure user accounts</a:t>
            </a:r>
          </a:p>
        </p:txBody>
      </p:sp>
      <p:sp>
        <p:nvSpPr>
          <p:cNvPr id="31" name="04R">
            <a:extLst>
              <a:ext uri="{FF2B5EF4-FFF2-40B4-BE49-F238E27FC236}">
                <a16:creationId xmlns:a16="http://schemas.microsoft.com/office/drawing/2014/main" id="{1121FA90-F852-4AE9-A689-0C5A6CE57FC4}"/>
              </a:ext>
            </a:extLst>
          </p:cNvPr>
          <p:cNvSpPr/>
          <p:nvPr/>
        </p:nvSpPr>
        <p:spPr bwMode="auto">
          <a:xfrm>
            <a:off x="537029" y="4445001"/>
            <a:ext cx="2249032" cy="2249032"/>
          </a:xfrm>
          <a:prstGeom prst="ellipse">
            <a:avLst/>
          </a:prstGeom>
          <a:solidFill>
            <a:schemeClr val="bg1"/>
          </a:solidFill>
          <a:ln w="9525" cap="flat" cmpd="sng" algn="ctr">
            <a:solidFill>
              <a:schemeClr val="tx2"/>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defRPr/>
            </a:pPr>
            <a:r>
              <a:rPr lang="en-US" sz="1400" spc="30" dirty="0">
                <a:gradFill>
                  <a:gsLst>
                    <a:gs pos="0">
                      <a:srgbClr val="353535"/>
                    </a:gs>
                    <a:gs pos="100000">
                      <a:srgbClr val="353535"/>
                    </a:gs>
                  </a:gsLst>
                  <a:lin ang="5400000" scaled="0"/>
                </a:gradFill>
                <a:latin typeface="Segoe UI Semilight"/>
                <a:cs typeface="Segoe UI" pitchFamily="34" charset="0"/>
              </a:rPr>
              <a:t>Enterprise security for</a:t>
            </a:r>
            <a:r>
              <a:rPr lang="en-US" sz="1400" kern="0" spc="-31" dirty="0">
                <a:gradFill>
                  <a:gsLst>
                    <a:gs pos="0">
                      <a:schemeClr val="tx1"/>
                    </a:gs>
                    <a:gs pos="100000">
                      <a:schemeClr val="tx1"/>
                    </a:gs>
                  </a:gsLst>
                  <a:lin ang="5400000" scaled="0"/>
                </a:gradFill>
                <a:latin typeface="Segoe UI"/>
                <a:ea typeface="Segoe UI" pitchFamily="34" charset="0"/>
                <a:cs typeface="Segoe UI Semilight" panose="020B0402040204020203" pitchFamily="34" charset="0"/>
              </a:rPr>
              <a:t> </a:t>
            </a:r>
            <a:r>
              <a:rPr lang="en-US" sz="2800" b="1" spc="30" dirty="0">
                <a:gradFill>
                  <a:gsLst>
                    <a:gs pos="0">
                      <a:srgbClr val="353535"/>
                    </a:gs>
                    <a:gs pos="100000">
                      <a:srgbClr val="353535"/>
                    </a:gs>
                  </a:gsLst>
                  <a:lin ang="5400000" scaled="0"/>
                </a:gradFill>
                <a:latin typeface="Segoe UI Semibold" panose="020B0702040204020203" pitchFamily="34" charset="0"/>
                <a:cs typeface="Segoe UI Semibold" panose="020B0702040204020203" pitchFamily="34" charset="0"/>
              </a:rPr>
              <a:t>90%</a:t>
            </a:r>
            <a:r>
              <a:rPr lang="en-US" sz="2800" b="1" kern="0" spc="-31" dirty="0">
                <a:gradFill>
                  <a:gsLst>
                    <a:gs pos="0">
                      <a:schemeClr val="tx1"/>
                    </a:gs>
                    <a:gs pos="100000">
                      <a:schemeClr val="tx1"/>
                    </a:gs>
                  </a:gsLst>
                  <a:lin ang="5400000" scaled="0"/>
                </a:gradFill>
                <a:latin typeface="Segoe UI Semibold" panose="020B0702040204020203" pitchFamily="34" charset="0"/>
                <a:cs typeface="Segoe UI Semibold" panose="020B0702040204020203" pitchFamily="34" charset="0"/>
              </a:rPr>
              <a:t> </a:t>
            </a:r>
            <a:r>
              <a:rPr lang="en-US" sz="1400" spc="30" dirty="0">
                <a:gradFill>
                  <a:gsLst>
                    <a:gs pos="0">
                      <a:srgbClr val="353535"/>
                    </a:gs>
                    <a:gs pos="100000">
                      <a:srgbClr val="353535"/>
                    </a:gs>
                  </a:gsLst>
                  <a:lin ang="5400000" scaled="0"/>
                </a:gradFill>
                <a:latin typeface="Segoe UI Semilight"/>
                <a:cs typeface="Segoe UI" pitchFamily="34" charset="0"/>
              </a:rPr>
              <a:t>of Fortune 500</a:t>
            </a:r>
          </a:p>
        </p:txBody>
      </p:sp>
      <p:sp>
        <p:nvSpPr>
          <p:cNvPr id="36" name="04R">
            <a:extLst>
              <a:ext uri="{FF2B5EF4-FFF2-40B4-BE49-F238E27FC236}">
                <a16:creationId xmlns:a16="http://schemas.microsoft.com/office/drawing/2014/main" id="{D0A22A77-6300-4343-8DFC-E131ED153984}"/>
              </a:ext>
            </a:extLst>
          </p:cNvPr>
          <p:cNvSpPr/>
          <p:nvPr/>
        </p:nvSpPr>
        <p:spPr bwMode="auto">
          <a:xfrm>
            <a:off x="7391270" y="1401659"/>
            <a:ext cx="1846218" cy="1846218"/>
          </a:xfrm>
          <a:prstGeom prst="ellipse">
            <a:avLst/>
          </a:prstGeom>
          <a:solidFill>
            <a:schemeClr val="bg1"/>
          </a:solidFill>
          <a:ln w="9525" cap="flat" cmpd="sng" algn="ctr">
            <a:solidFill>
              <a:schemeClr val="tx2"/>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defRPr/>
            </a:pPr>
            <a:r>
              <a:rPr lang="en-US" sz="2400" b="1" spc="30" dirty="0">
                <a:gradFill>
                  <a:gsLst>
                    <a:gs pos="0">
                      <a:srgbClr val="353535"/>
                    </a:gs>
                    <a:gs pos="100000">
                      <a:srgbClr val="353535"/>
                    </a:gs>
                  </a:gsLst>
                  <a:lin ang="5400000" scaled="0"/>
                </a:gradFill>
                <a:latin typeface="Segoe UI Semibold" panose="020B0702040204020203" pitchFamily="34" charset="0"/>
                <a:cs typeface="Segoe UI Semibold" panose="020B0702040204020203" pitchFamily="34" charset="0"/>
              </a:rPr>
              <a:t>930M </a:t>
            </a:r>
            <a:br>
              <a:rPr lang="en-US" sz="2000" kern="0" spc="-31" dirty="0">
                <a:gradFill>
                  <a:gsLst>
                    <a:gs pos="0">
                      <a:schemeClr val="tx1"/>
                    </a:gs>
                    <a:gs pos="100000">
                      <a:schemeClr val="tx1"/>
                    </a:gs>
                  </a:gsLst>
                  <a:lin ang="5400000" scaled="0"/>
                </a:gradFill>
                <a:latin typeface="Segoe UI Semibold" panose="020B0702040204020203" pitchFamily="34" charset="0"/>
                <a:cs typeface="Segoe UI Semibold" panose="020B0702040204020203" pitchFamily="34" charset="0"/>
              </a:rPr>
            </a:br>
            <a:r>
              <a:rPr lang="en-US" sz="1400" spc="30" dirty="0">
                <a:gradFill>
                  <a:gsLst>
                    <a:gs pos="0">
                      <a:srgbClr val="353535"/>
                    </a:gs>
                    <a:gs pos="100000">
                      <a:srgbClr val="353535"/>
                    </a:gs>
                  </a:gsLst>
                  <a:lin ang="5400000" scaled="0"/>
                </a:gradFill>
                <a:latin typeface="Segoe UI Semilight"/>
                <a:cs typeface="Segoe UI" pitchFamily="34" charset="0"/>
              </a:rPr>
              <a:t>threats detected on devices every month</a:t>
            </a:r>
          </a:p>
        </p:txBody>
      </p:sp>
      <p:sp>
        <p:nvSpPr>
          <p:cNvPr id="37" name="04R">
            <a:extLst>
              <a:ext uri="{FF2B5EF4-FFF2-40B4-BE49-F238E27FC236}">
                <a16:creationId xmlns:a16="http://schemas.microsoft.com/office/drawing/2014/main" id="{0882439B-95F9-4070-878F-1FD15FCDFDD3}"/>
              </a:ext>
            </a:extLst>
          </p:cNvPr>
          <p:cNvSpPr/>
          <p:nvPr/>
        </p:nvSpPr>
        <p:spPr bwMode="auto">
          <a:xfrm>
            <a:off x="9728339" y="268420"/>
            <a:ext cx="2411924" cy="2411924"/>
          </a:xfrm>
          <a:prstGeom prst="ellipse">
            <a:avLst/>
          </a:prstGeom>
          <a:solidFill>
            <a:schemeClr val="bg1"/>
          </a:solidFill>
          <a:ln w="9525" cap="flat" cmpd="sng" algn="ctr">
            <a:solidFill>
              <a:schemeClr val="tx2"/>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defRPr/>
            </a:pPr>
            <a:r>
              <a:rPr lang="en-US" sz="1600" spc="30" dirty="0">
                <a:gradFill>
                  <a:gsLst>
                    <a:gs pos="0">
                      <a:srgbClr val="353535"/>
                    </a:gs>
                    <a:gs pos="100000">
                      <a:srgbClr val="353535"/>
                    </a:gs>
                  </a:gsLst>
                  <a:lin ang="5400000" scaled="0"/>
                </a:gradFill>
                <a:latin typeface="Segoe UI Semilight"/>
                <a:cs typeface="Segoe UI" pitchFamily="34" charset="0"/>
              </a:rPr>
              <a:t>Shared threat data from partners, researchers, and law enforcement worldwide</a:t>
            </a:r>
          </a:p>
        </p:txBody>
      </p:sp>
      <p:sp>
        <p:nvSpPr>
          <p:cNvPr id="38" name="04R">
            <a:extLst>
              <a:ext uri="{FF2B5EF4-FFF2-40B4-BE49-F238E27FC236}">
                <a16:creationId xmlns:a16="http://schemas.microsoft.com/office/drawing/2014/main" id="{A4B0A990-D41C-42E0-9380-4B08228E5EFF}"/>
              </a:ext>
            </a:extLst>
          </p:cNvPr>
          <p:cNvSpPr/>
          <p:nvPr/>
        </p:nvSpPr>
        <p:spPr bwMode="auto">
          <a:xfrm>
            <a:off x="9048751" y="3078299"/>
            <a:ext cx="2122628" cy="2122630"/>
          </a:xfrm>
          <a:prstGeom prst="ellipse">
            <a:avLst/>
          </a:prstGeom>
          <a:solidFill>
            <a:schemeClr val="bg1"/>
          </a:solidFill>
          <a:ln w="9525" cap="flat" cmpd="sng" algn="ctr">
            <a:solidFill>
              <a:schemeClr val="tx2"/>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defRPr/>
            </a:pPr>
            <a:r>
              <a:rPr lang="en-US" sz="1600" spc="30" dirty="0">
                <a:gradFill>
                  <a:gsLst>
                    <a:gs pos="0">
                      <a:srgbClr val="353535"/>
                    </a:gs>
                    <a:gs pos="100000">
                      <a:srgbClr val="353535"/>
                    </a:gs>
                  </a:gsLst>
                  <a:lin ang="5400000" scaled="0"/>
                </a:gradFill>
                <a:latin typeface="Segoe UI Semilight"/>
                <a:cs typeface="Segoe UI" pitchFamily="34" charset="0"/>
              </a:rPr>
              <a:t>Botnet data from Microsoft Digital Crimes Unit</a:t>
            </a:r>
          </a:p>
        </p:txBody>
      </p:sp>
      <p:sp>
        <p:nvSpPr>
          <p:cNvPr id="19" name="02R"/>
          <p:cNvSpPr/>
          <p:nvPr/>
        </p:nvSpPr>
        <p:spPr bwMode="auto">
          <a:xfrm>
            <a:off x="2387431" y="2293953"/>
            <a:ext cx="2168940" cy="2167380"/>
          </a:xfrm>
          <a:prstGeom prst="ellipse">
            <a:avLst/>
          </a:prstGeom>
          <a:solidFill>
            <a:schemeClr val="bg1"/>
          </a:solidFill>
          <a:ln w="9525" cap="flat" cmpd="sng" algn="ctr">
            <a:solidFill>
              <a:schemeClr val="tx2"/>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defRPr/>
            </a:pPr>
            <a:r>
              <a:rPr lang="en-US" sz="3200" b="1" spc="30" dirty="0">
                <a:gradFill>
                  <a:gsLst>
                    <a:gs pos="0">
                      <a:srgbClr val="353535"/>
                    </a:gs>
                    <a:gs pos="100000">
                      <a:srgbClr val="353535"/>
                    </a:gs>
                  </a:gsLst>
                  <a:lin ang="5400000" scaled="0"/>
                </a:gradFill>
                <a:latin typeface="Segoe UI Semibold" panose="020B0702040204020203" pitchFamily="34" charset="0"/>
                <a:cs typeface="Segoe UI Semibold" panose="020B0702040204020203" pitchFamily="34" charset="0"/>
              </a:rPr>
              <a:t>1.2B </a:t>
            </a:r>
            <a:br>
              <a:rPr lang="en-US" sz="1400" kern="0" spc="-31" dirty="0">
                <a:gradFill>
                  <a:gsLst>
                    <a:gs pos="0">
                      <a:schemeClr val="tx1"/>
                    </a:gs>
                    <a:gs pos="100000">
                      <a:schemeClr val="tx1"/>
                    </a:gs>
                  </a:gsLst>
                  <a:lin ang="5400000" scaled="0"/>
                </a:gradFill>
                <a:latin typeface="Segoe UI"/>
                <a:ea typeface="Segoe UI" pitchFamily="34" charset="0"/>
                <a:cs typeface="Segoe UI Semilight" panose="020B0402040204020203" pitchFamily="34" charset="0"/>
              </a:rPr>
            </a:br>
            <a:r>
              <a:rPr lang="en-US" sz="1400" spc="30" dirty="0">
                <a:gradFill>
                  <a:gsLst>
                    <a:gs pos="0">
                      <a:srgbClr val="353535"/>
                    </a:gs>
                    <a:gs pos="100000">
                      <a:srgbClr val="353535"/>
                    </a:gs>
                  </a:gsLst>
                  <a:lin ang="5400000" scaled="0"/>
                </a:gradFill>
                <a:latin typeface="Segoe UI Semilight"/>
                <a:cs typeface="Segoe UI" pitchFamily="34" charset="0"/>
              </a:rPr>
              <a:t>devices scanned each month</a:t>
            </a:r>
          </a:p>
        </p:txBody>
      </p:sp>
      <p:sp>
        <p:nvSpPr>
          <p:cNvPr id="13" name="04R"/>
          <p:cNvSpPr/>
          <p:nvPr/>
        </p:nvSpPr>
        <p:spPr bwMode="auto">
          <a:xfrm>
            <a:off x="-131665" y="2330450"/>
            <a:ext cx="1766229" cy="1766229"/>
          </a:xfrm>
          <a:prstGeom prst="ellipse">
            <a:avLst/>
          </a:prstGeom>
          <a:solidFill>
            <a:schemeClr val="bg1"/>
          </a:solidFill>
          <a:ln w="9525" cap="flat" cmpd="sng" algn="ctr">
            <a:solidFill>
              <a:schemeClr val="tx2"/>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defRPr/>
            </a:pPr>
            <a:r>
              <a:rPr lang="en-US" sz="2400" b="1" spc="30" dirty="0">
                <a:gradFill>
                  <a:gsLst>
                    <a:gs pos="0">
                      <a:srgbClr val="353535"/>
                    </a:gs>
                    <a:gs pos="100000">
                      <a:srgbClr val="353535"/>
                    </a:gs>
                  </a:gsLst>
                  <a:lin ang="5400000" scaled="0"/>
                </a:gradFill>
                <a:latin typeface="Segoe UI Semibold" panose="020B0702040204020203" pitchFamily="34" charset="0"/>
                <a:cs typeface="Segoe UI Semibold" panose="020B0702040204020203" pitchFamily="34" charset="0"/>
              </a:rPr>
              <a:t>400B </a:t>
            </a:r>
            <a:br>
              <a:rPr lang="en-US" sz="2400" b="1" spc="30" dirty="0">
                <a:gradFill>
                  <a:gsLst>
                    <a:gs pos="0">
                      <a:srgbClr val="353535"/>
                    </a:gs>
                    <a:gs pos="100000">
                      <a:srgbClr val="353535"/>
                    </a:gs>
                  </a:gsLst>
                  <a:lin ang="5400000" scaled="0"/>
                </a:gradFill>
                <a:latin typeface="Segoe UI Semibold" panose="020B0702040204020203" pitchFamily="34" charset="0"/>
                <a:cs typeface="Segoe UI Semibold" panose="020B0702040204020203" pitchFamily="34" charset="0"/>
              </a:rPr>
            </a:br>
            <a:r>
              <a:rPr lang="en-US" sz="1400" spc="30" dirty="0">
                <a:gradFill>
                  <a:gsLst>
                    <a:gs pos="0">
                      <a:srgbClr val="353535"/>
                    </a:gs>
                    <a:gs pos="100000">
                      <a:srgbClr val="353535"/>
                    </a:gs>
                  </a:gsLst>
                  <a:lin ang="5400000" scaled="0"/>
                </a:gradFill>
                <a:latin typeface="Segoe UI Semilight"/>
                <a:cs typeface="Segoe UI" pitchFamily="34" charset="0"/>
              </a:rPr>
              <a:t>emails </a:t>
            </a:r>
            <a:br>
              <a:rPr lang="en-US" sz="1400" spc="30" dirty="0">
                <a:gradFill>
                  <a:gsLst>
                    <a:gs pos="0">
                      <a:srgbClr val="353535"/>
                    </a:gs>
                    <a:gs pos="100000">
                      <a:srgbClr val="353535"/>
                    </a:gs>
                  </a:gsLst>
                  <a:lin ang="5400000" scaled="0"/>
                </a:gradFill>
                <a:latin typeface="Segoe UI Semilight"/>
                <a:cs typeface="Segoe UI" pitchFamily="34" charset="0"/>
              </a:rPr>
            </a:br>
            <a:r>
              <a:rPr lang="en-US" sz="1400" spc="30" dirty="0">
                <a:gradFill>
                  <a:gsLst>
                    <a:gs pos="0">
                      <a:srgbClr val="353535"/>
                    </a:gs>
                    <a:gs pos="100000">
                      <a:srgbClr val="353535"/>
                    </a:gs>
                  </a:gsLst>
                  <a:lin ang="5400000" scaled="0"/>
                </a:gradFill>
                <a:latin typeface="Segoe UI Semilight"/>
                <a:cs typeface="Segoe UI" pitchFamily="34" charset="0"/>
              </a:rPr>
              <a:t>analyzed</a:t>
            </a:r>
            <a:endParaRPr lang="en-US" sz="2400" spc="30" dirty="0">
              <a:gradFill>
                <a:gsLst>
                  <a:gs pos="0">
                    <a:srgbClr val="353535"/>
                  </a:gs>
                  <a:gs pos="100000">
                    <a:srgbClr val="353535"/>
                  </a:gs>
                </a:gsLst>
                <a:lin ang="5400000" scaled="0"/>
              </a:gradFill>
              <a:latin typeface="Segoe UI Semilight"/>
              <a:cs typeface="Segoe UI" pitchFamily="34" charset="0"/>
            </a:endParaRPr>
          </a:p>
        </p:txBody>
      </p:sp>
      <p:sp>
        <p:nvSpPr>
          <p:cNvPr id="22" name="01R"/>
          <p:cNvSpPr/>
          <p:nvPr/>
        </p:nvSpPr>
        <p:spPr bwMode="auto">
          <a:xfrm>
            <a:off x="5135235" y="2806699"/>
            <a:ext cx="2260417" cy="2260417"/>
          </a:xfrm>
          <a:prstGeom prst="ellipse">
            <a:avLst/>
          </a:prstGeom>
          <a:solidFill>
            <a:schemeClr val="bg1"/>
          </a:solidFill>
          <a:ln w="9525" cap="flat" cmpd="sng" algn="ctr">
            <a:solidFill>
              <a:schemeClr val="tx2"/>
            </a:soli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defRPr/>
            </a:pPr>
            <a:r>
              <a:rPr lang="en-US" sz="3200" b="1" spc="30" dirty="0">
                <a:gradFill>
                  <a:gsLst>
                    <a:gs pos="0">
                      <a:srgbClr val="353535"/>
                    </a:gs>
                    <a:gs pos="100000">
                      <a:srgbClr val="353535"/>
                    </a:gs>
                  </a:gsLst>
                  <a:lin ang="5400000" scaled="0"/>
                </a:gradFill>
                <a:latin typeface="Segoe UI Semibold" panose="020B0702040204020203" pitchFamily="34" charset="0"/>
                <a:cs typeface="Segoe UI Semibold" panose="020B0702040204020203" pitchFamily="34" charset="0"/>
              </a:rPr>
              <a:t>200+ </a:t>
            </a:r>
            <a:br>
              <a:rPr lang="en-US" sz="1400" kern="0" spc="-31" dirty="0">
                <a:gradFill>
                  <a:gsLst>
                    <a:gs pos="0">
                      <a:schemeClr val="tx1"/>
                    </a:gs>
                    <a:gs pos="100000">
                      <a:schemeClr val="tx1"/>
                    </a:gs>
                  </a:gsLst>
                  <a:lin ang="5400000" scaled="0"/>
                </a:gradFill>
                <a:latin typeface="Segoe UI"/>
                <a:ea typeface="Segoe UI" pitchFamily="34" charset="0"/>
                <a:cs typeface="Segoe UI Semilight" panose="020B0402040204020203" pitchFamily="34" charset="0"/>
              </a:rPr>
            </a:br>
            <a:r>
              <a:rPr lang="en-US" sz="1400" spc="30" dirty="0">
                <a:gradFill>
                  <a:gsLst>
                    <a:gs pos="0">
                      <a:srgbClr val="353535"/>
                    </a:gs>
                    <a:gs pos="100000">
                      <a:srgbClr val="353535"/>
                    </a:gs>
                  </a:gsLst>
                  <a:lin ang="5400000" scaled="0"/>
                </a:gradFill>
                <a:latin typeface="Segoe UI Semilight"/>
                <a:cs typeface="Segoe UI" pitchFamily="34" charset="0"/>
              </a:rPr>
              <a:t>global cloud consumer </a:t>
            </a:r>
            <a:br>
              <a:rPr lang="en-US" sz="1400" spc="30" dirty="0">
                <a:gradFill>
                  <a:gsLst>
                    <a:gs pos="0">
                      <a:srgbClr val="353535"/>
                    </a:gs>
                    <a:gs pos="100000">
                      <a:srgbClr val="353535"/>
                    </a:gs>
                  </a:gsLst>
                  <a:lin ang="5400000" scaled="0"/>
                </a:gradFill>
                <a:latin typeface="Segoe UI Semilight"/>
                <a:cs typeface="Segoe UI" pitchFamily="34" charset="0"/>
              </a:rPr>
            </a:br>
            <a:r>
              <a:rPr lang="en-US" sz="1400" spc="30" dirty="0">
                <a:gradFill>
                  <a:gsLst>
                    <a:gs pos="0">
                      <a:srgbClr val="353535"/>
                    </a:gs>
                    <a:gs pos="100000">
                      <a:srgbClr val="353535"/>
                    </a:gs>
                  </a:gsLst>
                  <a:lin ang="5400000" scaled="0"/>
                </a:gradFill>
                <a:latin typeface="Segoe UI Semilight"/>
                <a:cs typeface="Segoe UI" pitchFamily="34" charset="0"/>
              </a:rPr>
              <a:t>and commercial</a:t>
            </a:r>
            <a:br>
              <a:rPr lang="en-US" sz="1400" spc="30" dirty="0">
                <a:gradFill>
                  <a:gsLst>
                    <a:gs pos="0">
                      <a:srgbClr val="353535"/>
                    </a:gs>
                    <a:gs pos="100000">
                      <a:srgbClr val="353535"/>
                    </a:gs>
                  </a:gsLst>
                  <a:lin ang="5400000" scaled="0"/>
                </a:gradFill>
                <a:latin typeface="Segoe UI Semilight"/>
                <a:cs typeface="Segoe UI" pitchFamily="34" charset="0"/>
              </a:rPr>
            </a:br>
            <a:r>
              <a:rPr lang="en-US" sz="1400" spc="30" dirty="0">
                <a:gradFill>
                  <a:gsLst>
                    <a:gs pos="0">
                      <a:srgbClr val="353535"/>
                    </a:gs>
                    <a:gs pos="100000">
                      <a:srgbClr val="353535"/>
                    </a:gs>
                  </a:gsLst>
                  <a:lin ang="5400000" scaled="0"/>
                </a:gradFill>
                <a:latin typeface="Segoe UI Semilight"/>
                <a:cs typeface="Segoe UI" pitchFamily="34" charset="0"/>
              </a:rPr>
              <a:t>services</a:t>
            </a:r>
          </a:p>
        </p:txBody>
      </p:sp>
      <p:sp>
        <p:nvSpPr>
          <p:cNvPr id="80" name="Oval 79"/>
          <p:cNvSpPr/>
          <p:nvPr/>
        </p:nvSpPr>
        <p:spPr bwMode="auto">
          <a:xfrm>
            <a:off x="1716240" y="3740151"/>
            <a:ext cx="300824" cy="300824"/>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51028" fontAlgn="base">
              <a:spcBef>
                <a:spcPct val="0"/>
              </a:spcBef>
              <a:spcAft>
                <a:spcPct val="0"/>
              </a:spcAft>
            </a:pPr>
            <a:endParaRPr lang="en-US" sz="1600">
              <a:gradFill>
                <a:gsLst>
                  <a:gs pos="0">
                    <a:srgbClr val="FFFFFF"/>
                  </a:gs>
                  <a:gs pos="100000">
                    <a:srgbClr val="FFFFFF"/>
                  </a:gs>
                </a:gsLst>
                <a:lin ang="5400000" scaled="0"/>
              </a:gradFill>
              <a:latin typeface="Segoe UI"/>
            </a:endParaRPr>
          </a:p>
        </p:txBody>
      </p:sp>
      <p:sp>
        <p:nvSpPr>
          <p:cNvPr id="82" name="Oval 81"/>
          <p:cNvSpPr/>
          <p:nvPr/>
        </p:nvSpPr>
        <p:spPr bwMode="auto">
          <a:xfrm>
            <a:off x="3226438" y="5055441"/>
            <a:ext cx="310309" cy="310309"/>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51028" fontAlgn="base">
              <a:spcBef>
                <a:spcPct val="0"/>
              </a:spcBef>
              <a:spcAft>
                <a:spcPct val="0"/>
              </a:spcAft>
            </a:pPr>
            <a:endParaRPr lang="en-US" sz="1600">
              <a:gradFill>
                <a:gsLst>
                  <a:gs pos="0">
                    <a:srgbClr val="FFFFFF"/>
                  </a:gs>
                  <a:gs pos="100000">
                    <a:srgbClr val="FFFFFF"/>
                  </a:gs>
                </a:gsLst>
                <a:lin ang="5400000" scaled="0"/>
              </a:gradFill>
              <a:latin typeface="Segoe UI"/>
            </a:endParaRPr>
          </a:p>
        </p:txBody>
      </p:sp>
      <p:sp>
        <p:nvSpPr>
          <p:cNvPr id="84" name="Oval 83"/>
          <p:cNvSpPr/>
          <p:nvPr/>
        </p:nvSpPr>
        <p:spPr bwMode="auto">
          <a:xfrm>
            <a:off x="9060386" y="6408315"/>
            <a:ext cx="317500" cy="317500"/>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51028" fontAlgn="base">
              <a:spcBef>
                <a:spcPct val="0"/>
              </a:spcBef>
              <a:spcAft>
                <a:spcPct val="0"/>
              </a:spcAft>
            </a:pPr>
            <a:endParaRPr lang="en-US" sz="1600">
              <a:gradFill>
                <a:gsLst>
                  <a:gs pos="0">
                    <a:srgbClr val="FFFFFF"/>
                  </a:gs>
                  <a:gs pos="100000">
                    <a:srgbClr val="FFFFFF"/>
                  </a:gs>
                </a:gsLst>
                <a:lin ang="5400000" scaled="0"/>
              </a:gradFill>
              <a:latin typeface="Segoe UI"/>
            </a:endParaRPr>
          </a:p>
        </p:txBody>
      </p:sp>
      <p:sp>
        <p:nvSpPr>
          <p:cNvPr id="85" name="Oval 84"/>
          <p:cNvSpPr/>
          <p:nvPr/>
        </p:nvSpPr>
        <p:spPr bwMode="auto">
          <a:xfrm>
            <a:off x="9186445" y="800100"/>
            <a:ext cx="382488" cy="38248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51028" fontAlgn="base">
              <a:spcBef>
                <a:spcPct val="0"/>
              </a:spcBef>
              <a:spcAft>
                <a:spcPct val="0"/>
              </a:spcAft>
            </a:pPr>
            <a:endParaRPr lang="en-US" sz="1600">
              <a:gradFill>
                <a:gsLst>
                  <a:gs pos="0">
                    <a:schemeClr val="tx1"/>
                  </a:gs>
                  <a:gs pos="100000">
                    <a:schemeClr val="tx1"/>
                  </a:gs>
                </a:gsLst>
                <a:lin ang="5400000" scaled="0"/>
              </a:gradFill>
              <a:latin typeface="Segoe UI"/>
            </a:endParaRPr>
          </a:p>
        </p:txBody>
      </p:sp>
      <p:sp>
        <p:nvSpPr>
          <p:cNvPr id="86" name="Oval 85"/>
          <p:cNvSpPr/>
          <p:nvPr/>
        </p:nvSpPr>
        <p:spPr bwMode="auto">
          <a:xfrm>
            <a:off x="11458499" y="3708400"/>
            <a:ext cx="311415" cy="311415"/>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51028" fontAlgn="base">
              <a:spcBef>
                <a:spcPct val="0"/>
              </a:spcBef>
              <a:spcAft>
                <a:spcPct val="0"/>
              </a:spcAft>
            </a:pPr>
            <a:endParaRPr lang="en-US" sz="1600">
              <a:gradFill>
                <a:gsLst>
                  <a:gs pos="0">
                    <a:srgbClr val="FFFFFF"/>
                  </a:gs>
                  <a:gs pos="100000">
                    <a:srgbClr val="FFFFFF"/>
                  </a:gs>
                </a:gsLst>
                <a:lin ang="5400000" scaled="0"/>
              </a:gradFill>
              <a:latin typeface="Segoe UI"/>
            </a:endParaRPr>
          </a:p>
        </p:txBody>
      </p:sp>
      <p:sp>
        <p:nvSpPr>
          <p:cNvPr id="88" name="Oval 87"/>
          <p:cNvSpPr/>
          <p:nvPr/>
        </p:nvSpPr>
        <p:spPr bwMode="auto">
          <a:xfrm>
            <a:off x="5459034" y="5422900"/>
            <a:ext cx="308513" cy="308513"/>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51028" fontAlgn="base">
              <a:spcBef>
                <a:spcPct val="0"/>
              </a:spcBef>
              <a:spcAft>
                <a:spcPct val="0"/>
              </a:spcAft>
            </a:pPr>
            <a:endParaRPr lang="en-US" sz="1600">
              <a:gradFill>
                <a:gsLst>
                  <a:gs pos="0">
                    <a:srgbClr val="FFFFFF"/>
                  </a:gs>
                  <a:gs pos="100000">
                    <a:srgbClr val="FFFFFF"/>
                  </a:gs>
                </a:gsLst>
                <a:lin ang="5400000" scaled="0"/>
              </a:gradFill>
              <a:latin typeface="Segoe UI"/>
            </a:endParaRPr>
          </a:p>
        </p:txBody>
      </p:sp>
      <p:sp>
        <p:nvSpPr>
          <p:cNvPr id="90" name="Oval 89"/>
          <p:cNvSpPr/>
          <p:nvPr/>
        </p:nvSpPr>
        <p:spPr bwMode="auto">
          <a:xfrm>
            <a:off x="6899588" y="2407377"/>
            <a:ext cx="294824" cy="294824"/>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51028" fontAlgn="base">
              <a:spcBef>
                <a:spcPct val="0"/>
              </a:spcBef>
              <a:spcAft>
                <a:spcPct val="0"/>
              </a:spcAft>
            </a:pPr>
            <a:endParaRPr lang="en-US" sz="1600">
              <a:gradFill>
                <a:gsLst>
                  <a:gs pos="0">
                    <a:srgbClr val="FFFFFF"/>
                  </a:gs>
                  <a:gs pos="100000">
                    <a:srgbClr val="FFFFFF"/>
                  </a:gs>
                </a:gsLst>
                <a:lin ang="5400000" scaled="0"/>
              </a:gradFill>
              <a:latin typeface="Segoe UI"/>
            </a:endParaRPr>
          </a:p>
        </p:txBody>
      </p:sp>
      <p:grpSp>
        <p:nvGrpSpPr>
          <p:cNvPr id="52" name="Group 51">
            <a:extLst>
              <a:ext uri="{FF2B5EF4-FFF2-40B4-BE49-F238E27FC236}">
                <a16:creationId xmlns:a16="http://schemas.microsoft.com/office/drawing/2014/main" id="{A14FE694-A9DD-43F4-B41D-3D6F1A62AD6B}"/>
              </a:ext>
            </a:extLst>
          </p:cNvPr>
          <p:cNvGrpSpPr/>
          <p:nvPr/>
        </p:nvGrpSpPr>
        <p:grpSpPr>
          <a:xfrm>
            <a:off x="5911110" y="1464372"/>
            <a:ext cx="838115" cy="1009090"/>
            <a:chOff x="1746166" y="1628155"/>
            <a:chExt cx="838115" cy="1009090"/>
          </a:xfrm>
        </p:grpSpPr>
        <p:sp>
          <p:nvSpPr>
            <p:cNvPr id="123" name="User log in text">
              <a:extLst>
                <a:ext uri="{FF2B5EF4-FFF2-40B4-BE49-F238E27FC236}">
                  <a16:creationId xmlns:a16="http://schemas.microsoft.com/office/drawing/2014/main" id="{F2F179AE-08D0-4BD8-B620-70B387A73A5F}"/>
                </a:ext>
              </a:extLst>
            </p:cNvPr>
            <p:cNvSpPr/>
            <p:nvPr/>
          </p:nvSpPr>
          <p:spPr>
            <a:xfrm>
              <a:off x="1746166" y="1628155"/>
              <a:ext cx="838115" cy="276999"/>
            </a:xfrm>
            <a:prstGeom prst="rect">
              <a:avLst/>
            </a:prstGeom>
          </p:spPr>
          <p:txBody>
            <a:bodyPr wrap="none">
              <a:spAutoFit/>
            </a:bodyPr>
            <a:lstStyle/>
            <a:p>
              <a:pPr defTabSz="913926" fontAlgn="base">
                <a:spcBef>
                  <a:spcPct val="0"/>
                </a:spcBef>
                <a:spcAft>
                  <a:spcPct val="0"/>
                </a:spcAft>
              </a:pPr>
              <a:r>
                <a:rPr lang="en-US" sz="1200" spc="30" dirty="0">
                  <a:gradFill>
                    <a:gsLst>
                      <a:gs pos="0">
                        <a:srgbClr val="353535"/>
                      </a:gs>
                      <a:gs pos="100000">
                        <a:srgbClr val="353535"/>
                      </a:gs>
                    </a:gsLst>
                    <a:lin ang="5400000" scaled="0"/>
                  </a:gradFill>
                  <a:latin typeface="Segoe UI Semilight"/>
                  <a:cs typeface="Segoe UI" pitchFamily="34" charset="0"/>
                </a:rPr>
                <a:t>OneDrive</a:t>
              </a:r>
            </a:p>
          </p:txBody>
        </p:sp>
        <p:grpSp>
          <p:nvGrpSpPr>
            <p:cNvPr id="44" name="Group 43">
              <a:extLst>
                <a:ext uri="{FF2B5EF4-FFF2-40B4-BE49-F238E27FC236}">
                  <a16:creationId xmlns:a16="http://schemas.microsoft.com/office/drawing/2014/main" id="{649D885D-43C8-4A90-A654-450B44A9FE05}"/>
                </a:ext>
              </a:extLst>
            </p:cNvPr>
            <p:cNvGrpSpPr/>
            <p:nvPr/>
          </p:nvGrpSpPr>
          <p:grpSpPr>
            <a:xfrm>
              <a:off x="1788412" y="1903885"/>
              <a:ext cx="733360" cy="733360"/>
              <a:chOff x="1788412" y="1903885"/>
              <a:chExt cx="733360" cy="733360"/>
            </a:xfrm>
          </p:grpSpPr>
          <p:sp>
            <p:nvSpPr>
              <p:cNvPr id="81" name="Oval 80"/>
              <p:cNvSpPr/>
              <p:nvPr/>
            </p:nvSpPr>
            <p:spPr bwMode="auto">
              <a:xfrm>
                <a:off x="1788412" y="1903885"/>
                <a:ext cx="733360" cy="733360"/>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51028" fontAlgn="base">
                  <a:spcBef>
                    <a:spcPct val="0"/>
                  </a:spcBef>
                  <a:spcAft>
                    <a:spcPct val="0"/>
                  </a:spcAft>
                </a:pPr>
                <a:endParaRPr lang="en-US" sz="1600">
                  <a:gradFill>
                    <a:gsLst>
                      <a:gs pos="0">
                        <a:srgbClr val="FFFFFF"/>
                      </a:gs>
                      <a:gs pos="100000">
                        <a:srgbClr val="FFFFFF"/>
                      </a:gs>
                    </a:gsLst>
                    <a:lin ang="5400000" scaled="0"/>
                  </a:gradFill>
                  <a:latin typeface="Segoe UI"/>
                </a:endParaRPr>
              </a:p>
            </p:txBody>
          </p:sp>
          <p:sp>
            <p:nvSpPr>
              <p:cNvPr id="127" name="Freeform 22">
                <a:extLst>
                  <a:ext uri="{FF2B5EF4-FFF2-40B4-BE49-F238E27FC236}">
                    <a16:creationId xmlns:a16="http://schemas.microsoft.com/office/drawing/2014/main" id="{5B62034E-75AC-426F-B38B-25228850BBA5}"/>
                  </a:ext>
                </a:extLst>
              </p:cNvPr>
              <p:cNvSpPr>
                <a:spLocks noChangeAspect="1" noEditPoints="1"/>
              </p:cNvSpPr>
              <p:nvPr/>
            </p:nvSpPr>
            <p:spPr bwMode="black">
              <a:xfrm>
                <a:off x="1937681" y="2134917"/>
                <a:ext cx="434822" cy="271296"/>
              </a:xfrm>
              <a:custGeom>
                <a:avLst/>
                <a:gdLst>
                  <a:gd name="T0" fmla="*/ 398 w 439"/>
                  <a:gd name="T1" fmla="*/ 177 h 273"/>
                  <a:gd name="T2" fmla="*/ 439 w 439"/>
                  <a:gd name="T3" fmla="*/ 226 h 273"/>
                  <a:gd name="T4" fmla="*/ 398 w 439"/>
                  <a:gd name="T5" fmla="*/ 273 h 273"/>
                  <a:gd name="T6" fmla="*/ 162 w 439"/>
                  <a:gd name="T7" fmla="*/ 273 h 273"/>
                  <a:gd name="T8" fmla="*/ 101 w 439"/>
                  <a:gd name="T9" fmla="*/ 211 h 273"/>
                  <a:gd name="T10" fmla="*/ 160 w 439"/>
                  <a:gd name="T11" fmla="*/ 155 h 273"/>
                  <a:gd name="T12" fmla="*/ 217 w 439"/>
                  <a:gd name="T13" fmla="*/ 85 h 273"/>
                  <a:gd name="T14" fmla="*/ 302 w 439"/>
                  <a:gd name="T15" fmla="*/ 118 h 273"/>
                  <a:gd name="T16" fmla="*/ 362 w 439"/>
                  <a:gd name="T17" fmla="*/ 116 h 273"/>
                  <a:gd name="T18" fmla="*/ 398 w 439"/>
                  <a:gd name="T19" fmla="*/ 177 h 273"/>
                  <a:gd name="T20" fmla="*/ 86 w 439"/>
                  <a:gd name="T21" fmla="*/ 213 h 273"/>
                  <a:gd name="T22" fmla="*/ 149 w 439"/>
                  <a:gd name="T23" fmla="*/ 144 h 273"/>
                  <a:gd name="T24" fmla="*/ 213 w 439"/>
                  <a:gd name="T25" fmla="*/ 73 h 273"/>
                  <a:gd name="T26" fmla="*/ 305 w 439"/>
                  <a:gd name="T27" fmla="*/ 103 h 273"/>
                  <a:gd name="T28" fmla="*/ 336 w 439"/>
                  <a:gd name="T29" fmla="*/ 97 h 273"/>
                  <a:gd name="T30" fmla="*/ 276 w 439"/>
                  <a:gd name="T31" fmla="*/ 19 h 273"/>
                  <a:gd name="T32" fmla="*/ 161 w 439"/>
                  <a:gd name="T33" fmla="*/ 61 h 273"/>
                  <a:gd name="T34" fmla="*/ 92 w 439"/>
                  <a:gd name="T35" fmla="*/ 60 h 273"/>
                  <a:gd name="T36" fmla="*/ 53 w 439"/>
                  <a:gd name="T37" fmla="*/ 135 h 273"/>
                  <a:gd name="T38" fmla="*/ 0 w 439"/>
                  <a:gd name="T39" fmla="*/ 196 h 273"/>
                  <a:gd name="T40" fmla="*/ 59 w 439"/>
                  <a:gd name="T41" fmla="*/ 255 h 273"/>
                  <a:gd name="T42" fmla="*/ 98 w 439"/>
                  <a:gd name="T43" fmla="*/ 255 h 273"/>
                  <a:gd name="T44" fmla="*/ 86 w 439"/>
                  <a:gd name="T45" fmla="*/ 21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9" h="273">
                    <a:moveTo>
                      <a:pt x="398" y="177"/>
                    </a:moveTo>
                    <a:cubicBezTo>
                      <a:pt x="398" y="177"/>
                      <a:pt x="439" y="181"/>
                      <a:pt x="439" y="226"/>
                    </a:cubicBezTo>
                    <a:cubicBezTo>
                      <a:pt x="439" y="248"/>
                      <a:pt x="427" y="273"/>
                      <a:pt x="398" y="273"/>
                    </a:cubicBezTo>
                    <a:cubicBezTo>
                      <a:pt x="398" y="273"/>
                      <a:pt x="177" y="273"/>
                      <a:pt x="162" y="273"/>
                    </a:cubicBezTo>
                    <a:cubicBezTo>
                      <a:pt x="117" y="273"/>
                      <a:pt x="101" y="242"/>
                      <a:pt x="101" y="211"/>
                    </a:cubicBezTo>
                    <a:cubicBezTo>
                      <a:pt x="101" y="157"/>
                      <a:pt x="160" y="155"/>
                      <a:pt x="160" y="155"/>
                    </a:cubicBezTo>
                    <a:cubicBezTo>
                      <a:pt x="160" y="155"/>
                      <a:pt x="165" y="97"/>
                      <a:pt x="217" y="85"/>
                    </a:cubicBezTo>
                    <a:cubicBezTo>
                      <a:pt x="263" y="75"/>
                      <a:pt x="289" y="99"/>
                      <a:pt x="302" y="118"/>
                    </a:cubicBezTo>
                    <a:cubicBezTo>
                      <a:pt x="302" y="118"/>
                      <a:pt x="330" y="102"/>
                      <a:pt x="362" y="116"/>
                    </a:cubicBezTo>
                    <a:cubicBezTo>
                      <a:pt x="381" y="124"/>
                      <a:pt x="399" y="144"/>
                      <a:pt x="398" y="177"/>
                    </a:cubicBezTo>
                    <a:close/>
                    <a:moveTo>
                      <a:pt x="86" y="213"/>
                    </a:moveTo>
                    <a:cubicBezTo>
                      <a:pt x="86" y="153"/>
                      <a:pt x="149" y="144"/>
                      <a:pt x="149" y="144"/>
                    </a:cubicBezTo>
                    <a:cubicBezTo>
                      <a:pt x="149" y="144"/>
                      <a:pt x="157" y="87"/>
                      <a:pt x="213" y="73"/>
                    </a:cubicBezTo>
                    <a:cubicBezTo>
                      <a:pt x="258" y="62"/>
                      <a:pt x="291" y="81"/>
                      <a:pt x="305" y="103"/>
                    </a:cubicBezTo>
                    <a:cubicBezTo>
                      <a:pt x="305" y="103"/>
                      <a:pt x="315" y="97"/>
                      <a:pt x="336" y="97"/>
                    </a:cubicBezTo>
                    <a:cubicBezTo>
                      <a:pt x="334" y="78"/>
                      <a:pt x="320" y="37"/>
                      <a:pt x="276" y="19"/>
                    </a:cubicBezTo>
                    <a:cubicBezTo>
                      <a:pt x="225" y="0"/>
                      <a:pt x="181" y="24"/>
                      <a:pt x="161" y="61"/>
                    </a:cubicBezTo>
                    <a:cubicBezTo>
                      <a:pt x="161" y="61"/>
                      <a:pt x="129" y="41"/>
                      <a:pt x="92" y="60"/>
                    </a:cubicBezTo>
                    <a:cubicBezTo>
                      <a:pt x="66" y="74"/>
                      <a:pt x="50" y="105"/>
                      <a:pt x="53" y="135"/>
                    </a:cubicBezTo>
                    <a:cubicBezTo>
                      <a:pt x="53" y="135"/>
                      <a:pt x="0" y="139"/>
                      <a:pt x="0" y="196"/>
                    </a:cubicBezTo>
                    <a:cubicBezTo>
                      <a:pt x="0" y="227"/>
                      <a:pt x="28" y="255"/>
                      <a:pt x="59" y="255"/>
                    </a:cubicBezTo>
                    <a:cubicBezTo>
                      <a:pt x="98" y="255"/>
                      <a:pt x="98" y="255"/>
                      <a:pt x="98" y="255"/>
                    </a:cubicBezTo>
                    <a:cubicBezTo>
                      <a:pt x="88" y="240"/>
                      <a:pt x="86" y="225"/>
                      <a:pt x="86" y="213"/>
                    </a:cubicBez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FFFFFF"/>
                  </a:solidFill>
                  <a:latin typeface="Segoe UI"/>
                </a:endParaRPr>
              </a:p>
            </p:txBody>
          </p:sp>
        </p:grpSp>
      </p:grpSp>
      <p:grpSp>
        <p:nvGrpSpPr>
          <p:cNvPr id="57" name="Group 56">
            <a:extLst>
              <a:ext uri="{FF2B5EF4-FFF2-40B4-BE49-F238E27FC236}">
                <a16:creationId xmlns:a16="http://schemas.microsoft.com/office/drawing/2014/main" id="{403719B2-2C27-4F15-94FD-ADBA0E41E2F3}"/>
              </a:ext>
            </a:extLst>
          </p:cNvPr>
          <p:cNvGrpSpPr/>
          <p:nvPr/>
        </p:nvGrpSpPr>
        <p:grpSpPr>
          <a:xfrm>
            <a:off x="5924010" y="5318639"/>
            <a:ext cx="846514" cy="994764"/>
            <a:chOff x="5924010" y="5318639"/>
            <a:chExt cx="846514" cy="994764"/>
          </a:xfrm>
        </p:grpSpPr>
        <p:sp>
          <p:nvSpPr>
            <p:cNvPr id="128" name="User log in text">
              <a:extLst>
                <a:ext uri="{FF2B5EF4-FFF2-40B4-BE49-F238E27FC236}">
                  <a16:creationId xmlns:a16="http://schemas.microsoft.com/office/drawing/2014/main" id="{AC6D3FEB-24AF-4294-BC9B-8AFDAFEC0AA4}"/>
                </a:ext>
              </a:extLst>
            </p:cNvPr>
            <p:cNvSpPr/>
            <p:nvPr/>
          </p:nvSpPr>
          <p:spPr>
            <a:xfrm>
              <a:off x="5924010" y="6036404"/>
              <a:ext cx="846514" cy="276999"/>
            </a:xfrm>
            <a:prstGeom prst="rect">
              <a:avLst/>
            </a:prstGeom>
          </p:spPr>
          <p:txBody>
            <a:bodyPr wrap="none">
              <a:spAutoFit/>
            </a:bodyPr>
            <a:lstStyle/>
            <a:p>
              <a:pPr defTabSz="913926" fontAlgn="base">
                <a:spcBef>
                  <a:spcPct val="0"/>
                </a:spcBef>
                <a:spcAft>
                  <a:spcPct val="0"/>
                </a:spcAft>
              </a:pPr>
              <a:r>
                <a:rPr lang="en-US" sz="1200" spc="30" dirty="0">
                  <a:gradFill>
                    <a:gsLst>
                      <a:gs pos="0">
                        <a:srgbClr val="353535"/>
                      </a:gs>
                      <a:gs pos="100000">
                        <a:srgbClr val="353535"/>
                      </a:gs>
                    </a:gsLst>
                    <a:lin ang="5400000" scaled="0"/>
                  </a:gradFill>
                  <a:latin typeface="Segoe UI Semilight"/>
                  <a:cs typeface="Segoe UI" pitchFamily="34" charset="0"/>
                </a:rPr>
                <a:t>Xbox Live</a:t>
              </a:r>
            </a:p>
          </p:txBody>
        </p:sp>
        <p:grpSp>
          <p:nvGrpSpPr>
            <p:cNvPr id="47" name="Group 46">
              <a:extLst>
                <a:ext uri="{FF2B5EF4-FFF2-40B4-BE49-F238E27FC236}">
                  <a16:creationId xmlns:a16="http://schemas.microsoft.com/office/drawing/2014/main" id="{EB72D5D3-1408-4556-82E7-F7803B3BF9B5}"/>
                </a:ext>
              </a:extLst>
            </p:cNvPr>
            <p:cNvGrpSpPr/>
            <p:nvPr/>
          </p:nvGrpSpPr>
          <p:grpSpPr>
            <a:xfrm>
              <a:off x="5978493" y="5318639"/>
              <a:ext cx="721710" cy="721710"/>
              <a:chOff x="5978493" y="5318639"/>
              <a:chExt cx="721710" cy="721710"/>
            </a:xfrm>
          </p:grpSpPr>
          <p:sp>
            <p:nvSpPr>
              <p:cNvPr id="83" name="Oval 82"/>
              <p:cNvSpPr/>
              <p:nvPr/>
            </p:nvSpPr>
            <p:spPr bwMode="auto">
              <a:xfrm>
                <a:off x="5978493" y="5318639"/>
                <a:ext cx="721710" cy="721710"/>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51028" fontAlgn="base">
                  <a:spcBef>
                    <a:spcPct val="0"/>
                  </a:spcBef>
                  <a:spcAft>
                    <a:spcPct val="0"/>
                  </a:spcAft>
                </a:pPr>
                <a:endParaRPr lang="en-US" sz="1600">
                  <a:gradFill>
                    <a:gsLst>
                      <a:gs pos="0">
                        <a:srgbClr val="FFFFFF"/>
                      </a:gs>
                      <a:gs pos="100000">
                        <a:srgbClr val="FFFFFF"/>
                      </a:gs>
                    </a:gsLst>
                    <a:lin ang="5400000" scaled="0"/>
                  </a:gradFill>
                  <a:latin typeface="Segoe UI"/>
                </a:endParaRPr>
              </a:p>
            </p:txBody>
          </p:sp>
          <p:sp>
            <p:nvSpPr>
              <p:cNvPr id="133" name="Freeform 112">
                <a:extLst>
                  <a:ext uri="{FF2B5EF4-FFF2-40B4-BE49-F238E27FC236}">
                    <a16:creationId xmlns:a16="http://schemas.microsoft.com/office/drawing/2014/main" id="{2840F9E1-EA9D-40B2-9AA8-B2BED872191E}"/>
                  </a:ext>
                </a:extLst>
              </p:cNvPr>
              <p:cNvSpPr>
                <a:spLocks noChangeAspect="1" noEditPoints="1"/>
              </p:cNvSpPr>
              <p:nvPr/>
            </p:nvSpPr>
            <p:spPr bwMode="black">
              <a:xfrm>
                <a:off x="6141437" y="5481731"/>
                <a:ext cx="395822" cy="395526"/>
              </a:xfrm>
              <a:custGeom>
                <a:avLst/>
                <a:gdLst>
                  <a:gd name="T0" fmla="*/ 890 w 1139"/>
                  <a:gd name="T1" fmla="*/ 99 h 1138"/>
                  <a:gd name="T2" fmla="*/ 867 w 1139"/>
                  <a:gd name="T3" fmla="*/ 90 h 1138"/>
                  <a:gd name="T4" fmla="*/ 727 w 1139"/>
                  <a:gd name="T5" fmla="*/ 113 h 1138"/>
                  <a:gd name="T6" fmla="*/ 571 w 1139"/>
                  <a:gd name="T7" fmla="*/ 193 h 1138"/>
                  <a:gd name="T8" fmla="*/ 571 w 1139"/>
                  <a:gd name="T9" fmla="*/ 193 h 1138"/>
                  <a:gd name="T10" fmla="*/ 413 w 1139"/>
                  <a:gd name="T11" fmla="*/ 112 h 1138"/>
                  <a:gd name="T12" fmla="*/ 274 w 1139"/>
                  <a:gd name="T13" fmla="*/ 89 h 1138"/>
                  <a:gd name="T14" fmla="*/ 247 w 1139"/>
                  <a:gd name="T15" fmla="*/ 101 h 1138"/>
                  <a:gd name="T16" fmla="*/ 570 w 1139"/>
                  <a:gd name="T17" fmla="*/ 0 h 1138"/>
                  <a:gd name="T18" fmla="*/ 890 w 1139"/>
                  <a:gd name="T19" fmla="*/ 99 h 1138"/>
                  <a:gd name="T20" fmla="*/ 249 w 1139"/>
                  <a:gd name="T21" fmla="*/ 155 h 1138"/>
                  <a:gd name="T22" fmla="*/ 220 w 1139"/>
                  <a:gd name="T23" fmla="*/ 144 h 1138"/>
                  <a:gd name="T24" fmla="*/ 218 w 1139"/>
                  <a:gd name="T25" fmla="*/ 143 h 1138"/>
                  <a:gd name="T26" fmla="*/ 204 w 1139"/>
                  <a:gd name="T27" fmla="*/ 142 h 1138"/>
                  <a:gd name="T28" fmla="*/ 190 w 1139"/>
                  <a:gd name="T29" fmla="*/ 145 h 1138"/>
                  <a:gd name="T30" fmla="*/ 0 w 1139"/>
                  <a:gd name="T31" fmla="*/ 569 h 1138"/>
                  <a:gd name="T32" fmla="*/ 136 w 1139"/>
                  <a:gd name="T33" fmla="*/ 936 h 1138"/>
                  <a:gd name="T34" fmla="*/ 179 w 1139"/>
                  <a:gd name="T35" fmla="*/ 683 h 1138"/>
                  <a:gd name="T36" fmla="*/ 242 w 1139"/>
                  <a:gd name="T37" fmla="*/ 572 h 1138"/>
                  <a:gd name="T38" fmla="*/ 435 w 1139"/>
                  <a:gd name="T39" fmla="*/ 313 h 1138"/>
                  <a:gd name="T40" fmla="*/ 249 w 1139"/>
                  <a:gd name="T41" fmla="*/ 155 h 1138"/>
                  <a:gd name="T42" fmla="*/ 990 w 1139"/>
                  <a:gd name="T43" fmla="*/ 943 h 1138"/>
                  <a:gd name="T44" fmla="*/ 989 w 1139"/>
                  <a:gd name="T45" fmla="*/ 934 h 1138"/>
                  <a:gd name="T46" fmla="*/ 785 w 1139"/>
                  <a:gd name="T47" fmla="*/ 635 h 1138"/>
                  <a:gd name="T48" fmla="*/ 571 w 1139"/>
                  <a:gd name="T49" fmla="*/ 437 h 1138"/>
                  <a:gd name="T50" fmla="*/ 571 w 1139"/>
                  <a:gd name="T51" fmla="*/ 437 h 1138"/>
                  <a:gd name="T52" fmla="*/ 570 w 1139"/>
                  <a:gd name="T53" fmla="*/ 438 h 1138"/>
                  <a:gd name="T54" fmla="*/ 358 w 1139"/>
                  <a:gd name="T55" fmla="*/ 634 h 1138"/>
                  <a:gd name="T56" fmla="*/ 153 w 1139"/>
                  <a:gd name="T57" fmla="*/ 942 h 1138"/>
                  <a:gd name="T58" fmla="*/ 153 w 1139"/>
                  <a:gd name="T59" fmla="*/ 944 h 1138"/>
                  <a:gd name="T60" fmla="*/ 154 w 1139"/>
                  <a:gd name="T61" fmla="*/ 951 h 1138"/>
                  <a:gd name="T62" fmla="*/ 154 w 1139"/>
                  <a:gd name="T63" fmla="*/ 953 h 1138"/>
                  <a:gd name="T64" fmla="*/ 156 w 1139"/>
                  <a:gd name="T65" fmla="*/ 958 h 1138"/>
                  <a:gd name="T66" fmla="*/ 570 w 1139"/>
                  <a:gd name="T67" fmla="*/ 1138 h 1138"/>
                  <a:gd name="T68" fmla="*/ 990 w 1139"/>
                  <a:gd name="T69" fmla="*/ 953 h 1138"/>
                  <a:gd name="T70" fmla="*/ 990 w 1139"/>
                  <a:gd name="T71" fmla="*/ 951 h 1138"/>
                  <a:gd name="T72" fmla="*/ 990 w 1139"/>
                  <a:gd name="T73" fmla="*/ 943 h 1138"/>
                  <a:gd name="T74" fmla="*/ 1139 w 1139"/>
                  <a:gd name="T75" fmla="*/ 569 h 1138"/>
                  <a:gd name="T76" fmla="*/ 947 w 1139"/>
                  <a:gd name="T77" fmla="*/ 143 h 1138"/>
                  <a:gd name="T78" fmla="*/ 937 w 1139"/>
                  <a:gd name="T79" fmla="*/ 142 h 1138"/>
                  <a:gd name="T80" fmla="*/ 923 w 1139"/>
                  <a:gd name="T81" fmla="*/ 143 h 1138"/>
                  <a:gd name="T82" fmla="*/ 921 w 1139"/>
                  <a:gd name="T83" fmla="*/ 143 h 1138"/>
                  <a:gd name="T84" fmla="*/ 917 w 1139"/>
                  <a:gd name="T85" fmla="*/ 144 h 1138"/>
                  <a:gd name="T86" fmla="*/ 708 w 1139"/>
                  <a:gd name="T87" fmla="*/ 310 h 1138"/>
                  <a:gd name="T88" fmla="*/ 902 w 1139"/>
                  <a:gd name="T89" fmla="*/ 570 h 1138"/>
                  <a:gd name="T90" fmla="*/ 963 w 1139"/>
                  <a:gd name="T91" fmla="*/ 681 h 1138"/>
                  <a:gd name="T92" fmla="*/ 1004 w 1139"/>
                  <a:gd name="T93" fmla="*/ 937 h 1138"/>
                  <a:gd name="T94" fmla="*/ 1139 w 1139"/>
                  <a:gd name="T95" fmla="*/ 569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39" h="1138">
                    <a:moveTo>
                      <a:pt x="890" y="99"/>
                    </a:moveTo>
                    <a:cubicBezTo>
                      <a:pt x="884" y="95"/>
                      <a:pt x="876" y="92"/>
                      <a:pt x="867" y="90"/>
                    </a:cubicBezTo>
                    <a:cubicBezTo>
                      <a:pt x="825" y="82"/>
                      <a:pt x="770" y="96"/>
                      <a:pt x="727" y="113"/>
                    </a:cubicBezTo>
                    <a:cubicBezTo>
                      <a:pt x="659" y="140"/>
                      <a:pt x="596" y="177"/>
                      <a:pt x="571" y="193"/>
                    </a:cubicBezTo>
                    <a:cubicBezTo>
                      <a:pt x="571" y="193"/>
                      <a:pt x="571" y="193"/>
                      <a:pt x="571" y="193"/>
                    </a:cubicBezTo>
                    <a:cubicBezTo>
                      <a:pt x="547" y="177"/>
                      <a:pt x="481" y="138"/>
                      <a:pt x="413" y="112"/>
                    </a:cubicBezTo>
                    <a:cubicBezTo>
                      <a:pt x="363" y="93"/>
                      <a:pt x="305" y="82"/>
                      <a:pt x="274" y="89"/>
                    </a:cubicBezTo>
                    <a:cubicBezTo>
                      <a:pt x="263" y="92"/>
                      <a:pt x="254" y="96"/>
                      <a:pt x="247" y="101"/>
                    </a:cubicBezTo>
                    <a:cubicBezTo>
                      <a:pt x="338" y="37"/>
                      <a:pt x="450" y="0"/>
                      <a:pt x="570" y="0"/>
                    </a:cubicBezTo>
                    <a:cubicBezTo>
                      <a:pt x="689" y="0"/>
                      <a:pt x="799" y="37"/>
                      <a:pt x="890" y="99"/>
                    </a:cubicBezTo>
                    <a:close/>
                    <a:moveTo>
                      <a:pt x="249" y="155"/>
                    </a:moveTo>
                    <a:cubicBezTo>
                      <a:pt x="239" y="150"/>
                      <a:pt x="229" y="146"/>
                      <a:pt x="220" y="144"/>
                    </a:cubicBezTo>
                    <a:cubicBezTo>
                      <a:pt x="219" y="144"/>
                      <a:pt x="219" y="144"/>
                      <a:pt x="218" y="143"/>
                    </a:cubicBezTo>
                    <a:cubicBezTo>
                      <a:pt x="213" y="142"/>
                      <a:pt x="209" y="142"/>
                      <a:pt x="204" y="142"/>
                    </a:cubicBezTo>
                    <a:cubicBezTo>
                      <a:pt x="199" y="143"/>
                      <a:pt x="194" y="144"/>
                      <a:pt x="190" y="145"/>
                    </a:cubicBezTo>
                    <a:cubicBezTo>
                      <a:pt x="74" y="249"/>
                      <a:pt x="0" y="401"/>
                      <a:pt x="0" y="569"/>
                    </a:cubicBezTo>
                    <a:cubicBezTo>
                      <a:pt x="0" y="708"/>
                      <a:pt x="52" y="836"/>
                      <a:pt x="136" y="936"/>
                    </a:cubicBezTo>
                    <a:cubicBezTo>
                      <a:pt x="102" y="891"/>
                      <a:pt x="128" y="789"/>
                      <a:pt x="179" y="683"/>
                    </a:cubicBezTo>
                    <a:cubicBezTo>
                      <a:pt x="197" y="646"/>
                      <a:pt x="219" y="609"/>
                      <a:pt x="242" y="572"/>
                    </a:cubicBezTo>
                    <a:cubicBezTo>
                      <a:pt x="328" y="432"/>
                      <a:pt x="435" y="313"/>
                      <a:pt x="435" y="313"/>
                    </a:cubicBezTo>
                    <a:cubicBezTo>
                      <a:pt x="360" y="231"/>
                      <a:pt x="287" y="176"/>
                      <a:pt x="249" y="155"/>
                    </a:cubicBezTo>
                    <a:close/>
                    <a:moveTo>
                      <a:pt x="990" y="943"/>
                    </a:moveTo>
                    <a:cubicBezTo>
                      <a:pt x="990" y="940"/>
                      <a:pt x="990" y="937"/>
                      <a:pt x="989" y="934"/>
                    </a:cubicBezTo>
                    <a:cubicBezTo>
                      <a:pt x="980" y="854"/>
                      <a:pt x="883" y="742"/>
                      <a:pt x="785" y="635"/>
                    </a:cubicBezTo>
                    <a:cubicBezTo>
                      <a:pt x="696" y="539"/>
                      <a:pt x="618" y="477"/>
                      <a:pt x="571" y="437"/>
                    </a:cubicBezTo>
                    <a:cubicBezTo>
                      <a:pt x="571" y="437"/>
                      <a:pt x="571" y="437"/>
                      <a:pt x="571" y="437"/>
                    </a:cubicBezTo>
                    <a:cubicBezTo>
                      <a:pt x="571" y="438"/>
                      <a:pt x="570" y="438"/>
                      <a:pt x="570" y="438"/>
                    </a:cubicBezTo>
                    <a:cubicBezTo>
                      <a:pt x="542" y="458"/>
                      <a:pt x="448" y="538"/>
                      <a:pt x="358" y="634"/>
                    </a:cubicBezTo>
                    <a:cubicBezTo>
                      <a:pt x="257" y="744"/>
                      <a:pt x="157" y="861"/>
                      <a:pt x="153" y="942"/>
                    </a:cubicBezTo>
                    <a:cubicBezTo>
                      <a:pt x="153" y="942"/>
                      <a:pt x="153" y="943"/>
                      <a:pt x="153" y="944"/>
                    </a:cubicBezTo>
                    <a:cubicBezTo>
                      <a:pt x="153" y="946"/>
                      <a:pt x="153" y="948"/>
                      <a:pt x="154" y="951"/>
                    </a:cubicBezTo>
                    <a:cubicBezTo>
                      <a:pt x="154" y="951"/>
                      <a:pt x="154" y="952"/>
                      <a:pt x="154" y="953"/>
                    </a:cubicBezTo>
                    <a:cubicBezTo>
                      <a:pt x="154" y="954"/>
                      <a:pt x="156" y="957"/>
                      <a:pt x="156" y="958"/>
                    </a:cubicBezTo>
                    <a:cubicBezTo>
                      <a:pt x="260" y="1068"/>
                      <a:pt x="408" y="1138"/>
                      <a:pt x="570" y="1138"/>
                    </a:cubicBezTo>
                    <a:cubicBezTo>
                      <a:pt x="736" y="1138"/>
                      <a:pt x="886" y="1067"/>
                      <a:pt x="990" y="953"/>
                    </a:cubicBezTo>
                    <a:cubicBezTo>
                      <a:pt x="990" y="952"/>
                      <a:pt x="990" y="951"/>
                      <a:pt x="990" y="951"/>
                    </a:cubicBezTo>
                    <a:cubicBezTo>
                      <a:pt x="990" y="948"/>
                      <a:pt x="990" y="946"/>
                      <a:pt x="990" y="943"/>
                    </a:cubicBezTo>
                    <a:close/>
                    <a:moveTo>
                      <a:pt x="1139" y="569"/>
                    </a:moveTo>
                    <a:cubicBezTo>
                      <a:pt x="1139" y="400"/>
                      <a:pt x="1065" y="247"/>
                      <a:pt x="947" y="143"/>
                    </a:cubicBezTo>
                    <a:cubicBezTo>
                      <a:pt x="944" y="142"/>
                      <a:pt x="940" y="142"/>
                      <a:pt x="937" y="142"/>
                    </a:cubicBezTo>
                    <a:cubicBezTo>
                      <a:pt x="932" y="141"/>
                      <a:pt x="928" y="142"/>
                      <a:pt x="923" y="143"/>
                    </a:cubicBezTo>
                    <a:cubicBezTo>
                      <a:pt x="922" y="143"/>
                      <a:pt x="921" y="143"/>
                      <a:pt x="921" y="143"/>
                    </a:cubicBezTo>
                    <a:cubicBezTo>
                      <a:pt x="920" y="144"/>
                      <a:pt x="918" y="144"/>
                      <a:pt x="917" y="144"/>
                    </a:cubicBezTo>
                    <a:cubicBezTo>
                      <a:pt x="872" y="159"/>
                      <a:pt x="789" y="225"/>
                      <a:pt x="708" y="310"/>
                    </a:cubicBezTo>
                    <a:cubicBezTo>
                      <a:pt x="708" y="310"/>
                      <a:pt x="812" y="431"/>
                      <a:pt x="902" y="570"/>
                    </a:cubicBezTo>
                    <a:cubicBezTo>
                      <a:pt x="925" y="606"/>
                      <a:pt x="944" y="644"/>
                      <a:pt x="963" y="681"/>
                    </a:cubicBezTo>
                    <a:cubicBezTo>
                      <a:pt x="1011" y="774"/>
                      <a:pt x="1041" y="887"/>
                      <a:pt x="1004" y="937"/>
                    </a:cubicBezTo>
                    <a:cubicBezTo>
                      <a:pt x="1088" y="838"/>
                      <a:pt x="1139" y="709"/>
                      <a:pt x="1139" y="569"/>
                    </a:cubicBezTo>
                    <a:close/>
                  </a:path>
                </a:pathLst>
              </a:custGeom>
              <a:solidFill>
                <a:schemeClr val="bg1"/>
              </a:solidFill>
              <a:ln>
                <a:noFill/>
              </a:ln>
              <a:extLst/>
            </p:spPr>
            <p:txBody>
              <a:bodyPr vert="horz" wrap="square" lIns="93260" tIns="46630" rIns="93260" bIns="46630" numCol="1" anchor="t" anchorCtr="0" compatLnSpc="1">
                <a:prstTxWarp prst="textNoShape">
                  <a:avLst/>
                </a:prstTxWarp>
              </a:bodyPr>
              <a:lstStyle/>
              <a:p>
                <a:pPr defTabSz="932597"/>
                <a:endParaRPr lang="en-US" sz="1836">
                  <a:solidFill>
                    <a:srgbClr val="FFFFFF"/>
                  </a:solidFill>
                  <a:latin typeface="Segoe UI"/>
                </a:endParaRPr>
              </a:p>
            </p:txBody>
          </p:sp>
        </p:grpSp>
      </p:grpSp>
      <p:grpSp>
        <p:nvGrpSpPr>
          <p:cNvPr id="55" name="Group 54">
            <a:extLst>
              <a:ext uri="{FF2B5EF4-FFF2-40B4-BE49-F238E27FC236}">
                <a16:creationId xmlns:a16="http://schemas.microsoft.com/office/drawing/2014/main" id="{E8A16248-FE5B-4AE7-93F7-CE0AADDCD172}"/>
              </a:ext>
            </a:extLst>
          </p:cNvPr>
          <p:cNvGrpSpPr/>
          <p:nvPr/>
        </p:nvGrpSpPr>
        <p:grpSpPr>
          <a:xfrm>
            <a:off x="11398840" y="4501274"/>
            <a:ext cx="839204" cy="1211598"/>
            <a:chOff x="11296492" y="2952751"/>
            <a:chExt cx="839204" cy="1211598"/>
          </a:xfrm>
        </p:grpSpPr>
        <p:sp>
          <p:nvSpPr>
            <p:cNvPr id="134" name="User log in text">
              <a:extLst>
                <a:ext uri="{FF2B5EF4-FFF2-40B4-BE49-F238E27FC236}">
                  <a16:creationId xmlns:a16="http://schemas.microsoft.com/office/drawing/2014/main" id="{B9F13D2E-9154-424A-9206-06C70EC779CE}"/>
                </a:ext>
              </a:extLst>
            </p:cNvPr>
            <p:cNvSpPr/>
            <p:nvPr/>
          </p:nvSpPr>
          <p:spPr>
            <a:xfrm>
              <a:off x="11296492" y="2952751"/>
              <a:ext cx="839204" cy="461665"/>
            </a:xfrm>
            <a:prstGeom prst="rect">
              <a:avLst/>
            </a:prstGeom>
          </p:spPr>
          <p:txBody>
            <a:bodyPr wrap="none">
              <a:spAutoFit/>
            </a:bodyPr>
            <a:lstStyle/>
            <a:p>
              <a:pPr defTabSz="913926" fontAlgn="base">
                <a:spcBef>
                  <a:spcPct val="0"/>
                </a:spcBef>
                <a:spcAft>
                  <a:spcPct val="0"/>
                </a:spcAft>
              </a:pPr>
              <a:r>
                <a:rPr lang="en-US" sz="1200" spc="30" dirty="0">
                  <a:gradFill>
                    <a:gsLst>
                      <a:gs pos="0">
                        <a:srgbClr val="353535"/>
                      </a:gs>
                      <a:gs pos="100000">
                        <a:srgbClr val="353535"/>
                      </a:gs>
                    </a:gsLst>
                    <a:lin ang="5400000" scaled="0"/>
                  </a:gradFill>
                  <a:latin typeface="Segoe UI Semilight"/>
                  <a:cs typeface="Segoe UI" pitchFamily="34" charset="0"/>
                </a:rPr>
                <a:t>Microsoft</a:t>
              </a:r>
              <a:br>
                <a:rPr lang="en-US" sz="1200" spc="30" dirty="0">
                  <a:gradFill>
                    <a:gsLst>
                      <a:gs pos="0">
                        <a:srgbClr val="353535"/>
                      </a:gs>
                      <a:gs pos="100000">
                        <a:srgbClr val="353535"/>
                      </a:gs>
                    </a:gsLst>
                    <a:lin ang="5400000" scaled="0"/>
                  </a:gradFill>
                  <a:latin typeface="Segoe UI Semilight"/>
                  <a:cs typeface="Segoe UI" pitchFamily="34" charset="0"/>
                </a:rPr>
              </a:br>
              <a:r>
                <a:rPr lang="en-US" sz="1200" spc="30" dirty="0">
                  <a:gradFill>
                    <a:gsLst>
                      <a:gs pos="0">
                        <a:srgbClr val="353535"/>
                      </a:gs>
                      <a:gs pos="100000">
                        <a:srgbClr val="353535"/>
                      </a:gs>
                    </a:gsLst>
                    <a:lin ang="5400000" scaled="0"/>
                  </a:gradFill>
                  <a:latin typeface="Segoe UI Semilight"/>
                  <a:cs typeface="Segoe UI" pitchFamily="34" charset="0"/>
                </a:rPr>
                <a:t>accounts</a:t>
              </a:r>
            </a:p>
          </p:txBody>
        </p:sp>
        <p:grpSp>
          <p:nvGrpSpPr>
            <p:cNvPr id="49" name="Group 48">
              <a:extLst>
                <a:ext uri="{FF2B5EF4-FFF2-40B4-BE49-F238E27FC236}">
                  <a16:creationId xmlns:a16="http://schemas.microsoft.com/office/drawing/2014/main" id="{A19E45CD-DE1C-412D-AF6E-39B4562EEBFD}"/>
                </a:ext>
              </a:extLst>
            </p:cNvPr>
            <p:cNvGrpSpPr/>
            <p:nvPr/>
          </p:nvGrpSpPr>
          <p:grpSpPr>
            <a:xfrm>
              <a:off x="11339221" y="3420733"/>
              <a:ext cx="743616" cy="743616"/>
              <a:chOff x="11339221" y="3420733"/>
              <a:chExt cx="743616" cy="743616"/>
            </a:xfrm>
          </p:grpSpPr>
          <p:sp>
            <p:nvSpPr>
              <p:cNvPr id="91" name="Oval 90"/>
              <p:cNvSpPr/>
              <p:nvPr/>
            </p:nvSpPr>
            <p:spPr bwMode="auto">
              <a:xfrm>
                <a:off x="11339221" y="3420733"/>
                <a:ext cx="743616" cy="743616"/>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51028" fontAlgn="base">
                  <a:spcBef>
                    <a:spcPct val="0"/>
                  </a:spcBef>
                  <a:spcAft>
                    <a:spcPct val="0"/>
                  </a:spcAft>
                </a:pPr>
                <a:endParaRPr lang="en-US" sz="1600">
                  <a:gradFill>
                    <a:gsLst>
                      <a:gs pos="0">
                        <a:srgbClr val="FFFFFF"/>
                      </a:gs>
                      <a:gs pos="100000">
                        <a:srgbClr val="FFFFFF"/>
                      </a:gs>
                    </a:gsLst>
                    <a:lin ang="5400000" scaled="0"/>
                  </a:gradFill>
                  <a:latin typeface="Segoe UI"/>
                </a:endParaRPr>
              </a:p>
            </p:txBody>
          </p:sp>
          <p:grpSp>
            <p:nvGrpSpPr>
              <p:cNvPr id="135" name="5">
                <a:extLst>
                  <a:ext uri="{FF2B5EF4-FFF2-40B4-BE49-F238E27FC236}">
                    <a16:creationId xmlns:a16="http://schemas.microsoft.com/office/drawing/2014/main" id="{B1F973D8-0001-4589-B31B-B9E2D875D2B1}"/>
                  </a:ext>
                </a:extLst>
              </p:cNvPr>
              <p:cNvGrpSpPr/>
              <p:nvPr/>
            </p:nvGrpSpPr>
            <p:grpSpPr>
              <a:xfrm>
                <a:off x="11491581" y="3573094"/>
                <a:ext cx="438896" cy="438894"/>
                <a:chOff x="6083429" y="835188"/>
                <a:chExt cx="547610" cy="547608"/>
              </a:xfrm>
            </p:grpSpPr>
            <p:sp>
              <p:nvSpPr>
                <p:cNvPr id="138" name="Freeform 7">
                  <a:extLst>
                    <a:ext uri="{FF2B5EF4-FFF2-40B4-BE49-F238E27FC236}">
                      <a16:creationId xmlns:a16="http://schemas.microsoft.com/office/drawing/2014/main" id="{AA852F7B-72EC-48D8-BEEE-6ADC23E2DE38}"/>
                    </a:ext>
                  </a:extLst>
                </p:cNvPr>
                <p:cNvSpPr>
                  <a:spLocks noEditPoints="1"/>
                </p:cNvSpPr>
                <p:nvPr/>
              </p:nvSpPr>
              <p:spPr bwMode="auto">
                <a:xfrm>
                  <a:off x="6168345" y="904132"/>
                  <a:ext cx="377779" cy="421604"/>
                </a:xfrm>
                <a:custGeom>
                  <a:avLst/>
                  <a:gdLst>
                    <a:gd name="T0" fmla="*/ 73 w 106"/>
                    <a:gd name="T1" fmla="*/ 68 h 118"/>
                    <a:gd name="T2" fmla="*/ 90 w 106"/>
                    <a:gd name="T3" fmla="*/ 37 h 118"/>
                    <a:gd name="T4" fmla="*/ 53 w 106"/>
                    <a:gd name="T5" fmla="*/ 0 h 118"/>
                    <a:gd name="T6" fmla="*/ 16 w 106"/>
                    <a:gd name="T7" fmla="*/ 37 h 118"/>
                    <a:gd name="T8" fmla="*/ 33 w 106"/>
                    <a:gd name="T9" fmla="*/ 68 h 118"/>
                    <a:gd name="T10" fmla="*/ 0 w 106"/>
                    <a:gd name="T11" fmla="*/ 117 h 118"/>
                    <a:gd name="T12" fmla="*/ 0 w 106"/>
                    <a:gd name="T13" fmla="*/ 118 h 118"/>
                    <a:gd name="T14" fmla="*/ 10 w 106"/>
                    <a:gd name="T15" fmla="*/ 118 h 118"/>
                    <a:gd name="T16" fmla="*/ 10 w 106"/>
                    <a:gd name="T17" fmla="*/ 117 h 118"/>
                    <a:gd name="T18" fmla="*/ 53 w 106"/>
                    <a:gd name="T19" fmla="*/ 74 h 118"/>
                    <a:gd name="T20" fmla="*/ 96 w 106"/>
                    <a:gd name="T21" fmla="*/ 117 h 118"/>
                    <a:gd name="T22" fmla="*/ 96 w 106"/>
                    <a:gd name="T23" fmla="*/ 118 h 118"/>
                    <a:gd name="T24" fmla="*/ 106 w 106"/>
                    <a:gd name="T25" fmla="*/ 118 h 118"/>
                    <a:gd name="T26" fmla="*/ 106 w 106"/>
                    <a:gd name="T27" fmla="*/ 117 h 118"/>
                    <a:gd name="T28" fmla="*/ 73 w 106"/>
                    <a:gd name="T29" fmla="*/ 68 h 118"/>
                    <a:gd name="T30" fmla="*/ 53 w 106"/>
                    <a:gd name="T31" fmla="*/ 10 h 118"/>
                    <a:gd name="T32" fmla="*/ 80 w 106"/>
                    <a:gd name="T33" fmla="*/ 37 h 118"/>
                    <a:gd name="T34" fmla="*/ 53 w 106"/>
                    <a:gd name="T35" fmla="*/ 64 h 118"/>
                    <a:gd name="T36" fmla="*/ 26 w 106"/>
                    <a:gd name="T37" fmla="*/ 37 h 118"/>
                    <a:gd name="T38" fmla="*/ 53 w 106"/>
                    <a:gd name="T39" fmla="*/ 1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118">
                      <a:moveTo>
                        <a:pt x="73" y="68"/>
                      </a:moveTo>
                      <a:cubicBezTo>
                        <a:pt x="84" y="61"/>
                        <a:pt x="90" y="50"/>
                        <a:pt x="90" y="37"/>
                      </a:cubicBezTo>
                      <a:cubicBezTo>
                        <a:pt x="90" y="17"/>
                        <a:pt x="73" y="0"/>
                        <a:pt x="53" y="0"/>
                      </a:cubicBezTo>
                      <a:cubicBezTo>
                        <a:pt x="33" y="0"/>
                        <a:pt x="16" y="17"/>
                        <a:pt x="16" y="37"/>
                      </a:cubicBezTo>
                      <a:cubicBezTo>
                        <a:pt x="16" y="50"/>
                        <a:pt x="22" y="61"/>
                        <a:pt x="33" y="68"/>
                      </a:cubicBezTo>
                      <a:cubicBezTo>
                        <a:pt x="13" y="76"/>
                        <a:pt x="0" y="96"/>
                        <a:pt x="0" y="117"/>
                      </a:cubicBezTo>
                      <a:cubicBezTo>
                        <a:pt x="0" y="118"/>
                        <a:pt x="0" y="118"/>
                        <a:pt x="0" y="118"/>
                      </a:cubicBezTo>
                      <a:cubicBezTo>
                        <a:pt x="10" y="118"/>
                        <a:pt x="10" y="118"/>
                        <a:pt x="10" y="118"/>
                      </a:cubicBezTo>
                      <a:cubicBezTo>
                        <a:pt x="10" y="117"/>
                        <a:pt x="10" y="117"/>
                        <a:pt x="10" y="117"/>
                      </a:cubicBezTo>
                      <a:cubicBezTo>
                        <a:pt x="10" y="93"/>
                        <a:pt x="29" y="74"/>
                        <a:pt x="53" y="74"/>
                      </a:cubicBezTo>
                      <a:cubicBezTo>
                        <a:pt x="77" y="74"/>
                        <a:pt x="96" y="93"/>
                        <a:pt x="96" y="117"/>
                      </a:cubicBezTo>
                      <a:cubicBezTo>
                        <a:pt x="96" y="118"/>
                        <a:pt x="96" y="118"/>
                        <a:pt x="96" y="118"/>
                      </a:cubicBezTo>
                      <a:cubicBezTo>
                        <a:pt x="106" y="118"/>
                        <a:pt x="106" y="118"/>
                        <a:pt x="106" y="118"/>
                      </a:cubicBezTo>
                      <a:cubicBezTo>
                        <a:pt x="106" y="117"/>
                        <a:pt x="106" y="117"/>
                        <a:pt x="106" y="117"/>
                      </a:cubicBezTo>
                      <a:cubicBezTo>
                        <a:pt x="106" y="96"/>
                        <a:pt x="93" y="76"/>
                        <a:pt x="73" y="68"/>
                      </a:cubicBezTo>
                      <a:close/>
                      <a:moveTo>
                        <a:pt x="53" y="10"/>
                      </a:moveTo>
                      <a:cubicBezTo>
                        <a:pt x="68" y="10"/>
                        <a:pt x="80" y="22"/>
                        <a:pt x="80" y="37"/>
                      </a:cubicBezTo>
                      <a:cubicBezTo>
                        <a:pt x="80" y="52"/>
                        <a:pt x="68" y="64"/>
                        <a:pt x="53" y="64"/>
                      </a:cubicBezTo>
                      <a:cubicBezTo>
                        <a:pt x="38" y="64"/>
                        <a:pt x="26" y="52"/>
                        <a:pt x="26" y="37"/>
                      </a:cubicBezTo>
                      <a:cubicBezTo>
                        <a:pt x="26" y="22"/>
                        <a:pt x="38" y="10"/>
                        <a:pt x="53" y="10"/>
                      </a:cubicBezTo>
                      <a:close/>
                    </a:path>
                  </a:pathLst>
                </a:custGeom>
                <a:solidFill>
                  <a:schemeClr val="bg1"/>
                </a:solidFill>
                <a:ln cap="sq">
                  <a:solidFill>
                    <a:schemeClr val="accent1"/>
                  </a:solidFill>
                  <a:miter lim="800000"/>
                </a:ln>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latin typeface="Segoe UI"/>
                  </a:endParaRPr>
                </a:p>
              </p:txBody>
            </p:sp>
            <p:sp>
              <p:nvSpPr>
                <p:cNvPr id="140" name="Oval 139">
                  <a:extLst>
                    <a:ext uri="{FF2B5EF4-FFF2-40B4-BE49-F238E27FC236}">
                      <a16:creationId xmlns:a16="http://schemas.microsoft.com/office/drawing/2014/main" id="{DD9DEBF1-0033-4FD4-B73E-CA9CFFE79A62}"/>
                    </a:ext>
                  </a:extLst>
                </p:cNvPr>
                <p:cNvSpPr/>
                <p:nvPr/>
              </p:nvSpPr>
              <p:spPr bwMode="auto">
                <a:xfrm>
                  <a:off x="6083429" y="835188"/>
                  <a:ext cx="547610" cy="547608"/>
                </a:xfrm>
                <a:prstGeom prst="ellipse">
                  <a:avLst/>
                </a:prstGeom>
                <a:noFill/>
                <a:ln w="1905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a:gradFill>
                      <a:gsLst>
                        <a:gs pos="0">
                          <a:srgbClr val="FFFFFF"/>
                        </a:gs>
                        <a:gs pos="100000">
                          <a:srgbClr val="FFFFFF"/>
                        </a:gs>
                      </a:gsLst>
                      <a:lin ang="5400000" scaled="0"/>
                    </a:gradFill>
                    <a:latin typeface="Segoe UI"/>
                  </a:endParaRPr>
                </a:p>
              </p:txBody>
            </p:sp>
          </p:grpSp>
        </p:grpSp>
      </p:grpSp>
      <p:grpSp>
        <p:nvGrpSpPr>
          <p:cNvPr id="54" name="Group 53">
            <a:extLst>
              <a:ext uri="{FF2B5EF4-FFF2-40B4-BE49-F238E27FC236}">
                <a16:creationId xmlns:a16="http://schemas.microsoft.com/office/drawing/2014/main" id="{30D947A2-1312-4FBF-9CE4-BE372A3D6646}"/>
              </a:ext>
            </a:extLst>
          </p:cNvPr>
          <p:cNvGrpSpPr/>
          <p:nvPr/>
        </p:nvGrpSpPr>
        <p:grpSpPr>
          <a:xfrm>
            <a:off x="9048748" y="5119542"/>
            <a:ext cx="616288" cy="901474"/>
            <a:chOff x="9048748" y="5119542"/>
            <a:chExt cx="616288" cy="901474"/>
          </a:xfrm>
        </p:grpSpPr>
        <p:sp>
          <p:nvSpPr>
            <p:cNvPr id="141" name="User log in text">
              <a:extLst>
                <a:ext uri="{FF2B5EF4-FFF2-40B4-BE49-F238E27FC236}">
                  <a16:creationId xmlns:a16="http://schemas.microsoft.com/office/drawing/2014/main" id="{3FB7CD6D-8999-43FE-983A-BBD7A0CCB617}"/>
                </a:ext>
              </a:extLst>
            </p:cNvPr>
            <p:cNvSpPr/>
            <p:nvPr/>
          </p:nvSpPr>
          <p:spPr>
            <a:xfrm>
              <a:off x="9113075" y="5119542"/>
              <a:ext cx="493405" cy="276999"/>
            </a:xfrm>
            <a:prstGeom prst="rect">
              <a:avLst/>
            </a:prstGeom>
          </p:spPr>
          <p:txBody>
            <a:bodyPr wrap="none">
              <a:spAutoFit/>
            </a:bodyPr>
            <a:lstStyle/>
            <a:p>
              <a:pPr defTabSz="913926" fontAlgn="base">
                <a:spcBef>
                  <a:spcPct val="0"/>
                </a:spcBef>
                <a:spcAft>
                  <a:spcPct val="0"/>
                </a:spcAft>
              </a:pPr>
              <a:r>
                <a:rPr lang="en-US" sz="1200" spc="30" dirty="0">
                  <a:gradFill>
                    <a:gsLst>
                      <a:gs pos="0">
                        <a:srgbClr val="353535"/>
                      </a:gs>
                      <a:gs pos="100000">
                        <a:srgbClr val="353535"/>
                      </a:gs>
                    </a:gsLst>
                    <a:lin ang="5400000" scaled="0"/>
                  </a:gradFill>
                  <a:latin typeface="Segoe UI Semilight"/>
                  <a:cs typeface="Segoe UI" pitchFamily="34" charset="0"/>
                </a:rPr>
                <a:t>Bing</a:t>
              </a:r>
            </a:p>
          </p:txBody>
        </p:sp>
        <p:grpSp>
          <p:nvGrpSpPr>
            <p:cNvPr id="51" name="Group 50">
              <a:extLst>
                <a:ext uri="{FF2B5EF4-FFF2-40B4-BE49-F238E27FC236}">
                  <a16:creationId xmlns:a16="http://schemas.microsoft.com/office/drawing/2014/main" id="{E6A55C1B-7506-4CBD-ADC9-A33CCF816F2F}"/>
                </a:ext>
              </a:extLst>
            </p:cNvPr>
            <p:cNvGrpSpPr/>
            <p:nvPr/>
          </p:nvGrpSpPr>
          <p:grpSpPr>
            <a:xfrm>
              <a:off x="9048748" y="5404728"/>
              <a:ext cx="616288" cy="616288"/>
              <a:chOff x="9048748" y="5404728"/>
              <a:chExt cx="616288" cy="616288"/>
            </a:xfrm>
          </p:grpSpPr>
          <p:sp>
            <p:nvSpPr>
              <p:cNvPr id="87" name="Oval 86"/>
              <p:cNvSpPr/>
              <p:nvPr/>
            </p:nvSpPr>
            <p:spPr bwMode="auto">
              <a:xfrm>
                <a:off x="9048748" y="5404728"/>
                <a:ext cx="616288" cy="61628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51028" fontAlgn="base">
                  <a:spcBef>
                    <a:spcPct val="0"/>
                  </a:spcBef>
                  <a:spcAft>
                    <a:spcPct val="0"/>
                  </a:spcAft>
                </a:pPr>
                <a:endParaRPr lang="en-US" sz="1600">
                  <a:gradFill>
                    <a:gsLst>
                      <a:gs pos="0">
                        <a:srgbClr val="FFFFFF"/>
                      </a:gs>
                      <a:gs pos="100000">
                        <a:srgbClr val="FFFFFF"/>
                      </a:gs>
                    </a:gsLst>
                    <a:lin ang="5400000" scaled="0"/>
                  </a:gradFill>
                  <a:latin typeface="Segoe UI"/>
                </a:endParaRPr>
              </a:p>
            </p:txBody>
          </p:sp>
          <p:sp>
            <p:nvSpPr>
              <p:cNvPr id="145" name="Freeform 17">
                <a:extLst>
                  <a:ext uri="{FF2B5EF4-FFF2-40B4-BE49-F238E27FC236}">
                    <a16:creationId xmlns:a16="http://schemas.microsoft.com/office/drawing/2014/main" id="{90C032EB-6C62-4CD3-A98F-B135158DE302}"/>
                  </a:ext>
                </a:extLst>
              </p:cNvPr>
              <p:cNvSpPr>
                <a:spLocks noChangeAspect="1" noEditPoints="1"/>
              </p:cNvSpPr>
              <p:nvPr/>
            </p:nvSpPr>
            <p:spPr bwMode="black">
              <a:xfrm>
                <a:off x="9218434" y="5540249"/>
                <a:ext cx="276916" cy="345246"/>
              </a:xfrm>
              <a:custGeom>
                <a:avLst/>
                <a:gdLst>
                  <a:gd name="T0" fmla="*/ 616 w 616"/>
                  <a:gd name="T1" fmla="*/ 320 h 768"/>
                  <a:gd name="T2" fmla="*/ 616 w 616"/>
                  <a:gd name="T3" fmla="*/ 505 h 768"/>
                  <a:gd name="T4" fmla="*/ 177 w 616"/>
                  <a:gd name="T5" fmla="*/ 768 h 768"/>
                  <a:gd name="T6" fmla="*/ 0 w 616"/>
                  <a:gd name="T7" fmla="*/ 646 h 768"/>
                  <a:gd name="T8" fmla="*/ 425 w 616"/>
                  <a:gd name="T9" fmla="*/ 422 h 768"/>
                  <a:gd name="T10" fmla="*/ 308 w 616"/>
                  <a:gd name="T11" fmla="*/ 367 h 768"/>
                  <a:gd name="T12" fmla="*/ 232 w 616"/>
                  <a:gd name="T13" fmla="*/ 200 h 768"/>
                  <a:gd name="T14" fmla="*/ 616 w 616"/>
                  <a:gd name="T15" fmla="*/ 320 h 768"/>
                  <a:gd name="T16" fmla="*/ 177 w 616"/>
                  <a:gd name="T17" fmla="*/ 55 h 768"/>
                  <a:gd name="T18" fmla="*/ 0 w 616"/>
                  <a:gd name="T19" fmla="*/ 0 h 768"/>
                  <a:gd name="T20" fmla="*/ 0 w 616"/>
                  <a:gd name="T21" fmla="*/ 646 h 768"/>
                  <a:gd name="T22" fmla="*/ 177 w 616"/>
                  <a:gd name="T23" fmla="*/ 486 h 768"/>
                  <a:gd name="T24" fmla="*/ 177 w 616"/>
                  <a:gd name="T25" fmla="*/ 55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6" h="768">
                    <a:moveTo>
                      <a:pt x="616" y="320"/>
                    </a:moveTo>
                    <a:lnTo>
                      <a:pt x="616" y="505"/>
                    </a:lnTo>
                    <a:lnTo>
                      <a:pt x="177" y="768"/>
                    </a:lnTo>
                    <a:lnTo>
                      <a:pt x="0" y="646"/>
                    </a:lnTo>
                    <a:lnTo>
                      <a:pt x="425" y="422"/>
                    </a:lnTo>
                    <a:lnTo>
                      <a:pt x="308" y="367"/>
                    </a:lnTo>
                    <a:lnTo>
                      <a:pt x="232" y="200"/>
                    </a:lnTo>
                    <a:lnTo>
                      <a:pt x="616" y="320"/>
                    </a:lnTo>
                    <a:close/>
                    <a:moveTo>
                      <a:pt x="177" y="55"/>
                    </a:moveTo>
                    <a:lnTo>
                      <a:pt x="0" y="0"/>
                    </a:lnTo>
                    <a:lnTo>
                      <a:pt x="0" y="646"/>
                    </a:lnTo>
                    <a:lnTo>
                      <a:pt x="177" y="486"/>
                    </a:lnTo>
                    <a:lnTo>
                      <a:pt x="177" y="55"/>
                    </a:ln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FFFFFF"/>
                  </a:solidFill>
                  <a:latin typeface="Segoe UI"/>
                </a:endParaRPr>
              </a:p>
            </p:txBody>
          </p:sp>
        </p:grpSp>
      </p:grpSp>
      <p:grpSp>
        <p:nvGrpSpPr>
          <p:cNvPr id="56" name="Group 55">
            <a:extLst>
              <a:ext uri="{FF2B5EF4-FFF2-40B4-BE49-F238E27FC236}">
                <a16:creationId xmlns:a16="http://schemas.microsoft.com/office/drawing/2014/main" id="{AD61B030-4AEC-4341-8A8B-087E3CBD39E3}"/>
              </a:ext>
            </a:extLst>
          </p:cNvPr>
          <p:cNvGrpSpPr/>
          <p:nvPr/>
        </p:nvGrpSpPr>
        <p:grpSpPr>
          <a:xfrm>
            <a:off x="4130435" y="4323017"/>
            <a:ext cx="687320" cy="985265"/>
            <a:chOff x="3755857" y="4477255"/>
            <a:chExt cx="687320" cy="985265"/>
          </a:xfrm>
        </p:grpSpPr>
        <p:grpSp>
          <p:nvGrpSpPr>
            <p:cNvPr id="48" name="Group 47">
              <a:extLst>
                <a:ext uri="{FF2B5EF4-FFF2-40B4-BE49-F238E27FC236}">
                  <a16:creationId xmlns:a16="http://schemas.microsoft.com/office/drawing/2014/main" id="{1CF7594D-8191-4EDE-86FA-88BE7BEA841D}"/>
                </a:ext>
              </a:extLst>
            </p:cNvPr>
            <p:cNvGrpSpPr/>
            <p:nvPr/>
          </p:nvGrpSpPr>
          <p:grpSpPr>
            <a:xfrm>
              <a:off x="3755857" y="4775200"/>
              <a:ext cx="687320" cy="687320"/>
              <a:chOff x="3755857" y="4775200"/>
              <a:chExt cx="687320" cy="687320"/>
            </a:xfrm>
          </p:grpSpPr>
          <p:sp>
            <p:nvSpPr>
              <p:cNvPr id="79" name="Oval 78"/>
              <p:cNvSpPr/>
              <p:nvPr/>
            </p:nvSpPr>
            <p:spPr bwMode="auto">
              <a:xfrm>
                <a:off x="3755857" y="4775200"/>
                <a:ext cx="687320" cy="687320"/>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51028" fontAlgn="base">
                  <a:spcBef>
                    <a:spcPct val="0"/>
                  </a:spcBef>
                  <a:spcAft>
                    <a:spcPct val="0"/>
                  </a:spcAft>
                </a:pPr>
                <a:endParaRPr lang="en-US" sz="1600">
                  <a:gradFill>
                    <a:gsLst>
                      <a:gs pos="0">
                        <a:srgbClr val="FFFFFF"/>
                      </a:gs>
                      <a:gs pos="100000">
                        <a:srgbClr val="FFFFFF"/>
                      </a:gs>
                    </a:gsLst>
                    <a:lin ang="5400000" scaled="0"/>
                  </a:gradFill>
                  <a:latin typeface="Segoe UI"/>
                </a:endParaRPr>
              </a:p>
            </p:txBody>
          </p:sp>
          <p:pic>
            <p:nvPicPr>
              <p:cNvPr id="42" name="Picture 41">
                <a:extLst>
                  <a:ext uri="{FF2B5EF4-FFF2-40B4-BE49-F238E27FC236}">
                    <a16:creationId xmlns:a16="http://schemas.microsoft.com/office/drawing/2014/main" id="{A76BFBF6-DB99-4F79-8F00-F7DA2F4D0D66}"/>
                  </a:ext>
                </a:extLst>
              </p:cNvPr>
              <p:cNvPicPr>
                <a:picLocks noChangeAspect="1"/>
              </p:cNvPicPr>
              <p:nvPr/>
            </p:nvPicPr>
            <p:blipFill>
              <a:blip r:embed="rId3"/>
              <a:stretch>
                <a:fillRect/>
              </a:stretch>
            </p:blipFill>
            <p:spPr>
              <a:xfrm>
                <a:off x="3869158" y="4911321"/>
                <a:ext cx="460718" cy="357928"/>
              </a:xfrm>
              <a:prstGeom prst="rect">
                <a:avLst/>
              </a:prstGeom>
            </p:spPr>
          </p:pic>
        </p:grpSp>
        <p:sp>
          <p:nvSpPr>
            <p:cNvPr id="146" name="User log in text">
              <a:extLst>
                <a:ext uri="{FF2B5EF4-FFF2-40B4-BE49-F238E27FC236}">
                  <a16:creationId xmlns:a16="http://schemas.microsoft.com/office/drawing/2014/main" id="{16B1BB2F-2FE2-4CAD-9682-D1586DCD89BB}"/>
                </a:ext>
              </a:extLst>
            </p:cNvPr>
            <p:cNvSpPr/>
            <p:nvPr/>
          </p:nvSpPr>
          <p:spPr>
            <a:xfrm>
              <a:off x="3806007" y="4477255"/>
              <a:ext cx="586571" cy="276999"/>
            </a:xfrm>
            <a:prstGeom prst="rect">
              <a:avLst/>
            </a:prstGeom>
          </p:spPr>
          <p:txBody>
            <a:bodyPr wrap="none">
              <a:spAutoFit/>
            </a:bodyPr>
            <a:lstStyle/>
            <a:p>
              <a:pPr defTabSz="913926" fontAlgn="base">
                <a:spcBef>
                  <a:spcPct val="0"/>
                </a:spcBef>
                <a:spcAft>
                  <a:spcPct val="0"/>
                </a:spcAft>
                <a:defRPr/>
              </a:pPr>
              <a:r>
                <a:rPr lang="en-US" sz="1200" spc="30" dirty="0">
                  <a:gradFill>
                    <a:gsLst>
                      <a:gs pos="0">
                        <a:srgbClr val="353535"/>
                      </a:gs>
                      <a:gs pos="100000">
                        <a:srgbClr val="353535"/>
                      </a:gs>
                    </a:gsLst>
                    <a:lin ang="5400000" scaled="0"/>
                  </a:gradFill>
                  <a:latin typeface="Segoe UI Semilight"/>
                  <a:cs typeface="Segoe UI" pitchFamily="34" charset="0"/>
                </a:rPr>
                <a:t>Azure</a:t>
              </a:r>
            </a:p>
          </p:txBody>
        </p:sp>
      </p:grpSp>
      <p:sp>
        <p:nvSpPr>
          <p:cNvPr id="93" name="Oval 92">
            <a:extLst>
              <a:ext uri="{FF2B5EF4-FFF2-40B4-BE49-F238E27FC236}">
                <a16:creationId xmlns:a16="http://schemas.microsoft.com/office/drawing/2014/main" id="{023A7125-2606-461F-89E2-E3F443F23BFA}"/>
              </a:ext>
            </a:extLst>
          </p:cNvPr>
          <p:cNvSpPr/>
          <p:nvPr/>
        </p:nvSpPr>
        <p:spPr bwMode="auto">
          <a:xfrm>
            <a:off x="4776532" y="2118670"/>
            <a:ext cx="294824" cy="294824"/>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51028" fontAlgn="base">
              <a:spcBef>
                <a:spcPct val="0"/>
              </a:spcBef>
              <a:spcAft>
                <a:spcPct val="0"/>
              </a:spcAft>
            </a:pPr>
            <a:endParaRPr lang="en-US" sz="1600">
              <a:gradFill>
                <a:gsLst>
                  <a:gs pos="0">
                    <a:srgbClr val="FFFFFF"/>
                  </a:gs>
                  <a:gs pos="100000">
                    <a:srgbClr val="FFFFFF"/>
                  </a:gs>
                </a:gsLst>
                <a:lin ang="5400000" scaled="0"/>
              </a:gradFill>
              <a:latin typeface="Segoe UI"/>
            </a:endParaRPr>
          </a:p>
        </p:txBody>
      </p:sp>
      <p:grpSp>
        <p:nvGrpSpPr>
          <p:cNvPr id="3" name="Group 2">
            <a:extLst>
              <a:ext uri="{FF2B5EF4-FFF2-40B4-BE49-F238E27FC236}">
                <a16:creationId xmlns:a16="http://schemas.microsoft.com/office/drawing/2014/main" id="{B2F41267-C2B2-43B4-AB0C-8A336BB289D2}"/>
              </a:ext>
            </a:extLst>
          </p:cNvPr>
          <p:cNvGrpSpPr/>
          <p:nvPr/>
        </p:nvGrpSpPr>
        <p:grpSpPr>
          <a:xfrm>
            <a:off x="1712090" y="1641356"/>
            <a:ext cx="745397" cy="1009090"/>
            <a:chOff x="1712090" y="1641356"/>
            <a:chExt cx="745397" cy="1009090"/>
          </a:xfrm>
        </p:grpSpPr>
        <p:sp>
          <p:nvSpPr>
            <p:cNvPr id="99" name="User log in text">
              <a:extLst>
                <a:ext uri="{FF2B5EF4-FFF2-40B4-BE49-F238E27FC236}">
                  <a16:creationId xmlns:a16="http://schemas.microsoft.com/office/drawing/2014/main" id="{14012EC3-4A24-45AA-AAA9-658B134175CE}"/>
                </a:ext>
              </a:extLst>
            </p:cNvPr>
            <p:cNvSpPr/>
            <p:nvPr/>
          </p:nvSpPr>
          <p:spPr>
            <a:xfrm>
              <a:off x="1712090" y="1641356"/>
              <a:ext cx="745397" cy="276999"/>
            </a:xfrm>
            <a:prstGeom prst="rect">
              <a:avLst/>
            </a:prstGeom>
          </p:spPr>
          <p:txBody>
            <a:bodyPr wrap="none">
              <a:spAutoFit/>
            </a:bodyPr>
            <a:lstStyle/>
            <a:p>
              <a:pPr defTabSz="913926" fontAlgn="base">
                <a:spcBef>
                  <a:spcPct val="0"/>
                </a:spcBef>
                <a:spcAft>
                  <a:spcPct val="0"/>
                </a:spcAft>
              </a:pPr>
              <a:r>
                <a:rPr lang="en-US" sz="1200" spc="30" dirty="0">
                  <a:gradFill>
                    <a:gsLst>
                      <a:gs pos="0">
                        <a:srgbClr val="353535"/>
                      </a:gs>
                      <a:gs pos="100000">
                        <a:srgbClr val="353535"/>
                      </a:gs>
                    </a:gsLst>
                    <a:lin ang="5400000" scaled="0"/>
                  </a:gradFill>
                  <a:latin typeface="Segoe UI Semilight"/>
                  <a:cs typeface="Segoe UI" pitchFamily="34" charset="0"/>
                </a:rPr>
                <a:t>Outlook</a:t>
              </a:r>
            </a:p>
          </p:txBody>
        </p:sp>
        <p:sp>
          <p:nvSpPr>
            <p:cNvPr id="104" name="Oval 103">
              <a:extLst>
                <a:ext uri="{FF2B5EF4-FFF2-40B4-BE49-F238E27FC236}">
                  <a16:creationId xmlns:a16="http://schemas.microsoft.com/office/drawing/2014/main" id="{0FA9D7FF-A3A1-43D1-8BA9-2339D4F811DB}"/>
                </a:ext>
              </a:extLst>
            </p:cNvPr>
            <p:cNvSpPr/>
            <p:nvPr/>
          </p:nvSpPr>
          <p:spPr bwMode="auto">
            <a:xfrm>
              <a:off x="1718108" y="1917086"/>
              <a:ext cx="733360" cy="733360"/>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51028" fontAlgn="base">
                <a:spcBef>
                  <a:spcPct val="0"/>
                </a:spcBef>
                <a:spcAft>
                  <a:spcPct val="0"/>
                </a:spcAft>
              </a:pPr>
              <a:endParaRPr lang="en-US" sz="1600">
                <a:gradFill>
                  <a:gsLst>
                    <a:gs pos="0">
                      <a:srgbClr val="FFFFFF"/>
                    </a:gs>
                    <a:gs pos="100000">
                      <a:srgbClr val="FFFFFF"/>
                    </a:gs>
                  </a:gsLst>
                  <a:lin ang="5400000" scaled="0"/>
                </a:gradFill>
                <a:latin typeface="Segoe UI"/>
              </a:endParaRPr>
            </a:p>
          </p:txBody>
        </p:sp>
        <p:sp>
          <p:nvSpPr>
            <p:cNvPr id="113" name="Freeform 9">
              <a:extLst>
                <a:ext uri="{FF2B5EF4-FFF2-40B4-BE49-F238E27FC236}">
                  <a16:creationId xmlns:a16="http://schemas.microsoft.com/office/drawing/2014/main" id="{D6D46F29-FA26-4A74-9164-48AB6B5B951F}"/>
                </a:ext>
              </a:extLst>
            </p:cNvPr>
            <p:cNvSpPr>
              <a:spLocks noChangeAspect="1" noEditPoints="1"/>
            </p:cNvSpPr>
            <p:nvPr/>
          </p:nvSpPr>
          <p:spPr bwMode="black">
            <a:xfrm>
              <a:off x="1927887" y="2126865"/>
              <a:ext cx="313802" cy="313802"/>
            </a:xfrm>
            <a:custGeom>
              <a:avLst/>
              <a:gdLst>
                <a:gd name="T0" fmla="*/ 246 w 415"/>
                <a:gd name="T1" fmla="*/ 99 h 415"/>
                <a:gd name="T2" fmla="*/ 0 w 415"/>
                <a:gd name="T3" fmla="*/ 42 h 415"/>
                <a:gd name="T4" fmla="*/ 246 w 415"/>
                <a:gd name="T5" fmla="*/ 415 h 415"/>
                <a:gd name="T6" fmla="*/ 402 w 415"/>
                <a:gd name="T7" fmla="*/ 321 h 415"/>
                <a:gd name="T8" fmla="*/ 415 w 415"/>
                <a:gd name="T9" fmla="*/ 113 h 415"/>
                <a:gd name="T10" fmla="*/ 179 w 415"/>
                <a:gd name="T11" fmla="*/ 222 h 415"/>
                <a:gd name="T12" fmla="*/ 169 w 415"/>
                <a:gd name="T13" fmla="*/ 251 h 415"/>
                <a:gd name="T14" fmla="*/ 151 w 415"/>
                <a:gd name="T15" fmla="*/ 272 h 415"/>
                <a:gd name="T16" fmla="*/ 128 w 415"/>
                <a:gd name="T17" fmla="*/ 282 h 415"/>
                <a:gd name="T18" fmla="*/ 102 w 415"/>
                <a:gd name="T19" fmla="*/ 281 h 415"/>
                <a:gd name="T20" fmla="*/ 82 w 415"/>
                <a:gd name="T21" fmla="*/ 269 h 415"/>
                <a:gd name="T22" fmla="*/ 66 w 415"/>
                <a:gd name="T23" fmla="*/ 249 h 415"/>
                <a:gd name="T24" fmla="*/ 58 w 415"/>
                <a:gd name="T25" fmla="*/ 223 h 415"/>
                <a:gd name="T26" fmla="*/ 58 w 415"/>
                <a:gd name="T27" fmla="*/ 191 h 415"/>
                <a:gd name="T28" fmla="*/ 65 w 415"/>
                <a:gd name="T29" fmla="*/ 164 h 415"/>
                <a:gd name="T30" fmla="*/ 82 w 415"/>
                <a:gd name="T31" fmla="*/ 141 h 415"/>
                <a:gd name="T32" fmla="*/ 103 w 415"/>
                <a:gd name="T33" fmla="*/ 130 h 415"/>
                <a:gd name="T34" fmla="*/ 130 w 415"/>
                <a:gd name="T35" fmla="*/ 127 h 415"/>
                <a:gd name="T36" fmla="*/ 153 w 415"/>
                <a:gd name="T37" fmla="*/ 137 h 415"/>
                <a:gd name="T38" fmla="*/ 169 w 415"/>
                <a:gd name="T39" fmla="*/ 158 h 415"/>
                <a:gd name="T40" fmla="*/ 179 w 415"/>
                <a:gd name="T41" fmla="*/ 186 h 415"/>
                <a:gd name="T42" fmla="*/ 179 w 415"/>
                <a:gd name="T43" fmla="*/ 222 h 415"/>
                <a:gd name="T44" fmla="*/ 246 w 415"/>
                <a:gd name="T45" fmla="*/ 307 h 415"/>
                <a:gd name="T46" fmla="*/ 292 w 415"/>
                <a:gd name="T47" fmla="*/ 228 h 415"/>
                <a:gd name="T48" fmla="*/ 401 w 415"/>
                <a:gd name="T49" fmla="*/ 140 h 415"/>
                <a:gd name="T50" fmla="*/ 401 w 415"/>
                <a:gd name="T51" fmla="*/ 121 h 415"/>
                <a:gd name="T52" fmla="*/ 298 w 415"/>
                <a:gd name="T53" fmla="*/ 216 h 415"/>
                <a:gd name="T54" fmla="*/ 246 w 415"/>
                <a:gd name="T55" fmla="*/ 113 h 415"/>
                <a:gd name="T56" fmla="*/ 401 w 415"/>
                <a:gd name="T57" fmla="*/ 121 h 415"/>
                <a:gd name="T58" fmla="*/ 143 w 415"/>
                <a:gd name="T59" fmla="*/ 176 h 415"/>
                <a:gd name="T60" fmla="*/ 134 w 415"/>
                <a:gd name="T61" fmla="*/ 163 h 415"/>
                <a:gd name="T62" fmla="*/ 123 w 415"/>
                <a:gd name="T63" fmla="*/ 157 h 415"/>
                <a:gd name="T64" fmla="*/ 109 w 415"/>
                <a:gd name="T65" fmla="*/ 158 h 415"/>
                <a:gd name="T66" fmla="*/ 97 w 415"/>
                <a:gd name="T67" fmla="*/ 165 h 415"/>
                <a:gd name="T68" fmla="*/ 89 w 415"/>
                <a:gd name="T69" fmla="*/ 178 h 415"/>
                <a:gd name="T70" fmla="*/ 85 w 415"/>
                <a:gd name="T71" fmla="*/ 196 h 415"/>
                <a:gd name="T72" fmla="*/ 85 w 415"/>
                <a:gd name="T73" fmla="*/ 216 h 415"/>
                <a:gd name="T74" fmla="*/ 90 w 415"/>
                <a:gd name="T75" fmla="*/ 233 h 415"/>
                <a:gd name="T76" fmla="*/ 98 w 415"/>
                <a:gd name="T77" fmla="*/ 246 h 415"/>
                <a:gd name="T78" fmla="*/ 109 w 415"/>
                <a:gd name="T79" fmla="*/ 252 h 415"/>
                <a:gd name="T80" fmla="*/ 122 w 415"/>
                <a:gd name="T81" fmla="*/ 254 h 415"/>
                <a:gd name="T82" fmla="*/ 134 w 415"/>
                <a:gd name="T83" fmla="*/ 248 h 415"/>
                <a:gd name="T84" fmla="*/ 142 w 415"/>
                <a:gd name="T85" fmla="*/ 236 h 415"/>
                <a:gd name="T86" fmla="*/ 147 w 415"/>
                <a:gd name="T87" fmla="*/ 217 h 415"/>
                <a:gd name="T88" fmla="*/ 147 w 415"/>
                <a:gd name="T89" fmla="*/ 19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5" h="415">
                  <a:moveTo>
                    <a:pt x="401" y="99"/>
                  </a:moveTo>
                  <a:cubicBezTo>
                    <a:pt x="246" y="99"/>
                    <a:pt x="246" y="99"/>
                    <a:pt x="246" y="99"/>
                  </a:cubicBezTo>
                  <a:cubicBezTo>
                    <a:pt x="246" y="0"/>
                    <a:pt x="246" y="0"/>
                    <a:pt x="246" y="0"/>
                  </a:cubicBezTo>
                  <a:cubicBezTo>
                    <a:pt x="0" y="42"/>
                    <a:pt x="0" y="42"/>
                    <a:pt x="0" y="42"/>
                  </a:cubicBezTo>
                  <a:cubicBezTo>
                    <a:pt x="0" y="373"/>
                    <a:pt x="0" y="373"/>
                    <a:pt x="0" y="373"/>
                  </a:cubicBezTo>
                  <a:cubicBezTo>
                    <a:pt x="246" y="415"/>
                    <a:pt x="246" y="415"/>
                    <a:pt x="246" y="415"/>
                  </a:cubicBezTo>
                  <a:cubicBezTo>
                    <a:pt x="246" y="321"/>
                    <a:pt x="246" y="321"/>
                    <a:pt x="246" y="321"/>
                  </a:cubicBezTo>
                  <a:cubicBezTo>
                    <a:pt x="402" y="321"/>
                    <a:pt x="402" y="321"/>
                    <a:pt x="402" y="321"/>
                  </a:cubicBezTo>
                  <a:cubicBezTo>
                    <a:pt x="409" y="321"/>
                    <a:pt x="415" y="314"/>
                    <a:pt x="415" y="307"/>
                  </a:cubicBezTo>
                  <a:cubicBezTo>
                    <a:pt x="415" y="113"/>
                    <a:pt x="415" y="113"/>
                    <a:pt x="415" y="113"/>
                  </a:cubicBezTo>
                  <a:cubicBezTo>
                    <a:pt x="415" y="105"/>
                    <a:pt x="409" y="99"/>
                    <a:pt x="401" y="99"/>
                  </a:cubicBezTo>
                  <a:close/>
                  <a:moveTo>
                    <a:pt x="179" y="222"/>
                  </a:moveTo>
                  <a:cubicBezTo>
                    <a:pt x="177" y="228"/>
                    <a:pt x="176" y="232"/>
                    <a:pt x="175" y="237"/>
                  </a:cubicBezTo>
                  <a:cubicBezTo>
                    <a:pt x="174" y="243"/>
                    <a:pt x="172" y="248"/>
                    <a:pt x="169" y="251"/>
                  </a:cubicBezTo>
                  <a:cubicBezTo>
                    <a:pt x="167" y="256"/>
                    <a:pt x="164" y="259"/>
                    <a:pt x="161" y="263"/>
                  </a:cubicBezTo>
                  <a:cubicBezTo>
                    <a:pt x="157" y="266"/>
                    <a:pt x="155" y="270"/>
                    <a:pt x="151" y="272"/>
                  </a:cubicBezTo>
                  <a:cubicBezTo>
                    <a:pt x="148" y="275"/>
                    <a:pt x="144" y="277"/>
                    <a:pt x="140" y="278"/>
                  </a:cubicBezTo>
                  <a:cubicBezTo>
                    <a:pt x="136" y="281"/>
                    <a:pt x="133" y="282"/>
                    <a:pt x="128" y="282"/>
                  </a:cubicBezTo>
                  <a:cubicBezTo>
                    <a:pt x="124" y="283"/>
                    <a:pt x="120" y="283"/>
                    <a:pt x="115" y="283"/>
                  </a:cubicBezTo>
                  <a:cubicBezTo>
                    <a:pt x="110" y="283"/>
                    <a:pt x="107" y="282"/>
                    <a:pt x="102" y="281"/>
                  </a:cubicBezTo>
                  <a:cubicBezTo>
                    <a:pt x="98" y="279"/>
                    <a:pt x="95" y="278"/>
                    <a:pt x="91" y="276"/>
                  </a:cubicBezTo>
                  <a:cubicBezTo>
                    <a:pt x="88" y="275"/>
                    <a:pt x="84" y="272"/>
                    <a:pt x="82" y="269"/>
                  </a:cubicBezTo>
                  <a:cubicBezTo>
                    <a:pt x="78" y="266"/>
                    <a:pt x="76" y="264"/>
                    <a:pt x="72" y="261"/>
                  </a:cubicBezTo>
                  <a:cubicBezTo>
                    <a:pt x="70" y="257"/>
                    <a:pt x="68" y="252"/>
                    <a:pt x="66" y="249"/>
                  </a:cubicBezTo>
                  <a:cubicBezTo>
                    <a:pt x="64" y="245"/>
                    <a:pt x="62" y="241"/>
                    <a:pt x="61" y="236"/>
                  </a:cubicBezTo>
                  <a:cubicBezTo>
                    <a:pt x="59" y="232"/>
                    <a:pt x="58" y="228"/>
                    <a:pt x="58" y="223"/>
                  </a:cubicBezTo>
                  <a:cubicBezTo>
                    <a:pt x="57" y="217"/>
                    <a:pt x="57" y="212"/>
                    <a:pt x="57" y="207"/>
                  </a:cubicBezTo>
                  <a:cubicBezTo>
                    <a:pt x="57" y="202"/>
                    <a:pt x="57" y="196"/>
                    <a:pt x="58" y="191"/>
                  </a:cubicBezTo>
                  <a:cubicBezTo>
                    <a:pt x="58" y="186"/>
                    <a:pt x="59" y="180"/>
                    <a:pt x="61" y="177"/>
                  </a:cubicBezTo>
                  <a:cubicBezTo>
                    <a:pt x="62" y="172"/>
                    <a:pt x="64" y="167"/>
                    <a:pt x="65" y="164"/>
                  </a:cubicBezTo>
                  <a:cubicBezTo>
                    <a:pt x="68" y="159"/>
                    <a:pt x="70" y="156"/>
                    <a:pt x="72" y="152"/>
                  </a:cubicBezTo>
                  <a:cubicBezTo>
                    <a:pt x="75" y="148"/>
                    <a:pt x="78" y="145"/>
                    <a:pt x="82" y="141"/>
                  </a:cubicBezTo>
                  <a:cubicBezTo>
                    <a:pt x="84" y="139"/>
                    <a:pt x="88" y="137"/>
                    <a:pt x="91" y="134"/>
                  </a:cubicBezTo>
                  <a:cubicBezTo>
                    <a:pt x="95" y="132"/>
                    <a:pt x="99" y="131"/>
                    <a:pt x="103" y="130"/>
                  </a:cubicBezTo>
                  <a:cubicBezTo>
                    <a:pt x="108" y="128"/>
                    <a:pt x="112" y="127"/>
                    <a:pt x="117" y="127"/>
                  </a:cubicBezTo>
                  <a:cubicBezTo>
                    <a:pt x="121" y="127"/>
                    <a:pt x="125" y="127"/>
                    <a:pt x="130" y="127"/>
                  </a:cubicBezTo>
                  <a:cubicBezTo>
                    <a:pt x="134" y="128"/>
                    <a:pt x="137" y="130"/>
                    <a:pt x="142" y="131"/>
                  </a:cubicBezTo>
                  <a:cubicBezTo>
                    <a:pt x="146" y="133"/>
                    <a:pt x="149" y="134"/>
                    <a:pt x="153" y="137"/>
                  </a:cubicBezTo>
                  <a:cubicBezTo>
                    <a:pt x="155" y="140"/>
                    <a:pt x="159" y="143"/>
                    <a:pt x="162" y="146"/>
                  </a:cubicBezTo>
                  <a:cubicBezTo>
                    <a:pt x="164" y="150"/>
                    <a:pt x="167" y="153"/>
                    <a:pt x="169" y="158"/>
                  </a:cubicBezTo>
                  <a:cubicBezTo>
                    <a:pt x="172" y="161"/>
                    <a:pt x="174" y="166"/>
                    <a:pt x="175" y="171"/>
                  </a:cubicBezTo>
                  <a:cubicBezTo>
                    <a:pt x="176" y="176"/>
                    <a:pt x="177" y="182"/>
                    <a:pt x="179" y="186"/>
                  </a:cubicBezTo>
                  <a:cubicBezTo>
                    <a:pt x="180" y="192"/>
                    <a:pt x="180" y="198"/>
                    <a:pt x="180" y="204"/>
                  </a:cubicBezTo>
                  <a:cubicBezTo>
                    <a:pt x="180" y="210"/>
                    <a:pt x="180" y="216"/>
                    <a:pt x="179" y="222"/>
                  </a:cubicBezTo>
                  <a:close/>
                  <a:moveTo>
                    <a:pt x="401" y="307"/>
                  </a:moveTo>
                  <a:cubicBezTo>
                    <a:pt x="246" y="307"/>
                    <a:pt x="246" y="307"/>
                    <a:pt x="246" y="307"/>
                  </a:cubicBezTo>
                  <a:cubicBezTo>
                    <a:pt x="246" y="185"/>
                    <a:pt x="246" y="185"/>
                    <a:pt x="246" y="185"/>
                  </a:cubicBezTo>
                  <a:cubicBezTo>
                    <a:pt x="292" y="228"/>
                    <a:pt x="292" y="228"/>
                    <a:pt x="292" y="228"/>
                  </a:cubicBezTo>
                  <a:cubicBezTo>
                    <a:pt x="297" y="232"/>
                    <a:pt x="303" y="232"/>
                    <a:pt x="306" y="228"/>
                  </a:cubicBezTo>
                  <a:cubicBezTo>
                    <a:pt x="401" y="140"/>
                    <a:pt x="401" y="140"/>
                    <a:pt x="401" y="140"/>
                  </a:cubicBezTo>
                  <a:lnTo>
                    <a:pt x="401" y="307"/>
                  </a:lnTo>
                  <a:close/>
                  <a:moveTo>
                    <a:pt x="401" y="121"/>
                  </a:moveTo>
                  <a:cubicBezTo>
                    <a:pt x="300" y="216"/>
                    <a:pt x="300" y="216"/>
                    <a:pt x="300" y="216"/>
                  </a:cubicBezTo>
                  <a:cubicBezTo>
                    <a:pt x="300" y="217"/>
                    <a:pt x="299" y="217"/>
                    <a:pt x="298" y="216"/>
                  </a:cubicBezTo>
                  <a:cubicBezTo>
                    <a:pt x="246" y="167"/>
                    <a:pt x="246" y="167"/>
                    <a:pt x="246" y="167"/>
                  </a:cubicBezTo>
                  <a:cubicBezTo>
                    <a:pt x="246" y="113"/>
                    <a:pt x="246" y="113"/>
                    <a:pt x="246" y="113"/>
                  </a:cubicBezTo>
                  <a:cubicBezTo>
                    <a:pt x="401" y="113"/>
                    <a:pt x="401" y="113"/>
                    <a:pt x="401" y="113"/>
                  </a:cubicBezTo>
                  <a:lnTo>
                    <a:pt x="401" y="121"/>
                  </a:lnTo>
                  <a:close/>
                  <a:moveTo>
                    <a:pt x="146" y="184"/>
                  </a:moveTo>
                  <a:cubicBezTo>
                    <a:pt x="144" y="182"/>
                    <a:pt x="144" y="178"/>
                    <a:pt x="143" y="176"/>
                  </a:cubicBezTo>
                  <a:cubicBezTo>
                    <a:pt x="142" y="173"/>
                    <a:pt x="141" y="171"/>
                    <a:pt x="138" y="169"/>
                  </a:cubicBezTo>
                  <a:cubicBezTo>
                    <a:pt x="137" y="166"/>
                    <a:pt x="136" y="165"/>
                    <a:pt x="134" y="163"/>
                  </a:cubicBezTo>
                  <a:cubicBezTo>
                    <a:pt x="133" y="161"/>
                    <a:pt x="131" y="160"/>
                    <a:pt x="129" y="159"/>
                  </a:cubicBezTo>
                  <a:cubicBezTo>
                    <a:pt x="127" y="158"/>
                    <a:pt x="125" y="158"/>
                    <a:pt x="123" y="157"/>
                  </a:cubicBezTo>
                  <a:cubicBezTo>
                    <a:pt x="121" y="157"/>
                    <a:pt x="118" y="157"/>
                    <a:pt x="116" y="157"/>
                  </a:cubicBezTo>
                  <a:cubicBezTo>
                    <a:pt x="114" y="157"/>
                    <a:pt x="111" y="157"/>
                    <a:pt x="109" y="158"/>
                  </a:cubicBezTo>
                  <a:cubicBezTo>
                    <a:pt x="107" y="158"/>
                    <a:pt x="104" y="159"/>
                    <a:pt x="103" y="160"/>
                  </a:cubicBezTo>
                  <a:cubicBezTo>
                    <a:pt x="101" y="161"/>
                    <a:pt x="98" y="163"/>
                    <a:pt x="97" y="165"/>
                  </a:cubicBezTo>
                  <a:cubicBezTo>
                    <a:pt x="96" y="166"/>
                    <a:pt x="94" y="169"/>
                    <a:pt x="92" y="171"/>
                  </a:cubicBezTo>
                  <a:cubicBezTo>
                    <a:pt x="91" y="173"/>
                    <a:pt x="90" y="176"/>
                    <a:pt x="89" y="178"/>
                  </a:cubicBezTo>
                  <a:cubicBezTo>
                    <a:pt x="88" y="180"/>
                    <a:pt x="88" y="184"/>
                    <a:pt x="86" y="186"/>
                  </a:cubicBezTo>
                  <a:cubicBezTo>
                    <a:pt x="86" y="189"/>
                    <a:pt x="85" y="192"/>
                    <a:pt x="85" y="196"/>
                  </a:cubicBezTo>
                  <a:cubicBezTo>
                    <a:pt x="85" y="198"/>
                    <a:pt x="84" y="202"/>
                    <a:pt x="84" y="205"/>
                  </a:cubicBezTo>
                  <a:cubicBezTo>
                    <a:pt x="84" y="209"/>
                    <a:pt x="85" y="212"/>
                    <a:pt x="85" y="216"/>
                  </a:cubicBezTo>
                  <a:cubicBezTo>
                    <a:pt x="85" y="219"/>
                    <a:pt x="86" y="223"/>
                    <a:pt x="86" y="225"/>
                  </a:cubicBezTo>
                  <a:cubicBezTo>
                    <a:pt x="88" y="229"/>
                    <a:pt x="89" y="231"/>
                    <a:pt x="90" y="233"/>
                  </a:cubicBezTo>
                  <a:cubicBezTo>
                    <a:pt x="91" y="236"/>
                    <a:pt x="92" y="238"/>
                    <a:pt x="94" y="241"/>
                  </a:cubicBezTo>
                  <a:cubicBezTo>
                    <a:pt x="95" y="243"/>
                    <a:pt x="96" y="244"/>
                    <a:pt x="98" y="246"/>
                  </a:cubicBezTo>
                  <a:cubicBezTo>
                    <a:pt x="99" y="248"/>
                    <a:pt x="102" y="249"/>
                    <a:pt x="103" y="250"/>
                  </a:cubicBezTo>
                  <a:cubicBezTo>
                    <a:pt x="105" y="251"/>
                    <a:pt x="107" y="252"/>
                    <a:pt x="109" y="252"/>
                  </a:cubicBezTo>
                  <a:cubicBezTo>
                    <a:pt x="111" y="254"/>
                    <a:pt x="114" y="254"/>
                    <a:pt x="115" y="254"/>
                  </a:cubicBezTo>
                  <a:cubicBezTo>
                    <a:pt x="117" y="254"/>
                    <a:pt x="120" y="254"/>
                    <a:pt x="122" y="254"/>
                  </a:cubicBezTo>
                  <a:cubicBezTo>
                    <a:pt x="124" y="252"/>
                    <a:pt x="127" y="252"/>
                    <a:pt x="128" y="251"/>
                  </a:cubicBezTo>
                  <a:cubicBezTo>
                    <a:pt x="130" y="250"/>
                    <a:pt x="131" y="249"/>
                    <a:pt x="134" y="248"/>
                  </a:cubicBezTo>
                  <a:cubicBezTo>
                    <a:pt x="135" y="246"/>
                    <a:pt x="137" y="244"/>
                    <a:pt x="138" y="243"/>
                  </a:cubicBezTo>
                  <a:cubicBezTo>
                    <a:pt x="140" y="241"/>
                    <a:pt x="141" y="238"/>
                    <a:pt x="142" y="236"/>
                  </a:cubicBezTo>
                  <a:cubicBezTo>
                    <a:pt x="143" y="232"/>
                    <a:pt x="144" y="230"/>
                    <a:pt x="146" y="226"/>
                  </a:cubicBezTo>
                  <a:cubicBezTo>
                    <a:pt x="147" y="224"/>
                    <a:pt x="147" y="220"/>
                    <a:pt x="147" y="217"/>
                  </a:cubicBezTo>
                  <a:cubicBezTo>
                    <a:pt x="148" y="213"/>
                    <a:pt x="148" y="210"/>
                    <a:pt x="148" y="206"/>
                  </a:cubicBezTo>
                  <a:cubicBezTo>
                    <a:pt x="148" y="202"/>
                    <a:pt x="148" y="198"/>
                    <a:pt x="147" y="195"/>
                  </a:cubicBezTo>
                  <a:cubicBezTo>
                    <a:pt x="147" y="191"/>
                    <a:pt x="147" y="187"/>
                    <a:pt x="146" y="18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 name="Group 3">
            <a:extLst>
              <a:ext uri="{FF2B5EF4-FFF2-40B4-BE49-F238E27FC236}">
                <a16:creationId xmlns:a16="http://schemas.microsoft.com/office/drawing/2014/main" id="{DE2173BB-7653-4E5B-A299-80376990C9A2}"/>
              </a:ext>
            </a:extLst>
          </p:cNvPr>
          <p:cNvGrpSpPr/>
          <p:nvPr/>
        </p:nvGrpSpPr>
        <p:grpSpPr>
          <a:xfrm>
            <a:off x="7712841" y="3373655"/>
            <a:ext cx="817531" cy="994764"/>
            <a:chOff x="7712841" y="3373655"/>
            <a:chExt cx="817531" cy="994764"/>
          </a:xfrm>
        </p:grpSpPr>
        <p:sp>
          <p:nvSpPr>
            <p:cNvPr id="120" name="User log in text">
              <a:extLst>
                <a:ext uri="{FF2B5EF4-FFF2-40B4-BE49-F238E27FC236}">
                  <a16:creationId xmlns:a16="http://schemas.microsoft.com/office/drawing/2014/main" id="{ED89345E-FB9A-40A4-9069-BEA594D40FE1}"/>
                </a:ext>
              </a:extLst>
            </p:cNvPr>
            <p:cNvSpPr/>
            <p:nvPr/>
          </p:nvSpPr>
          <p:spPr>
            <a:xfrm>
              <a:off x="7712841" y="4091420"/>
              <a:ext cx="817531" cy="276999"/>
            </a:xfrm>
            <a:prstGeom prst="rect">
              <a:avLst/>
            </a:prstGeom>
          </p:spPr>
          <p:txBody>
            <a:bodyPr wrap="none">
              <a:spAutoFit/>
            </a:bodyPr>
            <a:lstStyle/>
            <a:p>
              <a:pPr defTabSz="913926" fontAlgn="base">
                <a:spcBef>
                  <a:spcPct val="0"/>
                </a:spcBef>
                <a:spcAft>
                  <a:spcPct val="0"/>
                </a:spcAft>
              </a:pPr>
              <a:r>
                <a:rPr lang="en-US" sz="1200" spc="30" dirty="0">
                  <a:gradFill>
                    <a:gsLst>
                      <a:gs pos="0">
                        <a:srgbClr val="353535"/>
                      </a:gs>
                      <a:gs pos="100000">
                        <a:srgbClr val="353535"/>
                      </a:gs>
                    </a:gsLst>
                    <a:lin ang="5400000" scaled="0"/>
                  </a:gradFill>
                  <a:latin typeface="Segoe UI Semilight"/>
                  <a:cs typeface="Segoe UI" pitchFamily="34" charset="0"/>
                </a:rPr>
                <a:t>Windows</a:t>
              </a:r>
            </a:p>
          </p:txBody>
        </p:sp>
        <p:sp>
          <p:nvSpPr>
            <p:cNvPr id="124" name="Oval 123">
              <a:extLst>
                <a:ext uri="{FF2B5EF4-FFF2-40B4-BE49-F238E27FC236}">
                  <a16:creationId xmlns:a16="http://schemas.microsoft.com/office/drawing/2014/main" id="{88439548-D74A-4764-AB4B-E3CA3C6BA931}"/>
                </a:ext>
              </a:extLst>
            </p:cNvPr>
            <p:cNvSpPr/>
            <p:nvPr/>
          </p:nvSpPr>
          <p:spPr bwMode="auto">
            <a:xfrm>
              <a:off x="7760751" y="3373655"/>
              <a:ext cx="721710" cy="721710"/>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51028" fontAlgn="base">
                <a:spcBef>
                  <a:spcPct val="0"/>
                </a:spcBef>
                <a:spcAft>
                  <a:spcPct val="0"/>
                </a:spcAft>
              </a:pPr>
              <a:endParaRPr lang="en-US" sz="1600">
                <a:gradFill>
                  <a:gsLst>
                    <a:gs pos="0">
                      <a:srgbClr val="FFFFFF"/>
                    </a:gs>
                    <a:gs pos="100000">
                      <a:srgbClr val="FFFFFF"/>
                    </a:gs>
                  </a:gsLst>
                  <a:lin ang="5400000" scaled="0"/>
                </a:gradFill>
                <a:latin typeface="Segoe UI"/>
              </a:endParaRPr>
            </a:p>
          </p:txBody>
        </p:sp>
        <p:sp>
          <p:nvSpPr>
            <p:cNvPr id="126" name="Freeform 15">
              <a:extLst>
                <a:ext uri="{FF2B5EF4-FFF2-40B4-BE49-F238E27FC236}">
                  <a16:creationId xmlns:a16="http://schemas.microsoft.com/office/drawing/2014/main" id="{8D8DDAC8-5D2E-4A18-9E22-CC55010B948F}"/>
                </a:ext>
              </a:extLst>
            </p:cNvPr>
            <p:cNvSpPr>
              <a:spLocks noChangeAspect="1" noEditPoints="1"/>
            </p:cNvSpPr>
            <p:nvPr/>
          </p:nvSpPr>
          <p:spPr bwMode="black">
            <a:xfrm>
              <a:off x="7952292" y="3565884"/>
              <a:ext cx="338629" cy="337253"/>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957440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childTnLst>
                                </p:cTn>
                              </p:par>
                              <p:par>
                                <p:cTn id="7" presetID="6" presetClass="emph" presetSubtype="0" accel="100000" autoRev="1" fill="hold" grpId="1" nodeType="withEffect">
                                  <p:stCondLst>
                                    <p:cond delay="0"/>
                                  </p:stCondLst>
                                  <p:childTnLst>
                                    <p:animScale>
                                      <p:cBhvr>
                                        <p:cTn id="8" dur="500" fill="hold"/>
                                        <p:tgtEl>
                                          <p:spTgt spid="13"/>
                                        </p:tgtEl>
                                      </p:cBhvr>
                                      <p:by x="0" y="0"/>
                                    </p:animScale>
                                  </p:childTnLst>
                                </p:cTn>
                              </p:par>
                              <p:par>
                                <p:cTn id="9" presetID="6" presetClass="emph" presetSubtype="0" decel="100000" fill="hold" grpId="2" nodeType="withEffect">
                                  <p:stCondLst>
                                    <p:cond delay="700"/>
                                  </p:stCondLst>
                                  <p:childTnLst>
                                    <p:animScale>
                                      <p:cBhvr>
                                        <p:cTn id="10" dur="500" fill="hold"/>
                                        <p:tgtEl>
                                          <p:spTgt spid="13"/>
                                        </p:tgtEl>
                                      </p:cBhvr>
                                      <p:by x="90000" y="90000"/>
                                    </p:animScale>
                                  </p:childTnLst>
                                </p:cTn>
                              </p:par>
                              <p:par>
                                <p:cTn id="11" presetID="1" presetClass="entr" presetSubtype="0" fill="hold" nodeType="withEffect">
                                  <p:stCondLst>
                                    <p:cond delay="500"/>
                                  </p:stCondLst>
                                  <p:childTnLst>
                                    <p:set>
                                      <p:cBhvr>
                                        <p:cTn id="12" dur="1" fill="hold">
                                          <p:stCondLst>
                                            <p:cond delay="0"/>
                                          </p:stCondLst>
                                        </p:cTn>
                                        <p:tgtEl>
                                          <p:spTgt spid="57"/>
                                        </p:tgtEl>
                                        <p:attrNameLst>
                                          <p:attrName>style.visibility</p:attrName>
                                        </p:attrNameLst>
                                      </p:cBhvr>
                                      <p:to>
                                        <p:strVal val="visible"/>
                                      </p:to>
                                    </p:set>
                                  </p:childTnLst>
                                </p:cTn>
                              </p:par>
                              <p:par>
                                <p:cTn id="13" presetID="6" presetClass="emph" presetSubtype="0" accel="100000" autoRev="1" fill="hold" nodeType="withEffect">
                                  <p:stCondLst>
                                    <p:cond delay="0"/>
                                  </p:stCondLst>
                                  <p:childTnLst>
                                    <p:animScale>
                                      <p:cBhvr>
                                        <p:cTn id="14" dur="500" fill="hold"/>
                                        <p:tgtEl>
                                          <p:spTgt spid="57"/>
                                        </p:tgtEl>
                                      </p:cBhvr>
                                      <p:by x="0" y="0"/>
                                    </p:animScale>
                                  </p:childTnLst>
                                </p:cTn>
                              </p:par>
                              <p:par>
                                <p:cTn id="15" presetID="6" presetClass="emph" presetSubtype="0" decel="100000" fill="hold" nodeType="withEffect">
                                  <p:stCondLst>
                                    <p:cond delay="700"/>
                                  </p:stCondLst>
                                  <p:childTnLst>
                                    <p:animScale>
                                      <p:cBhvr>
                                        <p:cTn id="16" dur="500" fill="hold"/>
                                        <p:tgtEl>
                                          <p:spTgt spid="57"/>
                                        </p:tgtEl>
                                      </p:cBhvr>
                                      <p:by x="90000" y="90000"/>
                                    </p:animScale>
                                  </p:childTnLst>
                                </p:cTn>
                              </p:par>
                              <p:par>
                                <p:cTn id="17" presetID="1" presetClass="entr" presetSubtype="0"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childTnLst>
                                </p:cTn>
                              </p:par>
                              <p:par>
                                <p:cTn id="19" presetID="6" presetClass="emph" presetSubtype="0" accel="100000" autoRev="1" fill="hold" grpId="1" nodeType="withEffect">
                                  <p:stCondLst>
                                    <p:cond delay="0"/>
                                  </p:stCondLst>
                                  <p:childTnLst>
                                    <p:animScale>
                                      <p:cBhvr>
                                        <p:cTn id="20" dur="500" fill="hold"/>
                                        <p:tgtEl>
                                          <p:spTgt spid="37"/>
                                        </p:tgtEl>
                                      </p:cBhvr>
                                      <p:by x="0" y="0"/>
                                    </p:animScale>
                                  </p:childTnLst>
                                </p:cTn>
                              </p:par>
                              <p:par>
                                <p:cTn id="21" presetID="6" presetClass="emph" presetSubtype="0" decel="100000" fill="hold" grpId="2" nodeType="withEffect">
                                  <p:stCondLst>
                                    <p:cond delay="700"/>
                                  </p:stCondLst>
                                  <p:childTnLst>
                                    <p:animScale>
                                      <p:cBhvr>
                                        <p:cTn id="22" dur="500" fill="hold"/>
                                        <p:tgtEl>
                                          <p:spTgt spid="37"/>
                                        </p:tgtEl>
                                      </p:cBhvr>
                                      <p:by x="90000" y="90000"/>
                                    </p:animScale>
                                  </p:childTnLst>
                                </p:cTn>
                              </p:par>
                              <p:par>
                                <p:cTn id="23" presetID="1" presetClass="entr" presetSubtype="0" fill="hold" grpId="0" nodeType="withEffect">
                                  <p:stCondLst>
                                    <p:cond delay="600"/>
                                  </p:stCondLst>
                                  <p:childTnLst>
                                    <p:set>
                                      <p:cBhvr>
                                        <p:cTn id="24" dur="1" fill="hold">
                                          <p:stCondLst>
                                            <p:cond delay="0"/>
                                          </p:stCondLst>
                                        </p:cTn>
                                        <p:tgtEl>
                                          <p:spTgt spid="31"/>
                                        </p:tgtEl>
                                        <p:attrNameLst>
                                          <p:attrName>style.visibility</p:attrName>
                                        </p:attrNameLst>
                                      </p:cBhvr>
                                      <p:to>
                                        <p:strVal val="visible"/>
                                      </p:to>
                                    </p:set>
                                  </p:childTnLst>
                                </p:cTn>
                              </p:par>
                              <p:par>
                                <p:cTn id="25" presetID="6" presetClass="emph" presetSubtype="0" accel="100000" autoRev="1" fill="hold" grpId="1" nodeType="withEffect">
                                  <p:stCondLst>
                                    <p:cond delay="100"/>
                                  </p:stCondLst>
                                  <p:childTnLst>
                                    <p:animScale>
                                      <p:cBhvr>
                                        <p:cTn id="26" dur="500" fill="hold"/>
                                        <p:tgtEl>
                                          <p:spTgt spid="31"/>
                                        </p:tgtEl>
                                      </p:cBhvr>
                                      <p:by x="0" y="0"/>
                                    </p:animScale>
                                  </p:childTnLst>
                                </p:cTn>
                              </p:par>
                              <p:par>
                                <p:cTn id="27" presetID="6" presetClass="emph" presetSubtype="0" decel="100000" fill="hold" grpId="2" nodeType="withEffect">
                                  <p:stCondLst>
                                    <p:cond delay="800"/>
                                  </p:stCondLst>
                                  <p:childTnLst>
                                    <p:animScale>
                                      <p:cBhvr>
                                        <p:cTn id="28" dur="500" fill="hold"/>
                                        <p:tgtEl>
                                          <p:spTgt spid="31"/>
                                        </p:tgtEl>
                                      </p:cBhvr>
                                      <p:by x="90000" y="90000"/>
                                    </p:animScale>
                                  </p:childTnLst>
                                </p:cTn>
                              </p:par>
                              <p:par>
                                <p:cTn id="29" presetID="1" presetClass="entr" presetSubtype="0" fill="hold" grpId="0" nodeType="withEffect">
                                  <p:stCondLst>
                                    <p:cond delay="600"/>
                                  </p:stCondLst>
                                  <p:childTnLst>
                                    <p:set>
                                      <p:cBhvr>
                                        <p:cTn id="30" dur="1" fill="hold">
                                          <p:stCondLst>
                                            <p:cond delay="0"/>
                                          </p:stCondLst>
                                        </p:cTn>
                                        <p:tgtEl>
                                          <p:spTgt spid="36"/>
                                        </p:tgtEl>
                                        <p:attrNameLst>
                                          <p:attrName>style.visibility</p:attrName>
                                        </p:attrNameLst>
                                      </p:cBhvr>
                                      <p:to>
                                        <p:strVal val="visible"/>
                                      </p:to>
                                    </p:set>
                                  </p:childTnLst>
                                </p:cTn>
                              </p:par>
                              <p:par>
                                <p:cTn id="31" presetID="6" presetClass="emph" presetSubtype="0" accel="100000" autoRev="1" fill="hold" grpId="1" nodeType="withEffect">
                                  <p:stCondLst>
                                    <p:cond delay="100"/>
                                  </p:stCondLst>
                                  <p:childTnLst>
                                    <p:animScale>
                                      <p:cBhvr>
                                        <p:cTn id="32" dur="500" fill="hold"/>
                                        <p:tgtEl>
                                          <p:spTgt spid="36"/>
                                        </p:tgtEl>
                                      </p:cBhvr>
                                      <p:by x="0" y="0"/>
                                    </p:animScale>
                                  </p:childTnLst>
                                </p:cTn>
                              </p:par>
                              <p:par>
                                <p:cTn id="33" presetID="6" presetClass="emph" presetSubtype="0" decel="100000" fill="hold" grpId="2" nodeType="withEffect">
                                  <p:stCondLst>
                                    <p:cond delay="800"/>
                                  </p:stCondLst>
                                  <p:childTnLst>
                                    <p:animScale>
                                      <p:cBhvr>
                                        <p:cTn id="34" dur="500" fill="hold"/>
                                        <p:tgtEl>
                                          <p:spTgt spid="36"/>
                                        </p:tgtEl>
                                      </p:cBhvr>
                                      <p:by x="90000" y="90000"/>
                                    </p:animScale>
                                  </p:childTnLst>
                                </p:cTn>
                              </p:par>
                              <p:par>
                                <p:cTn id="35" presetID="1" presetClass="entr" presetSubtype="0" fill="hold" grpId="0" nodeType="withEffect">
                                  <p:stCondLst>
                                    <p:cond delay="600"/>
                                  </p:stCondLst>
                                  <p:childTnLst>
                                    <p:set>
                                      <p:cBhvr>
                                        <p:cTn id="36" dur="1" fill="hold">
                                          <p:stCondLst>
                                            <p:cond delay="0"/>
                                          </p:stCondLst>
                                        </p:cTn>
                                        <p:tgtEl>
                                          <p:spTgt spid="88"/>
                                        </p:tgtEl>
                                        <p:attrNameLst>
                                          <p:attrName>style.visibility</p:attrName>
                                        </p:attrNameLst>
                                      </p:cBhvr>
                                      <p:to>
                                        <p:strVal val="visible"/>
                                      </p:to>
                                    </p:set>
                                  </p:childTnLst>
                                </p:cTn>
                              </p:par>
                              <p:par>
                                <p:cTn id="37" presetID="6" presetClass="emph" presetSubtype="0" accel="100000" autoRev="1" fill="hold" grpId="1" nodeType="withEffect">
                                  <p:stCondLst>
                                    <p:cond delay="100"/>
                                  </p:stCondLst>
                                  <p:childTnLst>
                                    <p:animScale>
                                      <p:cBhvr>
                                        <p:cTn id="38" dur="500" fill="hold"/>
                                        <p:tgtEl>
                                          <p:spTgt spid="88"/>
                                        </p:tgtEl>
                                      </p:cBhvr>
                                      <p:by x="0" y="0"/>
                                    </p:animScale>
                                  </p:childTnLst>
                                </p:cTn>
                              </p:par>
                              <p:par>
                                <p:cTn id="39" presetID="6" presetClass="emph" presetSubtype="0" decel="100000" fill="hold" grpId="2" nodeType="withEffect">
                                  <p:stCondLst>
                                    <p:cond delay="800"/>
                                  </p:stCondLst>
                                  <p:childTnLst>
                                    <p:animScale>
                                      <p:cBhvr>
                                        <p:cTn id="40" dur="500" fill="hold"/>
                                        <p:tgtEl>
                                          <p:spTgt spid="88"/>
                                        </p:tgtEl>
                                      </p:cBhvr>
                                      <p:by x="90000" y="90000"/>
                                    </p:animScale>
                                  </p:childTnLst>
                                </p:cTn>
                              </p:par>
                              <p:par>
                                <p:cTn id="41" presetID="1" presetClass="entr" presetSubtype="0" fill="hold" grpId="0" nodeType="withEffect">
                                  <p:stCondLst>
                                    <p:cond delay="600"/>
                                  </p:stCondLst>
                                  <p:childTnLst>
                                    <p:set>
                                      <p:cBhvr>
                                        <p:cTn id="42" dur="1" fill="hold">
                                          <p:stCondLst>
                                            <p:cond delay="0"/>
                                          </p:stCondLst>
                                        </p:cTn>
                                        <p:tgtEl>
                                          <p:spTgt spid="86"/>
                                        </p:tgtEl>
                                        <p:attrNameLst>
                                          <p:attrName>style.visibility</p:attrName>
                                        </p:attrNameLst>
                                      </p:cBhvr>
                                      <p:to>
                                        <p:strVal val="visible"/>
                                      </p:to>
                                    </p:set>
                                  </p:childTnLst>
                                </p:cTn>
                              </p:par>
                              <p:par>
                                <p:cTn id="43" presetID="6" presetClass="emph" presetSubtype="0" accel="100000" autoRev="1" fill="hold" grpId="1" nodeType="withEffect">
                                  <p:stCondLst>
                                    <p:cond delay="100"/>
                                  </p:stCondLst>
                                  <p:childTnLst>
                                    <p:animScale>
                                      <p:cBhvr>
                                        <p:cTn id="44" dur="500" fill="hold"/>
                                        <p:tgtEl>
                                          <p:spTgt spid="86"/>
                                        </p:tgtEl>
                                      </p:cBhvr>
                                      <p:by x="0" y="0"/>
                                    </p:animScale>
                                  </p:childTnLst>
                                </p:cTn>
                              </p:par>
                              <p:par>
                                <p:cTn id="45" presetID="6" presetClass="emph" presetSubtype="0" decel="100000" fill="hold" grpId="2" nodeType="withEffect">
                                  <p:stCondLst>
                                    <p:cond delay="800"/>
                                  </p:stCondLst>
                                  <p:childTnLst>
                                    <p:animScale>
                                      <p:cBhvr>
                                        <p:cTn id="46" dur="500" fill="hold"/>
                                        <p:tgtEl>
                                          <p:spTgt spid="86"/>
                                        </p:tgtEl>
                                      </p:cBhvr>
                                      <p:by x="90000" y="90000"/>
                                    </p:animScale>
                                  </p:childTnLst>
                                </p:cTn>
                              </p:par>
                              <p:par>
                                <p:cTn id="47" presetID="1" presetClass="entr" presetSubtype="0" fill="hold" nodeType="withEffect">
                                  <p:stCondLst>
                                    <p:cond delay="700"/>
                                  </p:stCondLst>
                                  <p:childTnLst>
                                    <p:set>
                                      <p:cBhvr>
                                        <p:cTn id="48" dur="1" fill="hold">
                                          <p:stCondLst>
                                            <p:cond delay="0"/>
                                          </p:stCondLst>
                                        </p:cTn>
                                        <p:tgtEl>
                                          <p:spTgt spid="55"/>
                                        </p:tgtEl>
                                        <p:attrNameLst>
                                          <p:attrName>style.visibility</p:attrName>
                                        </p:attrNameLst>
                                      </p:cBhvr>
                                      <p:to>
                                        <p:strVal val="visible"/>
                                      </p:to>
                                    </p:set>
                                  </p:childTnLst>
                                </p:cTn>
                              </p:par>
                              <p:par>
                                <p:cTn id="49" presetID="6" presetClass="emph" presetSubtype="0" accel="100000" autoRev="1" fill="hold" nodeType="withEffect">
                                  <p:stCondLst>
                                    <p:cond delay="200"/>
                                  </p:stCondLst>
                                  <p:childTnLst>
                                    <p:animScale>
                                      <p:cBhvr>
                                        <p:cTn id="50" dur="500" fill="hold"/>
                                        <p:tgtEl>
                                          <p:spTgt spid="55"/>
                                        </p:tgtEl>
                                      </p:cBhvr>
                                      <p:by x="0" y="0"/>
                                    </p:animScale>
                                  </p:childTnLst>
                                </p:cTn>
                              </p:par>
                              <p:par>
                                <p:cTn id="51" presetID="6" presetClass="emph" presetSubtype="0" decel="100000" fill="hold" nodeType="withEffect">
                                  <p:stCondLst>
                                    <p:cond delay="900"/>
                                  </p:stCondLst>
                                  <p:childTnLst>
                                    <p:animScale>
                                      <p:cBhvr>
                                        <p:cTn id="52" dur="500" fill="hold"/>
                                        <p:tgtEl>
                                          <p:spTgt spid="55"/>
                                        </p:tgtEl>
                                      </p:cBhvr>
                                      <p:by x="90000" y="90000"/>
                                    </p:animScale>
                                  </p:childTnLst>
                                </p:cTn>
                              </p:par>
                              <p:par>
                                <p:cTn id="53" presetID="1" presetClass="entr" presetSubtype="0" fill="hold" grpId="0" nodeType="withEffect">
                                  <p:stCondLst>
                                    <p:cond delay="700"/>
                                  </p:stCondLst>
                                  <p:childTnLst>
                                    <p:set>
                                      <p:cBhvr>
                                        <p:cTn id="54" dur="1" fill="hold">
                                          <p:stCondLst>
                                            <p:cond delay="0"/>
                                          </p:stCondLst>
                                        </p:cTn>
                                        <p:tgtEl>
                                          <p:spTgt spid="22"/>
                                        </p:tgtEl>
                                        <p:attrNameLst>
                                          <p:attrName>style.visibility</p:attrName>
                                        </p:attrNameLst>
                                      </p:cBhvr>
                                      <p:to>
                                        <p:strVal val="visible"/>
                                      </p:to>
                                    </p:set>
                                  </p:childTnLst>
                                </p:cTn>
                              </p:par>
                              <p:par>
                                <p:cTn id="55" presetID="6" presetClass="emph" presetSubtype="0" accel="100000" autoRev="1" fill="hold" grpId="1" nodeType="withEffect">
                                  <p:stCondLst>
                                    <p:cond delay="200"/>
                                  </p:stCondLst>
                                  <p:childTnLst>
                                    <p:animScale>
                                      <p:cBhvr>
                                        <p:cTn id="56" dur="500" fill="hold"/>
                                        <p:tgtEl>
                                          <p:spTgt spid="22"/>
                                        </p:tgtEl>
                                      </p:cBhvr>
                                      <p:by x="0" y="0"/>
                                    </p:animScale>
                                  </p:childTnLst>
                                </p:cTn>
                              </p:par>
                              <p:par>
                                <p:cTn id="57" presetID="6" presetClass="emph" presetSubtype="0" decel="100000" fill="hold" grpId="2" nodeType="withEffect">
                                  <p:stCondLst>
                                    <p:cond delay="900"/>
                                  </p:stCondLst>
                                  <p:childTnLst>
                                    <p:animScale>
                                      <p:cBhvr>
                                        <p:cTn id="58" dur="500" fill="hold"/>
                                        <p:tgtEl>
                                          <p:spTgt spid="22"/>
                                        </p:tgtEl>
                                      </p:cBhvr>
                                      <p:by x="90000" y="90000"/>
                                    </p:animScale>
                                  </p:childTnLst>
                                </p:cTn>
                              </p:par>
                              <p:par>
                                <p:cTn id="59" presetID="1" presetClass="entr" presetSubtype="0" fill="hold" grpId="0" nodeType="withEffect">
                                  <p:stCondLst>
                                    <p:cond delay="800"/>
                                  </p:stCondLst>
                                  <p:childTnLst>
                                    <p:set>
                                      <p:cBhvr>
                                        <p:cTn id="60" dur="1" fill="hold">
                                          <p:stCondLst>
                                            <p:cond delay="0"/>
                                          </p:stCondLst>
                                        </p:cTn>
                                        <p:tgtEl>
                                          <p:spTgt spid="16"/>
                                        </p:tgtEl>
                                        <p:attrNameLst>
                                          <p:attrName>style.visibility</p:attrName>
                                        </p:attrNameLst>
                                      </p:cBhvr>
                                      <p:to>
                                        <p:strVal val="visible"/>
                                      </p:to>
                                    </p:set>
                                  </p:childTnLst>
                                </p:cTn>
                              </p:par>
                              <p:par>
                                <p:cTn id="61" presetID="6" presetClass="emph" presetSubtype="0" accel="100000" autoRev="1" fill="hold" grpId="1" nodeType="withEffect">
                                  <p:stCondLst>
                                    <p:cond delay="300"/>
                                  </p:stCondLst>
                                  <p:childTnLst>
                                    <p:animScale>
                                      <p:cBhvr>
                                        <p:cTn id="62" dur="500" fill="hold"/>
                                        <p:tgtEl>
                                          <p:spTgt spid="16"/>
                                        </p:tgtEl>
                                      </p:cBhvr>
                                      <p:by x="0" y="0"/>
                                    </p:animScale>
                                  </p:childTnLst>
                                </p:cTn>
                              </p:par>
                              <p:par>
                                <p:cTn id="63" presetID="6" presetClass="emph" presetSubtype="0" decel="100000" fill="hold" grpId="2" nodeType="withEffect">
                                  <p:stCondLst>
                                    <p:cond delay="1000"/>
                                  </p:stCondLst>
                                  <p:childTnLst>
                                    <p:animScale>
                                      <p:cBhvr>
                                        <p:cTn id="64" dur="500" fill="hold"/>
                                        <p:tgtEl>
                                          <p:spTgt spid="16"/>
                                        </p:tgtEl>
                                      </p:cBhvr>
                                      <p:by x="90000" y="90000"/>
                                    </p:animScale>
                                  </p:childTnLst>
                                </p:cTn>
                              </p:par>
                              <p:par>
                                <p:cTn id="65" presetID="1" presetClass="entr" presetSubtype="0" fill="hold" grpId="0" nodeType="withEffect">
                                  <p:stCondLst>
                                    <p:cond delay="800"/>
                                  </p:stCondLst>
                                  <p:childTnLst>
                                    <p:set>
                                      <p:cBhvr>
                                        <p:cTn id="66" dur="1" fill="hold">
                                          <p:stCondLst>
                                            <p:cond delay="0"/>
                                          </p:stCondLst>
                                        </p:cTn>
                                        <p:tgtEl>
                                          <p:spTgt spid="19"/>
                                        </p:tgtEl>
                                        <p:attrNameLst>
                                          <p:attrName>style.visibility</p:attrName>
                                        </p:attrNameLst>
                                      </p:cBhvr>
                                      <p:to>
                                        <p:strVal val="visible"/>
                                      </p:to>
                                    </p:set>
                                  </p:childTnLst>
                                </p:cTn>
                              </p:par>
                              <p:par>
                                <p:cTn id="67" presetID="6" presetClass="emph" presetSubtype="0" accel="100000" autoRev="1" fill="hold" grpId="1" nodeType="withEffect">
                                  <p:stCondLst>
                                    <p:cond delay="300"/>
                                  </p:stCondLst>
                                  <p:childTnLst>
                                    <p:animScale>
                                      <p:cBhvr>
                                        <p:cTn id="68" dur="500" fill="hold"/>
                                        <p:tgtEl>
                                          <p:spTgt spid="19"/>
                                        </p:tgtEl>
                                      </p:cBhvr>
                                      <p:by x="0" y="0"/>
                                    </p:animScale>
                                  </p:childTnLst>
                                </p:cTn>
                              </p:par>
                              <p:par>
                                <p:cTn id="69" presetID="6" presetClass="emph" presetSubtype="0" decel="100000" fill="hold" grpId="2" nodeType="withEffect">
                                  <p:stCondLst>
                                    <p:cond delay="1000"/>
                                  </p:stCondLst>
                                  <p:childTnLst>
                                    <p:animScale>
                                      <p:cBhvr>
                                        <p:cTn id="70" dur="500" fill="hold"/>
                                        <p:tgtEl>
                                          <p:spTgt spid="19"/>
                                        </p:tgtEl>
                                      </p:cBhvr>
                                      <p:by x="90000" y="90000"/>
                                    </p:animScale>
                                  </p:childTnLst>
                                </p:cTn>
                              </p:par>
                              <p:par>
                                <p:cTn id="71" presetID="1" presetClass="entr" presetSubtype="0" fill="hold" nodeType="withEffect">
                                  <p:stCondLst>
                                    <p:cond delay="800"/>
                                  </p:stCondLst>
                                  <p:childTnLst>
                                    <p:set>
                                      <p:cBhvr>
                                        <p:cTn id="72" dur="1" fill="hold">
                                          <p:stCondLst>
                                            <p:cond delay="0"/>
                                          </p:stCondLst>
                                        </p:cTn>
                                        <p:tgtEl>
                                          <p:spTgt spid="56"/>
                                        </p:tgtEl>
                                        <p:attrNameLst>
                                          <p:attrName>style.visibility</p:attrName>
                                        </p:attrNameLst>
                                      </p:cBhvr>
                                      <p:to>
                                        <p:strVal val="visible"/>
                                      </p:to>
                                    </p:set>
                                  </p:childTnLst>
                                </p:cTn>
                              </p:par>
                              <p:par>
                                <p:cTn id="73" presetID="6" presetClass="emph" presetSubtype="0" accel="100000" autoRev="1" fill="hold" nodeType="withEffect">
                                  <p:stCondLst>
                                    <p:cond delay="300"/>
                                  </p:stCondLst>
                                  <p:childTnLst>
                                    <p:animScale>
                                      <p:cBhvr>
                                        <p:cTn id="74" dur="500" fill="hold"/>
                                        <p:tgtEl>
                                          <p:spTgt spid="56"/>
                                        </p:tgtEl>
                                      </p:cBhvr>
                                      <p:by x="0" y="0"/>
                                    </p:animScale>
                                  </p:childTnLst>
                                </p:cTn>
                              </p:par>
                              <p:par>
                                <p:cTn id="75" presetID="6" presetClass="emph" presetSubtype="0" decel="100000" fill="hold" nodeType="withEffect">
                                  <p:stCondLst>
                                    <p:cond delay="1000"/>
                                  </p:stCondLst>
                                  <p:childTnLst>
                                    <p:animScale>
                                      <p:cBhvr>
                                        <p:cTn id="76" dur="500" fill="hold"/>
                                        <p:tgtEl>
                                          <p:spTgt spid="56"/>
                                        </p:tgtEl>
                                      </p:cBhvr>
                                      <p:by x="90000" y="90000"/>
                                    </p:animScale>
                                  </p:childTnLst>
                                </p:cTn>
                              </p:par>
                              <p:par>
                                <p:cTn id="77" presetID="1" presetClass="entr" presetSubtype="0" fill="hold" grpId="0" nodeType="withEffect">
                                  <p:stCondLst>
                                    <p:cond delay="900"/>
                                  </p:stCondLst>
                                  <p:childTnLst>
                                    <p:set>
                                      <p:cBhvr>
                                        <p:cTn id="78" dur="1" fill="hold">
                                          <p:stCondLst>
                                            <p:cond delay="0"/>
                                          </p:stCondLst>
                                        </p:cTn>
                                        <p:tgtEl>
                                          <p:spTgt spid="38"/>
                                        </p:tgtEl>
                                        <p:attrNameLst>
                                          <p:attrName>style.visibility</p:attrName>
                                        </p:attrNameLst>
                                      </p:cBhvr>
                                      <p:to>
                                        <p:strVal val="visible"/>
                                      </p:to>
                                    </p:set>
                                  </p:childTnLst>
                                </p:cTn>
                              </p:par>
                              <p:par>
                                <p:cTn id="79" presetID="6" presetClass="emph" presetSubtype="0" accel="100000" autoRev="1" fill="hold" grpId="1" nodeType="withEffect">
                                  <p:stCondLst>
                                    <p:cond delay="400"/>
                                  </p:stCondLst>
                                  <p:childTnLst>
                                    <p:animScale>
                                      <p:cBhvr>
                                        <p:cTn id="80" dur="500" fill="hold"/>
                                        <p:tgtEl>
                                          <p:spTgt spid="38"/>
                                        </p:tgtEl>
                                      </p:cBhvr>
                                      <p:by x="0" y="0"/>
                                    </p:animScale>
                                  </p:childTnLst>
                                </p:cTn>
                              </p:par>
                              <p:par>
                                <p:cTn id="81" presetID="6" presetClass="emph" presetSubtype="0" decel="100000" fill="hold" grpId="2" nodeType="withEffect">
                                  <p:stCondLst>
                                    <p:cond delay="1100"/>
                                  </p:stCondLst>
                                  <p:childTnLst>
                                    <p:animScale>
                                      <p:cBhvr>
                                        <p:cTn id="82" dur="500" fill="hold"/>
                                        <p:tgtEl>
                                          <p:spTgt spid="38"/>
                                        </p:tgtEl>
                                      </p:cBhvr>
                                      <p:by x="90000" y="90000"/>
                                    </p:animScale>
                                  </p:childTnLst>
                                </p:cTn>
                              </p:par>
                              <p:par>
                                <p:cTn id="83" presetID="1" presetClass="entr" presetSubtype="0" fill="hold" grpId="0" nodeType="withEffect">
                                  <p:stCondLst>
                                    <p:cond delay="900"/>
                                  </p:stCondLst>
                                  <p:childTnLst>
                                    <p:set>
                                      <p:cBhvr>
                                        <p:cTn id="84" dur="1" fill="hold">
                                          <p:stCondLst>
                                            <p:cond delay="0"/>
                                          </p:stCondLst>
                                        </p:cTn>
                                        <p:tgtEl>
                                          <p:spTgt spid="30"/>
                                        </p:tgtEl>
                                        <p:attrNameLst>
                                          <p:attrName>style.visibility</p:attrName>
                                        </p:attrNameLst>
                                      </p:cBhvr>
                                      <p:to>
                                        <p:strVal val="visible"/>
                                      </p:to>
                                    </p:set>
                                  </p:childTnLst>
                                </p:cTn>
                              </p:par>
                              <p:par>
                                <p:cTn id="85" presetID="6" presetClass="emph" presetSubtype="0" accel="100000" autoRev="1" fill="hold" grpId="1" nodeType="withEffect">
                                  <p:stCondLst>
                                    <p:cond delay="400"/>
                                  </p:stCondLst>
                                  <p:childTnLst>
                                    <p:animScale>
                                      <p:cBhvr>
                                        <p:cTn id="86" dur="500" fill="hold"/>
                                        <p:tgtEl>
                                          <p:spTgt spid="30"/>
                                        </p:tgtEl>
                                      </p:cBhvr>
                                      <p:by x="0" y="0"/>
                                    </p:animScale>
                                  </p:childTnLst>
                                </p:cTn>
                              </p:par>
                              <p:par>
                                <p:cTn id="87" presetID="6" presetClass="emph" presetSubtype="0" decel="100000" fill="hold" grpId="2" nodeType="withEffect">
                                  <p:stCondLst>
                                    <p:cond delay="1100"/>
                                  </p:stCondLst>
                                  <p:childTnLst>
                                    <p:animScale>
                                      <p:cBhvr>
                                        <p:cTn id="88" dur="500" fill="hold"/>
                                        <p:tgtEl>
                                          <p:spTgt spid="30"/>
                                        </p:tgtEl>
                                      </p:cBhvr>
                                      <p:by x="90000" y="90000"/>
                                    </p:animScale>
                                  </p:childTnLst>
                                </p:cTn>
                              </p:par>
                              <p:par>
                                <p:cTn id="89" presetID="1" presetClass="entr" presetSubtype="0" fill="hold" grpId="0" nodeType="withEffect">
                                  <p:stCondLst>
                                    <p:cond delay="900"/>
                                  </p:stCondLst>
                                  <p:childTnLst>
                                    <p:set>
                                      <p:cBhvr>
                                        <p:cTn id="90" dur="1" fill="hold">
                                          <p:stCondLst>
                                            <p:cond delay="0"/>
                                          </p:stCondLst>
                                        </p:cTn>
                                        <p:tgtEl>
                                          <p:spTgt spid="85"/>
                                        </p:tgtEl>
                                        <p:attrNameLst>
                                          <p:attrName>style.visibility</p:attrName>
                                        </p:attrNameLst>
                                      </p:cBhvr>
                                      <p:to>
                                        <p:strVal val="visible"/>
                                      </p:to>
                                    </p:set>
                                  </p:childTnLst>
                                </p:cTn>
                              </p:par>
                              <p:par>
                                <p:cTn id="91" presetID="6" presetClass="emph" presetSubtype="0" accel="100000" autoRev="1" fill="hold" grpId="1" nodeType="withEffect">
                                  <p:stCondLst>
                                    <p:cond delay="400"/>
                                  </p:stCondLst>
                                  <p:childTnLst>
                                    <p:animScale>
                                      <p:cBhvr>
                                        <p:cTn id="92" dur="500" fill="hold"/>
                                        <p:tgtEl>
                                          <p:spTgt spid="85"/>
                                        </p:tgtEl>
                                      </p:cBhvr>
                                      <p:by x="0" y="0"/>
                                    </p:animScale>
                                  </p:childTnLst>
                                </p:cTn>
                              </p:par>
                              <p:par>
                                <p:cTn id="93" presetID="6" presetClass="emph" presetSubtype="0" decel="100000" fill="hold" grpId="2" nodeType="withEffect">
                                  <p:stCondLst>
                                    <p:cond delay="1100"/>
                                  </p:stCondLst>
                                  <p:childTnLst>
                                    <p:animScale>
                                      <p:cBhvr>
                                        <p:cTn id="94" dur="500" fill="hold"/>
                                        <p:tgtEl>
                                          <p:spTgt spid="85"/>
                                        </p:tgtEl>
                                      </p:cBhvr>
                                      <p:by x="90000" y="90000"/>
                                    </p:animScale>
                                  </p:childTnLst>
                                </p:cTn>
                              </p:par>
                              <p:par>
                                <p:cTn id="95" presetID="1" presetClass="entr" presetSubtype="0" fill="hold" grpId="0" nodeType="withEffect">
                                  <p:stCondLst>
                                    <p:cond delay="1000"/>
                                  </p:stCondLst>
                                  <p:childTnLst>
                                    <p:set>
                                      <p:cBhvr>
                                        <p:cTn id="96" dur="1" fill="hold">
                                          <p:stCondLst>
                                            <p:cond delay="0"/>
                                          </p:stCondLst>
                                        </p:cTn>
                                        <p:tgtEl>
                                          <p:spTgt spid="84"/>
                                        </p:tgtEl>
                                        <p:attrNameLst>
                                          <p:attrName>style.visibility</p:attrName>
                                        </p:attrNameLst>
                                      </p:cBhvr>
                                      <p:to>
                                        <p:strVal val="visible"/>
                                      </p:to>
                                    </p:set>
                                  </p:childTnLst>
                                </p:cTn>
                              </p:par>
                              <p:par>
                                <p:cTn id="97" presetID="6" presetClass="emph" presetSubtype="0" accel="100000" autoRev="1" fill="hold" grpId="1" nodeType="withEffect">
                                  <p:stCondLst>
                                    <p:cond delay="500"/>
                                  </p:stCondLst>
                                  <p:childTnLst>
                                    <p:animScale>
                                      <p:cBhvr>
                                        <p:cTn id="98" dur="500" fill="hold"/>
                                        <p:tgtEl>
                                          <p:spTgt spid="84"/>
                                        </p:tgtEl>
                                      </p:cBhvr>
                                      <p:by x="0" y="0"/>
                                    </p:animScale>
                                  </p:childTnLst>
                                </p:cTn>
                              </p:par>
                              <p:par>
                                <p:cTn id="99" presetID="6" presetClass="emph" presetSubtype="0" decel="100000" fill="hold" grpId="2" nodeType="withEffect">
                                  <p:stCondLst>
                                    <p:cond delay="1200"/>
                                  </p:stCondLst>
                                  <p:childTnLst>
                                    <p:animScale>
                                      <p:cBhvr>
                                        <p:cTn id="100" dur="500" fill="hold"/>
                                        <p:tgtEl>
                                          <p:spTgt spid="84"/>
                                        </p:tgtEl>
                                      </p:cBhvr>
                                      <p:by x="90000" y="90000"/>
                                    </p:animScale>
                                  </p:childTnLst>
                                </p:cTn>
                              </p:par>
                              <p:par>
                                <p:cTn id="101" presetID="1" presetClass="entr" presetSubtype="0" fill="hold" grpId="0" nodeType="withEffect">
                                  <p:stCondLst>
                                    <p:cond delay="1000"/>
                                  </p:stCondLst>
                                  <p:childTnLst>
                                    <p:set>
                                      <p:cBhvr>
                                        <p:cTn id="102" dur="1" fill="hold">
                                          <p:stCondLst>
                                            <p:cond delay="0"/>
                                          </p:stCondLst>
                                        </p:cTn>
                                        <p:tgtEl>
                                          <p:spTgt spid="80"/>
                                        </p:tgtEl>
                                        <p:attrNameLst>
                                          <p:attrName>style.visibility</p:attrName>
                                        </p:attrNameLst>
                                      </p:cBhvr>
                                      <p:to>
                                        <p:strVal val="visible"/>
                                      </p:to>
                                    </p:set>
                                  </p:childTnLst>
                                </p:cTn>
                              </p:par>
                              <p:par>
                                <p:cTn id="103" presetID="6" presetClass="emph" presetSubtype="0" accel="100000" autoRev="1" fill="hold" grpId="1" nodeType="withEffect">
                                  <p:stCondLst>
                                    <p:cond delay="500"/>
                                  </p:stCondLst>
                                  <p:childTnLst>
                                    <p:animScale>
                                      <p:cBhvr>
                                        <p:cTn id="104" dur="500" fill="hold"/>
                                        <p:tgtEl>
                                          <p:spTgt spid="80"/>
                                        </p:tgtEl>
                                      </p:cBhvr>
                                      <p:by x="0" y="0"/>
                                    </p:animScale>
                                  </p:childTnLst>
                                </p:cTn>
                              </p:par>
                              <p:par>
                                <p:cTn id="105" presetID="6" presetClass="emph" presetSubtype="0" decel="100000" fill="hold" grpId="2" nodeType="withEffect">
                                  <p:stCondLst>
                                    <p:cond delay="1200"/>
                                  </p:stCondLst>
                                  <p:childTnLst>
                                    <p:animScale>
                                      <p:cBhvr>
                                        <p:cTn id="106" dur="500" fill="hold"/>
                                        <p:tgtEl>
                                          <p:spTgt spid="80"/>
                                        </p:tgtEl>
                                      </p:cBhvr>
                                      <p:by x="90000" y="90000"/>
                                    </p:animScale>
                                  </p:childTnLst>
                                </p:cTn>
                              </p:par>
                              <p:par>
                                <p:cTn id="107" presetID="1" presetClass="entr" presetSubtype="0" fill="hold" grpId="0" nodeType="withEffect">
                                  <p:stCondLst>
                                    <p:cond delay="1000"/>
                                  </p:stCondLst>
                                  <p:childTnLst>
                                    <p:set>
                                      <p:cBhvr>
                                        <p:cTn id="108" dur="1" fill="hold">
                                          <p:stCondLst>
                                            <p:cond delay="0"/>
                                          </p:stCondLst>
                                        </p:cTn>
                                        <p:tgtEl>
                                          <p:spTgt spid="90"/>
                                        </p:tgtEl>
                                        <p:attrNameLst>
                                          <p:attrName>style.visibility</p:attrName>
                                        </p:attrNameLst>
                                      </p:cBhvr>
                                      <p:to>
                                        <p:strVal val="visible"/>
                                      </p:to>
                                    </p:set>
                                  </p:childTnLst>
                                </p:cTn>
                              </p:par>
                              <p:par>
                                <p:cTn id="109" presetID="6" presetClass="emph" presetSubtype="0" accel="100000" autoRev="1" fill="hold" grpId="1" nodeType="withEffect">
                                  <p:stCondLst>
                                    <p:cond delay="500"/>
                                  </p:stCondLst>
                                  <p:childTnLst>
                                    <p:animScale>
                                      <p:cBhvr>
                                        <p:cTn id="110" dur="500" fill="hold"/>
                                        <p:tgtEl>
                                          <p:spTgt spid="90"/>
                                        </p:tgtEl>
                                      </p:cBhvr>
                                      <p:by x="0" y="0"/>
                                    </p:animScale>
                                  </p:childTnLst>
                                </p:cTn>
                              </p:par>
                              <p:par>
                                <p:cTn id="111" presetID="6" presetClass="emph" presetSubtype="0" decel="100000" fill="hold" grpId="2" nodeType="withEffect">
                                  <p:stCondLst>
                                    <p:cond delay="1200"/>
                                  </p:stCondLst>
                                  <p:childTnLst>
                                    <p:animScale>
                                      <p:cBhvr>
                                        <p:cTn id="112" dur="500" fill="hold"/>
                                        <p:tgtEl>
                                          <p:spTgt spid="90"/>
                                        </p:tgtEl>
                                      </p:cBhvr>
                                      <p:by x="90000" y="90000"/>
                                    </p:animScale>
                                  </p:childTnLst>
                                </p:cTn>
                              </p:par>
                              <p:par>
                                <p:cTn id="113" presetID="1" presetClass="entr" presetSubtype="0" fill="hold" nodeType="withEffect">
                                  <p:stCondLst>
                                    <p:cond delay="1100"/>
                                  </p:stCondLst>
                                  <p:childTnLst>
                                    <p:set>
                                      <p:cBhvr>
                                        <p:cTn id="114" dur="1" fill="hold">
                                          <p:stCondLst>
                                            <p:cond delay="0"/>
                                          </p:stCondLst>
                                        </p:cTn>
                                        <p:tgtEl>
                                          <p:spTgt spid="54"/>
                                        </p:tgtEl>
                                        <p:attrNameLst>
                                          <p:attrName>style.visibility</p:attrName>
                                        </p:attrNameLst>
                                      </p:cBhvr>
                                      <p:to>
                                        <p:strVal val="visible"/>
                                      </p:to>
                                    </p:set>
                                  </p:childTnLst>
                                </p:cTn>
                              </p:par>
                              <p:par>
                                <p:cTn id="115" presetID="6" presetClass="emph" presetSubtype="0" accel="100000" autoRev="1" fill="hold" nodeType="withEffect">
                                  <p:stCondLst>
                                    <p:cond delay="600"/>
                                  </p:stCondLst>
                                  <p:childTnLst>
                                    <p:animScale>
                                      <p:cBhvr>
                                        <p:cTn id="116" dur="500" fill="hold"/>
                                        <p:tgtEl>
                                          <p:spTgt spid="54"/>
                                        </p:tgtEl>
                                      </p:cBhvr>
                                      <p:by x="0" y="0"/>
                                    </p:animScale>
                                  </p:childTnLst>
                                </p:cTn>
                              </p:par>
                              <p:par>
                                <p:cTn id="117" presetID="6" presetClass="emph" presetSubtype="0" decel="100000" fill="hold" nodeType="withEffect">
                                  <p:stCondLst>
                                    <p:cond delay="1300"/>
                                  </p:stCondLst>
                                  <p:childTnLst>
                                    <p:animScale>
                                      <p:cBhvr>
                                        <p:cTn id="118" dur="500" fill="hold"/>
                                        <p:tgtEl>
                                          <p:spTgt spid="54"/>
                                        </p:tgtEl>
                                      </p:cBhvr>
                                      <p:by x="90000" y="90000"/>
                                    </p:animScale>
                                  </p:childTnLst>
                                </p:cTn>
                              </p:par>
                              <p:par>
                                <p:cTn id="119" presetID="1" presetClass="entr" presetSubtype="0" fill="hold" grpId="0" nodeType="withEffect">
                                  <p:stCondLst>
                                    <p:cond delay="1100"/>
                                  </p:stCondLst>
                                  <p:childTnLst>
                                    <p:set>
                                      <p:cBhvr>
                                        <p:cTn id="120" dur="1" fill="hold">
                                          <p:stCondLst>
                                            <p:cond delay="0"/>
                                          </p:stCondLst>
                                        </p:cTn>
                                        <p:tgtEl>
                                          <p:spTgt spid="82"/>
                                        </p:tgtEl>
                                        <p:attrNameLst>
                                          <p:attrName>style.visibility</p:attrName>
                                        </p:attrNameLst>
                                      </p:cBhvr>
                                      <p:to>
                                        <p:strVal val="visible"/>
                                      </p:to>
                                    </p:set>
                                  </p:childTnLst>
                                </p:cTn>
                              </p:par>
                              <p:par>
                                <p:cTn id="121" presetID="6" presetClass="emph" presetSubtype="0" accel="100000" autoRev="1" fill="hold" grpId="1" nodeType="withEffect">
                                  <p:stCondLst>
                                    <p:cond delay="600"/>
                                  </p:stCondLst>
                                  <p:childTnLst>
                                    <p:animScale>
                                      <p:cBhvr>
                                        <p:cTn id="122" dur="500" fill="hold"/>
                                        <p:tgtEl>
                                          <p:spTgt spid="82"/>
                                        </p:tgtEl>
                                      </p:cBhvr>
                                      <p:by x="0" y="0"/>
                                    </p:animScale>
                                  </p:childTnLst>
                                </p:cTn>
                              </p:par>
                              <p:par>
                                <p:cTn id="123" presetID="6" presetClass="emph" presetSubtype="0" decel="100000" fill="hold" grpId="2" nodeType="withEffect">
                                  <p:stCondLst>
                                    <p:cond delay="1300"/>
                                  </p:stCondLst>
                                  <p:childTnLst>
                                    <p:animScale>
                                      <p:cBhvr>
                                        <p:cTn id="124" dur="500" fill="hold"/>
                                        <p:tgtEl>
                                          <p:spTgt spid="82"/>
                                        </p:tgtEl>
                                      </p:cBhvr>
                                      <p:by x="90000" y="90000"/>
                                    </p:animScale>
                                  </p:childTnLst>
                                </p:cTn>
                              </p:par>
                              <p:par>
                                <p:cTn id="125" presetID="1" presetClass="entr" presetSubtype="0" fill="hold" grpId="0" nodeType="withEffect">
                                  <p:stCondLst>
                                    <p:cond delay="500"/>
                                  </p:stCondLst>
                                  <p:childTnLst>
                                    <p:set>
                                      <p:cBhvr>
                                        <p:cTn id="126" dur="1" fill="hold">
                                          <p:stCondLst>
                                            <p:cond delay="0"/>
                                          </p:stCondLst>
                                        </p:cTn>
                                        <p:tgtEl>
                                          <p:spTgt spid="7"/>
                                        </p:tgtEl>
                                        <p:attrNameLst>
                                          <p:attrName>style.visibility</p:attrName>
                                        </p:attrNameLst>
                                      </p:cBhvr>
                                      <p:to>
                                        <p:strVal val="visible"/>
                                      </p:to>
                                    </p:set>
                                  </p:childTnLst>
                                </p:cTn>
                              </p:par>
                              <p:par>
                                <p:cTn id="127" presetID="6" presetClass="emph" presetSubtype="0" accel="100000" autoRev="1" fill="hold" grpId="1" nodeType="withEffect">
                                  <p:stCondLst>
                                    <p:cond delay="0"/>
                                  </p:stCondLst>
                                  <p:childTnLst>
                                    <p:animScale>
                                      <p:cBhvr>
                                        <p:cTn id="128" dur="500" fill="hold"/>
                                        <p:tgtEl>
                                          <p:spTgt spid="7"/>
                                        </p:tgtEl>
                                      </p:cBhvr>
                                      <p:by x="0" y="0"/>
                                    </p:animScale>
                                  </p:childTnLst>
                                </p:cTn>
                              </p:par>
                              <p:par>
                                <p:cTn id="129" presetID="6" presetClass="emph" presetSubtype="0" decel="100000" fill="hold" grpId="2" nodeType="withEffect">
                                  <p:stCondLst>
                                    <p:cond delay="700"/>
                                  </p:stCondLst>
                                  <p:childTnLst>
                                    <p:animScale>
                                      <p:cBhvr>
                                        <p:cTn id="130" dur="500" fill="hold"/>
                                        <p:tgtEl>
                                          <p:spTgt spid="7"/>
                                        </p:tgtEl>
                                      </p:cBhvr>
                                      <p:by x="90000" y="90000"/>
                                    </p:animScale>
                                  </p:childTnLst>
                                </p:cTn>
                              </p:par>
                              <p:par>
                                <p:cTn id="131" presetID="22" presetClass="entr" presetSubtype="4" fill="hold" grpId="0" nodeType="withEffect">
                                  <p:stCondLst>
                                    <p:cond delay="700"/>
                                  </p:stCondLst>
                                  <p:childTnLst>
                                    <p:set>
                                      <p:cBhvr>
                                        <p:cTn id="132" dur="1" fill="hold">
                                          <p:stCondLst>
                                            <p:cond delay="0"/>
                                          </p:stCondLst>
                                        </p:cTn>
                                        <p:tgtEl>
                                          <p:spTgt spid="35"/>
                                        </p:tgtEl>
                                        <p:attrNameLst>
                                          <p:attrName>style.visibility</p:attrName>
                                        </p:attrNameLst>
                                      </p:cBhvr>
                                      <p:to>
                                        <p:strVal val="visible"/>
                                      </p:to>
                                    </p:set>
                                    <p:animEffect transition="in" filter="wipe(down)">
                                      <p:cBhvr>
                                        <p:cTn id="133" dur="250"/>
                                        <p:tgtEl>
                                          <p:spTgt spid="35"/>
                                        </p:tgtEl>
                                      </p:cBhvr>
                                    </p:animEffect>
                                  </p:childTnLst>
                                </p:cTn>
                              </p:par>
                              <p:par>
                                <p:cTn id="134" presetID="22" presetClass="entr" presetSubtype="4" fill="hold" grpId="0" nodeType="withEffect">
                                  <p:stCondLst>
                                    <p:cond delay="800"/>
                                  </p:stCondLst>
                                  <p:childTnLst>
                                    <p:set>
                                      <p:cBhvr>
                                        <p:cTn id="135" dur="1" fill="hold">
                                          <p:stCondLst>
                                            <p:cond delay="0"/>
                                          </p:stCondLst>
                                        </p:cTn>
                                        <p:tgtEl>
                                          <p:spTgt spid="76"/>
                                        </p:tgtEl>
                                        <p:attrNameLst>
                                          <p:attrName>style.visibility</p:attrName>
                                        </p:attrNameLst>
                                      </p:cBhvr>
                                      <p:to>
                                        <p:strVal val="visible"/>
                                      </p:to>
                                    </p:set>
                                    <p:animEffect transition="in" filter="wipe(down)">
                                      <p:cBhvr>
                                        <p:cTn id="136" dur="250"/>
                                        <p:tgtEl>
                                          <p:spTgt spid="76"/>
                                        </p:tgtEl>
                                      </p:cBhvr>
                                    </p:animEffect>
                                  </p:childTnLst>
                                </p:cTn>
                              </p:par>
                              <p:par>
                                <p:cTn id="137" presetID="22" presetClass="entr" presetSubtype="4" fill="hold" grpId="0" nodeType="withEffect">
                                  <p:stCondLst>
                                    <p:cond delay="900"/>
                                  </p:stCondLst>
                                  <p:childTnLst>
                                    <p:set>
                                      <p:cBhvr>
                                        <p:cTn id="138" dur="1" fill="hold">
                                          <p:stCondLst>
                                            <p:cond delay="0"/>
                                          </p:stCondLst>
                                        </p:cTn>
                                        <p:tgtEl>
                                          <p:spTgt spid="74"/>
                                        </p:tgtEl>
                                        <p:attrNameLst>
                                          <p:attrName>style.visibility</p:attrName>
                                        </p:attrNameLst>
                                      </p:cBhvr>
                                      <p:to>
                                        <p:strVal val="visible"/>
                                      </p:to>
                                    </p:set>
                                    <p:animEffect transition="in" filter="wipe(down)">
                                      <p:cBhvr>
                                        <p:cTn id="139" dur="250"/>
                                        <p:tgtEl>
                                          <p:spTgt spid="74"/>
                                        </p:tgtEl>
                                      </p:cBhvr>
                                    </p:animEffect>
                                  </p:childTnLst>
                                </p:cTn>
                              </p:par>
                              <p:par>
                                <p:cTn id="140" presetID="22" presetClass="entr" presetSubtype="4" fill="hold" grpId="0" nodeType="withEffect">
                                  <p:stCondLst>
                                    <p:cond delay="1000"/>
                                  </p:stCondLst>
                                  <p:childTnLst>
                                    <p:set>
                                      <p:cBhvr>
                                        <p:cTn id="141" dur="1" fill="hold">
                                          <p:stCondLst>
                                            <p:cond delay="0"/>
                                          </p:stCondLst>
                                        </p:cTn>
                                        <p:tgtEl>
                                          <p:spTgt spid="75"/>
                                        </p:tgtEl>
                                        <p:attrNameLst>
                                          <p:attrName>style.visibility</p:attrName>
                                        </p:attrNameLst>
                                      </p:cBhvr>
                                      <p:to>
                                        <p:strVal val="visible"/>
                                      </p:to>
                                    </p:set>
                                    <p:animEffect transition="in" filter="wipe(down)">
                                      <p:cBhvr>
                                        <p:cTn id="142" dur="250"/>
                                        <p:tgtEl>
                                          <p:spTgt spid="75"/>
                                        </p:tgtEl>
                                      </p:cBhvr>
                                    </p:animEffect>
                                  </p:childTnLst>
                                </p:cTn>
                              </p:par>
                              <p:par>
                                <p:cTn id="143" presetID="22" presetClass="entr" presetSubtype="4" fill="hold" grpId="0" nodeType="withEffect">
                                  <p:stCondLst>
                                    <p:cond delay="1100"/>
                                  </p:stCondLst>
                                  <p:childTnLst>
                                    <p:set>
                                      <p:cBhvr>
                                        <p:cTn id="144" dur="1" fill="hold">
                                          <p:stCondLst>
                                            <p:cond delay="0"/>
                                          </p:stCondLst>
                                        </p:cTn>
                                        <p:tgtEl>
                                          <p:spTgt spid="77"/>
                                        </p:tgtEl>
                                        <p:attrNameLst>
                                          <p:attrName>style.visibility</p:attrName>
                                        </p:attrNameLst>
                                      </p:cBhvr>
                                      <p:to>
                                        <p:strVal val="visible"/>
                                      </p:to>
                                    </p:set>
                                    <p:animEffect transition="in" filter="wipe(down)">
                                      <p:cBhvr>
                                        <p:cTn id="145" dur="250"/>
                                        <p:tgtEl>
                                          <p:spTgt spid="77"/>
                                        </p:tgtEl>
                                      </p:cBhvr>
                                    </p:animEffect>
                                  </p:childTnLst>
                                </p:cTn>
                              </p:par>
                              <p:par>
                                <p:cTn id="146" presetID="22" presetClass="entr" presetSubtype="1" fill="hold" grpId="0" nodeType="withEffect">
                                  <p:stCondLst>
                                    <p:cond delay="1200"/>
                                  </p:stCondLst>
                                  <p:childTnLst>
                                    <p:set>
                                      <p:cBhvr>
                                        <p:cTn id="147" dur="1" fill="hold">
                                          <p:stCondLst>
                                            <p:cond delay="0"/>
                                          </p:stCondLst>
                                        </p:cTn>
                                        <p:tgtEl>
                                          <p:spTgt spid="78"/>
                                        </p:tgtEl>
                                        <p:attrNameLst>
                                          <p:attrName>style.visibility</p:attrName>
                                        </p:attrNameLst>
                                      </p:cBhvr>
                                      <p:to>
                                        <p:strVal val="visible"/>
                                      </p:to>
                                    </p:set>
                                    <p:animEffect transition="in" filter="wipe(up)">
                                      <p:cBhvr>
                                        <p:cTn id="148" dur="250"/>
                                        <p:tgtEl>
                                          <p:spTgt spid="78"/>
                                        </p:tgtEl>
                                      </p:cBhvr>
                                    </p:animEffect>
                                  </p:childTnLst>
                                </p:cTn>
                              </p:par>
                              <p:par>
                                <p:cTn id="149" presetID="22" presetClass="entr" presetSubtype="4" fill="hold" grpId="0" nodeType="withEffect">
                                  <p:stCondLst>
                                    <p:cond delay="700"/>
                                  </p:stCondLst>
                                  <p:childTnLst>
                                    <p:set>
                                      <p:cBhvr>
                                        <p:cTn id="150" dur="1" fill="hold">
                                          <p:stCondLst>
                                            <p:cond delay="0"/>
                                          </p:stCondLst>
                                        </p:cTn>
                                        <p:tgtEl>
                                          <p:spTgt spid="102"/>
                                        </p:tgtEl>
                                        <p:attrNameLst>
                                          <p:attrName>style.visibility</p:attrName>
                                        </p:attrNameLst>
                                      </p:cBhvr>
                                      <p:to>
                                        <p:strVal val="visible"/>
                                      </p:to>
                                    </p:set>
                                    <p:animEffect transition="in" filter="wipe(down)">
                                      <p:cBhvr>
                                        <p:cTn id="151" dur="250"/>
                                        <p:tgtEl>
                                          <p:spTgt spid="102"/>
                                        </p:tgtEl>
                                      </p:cBhvr>
                                    </p:animEffect>
                                  </p:childTnLst>
                                </p:cTn>
                              </p:par>
                              <p:par>
                                <p:cTn id="152" presetID="22" presetClass="entr" presetSubtype="4" fill="hold" grpId="0" nodeType="withEffect">
                                  <p:stCondLst>
                                    <p:cond delay="800"/>
                                  </p:stCondLst>
                                  <p:childTnLst>
                                    <p:set>
                                      <p:cBhvr>
                                        <p:cTn id="153" dur="1" fill="hold">
                                          <p:stCondLst>
                                            <p:cond delay="0"/>
                                          </p:stCondLst>
                                        </p:cTn>
                                        <p:tgtEl>
                                          <p:spTgt spid="103"/>
                                        </p:tgtEl>
                                        <p:attrNameLst>
                                          <p:attrName>style.visibility</p:attrName>
                                        </p:attrNameLst>
                                      </p:cBhvr>
                                      <p:to>
                                        <p:strVal val="visible"/>
                                      </p:to>
                                    </p:set>
                                    <p:animEffect transition="in" filter="wipe(down)">
                                      <p:cBhvr>
                                        <p:cTn id="154" dur="250"/>
                                        <p:tgtEl>
                                          <p:spTgt spid="103"/>
                                        </p:tgtEl>
                                      </p:cBhvr>
                                    </p:animEffect>
                                  </p:childTnLst>
                                </p:cTn>
                              </p:par>
                              <p:par>
                                <p:cTn id="155" presetID="22" presetClass="entr" presetSubtype="4" fill="hold" grpId="0" nodeType="withEffect">
                                  <p:stCondLst>
                                    <p:cond delay="900"/>
                                  </p:stCondLst>
                                  <p:childTnLst>
                                    <p:set>
                                      <p:cBhvr>
                                        <p:cTn id="156" dur="1" fill="hold">
                                          <p:stCondLst>
                                            <p:cond delay="0"/>
                                          </p:stCondLst>
                                        </p:cTn>
                                        <p:tgtEl>
                                          <p:spTgt spid="107"/>
                                        </p:tgtEl>
                                        <p:attrNameLst>
                                          <p:attrName>style.visibility</p:attrName>
                                        </p:attrNameLst>
                                      </p:cBhvr>
                                      <p:to>
                                        <p:strVal val="visible"/>
                                      </p:to>
                                    </p:set>
                                    <p:animEffect transition="in" filter="wipe(down)">
                                      <p:cBhvr>
                                        <p:cTn id="157" dur="250"/>
                                        <p:tgtEl>
                                          <p:spTgt spid="107"/>
                                        </p:tgtEl>
                                      </p:cBhvr>
                                    </p:animEffect>
                                  </p:childTnLst>
                                </p:cTn>
                              </p:par>
                              <p:par>
                                <p:cTn id="158" presetID="22" presetClass="entr" presetSubtype="4" fill="hold" grpId="0" nodeType="withEffect">
                                  <p:stCondLst>
                                    <p:cond delay="1000"/>
                                  </p:stCondLst>
                                  <p:childTnLst>
                                    <p:set>
                                      <p:cBhvr>
                                        <p:cTn id="159" dur="1" fill="hold">
                                          <p:stCondLst>
                                            <p:cond delay="0"/>
                                          </p:stCondLst>
                                        </p:cTn>
                                        <p:tgtEl>
                                          <p:spTgt spid="116"/>
                                        </p:tgtEl>
                                        <p:attrNameLst>
                                          <p:attrName>style.visibility</p:attrName>
                                        </p:attrNameLst>
                                      </p:cBhvr>
                                      <p:to>
                                        <p:strVal val="visible"/>
                                      </p:to>
                                    </p:set>
                                    <p:animEffect transition="in" filter="wipe(down)">
                                      <p:cBhvr>
                                        <p:cTn id="160" dur="250"/>
                                        <p:tgtEl>
                                          <p:spTgt spid="116"/>
                                        </p:tgtEl>
                                      </p:cBhvr>
                                    </p:animEffect>
                                  </p:childTnLst>
                                </p:cTn>
                              </p:par>
                              <p:par>
                                <p:cTn id="161" presetID="22" presetClass="entr" presetSubtype="4" fill="hold" grpId="0" nodeType="withEffect">
                                  <p:stCondLst>
                                    <p:cond delay="1100"/>
                                  </p:stCondLst>
                                  <p:childTnLst>
                                    <p:set>
                                      <p:cBhvr>
                                        <p:cTn id="162" dur="1" fill="hold">
                                          <p:stCondLst>
                                            <p:cond delay="0"/>
                                          </p:stCondLst>
                                        </p:cTn>
                                        <p:tgtEl>
                                          <p:spTgt spid="108"/>
                                        </p:tgtEl>
                                        <p:attrNameLst>
                                          <p:attrName>style.visibility</p:attrName>
                                        </p:attrNameLst>
                                      </p:cBhvr>
                                      <p:to>
                                        <p:strVal val="visible"/>
                                      </p:to>
                                    </p:set>
                                    <p:animEffect transition="in" filter="wipe(down)">
                                      <p:cBhvr>
                                        <p:cTn id="163" dur="250"/>
                                        <p:tgtEl>
                                          <p:spTgt spid="108"/>
                                        </p:tgtEl>
                                      </p:cBhvr>
                                    </p:animEffect>
                                  </p:childTnLst>
                                </p:cTn>
                              </p:par>
                              <p:par>
                                <p:cTn id="164" presetID="22" presetClass="entr" presetSubtype="4" fill="hold" grpId="0" nodeType="withEffect">
                                  <p:stCondLst>
                                    <p:cond delay="1200"/>
                                  </p:stCondLst>
                                  <p:childTnLst>
                                    <p:set>
                                      <p:cBhvr>
                                        <p:cTn id="165" dur="1" fill="hold">
                                          <p:stCondLst>
                                            <p:cond delay="0"/>
                                          </p:stCondLst>
                                        </p:cTn>
                                        <p:tgtEl>
                                          <p:spTgt spid="115"/>
                                        </p:tgtEl>
                                        <p:attrNameLst>
                                          <p:attrName>style.visibility</p:attrName>
                                        </p:attrNameLst>
                                      </p:cBhvr>
                                      <p:to>
                                        <p:strVal val="visible"/>
                                      </p:to>
                                    </p:set>
                                    <p:animEffect transition="in" filter="wipe(down)">
                                      <p:cBhvr>
                                        <p:cTn id="166" dur="250"/>
                                        <p:tgtEl>
                                          <p:spTgt spid="115"/>
                                        </p:tgtEl>
                                      </p:cBhvr>
                                    </p:animEffect>
                                  </p:childTnLst>
                                </p:cTn>
                              </p:par>
                              <p:par>
                                <p:cTn id="167" presetID="22" presetClass="entr" presetSubtype="1" fill="hold" grpId="0" nodeType="withEffect">
                                  <p:stCondLst>
                                    <p:cond delay="700"/>
                                  </p:stCondLst>
                                  <p:childTnLst>
                                    <p:set>
                                      <p:cBhvr>
                                        <p:cTn id="168" dur="1" fill="hold">
                                          <p:stCondLst>
                                            <p:cond delay="0"/>
                                          </p:stCondLst>
                                        </p:cTn>
                                        <p:tgtEl>
                                          <p:spTgt spid="105"/>
                                        </p:tgtEl>
                                        <p:attrNameLst>
                                          <p:attrName>style.visibility</p:attrName>
                                        </p:attrNameLst>
                                      </p:cBhvr>
                                      <p:to>
                                        <p:strVal val="visible"/>
                                      </p:to>
                                    </p:set>
                                    <p:animEffect transition="in" filter="wipe(up)">
                                      <p:cBhvr>
                                        <p:cTn id="169" dur="250"/>
                                        <p:tgtEl>
                                          <p:spTgt spid="105"/>
                                        </p:tgtEl>
                                      </p:cBhvr>
                                    </p:animEffect>
                                  </p:childTnLst>
                                </p:cTn>
                              </p:par>
                              <p:par>
                                <p:cTn id="170" presetID="22" presetClass="entr" presetSubtype="4" fill="hold" grpId="0" nodeType="withEffect">
                                  <p:stCondLst>
                                    <p:cond delay="800"/>
                                  </p:stCondLst>
                                  <p:childTnLst>
                                    <p:set>
                                      <p:cBhvr>
                                        <p:cTn id="171" dur="1" fill="hold">
                                          <p:stCondLst>
                                            <p:cond delay="0"/>
                                          </p:stCondLst>
                                        </p:cTn>
                                        <p:tgtEl>
                                          <p:spTgt spid="101"/>
                                        </p:tgtEl>
                                        <p:attrNameLst>
                                          <p:attrName>style.visibility</p:attrName>
                                        </p:attrNameLst>
                                      </p:cBhvr>
                                      <p:to>
                                        <p:strVal val="visible"/>
                                      </p:to>
                                    </p:set>
                                    <p:animEffect transition="in" filter="wipe(down)">
                                      <p:cBhvr>
                                        <p:cTn id="172" dur="250"/>
                                        <p:tgtEl>
                                          <p:spTgt spid="101"/>
                                        </p:tgtEl>
                                      </p:cBhvr>
                                    </p:animEffect>
                                  </p:childTnLst>
                                </p:cTn>
                              </p:par>
                              <p:par>
                                <p:cTn id="173" presetID="22" presetClass="entr" presetSubtype="4" fill="hold" grpId="0" nodeType="withEffect">
                                  <p:stCondLst>
                                    <p:cond delay="900"/>
                                  </p:stCondLst>
                                  <p:childTnLst>
                                    <p:set>
                                      <p:cBhvr>
                                        <p:cTn id="174" dur="1" fill="hold">
                                          <p:stCondLst>
                                            <p:cond delay="0"/>
                                          </p:stCondLst>
                                        </p:cTn>
                                        <p:tgtEl>
                                          <p:spTgt spid="98"/>
                                        </p:tgtEl>
                                        <p:attrNameLst>
                                          <p:attrName>style.visibility</p:attrName>
                                        </p:attrNameLst>
                                      </p:cBhvr>
                                      <p:to>
                                        <p:strVal val="visible"/>
                                      </p:to>
                                    </p:set>
                                    <p:animEffect transition="in" filter="wipe(down)">
                                      <p:cBhvr>
                                        <p:cTn id="175" dur="250"/>
                                        <p:tgtEl>
                                          <p:spTgt spid="98"/>
                                        </p:tgtEl>
                                      </p:cBhvr>
                                    </p:animEffect>
                                  </p:childTnLst>
                                </p:cTn>
                              </p:par>
                              <p:par>
                                <p:cTn id="176" presetID="22" presetClass="entr" presetSubtype="4" fill="hold" grpId="0" nodeType="withEffect">
                                  <p:stCondLst>
                                    <p:cond delay="1000"/>
                                  </p:stCondLst>
                                  <p:childTnLst>
                                    <p:set>
                                      <p:cBhvr>
                                        <p:cTn id="177" dur="1" fill="hold">
                                          <p:stCondLst>
                                            <p:cond delay="0"/>
                                          </p:stCondLst>
                                        </p:cTn>
                                        <p:tgtEl>
                                          <p:spTgt spid="96"/>
                                        </p:tgtEl>
                                        <p:attrNameLst>
                                          <p:attrName>style.visibility</p:attrName>
                                        </p:attrNameLst>
                                      </p:cBhvr>
                                      <p:to>
                                        <p:strVal val="visible"/>
                                      </p:to>
                                    </p:set>
                                    <p:animEffect transition="in" filter="wipe(down)">
                                      <p:cBhvr>
                                        <p:cTn id="178" dur="250"/>
                                        <p:tgtEl>
                                          <p:spTgt spid="96"/>
                                        </p:tgtEl>
                                      </p:cBhvr>
                                    </p:animEffect>
                                  </p:childTnLst>
                                </p:cTn>
                              </p:par>
                              <p:par>
                                <p:cTn id="179" presetID="22" presetClass="entr" presetSubtype="4" fill="hold" grpId="0" nodeType="withEffect">
                                  <p:stCondLst>
                                    <p:cond delay="1100"/>
                                  </p:stCondLst>
                                  <p:childTnLst>
                                    <p:set>
                                      <p:cBhvr>
                                        <p:cTn id="180" dur="1" fill="hold">
                                          <p:stCondLst>
                                            <p:cond delay="0"/>
                                          </p:stCondLst>
                                        </p:cTn>
                                        <p:tgtEl>
                                          <p:spTgt spid="94"/>
                                        </p:tgtEl>
                                        <p:attrNameLst>
                                          <p:attrName>style.visibility</p:attrName>
                                        </p:attrNameLst>
                                      </p:cBhvr>
                                      <p:to>
                                        <p:strVal val="visible"/>
                                      </p:to>
                                    </p:set>
                                    <p:animEffect transition="in" filter="wipe(down)">
                                      <p:cBhvr>
                                        <p:cTn id="181" dur="250"/>
                                        <p:tgtEl>
                                          <p:spTgt spid="94"/>
                                        </p:tgtEl>
                                      </p:cBhvr>
                                    </p:animEffect>
                                  </p:childTnLst>
                                </p:cTn>
                              </p:par>
                              <p:par>
                                <p:cTn id="182" presetID="22" presetClass="entr" presetSubtype="4" fill="hold" grpId="0" nodeType="withEffect">
                                  <p:stCondLst>
                                    <p:cond delay="1200"/>
                                  </p:stCondLst>
                                  <p:childTnLst>
                                    <p:set>
                                      <p:cBhvr>
                                        <p:cTn id="183" dur="1" fill="hold">
                                          <p:stCondLst>
                                            <p:cond delay="0"/>
                                          </p:stCondLst>
                                        </p:cTn>
                                        <p:tgtEl>
                                          <p:spTgt spid="95"/>
                                        </p:tgtEl>
                                        <p:attrNameLst>
                                          <p:attrName>style.visibility</p:attrName>
                                        </p:attrNameLst>
                                      </p:cBhvr>
                                      <p:to>
                                        <p:strVal val="visible"/>
                                      </p:to>
                                    </p:set>
                                    <p:animEffect transition="in" filter="wipe(down)">
                                      <p:cBhvr>
                                        <p:cTn id="184" dur="250"/>
                                        <p:tgtEl>
                                          <p:spTgt spid="95"/>
                                        </p:tgtEl>
                                      </p:cBhvr>
                                    </p:animEffect>
                                  </p:childTnLst>
                                </p:cTn>
                              </p:par>
                              <p:par>
                                <p:cTn id="185" presetID="22" presetClass="entr" presetSubtype="1" fill="hold" grpId="0" nodeType="withEffect">
                                  <p:stCondLst>
                                    <p:cond delay="700"/>
                                  </p:stCondLst>
                                  <p:childTnLst>
                                    <p:set>
                                      <p:cBhvr>
                                        <p:cTn id="186" dur="1" fill="hold">
                                          <p:stCondLst>
                                            <p:cond delay="0"/>
                                          </p:stCondLst>
                                        </p:cTn>
                                        <p:tgtEl>
                                          <p:spTgt spid="112"/>
                                        </p:tgtEl>
                                        <p:attrNameLst>
                                          <p:attrName>style.visibility</p:attrName>
                                        </p:attrNameLst>
                                      </p:cBhvr>
                                      <p:to>
                                        <p:strVal val="visible"/>
                                      </p:to>
                                    </p:set>
                                    <p:animEffect transition="in" filter="wipe(up)">
                                      <p:cBhvr>
                                        <p:cTn id="187" dur="250"/>
                                        <p:tgtEl>
                                          <p:spTgt spid="112"/>
                                        </p:tgtEl>
                                      </p:cBhvr>
                                    </p:animEffect>
                                  </p:childTnLst>
                                </p:cTn>
                              </p:par>
                              <p:par>
                                <p:cTn id="188" presetID="22" presetClass="entr" presetSubtype="4" fill="hold" grpId="0" nodeType="withEffect">
                                  <p:stCondLst>
                                    <p:cond delay="800"/>
                                  </p:stCondLst>
                                  <p:childTnLst>
                                    <p:set>
                                      <p:cBhvr>
                                        <p:cTn id="189" dur="1" fill="hold">
                                          <p:stCondLst>
                                            <p:cond delay="0"/>
                                          </p:stCondLst>
                                        </p:cTn>
                                        <p:tgtEl>
                                          <p:spTgt spid="106"/>
                                        </p:tgtEl>
                                        <p:attrNameLst>
                                          <p:attrName>style.visibility</p:attrName>
                                        </p:attrNameLst>
                                      </p:cBhvr>
                                      <p:to>
                                        <p:strVal val="visible"/>
                                      </p:to>
                                    </p:set>
                                    <p:animEffect transition="in" filter="wipe(down)">
                                      <p:cBhvr>
                                        <p:cTn id="190" dur="250"/>
                                        <p:tgtEl>
                                          <p:spTgt spid="106"/>
                                        </p:tgtEl>
                                      </p:cBhvr>
                                    </p:animEffect>
                                  </p:childTnLst>
                                </p:cTn>
                              </p:par>
                              <p:par>
                                <p:cTn id="191" presetID="22" presetClass="entr" presetSubtype="4" fill="hold" grpId="0" nodeType="withEffect">
                                  <p:stCondLst>
                                    <p:cond delay="900"/>
                                  </p:stCondLst>
                                  <p:childTnLst>
                                    <p:set>
                                      <p:cBhvr>
                                        <p:cTn id="192" dur="1" fill="hold">
                                          <p:stCondLst>
                                            <p:cond delay="0"/>
                                          </p:stCondLst>
                                        </p:cTn>
                                        <p:tgtEl>
                                          <p:spTgt spid="110"/>
                                        </p:tgtEl>
                                        <p:attrNameLst>
                                          <p:attrName>style.visibility</p:attrName>
                                        </p:attrNameLst>
                                      </p:cBhvr>
                                      <p:to>
                                        <p:strVal val="visible"/>
                                      </p:to>
                                    </p:set>
                                    <p:animEffect transition="in" filter="wipe(down)">
                                      <p:cBhvr>
                                        <p:cTn id="193" dur="250"/>
                                        <p:tgtEl>
                                          <p:spTgt spid="110"/>
                                        </p:tgtEl>
                                      </p:cBhvr>
                                    </p:animEffect>
                                  </p:childTnLst>
                                </p:cTn>
                              </p:par>
                              <p:par>
                                <p:cTn id="194" presetID="22" presetClass="entr" presetSubtype="4" fill="hold" grpId="0" nodeType="withEffect">
                                  <p:stCondLst>
                                    <p:cond delay="1000"/>
                                  </p:stCondLst>
                                  <p:childTnLst>
                                    <p:set>
                                      <p:cBhvr>
                                        <p:cTn id="195" dur="1" fill="hold">
                                          <p:stCondLst>
                                            <p:cond delay="0"/>
                                          </p:stCondLst>
                                        </p:cTn>
                                        <p:tgtEl>
                                          <p:spTgt spid="114"/>
                                        </p:tgtEl>
                                        <p:attrNameLst>
                                          <p:attrName>style.visibility</p:attrName>
                                        </p:attrNameLst>
                                      </p:cBhvr>
                                      <p:to>
                                        <p:strVal val="visible"/>
                                      </p:to>
                                    </p:set>
                                    <p:animEffect transition="in" filter="wipe(down)">
                                      <p:cBhvr>
                                        <p:cTn id="196" dur="250"/>
                                        <p:tgtEl>
                                          <p:spTgt spid="114"/>
                                        </p:tgtEl>
                                      </p:cBhvr>
                                    </p:animEffect>
                                  </p:childTnLst>
                                </p:cTn>
                              </p:par>
                              <p:par>
                                <p:cTn id="197" presetID="22" presetClass="entr" presetSubtype="1" fill="hold" grpId="0" nodeType="withEffect">
                                  <p:stCondLst>
                                    <p:cond delay="1100"/>
                                  </p:stCondLst>
                                  <p:childTnLst>
                                    <p:set>
                                      <p:cBhvr>
                                        <p:cTn id="198" dur="1" fill="hold">
                                          <p:stCondLst>
                                            <p:cond delay="0"/>
                                          </p:stCondLst>
                                        </p:cTn>
                                        <p:tgtEl>
                                          <p:spTgt spid="111"/>
                                        </p:tgtEl>
                                        <p:attrNameLst>
                                          <p:attrName>style.visibility</p:attrName>
                                        </p:attrNameLst>
                                      </p:cBhvr>
                                      <p:to>
                                        <p:strVal val="visible"/>
                                      </p:to>
                                    </p:set>
                                    <p:animEffect transition="in" filter="wipe(up)">
                                      <p:cBhvr>
                                        <p:cTn id="199" dur="250"/>
                                        <p:tgtEl>
                                          <p:spTgt spid="111"/>
                                        </p:tgtEl>
                                      </p:cBhvr>
                                    </p:animEffect>
                                  </p:childTnLst>
                                </p:cTn>
                              </p:par>
                              <p:par>
                                <p:cTn id="200" presetID="1" presetClass="entr" presetSubtype="0" fill="hold" grpId="0" nodeType="withEffect">
                                  <p:stCondLst>
                                    <p:cond delay="800"/>
                                  </p:stCondLst>
                                  <p:childTnLst>
                                    <p:set>
                                      <p:cBhvr>
                                        <p:cTn id="201" dur="1" fill="hold">
                                          <p:stCondLst>
                                            <p:cond delay="0"/>
                                          </p:stCondLst>
                                        </p:cTn>
                                        <p:tgtEl>
                                          <p:spTgt spid="93"/>
                                        </p:tgtEl>
                                        <p:attrNameLst>
                                          <p:attrName>style.visibility</p:attrName>
                                        </p:attrNameLst>
                                      </p:cBhvr>
                                      <p:to>
                                        <p:strVal val="visible"/>
                                      </p:to>
                                    </p:set>
                                  </p:childTnLst>
                                </p:cTn>
                              </p:par>
                              <p:par>
                                <p:cTn id="202" presetID="6" presetClass="emph" presetSubtype="0" accel="100000" autoRev="1" fill="hold" grpId="1" nodeType="withEffect">
                                  <p:stCondLst>
                                    <p:cond delay="300"/>
                                  </p:stCondLst>
                                  <p:childTnLst>
                                    <p:animScale>
                                      <p:cBhvr>
                                        <p:cTn id="203" dur="500" fill="hold"/>
                                        <p:tgtEl>
                                          <p:spTgt spid="93"/>
                                        </p:tgtEl>
                                      </p:cBhvr>
                                      <p:by x="0" y="0"/>
                                    </p:animScale>
                                  </p:childTnLst>
                                </p:cTn>
                              </p:par>
                              <p:par>
                                <p:cTn id="204" presetID="6" presetClass="emph" presetSubtype="0" decel="100000" fill="hold" grpId="2" nodeType="withEffect">
                                  <p:stCondLst>
                                    <p:cond delay="1000"/>
                                  </p:stCondLst>
                                  <p:childTnLst>
                                    <p:animScale>
                                      <p:cBhvr>
                                        <p:cTn id="205" dur="500" fill="hold"/>
                                        <p:tgtEl>
                                          <p:spTgt spid="93"/>
                                        </p:tgtEl>
                                      </p:cBhvr>
                                      <p:by x="90000" y="90000"/>
                                    </p:animScale>
                                  </p:childTnLst>
                                </p:cTn>
                              </p:par>
                              <p:par>
                                <p:cTn id="206" presetID="22" presetClass="entr" presetSubtype="4" fill="hold" grpId="0" nodeType="withEffect">
                                  <p:stCondLst>
                                    <p:cond delay="800"/>
                                  </p:stCondLst>
                                  <p:childTnLst>
                                    <p:set>
                                      <p:cBhvr>
                                        <p:cTn id="207" dur="1" fill="hold">
                                          <p:stCondLst>
                                            <p:cond delay="0"/>
                                          </p:stCondLst>
                                        </p:cTn>
                                        <p:tgtEl>
                                          <p:spTgt spid="117"/>
                                        </p:tgtEl>
                                        <p:attrNameLst>
                                          <p:attrName>style.visibility</p:attrName>
                                        </p:attrNameLst>
                                      </p:cBhvr>
                                      <p:to>
                                        <p:strVal val="visible"/>
                                      </p:to>
                                    </p:set>
                                    <p:animEffect transition="in" filter="wipe(down)">
                                      <p:cBhvr>
                                        <p:cTn id="208" dur="250"/>
                                        <p:tgtEl>
                                          <p:spTgt spid="117"/>
                                        </p:tgtEl>
                                      </p:cBhvr>
                                    </p:animEffect>
                                  </p:childTnLst>
                                </p:cTn>
                              </p:par>
                              <p:par>
                                <p:cTn id="209" presetID="1" presetClass="entr" presetSubtype="0" fill="hold" nodeType="withEffect">
                                  <p:stCondLst>
                                    <p:cond delay="700"/>
                                  </p:stCondLst>
                                  <p:childTnLst>
                                    <p:set>
                                      <p:cBhvr>
                                        <p:cTn id="210" dur="1" fill="hold">
                                          <p:stCondLst>
                                            <p:cond delay="0"/>
                                          </p:stCondLst>
                                        </p:cTn>
                                        <p:tgtEl>
                                          <p:spTgt spid="4"/>
                                        </p:tgtEl>
                                        <p:attrNameLst>
                                          <p:attrName>style.visibility</p:attrName>
                                        </p:attrNameLst>
                                      </p:cBhvr>
                                      <p:to>
                                        <p:strVal val="visible"/>
                                      </p:to>
                                    </p:set>
                                  </p:childTnLst>
                                </p:cTn>
                              </p:par>
                              <p:par>
                                <p:cTn id="211" presetID="6" presetClass="emph" presetSubtype="0" accel="100000" autoRev="1" fill="hold" nodeType="withEffect">
                                  <p:stCondLst>
                                    <p:cond delay="200"/>
                                  </p:stCondLst>
                                  <p:childTnLst>
                                    <p:animScale>
                                      <p:cBhvr>
                                        <p:cTn id="212" dur="500" fill="hold"/>
                                        <p:tgtEl>
                                          <p:spTgt spid="4"/>
                                        </p:tgtEl>
                                      </p:cBhvr>
                                      <p:by x="0" y="0"/>
                                    </p:animScale>
                                  </p:childTnLst>
                                </p:cTn>
                              </p:par>
                              <p:par>
                                <p:cTn id="213" presetID="6" presetClass="emph" presetSubtype="0" decel="100000" fill="hold" nodeType="withEffect">
                                  <p:stCondLst>
                                    <p:cond delay="900"/>
                                  </p:stCondLst>
                                  <p:childTnLst>
                                    <p:animScale>
                                      <p:cBhvr>
                                        <p:cTn id="214" dur="500" fill="hold"/>
                                        <p:tgtEl>
                                          <p:spTgt spid="4"/>
                                        </p:tgtEl>
                                      </p:cBhvr>
                                      <p:by x="90000" y="90000"/>
                                    </p:animScale>
                                  </p:childTnLst>
                                </p:cTn>
                              </p:par>
                              <p:par>
                                <p:cTn id="215" presetID="1" presetClass="entr" presetSubtype="0" fill="hold" nodeType="withEffect">
                                  <p:stCondLst>
                                    <p:cond delay="1000"/>
                                  </p:stCondLst>
                                  <p:childTnLst>
                                    <p:set>
                                      <p:cBhvr>
                                        <p:cTn id="216" dur="1" fill="hold">
                                          <p:stCondLst>
                                            <p:cond delay="0"/>
                                          </p:stCondLst>
                                        </p:cTn>
                                        <p:tgtEl>
                                          <p:spTgt spid="52"/>
                                        </p:tgtEl>
                                        <p:attrNameLst>
                                          <p:attrName>style.visibility</p:attrName>
                                        </p:attrNameLst>
                                      </p:cBhvr>
                                      <p:to>
                                        <p:strVal val="visible"/>
                                      </p:to>
                                    </p:set>
                                  </p:childTnLst>
                                </p:cTn>
                              </p:par>
                              <p:par>
                                <p:cTn id="217" presetID="6" presetClass="emph" presetSubtype="0" accel="100000" autoRev="1" fill="hold" nodeType="withEffect">
                                  <p:stCondLst>
                                    <p:cond delay="500"/>
                                  </p:stCondLst>
                                  <p:childTnLst>
                                    <p:animScale>
                                      <p:cBhvr>
                                        <p:cTn id="218" dur="500" fill="hold"/>
                                        <p:tgtEl>
                                          <p:spTgt spid="52"/>
                                        </p:tgtEl>
                                      </p:cBhvr>
                                      <p:by x="0" y="0"/>
                                    </p:animScale>
                                  </p:childTnLst>
                                </p:cTn>
                              </p:par>
                              <p:par>
                                <p:cTn id="219" presetID="6" presetClass="emph" presetSubtype="0" decel="100000" fill="hold" nodeType="withEffect">
                                  <p:stCondLst>
                                    <p:cond delay="1200"/>
                                  </p:stCondLst>
                                  <p:childTnLst>
                                    <p:animScale>
                                      <p:cBhvr>
                                        <p:cTn id="220" dur="500" fill="hold"/>
                                        <p:tgtEl>
                                          <p:spTgt spid="52"/>
                                        </p:tgtEl>
                                      </p:cBhvr>
                                      <p:by x="90000" y="90000"/>
                                    </p:animScale>
                                  </p:childTnLst>
                                </p:cTn>
                              </p:par>
                              <p:par>
                                <p:cTn id="221" presetID="1" presetClass="entr" presetSubtype="0" fill="hold" nodeType="withEffect">
                                  <p:stCondLst>
                                    <p:cond delay="1100"/>
                                  </p:stCondLst>
                                  <p:childTnLst>
                                    <p:set>
                                      <p:cBhvr>
                                        <p:cTn id="222" dur="1" fill="hold">
                                          <p:stCondLst>
                                            <p:cond delay="0"/>
                                          </p:stCondLst>
                                        </p:cTn>
                                        <p:tgtEl>
                                          <p:spTgt spid="3"/>
                                        </p:tgtEl>
                                        <p:attrNameLst>
                                          <p:attrName>style.visibility</p:attrName>
                                        </p:attrNameLst>
                                      </p:cBhvr>
                                      <p:to>
                                        <p:strVal val="visible"/>
                                      </p:to>
                                    </p:set>
                                  </p:childTnLst>
                                </p:cTn>
                              </p:par>
                              <p:par>
                                <p:cTn id="223" presetID="6" presetClass="emph" presetSubtype="0" accel="100000" autoRev="1" fill="hold" nodeType="withEffect">
                                  <p:stCondLst>
                                    <p:cond delay="600"/>
                                  </p:stCondLst>
                                  <p:childTnLst>
                                    <p:animScale>
                                      <p:cBhvr>
                                        <p:cTn id="224" dur="500" fill="hold"/>
                                        <p:tgtEl>
                                          <p:spTgt spid="3"/>
                                        </p:tgtEl>
                                      </p:cBhvr>
                                      <p:by x="0" y="0"/>
                                    </p:animScale>
                                  </p:childTnLst>
                                </p:cTn>
                              </p:par>
                              <p:par>
                                <p:cTn id="225" presetID="6" presetClass="emph" presetSubtype="0" decel="100000" fill="hold" nodeType="withEffect">
                                  <p:stCondLst>
                                    <p:cond delay="1300"/>
                                  </p:stCondLst>
                                  <p:childTnLst>
                                    <p:animScale>
                                      <p:cBhvr>
                                        <p:cTn id="226" dur="500" fill="hold"/>
                                        <p:tgtEl>
                                          <p:spTgt spid="3"/>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35" grpId="0" animBg="1"/>
      <p:bldP spid="74" grpId="0" animBg="1"/>
      <p:bldP spid="75" grpId="0" animBg="1"/>
      <p:bldP spid="76" grpId="0" animBg="1"/>
      <p:bldP spid="77" grpId="0" animBg="1"/>
      <p:bldP spid="78" grpId="0" animBg="1"/>
      <p:bldP spid="94" grpId="0" animBg="1"/>
      <p:bldP spid="95" grpId="0" animBg="1"/>
      <p:bldP spid="96" grpId="0" animBg="1"/>
      <p:bldP spid="98" grpId="0" animBg="1"/>
      <p:bldP spid="101" grpId="0" animBg="1"/>
      <p:bldP spid="102" grpId="0" animBg="1"/>
      <p:bldP spid="103" grpId="0" animBg="1"/>
      <p:bldP spid="105" grpId="0" animBg="1"/>
      <p:bldP spid="106" grpId="0" animBg="1"/>
      <p:bldP spid="107" grpId="0" animBg="1"/>
      <p:bldP spid="108" grpId="0" animBg="1"/>
      <p:bldP spid="110" grpId="0" animBg="1"/>
      <p:bldP spid="111" grpId="0" animBg="1"/>
      <p:bldP spid="112" grpId="0" animBg="1"/>
      <p:bldP spid="114" grpId="0" animBg="1"/>
      <p:bldP spid="115" grpId="0" animBg="1"/>
      <p:bldP spid="116" grpId="0" animBg="1"/>
      <p:bldP spid="16" grpId="0" animBg="1"/>
      <p:bldP spid="16" grpId="1" animBg="1"/>
      <p:bldP spid="16" grpId="2" animBg="1"/>
      <p:bldP spid="7" grpId="0" animBg="1"/>
      <p:bldP spid="7" grpId="1" animBg="1"/>
      <p:bldP spid="7" grpId="2" animBg="1"/>
      <p:bldP spid="30" grpId="0" animBg="1"/>
      <p:bldP spid="30" grpId="1" animBg="1"/>
      <p:bldP spid="30" grpId="2" animBg="1"/>
      <p:bldP spid="31" grpId="0" animBg="1"/>
      <p:bldP spid="31" grpId="1" animBg="1"/>
      <p:bldP spid="31" grpId="2" animBg="1"/>
      <p:bldP spid="36" grpId="0" animBg="1"/>
      <p:bldP spid="36" grpId="1" animBg="1"/>
      <p:bldP spid="36" grpId="2" animBg="1"/>
      <p:bldP spid="37" grpId="0" animBg="1"/>
      <p:bldP spid="37" grpId="1" animBg="1"/>
      <p:bldP spid="37" grpId="2" animBg="1"/>
      <p:bldP spid="38" grpId="0" animBg="1"/>
      <p:bldP spid="38" grpId="1" animBg="1"/>
      <p:bldP spid="38" grpId="2" animBg="1"/>
      <p:bldP spid="19" grpId="0" animBg="1"/>
      <p:bldP spid="19" grpId="1" animBg="1"/>
      <p:bldP spid="19" grpId="2" animBg="1"/>
      <p:bldP spid="13" grpId="0" animBg="1"/>
      <p:bldP spid="13" grpId="1" animBg="1"/>
      <p:bldP spid="13" grpId="2" animBg="1"/>
      <p:bldP spid="22" grpId="0" animBg="1"/>
      <p:bldP spid="22" grpId="1" animBg="1"/>
      <p:bldP spid="22" grpId="2" animBg="1"/>
      <p:bldP spid="80" grpId="0" animBg="1"/>
      <p:bldP spid="80" grpId="1" animBg="1"/>
      <p:bldP spid="80" grpId="2" animBg="1"/>
      <p:bldP spid="82" grpId="0" animBg="1"/>
      <p:bldP spid="82" grpId="1" animBg="1"/>
      <p:bldP spid="82" grpId="2" animBg="1"/>
      <p:bldP spid="84" grpId="0" animBg="1"/>
      <p:bldP spid="84" grpId="1" animBg="1"/>
      <p:bldP spid="84" grpId="2" animBg="1"/>
      <p:bldP spid="85" grpId="0" animBg="1"/>
      <p:bldP spid="85" grpId="1" animBg="1"/>
      <p:bldP spid="85" grpId="2" animBg="1"/>
      <p:bldP spid="86" grpId="0" animBg="1"/>
      <p:bldP spid="86" grpId="1" animBg="1"/>
      <p:bldP spid="86" grpId="2" animBg="1"/>
      <p:bldP spid="88" grpId="0" animBg="1"/>
      <p:bldP spid="88" grpId="1" animBg="1"/>
      <p:bldP spid="88" grpId="2" animBg="1"/>
      <p:bldP spid="90" grpId="0" animBg="1"/>
      <p:bldP spid="90" grpId="1" animBg="1"/>
      <p:bldP spid="90" grpId="2" animBg="1"/>
      <p:bldP spid="93" grpId="0" animBg="1"/>
      <p:bldP spid="93" grpId="1" animBg="1"/>
      <p:bldP spid="93" grpId="2"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p:cNvGrpSpPr/>
          <p:nvPr/>
        </p:nvGrpSpPr>
        <p:grpSpPr>
          <a:xfrm>
            <a:off x="690887" y="-7368838"/>
            <a:ext cx="15536806" cy="15536806"/>
            <a:chOff x="-2209637" y="-3702813"/>
            <a:chExt cx="15235707" cy="15235707"/>
          </a:xfrm>
        </p:grpSpPr>
        <p:sp>
          <p:nvSpPr>
            <p:cNvPr id="61" name="Oval 60"/>
            <p:cNvSpPr/>
            <p:nvPr/>
          </p:nvSpPr>
          <p:spPr>
            <a:xfrm>
              <a:off x="-2209637" y="-3702813"/>
              <a:ext cx="15235707" cy="15235707"/>
            </a:xfrm>
            <a:prstGeom prst="ellipse">
              <a:avLst/>
            </a:prstGeom>
            <a:gradFill flip="none" rotWithShape="1">
              <a:gsLst>
                <a:gs pos="0">
                  <a:srgbClr val="2E75B6">
                    <a:alpha val="50196"/>
                  </a:srgbClr>
                </a:gs>
                <a:gs pos="15000">
                  <a:srgbClr val="C1D8F8">
                    <a:alpha val="50196"/>
                  </a:srgbClr>
                </a:gs>
                <a:gs pos="53000">
                  <a:schemeClr val="bg1"/>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418">
                <a:defRPr/>
              </a:pPr>
              <a:endParaRPr lang="en-US" sz="1836" kern="0">
                <a:solidFill>
                  <a:sysClr val="windowText" lastClr="000000"/>
                </a:solidFill>
                <a:latin typeface="Calibri" panose="020F0502020204030204"/>
              </a:endParaRPr>
            </a:p>
          </p:txBody>
        </p:sp>
        <p:grpSp>
          <p:nvGrpSpPr>
            <p:cNvPr id="62" name="Group 61"/>
            <p:cNvGrpSpPr/>
            <p:nvPr/>
          </p:nvGrpSpPr>
          <p:grpSpPr>
            <a:xfrm>
              <a:off x="4868186" y="3470354"/>
              <a:ext cx="723774" cy="697094"/>
              <a:chOff x="4867057" y="2837657"/>
              <a:chExt cx="724136" cy="697440"/>
            </a:xfrm>
          </p:grpSpPr>
          <p:cxnSp>
            <p:nvCxnSpPr>
              <p:cNvPr id="64" name="Straight Connector 63"/>
              <p:cNvCxnSpPr/>
              <p:nvPr/>
            </p:nvCxnSpPr>
            <p:spPr>
              <a:xfrm flipV="1">
                <a:off x="5102239" y="2890227"/>
                <a:ext cx="599" cy="424464"/>
              </a:xfrm>
              <a:prstGeom prst="line">
                <a:avLst/>
              </a:prstGeom>
              <a:noFill/>
              <a:ln w="3175" cap="flat" cmpd="sng" algn="ctr">
                <a:solidFill>
                  <a:srgbClr val="0078D7"/>
                </a:solidFill>
                <a:prstDash val="sysDot"/>
                <a:headEnd type="none" w="med" len="med"/>
                <a:tailEnd type="none" w="med" len="med"/>
              </a:ln>
              <a:effectLst/>
            </p:spPr>
          </p:cxnSp>
          <p:cxnSp>
            <p:nvCxnSpPr>
              <p:cNvPr id="65" name="Straight Connector 64"/>
              <p:cNvCxnSpPr/>
              <p:nvPr/>
            </p:nvCxnSpPr>
            <p:spPr>
              <a:xfrm flipH="1" flipV="1">
                <a:off x="5101539" y="2891603"/>
                <a:ext cx="146751" cy="197665"/>
              </a:xfrm>
              <a:prstGeom prst="line">
                <a:avLst/>
              </a:prstGeom>
              <a:noFill/>
              <a:ln w="3175" cap="flat" cmpd="sng" algn="ctr">
                <a:solidFill>
                  <a:srgbClr val="0078D7"/>
                </a:solidFill>
                <a:prstDash val="sysDot"/>
                <a:headEnd type="none" w="med" len="med"/>
                <a:tailEnd type="none" w="med" len="med"/>
              </a:ln>
              <a:effectLst/>
            </p:spPr>
          </p:cxnSp>
          <p:cxnSp>
            <p:nvCxnSpPr>
              <p:cNvPr id="66" name="Straight Connector 65"/>
              <p:cNvCxnSpPr/>
              <p:nvPr/>
            </p:nvCxnSpPr>
            <p:spPr>
              <a:xfrm flipH="1" flipV="1">
                <a:off x="5235069" y="3077247"/>
                <a:ext cx="229123" cy="256494"/>
              </a:xfrm>
              <a:prstGeom prst="line">
                <a:avLst/>
              </a:prstGeom>
              <a:noFill/>
              <a:ln w="3175" cap="flat" cmpd="sng" algn="ctr">
                <a:solidFill>
                  <a:srgbClr val="0078D7"/>
                </a:solidFill>
                <a:prstDash val="sysDot"/>
                <a:headEnd type="none" w="med" len="med"/>
                <a:tailEnd type="none" w="med" len="med"/>
              </a:ln>
              <a:effectLst/>
            </p:spPr>
          </p:cxnSp>
          <p:cxnSp>
            <p:nvCxnSpPr>
              <p:cNvPr id="67" name="Straight Connector 66"/>
              <p:cNvCxnSpPr/>
              <p:nvPr/>
            </p:nvCxnSpPr>
            <p:spPr>
              <a:xfrm flipH="1">
                <a:off x="5133991" y="3329890"/>
                <a:ext cx="326273" cy="83228"/>
              </a:xfrm>
              <a:prstGeom prst="line">
                <a:avLst/>
              </a:prstGeom>
              <a:noFill/>
              <a:ln w="3175" cap="flat" cmpd="sng" algn="ctr">
                <a:solidFill>
                  <a:srgbClr val="0078D7"/>
                </a:solidFill>
                <a:prstDash val="sysDot"/>
                <a:headEnd type="none" w="med" len="med"/>
                <a:tailEnd type="none" w="med" len="med"/>
              </a:ln>
              <a:effectLst/>
            </p:spPr>
          </p:cxnSp>
          <p:cxnSp>
            <p:nvCxnSpPr>
              <p:cNvPr id="68" name="Straight Connector 67"/>
              <p:cNvCxnSpPr/>
              <p:nvPr/>
            </p:nvCxnSpPr>
            <p:spPr>
              <a:xfrm flipH="1" flipV="1">
                <a:off x="4972066" y="3159118"/>
                <a:ext cx="484396" cy="167590"/>
              </a:xfrm>
              <a:prstGeom prst="line">
                <a:avLst/>
              </a:prstGeom>
              <a:noFill/>
              <a:ln w="3175" cap="flat" cmpd="sng" algn="ctr">
                <a:solidFill>
                  <a:srgbClr val="0078D7"/>
                </a:solidFill>
                <a:prstDash val="sysDot"/>
                <a:headEnd type="none" w="med" len="med"/>
                <a:tailEnd type="none" w="med" len="med"/>
              </a:ln>
              <a:effectLst/>
            </p:spPr>
          </p:cxnSp>
          <p:cxnSp>
            <p:nvCxnSpPr>
              <p:cNvPr id="69" name="Straight Connector 68"/>
              <p:cNvCxnSpPr/>
              <p:nvPr/>
            </p:nvCxnSpPr>
            <p:spPr>
              <a:xfrm flipH="1">
                <a:off x="4946665" y="2895592"/>
                <a:ext cx="161925" cy="250824"/>
              </a:xfrm>
              <a:prstGeom prst="line">
                <a:avLst/>
              </a:prstGeom>
              <a:noFill/>
              <a:ln w="3175" cap="flat" cmpd="sng" algn="ctr">
                <a:solidFill>
                  <a:srgbClr val="0078D7"/>
                </a:solidFill>
                <a:prstDash val="sysDot"/>
                <a:headEnd type="none" w="med" len="med"/>
                <a:tailEnd type="none" w="med" len="med"/>
              </a:ln>
              <a:effectLst/>
            </p:spPr>
          </p:cxnSp>
          <p:cxnSp>
            <p:nvCxnSpPr>
              <p:cNvPr id="70" name="Straight Connector 69"/>
              <p:cNvCxnSpPr/>
              <p:nvPr/>
            </p:nvCxnSpPr>
            <p:spPr>
              <a:xfrm flipH="1" flipV="1">
                <a:off x="4943008" y="3147151"/>
                <a:ext cx="165586" cy="259617"/>
              </a:xfrm>
              <a:prstGeom prst="line">
                <a:avLst/>
              </a:prstGeom>
              <a:noFill/>
              <a:ln w="3175" cap="flat" cmpd="sng" algn="ctr">
                <a:solidFill>
                  <a:srgbClr val="0078D7"/>
                </a:solidFill>
                <a:prstDash val="sysDot"/>
                <a:headEnd type="none" w="med" len="med"/>
                <a:tailEnd type="none" w="med" len="med"/>
              </a:ln>
              <a:effectLst/>
            </p:spPr>
          </p:cxnSp>
          <p:cxnSp>
            <p:nvCxnSpPr>
              <p:cNvPr id="71" name="Straight Connector 70"/>
              <p:cNvCxnSpPr/>
              <p:nvPr/>
            </p:nvCxnSpPr>
            <p:spPr>
              <a:xfrm flipV="1">
                <a:off x="5109570" y="3067042"/>
                <a:ext cx="126021" cy="342983"/>
              </a:xfrm>
              <a:prstGeom prst="line">
                <a:avLst/>
              </a:prstGeom>
              <a:noFill/>
              <a:ln w="3175" cap="flat" cmpd="sng" algn="ctr">
                <a:solidFill>
                  <a:srgbClr val="0078D7"/>
                </a:solidFill>
                <a:prstDash val="sysDot"/>
                <a:headEnd type="none" w="med" len="med"/>
                <a:tailEnd type="none" w="med" len="med"/>
              </a:ln>
              <a:effectLst/>
            </p:spPr>
          </p:cxnSp>
          <p:cxnSp>
            <p:nvCxnSpPr>
              <p:cNvPr id="72" name="Straight Connector 71"/>
              <p:cNvCxnSpPr/>
              <p:nvPr/>
            </p:nvCxnSpPr>
            <p:spPr>
              <a:xfrm flipV="1">
                <a:off x="4948299" y="3063867"/>
                <a:ext cx="284117" cy="87617"/>
              </a:xfrm>
              <a:prstGeom prst="line">
                <a:avLst/>
              </a:prstGeom>
              <a:noFill/>
              <a:ln w="3175" cap="flat" cmpd="sng" algn="ctr">
                <a:solidFill>
                  <a:srgbClr val="0078D7"/>
                </a:solidFill>
                <a:prstDash val="sysDot"/>
                <a:headEnd type="none" w="med" len="med"/>
                <a:tailEnd type="none" w="med" len="med"/>
              </a:ln>
              <a:effectLst/>
            </p:spPr>
          </p:cxnSp>
          <p:sp>
            <p:nvSpPr>
              <p:cNvPr id="73" name="Oval 72"/>
              <p:cNvSpPr/>
              <p:nvPr/>
            </p:nvSpPr>
            <p:spPr bwMode="auto">
              <a:xfrm>
                <a:off x="5338656" y="3216157"/>
                <a:ext cx="252537" cy="252532"/>
              </a:xfrm>
              <a:prstGeom prst="ellipse">
                <a:avLst/>
              </a:prstGeom>
              <a:solidFill>
                <a:srgbClr val="0078D7"/>
              </a:solidFill>
              <a:ln w="3175" cap="flat" cmpd="sng" algn="ctr">
                <a:solidFill>
                  <a:srgbClr val="0078D7"/>
                </a:solidFill>
                <a:prstDash val="solid"/>
                <a:headEnd type="none" w="med" len="med"/>
                <a:tailEnd type="none" w="med" len="med"/>
              </a:ln>
              <a:effectLst/>
            </p:spPr>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defRPr/>
                </a:pPr>
                <a:endParaRPr lang="en-US" sz="2000" kern="0" dirty="0">
                  <a:gradFill>
                    <a:gsLst>
                      <a:gs pos="0">
                        <a:srgbClr val="FFFFFF"/>
                      </a:gs>
                      <a:gs pos="100000">
                        <a:srgbClr val="FFFFFF"/>
                      </a:gs>
                    </a:gsLst>
                    <a:lin ang="5400000" scaled="0"/>
                  </a:gradFill>
                  <a:latin typeface="Segoe UI Semilight"/>
                </a:endParaRPr>
              </a:p>
            </p:txBody>
          </p:sp>
          <p:sp>
            <p:nvSpPr>
              <p:cNvPr id="74" name="Oval 73"/>
              <p:cNvSpPr/>
              <p:nvPr/>
            </p:nvSpPr>
            <p:spPr bwMode="auto">
              <a:xfrm>
                <a:off x="4992544" y="3282565"/>
                <a:ext cx="252537" cy="252532"/>
              </a:xfrm>
              <a:prstGeom prst="ellipse">
                <a:avLst/>
              </a:prstGeom>
              <a:solidFill>
                <a:srgbClr val="0078D7"/>
              </a:solidFill>
              <a:ln w="3175" cap="flat" cmpd="sng" algn="ctr">
                <a:solidFill>
                  <a:srgbClr val="0078D7"/>
                </a:solidFill>
                <a:prstDash val="solid"/>
                <a:headEnd type="none" w="med" len="med"/>
                <a:tailEnd type="none" w="med" len="med"/>
              </a:ln>
              <a:effectLst/>
            </p:spPr>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defRPr/>
                </a:pPr>
                <a:endParaRPr lang="en-US" sz="2000" kern="0" dirty="0">
                  <a:gradFill>
                    <a:gsLst>
                      <a:gs pos="0">
                        <a:srgbClr val="FFFFFF"/>
                      </a:gs>
                      <a:gs pos="100000">
                        <a:srgbClr val="FFFFFF"/>
                      </a:gs>
                    </a:gsLst>
                    <a:lin ang="5400000" scaled="0"/>
                  </a:gradFill>
                  <a:latin typeface="Segoe UI Semilight"/>
                </a:endParaRPr>
              </a:p>
            </p:txBody>
          </p:sp>
          <p:sp>
            <p:nvSpPr>
              <p:cNvPr id="75" name="Oval 74"/>
              <p:cNvSpPr/>
              <p:nvPr/>
            </p:nvSpPr>
            <p:spPr bwMode="auto">
              <a:xfrm>
                <a:off x="5151825" y="2990948"/>
                <a:ext cx="158648" cy="158647"/>
              </a:xfrm>
              <a:prstGeom prst="ellipse">
                <a:avLst/>
              </a:prstGeom>
              <a:solidFill>
                <a:srgbClr val="0078D7"/>
              </a:solidFill>
              <a:ln w="3175" cap="flat" cmpd="sng" algn="ctr">
                <a:solidFill>
                  <a:srgbClr val="0078D7"/>
                </a:solidFill>
                <a:prstDash val="solid"/>
                <a:headEnd type="none" w="med" len="med"/>
                <a:tailEnd type="none" w="med" len="med"/>
              </a:ln>
              <a:effectLst/>
            </p:spPr>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defRPr/>
                </a:pPr>
                <a:endParaRPr lang="en-US" sz="2000" kern="0" dirty="0">
                  <a:gradFill>
                    <a:gsLst>
                      <a:gs pos="0">
                        <a:srgbClr val="FFFFFF"/>
                      </a:gs>
                      <a:gs pos="100000">
                        <a:srgbClr val="FFFFFF"/>
                      </a:gs>
                    </a:gsLst>
                    <a:lin ang="5400000" scaled="0"/>
                  </a:gradFill>
                  <a:latin typeface="Segoe UI Semilight"/>
                </a:endParaRPr>
              </a:p>
            </p:txBody>
          </p:sp>
          <p:sp>
            <p:nvSpPr>
              <p:cNvPr id="76" name="Oval 75"/>
              <p:cNvSpPr/>
              <p:nvPr/>
            </p:nvSpPr>
            <p:spPr bwMode="auto">
              <a:xfrm>
                <a:off x="4867057" y="3064598"/>
                <a:ext cx="158648" cy="158647"/>
              </a:xfrm>
              <a:prstGeom prst="ellipse">
                <a:avLst/>
              </a:prstGeom>
              <a:solidFill>
                <a:srgbClr val="0078D7"/>
              </a:solidFill>
              <a:ln w="3175" cap="flat" cmpd="sng" algn="ctr">
                <a:solidFill>
                  <a:srgbClr val="0078D7"/>
                </a:solidFill>
                <a:prstDash val="solid"/>
                <a:headEnd type="none" w="med" len="med"/>
                <a:tailEnd type="none" w="med" len="med"/>
              </a:ln>
              <a:effectLst/>
            </p:spPr>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defRPr/>
                </a:pPr>
                <a:endParaRPr lang="en-US" sz="2000" kern="0" dirty="0">
                  <a:gradFill>
                    <a:gsLst>
                      <a:gs pos="0">
                        <a:srgbClr val="FFFFFF"/>
                      </a:gs>
                      <a:gs pos="100000">
                        <a:srgbClr val="FFFFFF"/>
                      </a:gs>
                    </a:gsLst>
                    <a:lin ang="5400000" scaled="0"/>
                  </a:gradFill>
                  <a:latin typeface="Segoe UI Semilight"/>
                </a:endParaRPr>
              </a:p>
            </p:txBody>
          </p:sp>
          <p:sp>
            <p:nvSpPr>
              <p:cNvPr id="77" name="Oval 76"/>
              <p:cNvSpPr/>
              <p:nvPr/>
            </p:nvSpPr>
            <p:spPr bwMode="auto">
              <a:xfrm>
                <a:off x="5051177" y="2837657"/>
                <a:ext cx="105571" cy="105567"/>
              </a:xfrm>
              <a:prstGeom prst="ellipse">
                <a:avLst/>
              </a:prstGeom>
              <a:solidFill>
                <a:srgbClr val="0078D7"/>
              </a:solidFill>
              <a:ln w="3175" cap="flat" cmpd="sng" algn="ctr">
                <a:solidFill>
                  <a:srgbClr val="0078D7"/>
                </a:solidFill>
                <a:prstDash val="solid"/>
                <a:headEnd type="none" w="med" len="med"/>
                <a:tailEnd type="none" w="med" len="med"/>
              </a:ln>
              <a:effectLst/>
            </p:spPr>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defRPr/>
                </a:pPr>
                <a:endParaRPr lang="en-US" sz="2000" kern="0" dirty="0">
                  <a:gradFill>
                    <a:gsLst>
                      <a:gs pos="0">
                        <a:srgbClr val="FFFFFF"/>
                      </a:gs>
                      <a:gs pos="100000">
                        <a:srgbClr val="FFFFFF"/>
                      </a:gs>
                    </a:gsLst>
                    <a:lin ang="5400000" scaled="0"/>
                  </a:gradFill>
                  <a:latin typeface="Segoe UI Semilight"/>
                </a:endParaRPr>
              </a:p>
            </p:txBody>
          </p:sp>
        </p:grpSp>
        <p:sp>
          <p:nvSpPr>
            <p:cNvPr id="63" name="Rectangle 62"/>
            <p:cNvSpPr/>
            <p:nvPr/>
          </p:nvSpPr>
          <p:spPr>
            <a:xfrm>
              <a:off x="4734141" y="3810330"/>
              <a:ext cx="3843751" cy="594734"/>
            </a:xfrm>
            <a:prstGeom prst="rect">
              <a:avLst/>
            </a:prstGeom>
          </p:spPr>
          <p:txBody>
            <a:bodyPr wrap="square">
              <a:spAutoFit/>
            </a:bodyPr>
            <a:lstStyle/>
            <a:p>
              <a:pPr algn="ctr" defTabSz="932418">
                <a:defRPr/>
              </a:pPr>
              <a:r>
                <a:rPr lang="en-US" sz="1632" i="1" kern="0" dirty="0">
                  <a:solidFill>
                    <a:sysClr val="windowText" lastClr="000000"/>
                  </a:solidFill>
                  <a:latin typeface="Calibri" panose="020F0502020204030204"/>
                </a:rPr>
                <a:t>Powered by the </a:t>
              </a:r>
              <a:br>
                <a:rPr lang="en-US" sz="1632" i="1" kern="0" dirty="0">
                  <a:solidFill>
                    <a:sysClr val="windowText" lastClr="000000"/>
                  </a:solidFill>
                  <a:latin typeface="Calibri" panose="020F0502020204030204"/>
                </a:rPr>
              </a:br>
              <a:r>
                <a:rPr lang="en-US" sz="1632" i="1" kern="0" dirty="0">
                  <a:solidFill>
                    <a:sysClr val="windowText" lastClr="000000"/>
                  </a:solidFill>
                  <a:latin typeface="Calibri" panose="020F0502020204030204"/>
                </a:rPr>
                <a:t>Intelligent Security Graph</a:t>
              </a:r>
            </a:p>
          </p:txBody>
        </p:sp>
      </p:grpSp>
      <p:sp>
        <p:nvSpPr>
          <p:cNvPr id="56" name="Rectangle 55"/>
          <p:cNvSpPr/>
          <p:nvPr/>
        </p:nvSpPr>
        <p:spPr>
          <a:xfrm>
            <a:off x="369195" y="5129319"/>
            <a:ext cx="2910371" cy="1623840"/>
          </a:xfrm>
          <a:prstGeom prst="rect">
            <a:avLst/>
          </a:prstGeom>
          <a:solidFill>
            <a:srgbClr val="FFFFFF">
              <a:lumMod val="95000"/>
            </a:srgbClr>
          </a:solidFill>
          <a:ln w="10795" cap="flat" cmpd="sng" algn="ctr">
            <a:solidFill>
              <a:srgbClr val="FFFFFF">
                <a:lumMod val="50000"/>
              </a:srgbClr>
            </a:solidFill>
            <a:prstDash val="solid"/>
          </a:ln>
          <a:effectLst/>
        </p:spPr>
        <p:txBody>
          <a:bodyPr rtlCol="0" anchor="ctr"/>
          <a:lstStyle/>
          <a:p>
            <a:pPr marL="408011" indent="-233149" defTabSz="932597">
              <a:buFont typeface="+mj-lt"/>
              <a:buAutoNum type="arabicPeriod"/>
              <a:defRPr/>
            </a:pPr>
            <a:r>
              <a:rPr lang="en-US" sz="1020" b="1" kern="0" dirty="0">
                <a:solidFill>
                  <a:srgbClr val="FFFFFF">
                    <a:lumMod val="65000"/>
                  </a:srgbClr>
                </a:solidFill>
                <a:latin typeface="Segoe UI"/>
              </a:rPr>
              <a:t>Maximize Visibility</a:t>
            </a:r>
          </a:p>
          <a:p>
            <a:pPr marL="641160" lvl="1" indent="-233149" defTabSz="1091991">
              <a:buFont typeface="+mj-lt"/>
              <a:buAutoNum type="alphaLcPeriod"/>
              <a:defRPr/>
            </a:pPr>
            <a:r>
              <a:rPr lang="en-US" sz="1020" b="1" kern="0" dirty="0">
                <a:solidFill>
                  <a:srgbClr val="FFFFFF">
                    <a:lumMod val="65000"/>
                  </a:srgbClr>
                </a:solidFill>
                <a:latin typeface="Segoe UI"/>
              </a:rPr>
              <a:t>Internal</a:t>
            </a:r>
            <a:r>
              <a:rPr lang="en-US" sz="1020" kern="0" dirty="0">
                <a:solidFill>
                  <a:srgbClr val="505050"/>
                </a:solidFill>
                <a:latin typeface="Segoe UI"/>
              </a:rPr>
              <a:t> </a:t>
            </a:r>
          </a:p>
          <a:p>
            <a:pPr marL="641160" lvl="1" indent="-233149" defTabSz="1091991">
              <a:buFont typeface="+mj-lt"/>
              <a:buAutoNum type="alphaLcPeriod"/>
              <a:defRPr/>
            </a:pPr>
            <a:r>
              <a:rPr lang="en-US" sz="1020" b="1" kern="0" dirty="0">
                <a:solidFill>
                  <a:srgbClr val="FFFFFF">
                    <a:lumMod val="65000"/>
                  </a:srgbClr>
                </a:solidFill>
                <a:latin typeface="Segoe UI"/>
              </a:rPr>
              <a:t>External</a:t>
            </a:r>
            <a:endParaRPr lang="en-US" sz="1020" kern="0" dirty="0">
              <a:solidFill>
                <a:srgbClr val="FFFFFF">
                  <a:lumMod val="65000"/>
                </a:srgbClr>
              </a:solidFill>
              <a:latin typeface="Segoe UI"/>
            </a:endParaRPr>
          </a:p>
          <a:p>
            <a:pPr marL="408011" indent="-233149" defTabSz="932597">
              <a:buFont typeface="+mj-lt"/>
              <a:buAutoNum type="arabicPeriod"/>
              <a:defRPr/>
            </a:pPr>
            <a:r>
              <a:rPr lang="en-US" sz="1122" b="1" kern="0" dirty="0">
                <a:solidFill>
                  <a:srgbClr val="505050"/>
                </a:solidFill>
                <a:latin typeface="Segoe UI"/>
              </a:rPr>
              <a:t>Reduce manual steps (and errors)</a:t>
            </a:r>
          </a:p>
          <a:p>
            <a:pPr marL="641160" lvl="1" indent="-233149" defTabSz="1091991">
              <a:buFont typeface="+mj-lt"/>
              <a:buAutoNum type="alphaLcPeriod"/>
              <a:defRPr/>
            </a:pPr>
            <a:r>
              <a:rPr lang="en-US" sz="1020" b="1" kern="0" dirty="0">
                <a:solidFill>
                  <a:srgbClr val="FFFFFF">
                    <a:lumMod val="65000"/>
                  </a:srgbClr>
                </a:solidFill>
                <a:latin typeface="Segoe UI"/>
              </a:rPr>
              <a:t>Automate</a:t>
            </a:r>
          </a:p>
          <a:p>
            <a:pPr marL="641160" lvl="1" indent="-233149" defTabSz="1091991">
              <a:buFont typeface="+mj-lt"/>
              <a:buAutoNum type="alphaLcPeriod"/>
              <a:defRPr/>
            </a:pPr>
            <a:r>
              <a:rPr lang="en-US" sz="1020" b="1" kern="0" dirty="0">
                <a:solidFill>
                  <a:srgbClr val="505050"/>
                </a:solidFill>
                <a:latin typeface="Segoe UI"/>
              </a:rPr>
              <a:t>Integrate (with SIEM)</a:t>
            </a:r>
          </a:p>
          <a:p>
            <a:pPr marL="408011" indent="-233149" defTabSz="932597">
              <a:buFont typeface="+mj-lt"/>
              <a:buAutoNum type="arabicPeriod"/>
              <a:defRPr/>
            </a:pPr>
            <a:r>
              <a:rPr lang="en-US" sz="1122" b="1" kern="0" dirty="0">
                <a:solidFill>
                  <a:srgbClr val="FFFFFF">
                    <a:lumMod val="65000"/>
                  </a:srgbClr>
                </a:solidFill>
                <a:latin typeface="Segoe UI"/>
              </a:rPr>
              <a:t>Maximize human analyst impact</a:t>
            </a:r>
          </a:p>
          <a:p>
            <a:pPr marL="641160" lvl="1" indent="-233149" defTabSz="1091991">
              <a:buFont typeface="+mj-lt"/>
              <a:buAutoNum type="alphaLcPeriod"/>
              <a:defRPr/>
            </a:pPr>
            <a:r>
              <a:rPr lang="en-US" sz="1020" b="1" kern="0" dirty="0">
                <a:solidFill>
                  <a:srgbClr val="FFFFFF">
                    <a:lumMod val="65000"/>
                  </a:srgbClr>
                </a:solidFill>
                <a:latin typeface="Segoe UI"/>
              </a:rPr>
              <a:t>Deep expertise and intelligence</a:t>
            </a:r>
          </a:p>
          <a:p>
            <a:pPr marL="641160" lvl="1" indent="-233149" defTabSz="1091991">
              <a:buFont typeface="+mj-lt"/>
              <a:buAutoNum type="alphaLcPeriod"/>
              <a:defRPr/>
            </a:pPr>
            <a:r>
              <a:rPr lang="en-US" sz="1020" b="1" kern="0" dirty="0">
                <a:solidFill>
                  <a:srgbClr val="FFFFFF">
                    <a:lumMod val="65000"/>
                  </a:srgbClr>
                </a:solidFill>
                <a:latin typeface="Segoe UI"/>
              </a:rPr>
              <a:t>Continuous Learning</a:t>
            </a:r>
          </a:p>
        </p:txBody>
      </p:sp>
      <p:sp>
        <p:nvSpPr>
          <p:cNvPr id="58" name="Isosceles Triangle 57"/>
          <p:cNvSpPr/>
          <p:nvPr/>
        </p:nvSpPr>
        <p:spPr bwMode="black">
          <a:xfrm rot="5400000">
            <a:off x="435933" y="6051860"/>
            <a:ext cx="188217" cy="124965"/>
          </a:xfrm>
          <a:prstGeom prst="triangle">
            <a:avLst/>
          </a:prstGeom>
          <a:solidFill>
            <a:srgbClr val="00188F">
              <a:lumMod val="60000"/>
              <a:lumOff val="40000"/>
            </a:srgbClr>
          </a:solidFill>
          <a:ln>
            <a:noFill/>
          </a:ln>
          <a:extLst/>
        </p:spPr>
        <p:txBody>
          <a:bodyPr vert="horz" wrap="square" lIns="71346" tIns="35672" rIns="71346" bIns="35672" numCol="1" rtlCol="0" anchor="t" anchorCtr="0" compatLnSpc="1">
            <a:prstTxWarp prst="textNoShape">
              <a:avLst/>
            </a:prstTxWarp>
          </a:bodyPr>
          <a:lstStyle/>
          <a:p>
            <a:pPr algn="ctr" defTabSz="932597">
              <a:defRPr/>
            </a:pPr>
            <a:endParaRPr lang="en-US" sz="1377" kern="0" dirty="0">
              <a:solidFill>
                <a:srgbClr val="000000"/>
              </a:solidFill>
              <a:latin typeface="Segoe UI"/>
            </a:endParaRPr>
          </a:p>
        </p:txBody>
      </p:sp>
      <p:grpSp>
        <p:nvGrpSpPr>
          <p:cNvPr id="87" name="Group 86"/>
          <p:cNvGrpSpPr/>
          <p:nvPr/>
        </p:nvGrpSpPr>
        <p:grpSpPr>
          <a:xfrm>
            <a:off x="7142515" y="5813446"/>
            <a:ext cx="1606992" cy="803577"/>
            <a:chOff x="1983742" y="3558210"/>
            <a:chExt cx="600036" cy="300048"/>
          </a:xfrm>
        </p:grpSpPr>
        <p:sp>
          <p:nvSpPr>
            <p:cNvPr id="88" name="Rectangle 87">
              <a:hlinkClick r:id="rId3" tooltip="Microsoft Advanced Threat Analytics (ATA) helps you identify threats using behavioral analysis (UEBA) and provides an actionable report on an attack timeline"/>
            </p:cNvPr>
            <p:cNvSpPr/>
            <p:nvPr/>
          </p:nvSpPr>
          <p:spPr>
            <a:xfrm>
              <a:off x="1983742" y="3558210"/>
              <a:ext cx="600036" cy="30004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276" algn="ctr" defTabSz="932418">
                <a:defRPr/>
              </a:pPr>
              <a:r>
                <a:rPr lang="en-US" sz="2448" kern="0" dirty="0">
                  <a:solidFill>
                    <a:sysClr val="windowText" lastClr="000000"/>
                  </a:solidFill>
                  <a:latin typeface="Calibri" panose="020F0502020204030204"/>
                </a:rPr>
                <a:t>ATA</a:t>
              </a:r>
            </a:p>
          </p:txBody>
        </p:sp>
        <p:pic>
          <p:nvPicPr>
            <p:cNvPr id="89" name="Picture 88"/>
            <p:cNvPicPr>
              <a:picLocks noChangeAspect="1"/>
            </p:cNvPicPr>
            <p:nvPr/>
          </p:nvPicPr>
          <p:blipFill rotWithShape="1">
            <a:blip r:embed="rId4" cstate="email">
              <a:extLst>
                <a:ext uri="{28A0092B-C50C-407E-A947-70E740481C1C}">
                  <a14:useLocalDpi xmlns:a14="http://schemas.microsoft.com/office/drawing/2010/main" val="0"/>
                </a:ext>
              </a:extLst>
            </a:blip>
            <a:srcRect r="77200"/>
            <a:stretch/>
          </p:blipFill>
          <p:spPr bwMode="invGray">
            <a:xfrm>
              <a:off x="2029105" y="3602251"/>
              <a:ext cx="126609" cy="115726"/>
            </a:xfrm>
            <a:prstGeom prst="rect">
              <a:avLst/>
            </a:prstGeom>
          </p:spPr>
        </p:pic>
      </p:grpSp>
      <p:sp>
        <p:nvSpPr>
          <p:cNvPr id="103" name="Title 1"/>
          <p:cNvSpPr txBox="1">
            <a:spLocks/>
          </p:cNvSpPr>
          <p:nvPr/>
        </p:nvSpPr>
        <p:spPr>
          <a:xfrm>
            <a:off x="178191" y="65177"/>
            <a:ext cx="11110152" cy="1018092"/>
          </a:xfrm>
          <a:prstGeom prst="rect">
            <a:avLst/>
          </a:prstGeom>
        </p:spPr>
        <p:txBody>
          <a:bodyPr>
            <a:normAutofit fontScale="97500"/>
          </a:bodyPr>
          <a:lstStyle>
            <a:lvl1pPr algn="l" defTabSz="914225" rtl="0" eaLnBrk="1" latinLnBrk="0" hangingPunct="1">
              <a:lnSpc>
                <a:spcPct val="90000"/>
              </a:lnSpc>
              <a:spcBef>
                <a:spcPct val="0"/>
              </a:spcBef>
              <a:buNone/>
              <a:defRPr sz="4400" kern="1200">
                <a:solidFill>
                  <a:schemeClr val="tx1"/>
                </a:solidFill>
                <a:latin typeface="+mj-lt"/>
                <a:ea typeface="+mj-ea"/>
                <a:cs typeface="+mj-cs"/>
              </a:defRPr>
            </a:lvl1pPr>
          </a:lstStyle>
          <a:p>
            <a:pPr defTabSz="932418">
              <a:lnSpc>
                <a:spcPct val="100000"/>
              </a:lnSpc>
              <a:defRPr/>
            </a:pPr>
            <a:r>
              <a:rPr lang="en-US" sz="4488" dirty="0">
                <a:solidFill>
                  <a:prstClr val="black"/>
                </a:solidFill>
                <a:latin typeface="Calibri Light" panose="020F0302020204030204"/>
              </a:rPr>
              <a:t>Integrating with your SIEM</a:t>
            </a:r>
            <a:endParaRPr lang="en-US" sz="4080" i="1" dirty="0">
              <a:solidFill>
                <a:prstClr val="black"/>
              </a:solidFill>
              <a:latin typeface="Calibri Light" panose="020F0302020204030204"/>
            </a:endParaRPr>
          </a:p>
        </p:txBody>
      </p:sp>
      <p:cxnSp>
        <p:nvCxnSpPr>
          <p:cNvPr id="124" name="Straight Connector 123"/>
          <p:cNvCxnSpPr/>
          <p:nvPr/>
        </p:nvCxnSpPr>
        <p:spPr>
          <a:xfrm>
            <a:off x="8761819" y="1925813"/>
            <a:ext cx="432722" cy="0"/>
          </a:xfrm>
          <a:prstGeom prst="line">
            <a:avLst/>
          </a:prstGeom>
          <a:ln w="38100">
            <a:solidFill>
              <a:srgbClr val="3366FF"/>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1" name="Rectangle 110">
            <a:hlinkClick r:id="rId5" tooltip="Windows Defender Advanced Threat Protection (ATP) is a service that helps our enterprise customers to detect, investigate, and respond to advanced and targeted attacks on their networks."/>
          </p:cNvPr>
          <p:cNvSpPr/>
          <p:nvPr/>
        </p:nvSpPr>
        <p:spPr>
          <a:xfrm>
            <a:off x="2983875" y="1441689"/>
            <a:ext cx="1914326" cy="78087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418">
              <a:defRPr/>
            </a:pPr>
            <a:r>
              <a:rPr lang="en-US" sz="102" kern="0" dirty="0">
                <a:solidFill>
                  <a:prstClr val="white"/>
                </a:solidFill>
                <a:latin typeface="Calibri" panose="020F0502020204030204"/>
              </a:rPr>
              <a:t>EDR - </a:t>
            </a:r>
            <a:r>
              <a:rPr lang="en-US" sz="1836" kern="0" dirty="0">
                <a:solidFill>
                  <a:sysClr val="windowText" lastClr="000000"/>
                </a:solidFill>
                <a:latin typeface="Calibri" panose="020F0502020204030204"/>
              </a:rPr>
              <a:t>Windows Defender ATP</a:t>
            </a:r>
          </a:p>
        </p:txBody>
      </p:sp>
      <p:pic>
        <p:nvPicPr>
          <p:cNvPr id="112" name="Picture 111"/>
          <p:cNvPicPr>
            <a:picLocks noChangeAspect="1"/>
          </p:cNvPicPr>
          <p:nvPr/>
        </p:nvPicPr>
        <p:blipFill>
          <a:blip r:embed="rId6">
            <a:duotone>
              <a:prstClr val="black"/>
              <a:schemeClr val="accent1">
                <a:tint val="45000"/>
                <a:satMod val="400000"/>
              </a:schemeClr>
            </a:duotone>
          </a:blip>
          <a:stretch>
            <a:fillRect/>
          </a:stretch>
        </p:blipFill>
        <p:spPr>
          <a:xfrm>
            <a:off x="3090069" y="1533859"/>
            <a:ext cx="352417" cy="347013"/>
          </a:xfrm>
          <a:prstGeom prst="rect">
            <a:avLst/>
          </a:prstGeom>
        </p:spPr>
      </p:pic>
      <p:grpSp>
        <p:nvGrpSpPr>
          <p:cNvPr id="156" name="Group 155"/>
          <p:cNvGrpSpPr/>
          <p:nvPr/>
        </p:nvGrpSpPr>
        <p:grpSpPr>
          <a:xfrm>
            <a:off x="6467328" y="1380006"/>
            <a:ext cx="2228709" cy="1045280"/>
            <a:chOff x="7350731" y="2648861"/>
            <a:chExt cx="1119008" cy="612531"/>
          </a:xfrm>
        </p:grpSpPr>
        <p:sp>
          <p:nvSpPr>
            <p:cNvPr id="157" name="Rectangle 156">
              <a:hlinkClick r:id="rId7" tooltip="Azure Security Center provides critical security hygiene issue detection and remediation (no additional charge) as well as threat detection to monitor for advanced and emerging threats"/>
            </p:cNvPr>
            <p:cNvSpPr/>
            <p:nvPr/>
          </p:nvSpPr>
          <p:spPr>
            <a:xfrm>
              <a:off x="7350731" y="2648861"/>
              <a:ext cx="1119008" cy="612531"/>
            </a:xfrm>
            <a:prstGeom prst="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2761" indent="-174828" defTabSz="932418">
                <a:defRPr/>
              </a:pPr>
              <a:r>
                <a:rPr lang="en-US" sz="1836" b="1" kern="0" dirty="0">
                  <a:solidFill>
                    <a:sysClr val="windowText" lastClr="000000"/>
                  </a:solidFill>
                  <a:latin typeface="Calibri" panose="020F0502020204030204"/>
                </a:rPr>
                <a:t>Azure Security Center</a:t>
              </a:r>
            </a:p>
            <a:p>
              <a:pPr marL="582761" indent="-174828" defTabSz="932418">
                <a:buFont typeface="Arial" panose="020B0604020202020204" pitchFamily="34" charset="0"/>
                <a:buChar char="•"/>
                <a:defRPr/>
              </a:pPr>
              <a:r>
                <a:rPr lang="en-US" sz="1428" kern="0" dirty="0">
                  <a:solidFill>
                    <a:srgbClr val="0070C0"/>
                  </a:solidFill>
                  <a:latin typeface="Calibri" panose="020F0502020204030204"/>
                </a:rPr>
                <a:t>Threat Protection</a:t>
              </a:r>
            </a:p>
            <a:p>
              <a:pPr marL="582761" indent="-174828" defTabSz="932418">
                <a:buFont typeface="Arial" panose="020B0604020202020204" pitchFamily="34" charset="0"/>
                <a:buChar char="•"/>
                <a:defRPr/>
              </a:pPr>
              <a:r>
                <a:rPr lang="en-US" sz="1428" kern="0" dirty="0">
                  <a:solidFill>
                    <a:sysClr val="windowText" lastClr="000000"/>
                  </a:solidFill>
                  <a:latin typeface="Calibri" panose="020F0502020204030204"/>
                </a:rPr>
                <a:t>Threat Detection</a:t>
              </a:r>
              <a:endParaRPr lang="en-US" sz="1224" kern="0" dirty="0">
                <a:solidFill>
                  <a:sysClr val="windowText" lastClr="000000"/>
                </a:solidFill>
                <a:latin typeface="Calibri" panose="020F0502020204030204"/>
              </a:endParaRPr>
            </a:p>
          </p:txBody>
        </p:sp>
        <p:pic>
          <p:nvPicPr>
            <p:cNvPr id="158" name="Picture 157"/>
            <p:cNvPicPr>
              <a:picLocks noChangeAspect="1"/>
            </p:cNvPicPr>
            <p:nvPr/>
          </p:nvPicPr>
          <p:blipFill>
            <a:blip r:embed="rId8">
              <a:duotone>
                <a:prstClr val="black"/>
                <a:schemeClr val="accent1">
                  <a:lumMod val="50000"/>
                  <a:tint val="45000"/>
                  <a:satMod val="400000"/>
                </a:schemeClr>
              </a:duotone>
            </a:blip>
            <a:stretch>
              <a:fillRect/>
            </a:stretch>
          </p:blipFill>
          <p:spPr>
            <a:xfrm>
              <a:off x="7373225" y="2829745"/>
              <a:ext cx="175057" cy="175057"/>
            </a:xfrm>
            <a:prstGeom prst="rect">
              <a:avLst/>
            </a:prstGeom>
          </p:spPr>
        </p:pic>
      </p:grpSp>
      <p:grpSp>
        <p:nvGrpSpPr>
          <p:cNvPr id="95" name="Group 94"/>
          <p:cNvGrpSpPr/>
          <p:nvPr/>
        </p:nvGrpSpPr>
        <p:grpSpPr>
          <a:xfrm>
            <a:off x="3590268" y="4800326"/>
            <a:ext cx="1339626" cy="1128816"/>
            <a:chOff x="1056781" y="3719140"/>
            <a:chExt cx="939785" cy="791896"/>
          </a:xfrm>
        </p:grpSpPr>
        <p:sp>
          <p:nvSpPr>
            <p:cNvPr id="96" name="Rectangle 95"/>
            <p:cNvSpPr/>
            <p:nvPr/>
          </p:nvSpPr>
          <p:spPr>
            <a:xfrm>
              <a:off x="1056781" y="3719140"/>
              <a:ext cx="939785" cy="791896"/>
            </a:xfrm>
            <a:prstGeom prst="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6552" algn="ctr" defTabSz="932418">
                <a:defRPr/>
              </a:pPr>
              <a:r>
                <a:rPr lang="en-US" sz="2448" kern="0" dirty="0">
                  <a:solidFill>
                    <a:sysClr val="windowText" lastClr="000000"/>
                  </a:solidFill>
                  <a:latin typeface="Calibri" panose="020F0502020204030204"/>
                </a:rPr>
                <a:t>SIEM</a:t>
              </a:r>
            </a:p>
          </p:txBody>
        </p:sp>
        <p:grpSp>
          <p:nvGrpSpPr>
            <p:cNvPr id="97" name="Group 96"/>
            <p:cNvGrpSpPr/>
            <p:nvPr/>
          </p:nvGrpSpPr>
          <p:grpSpPr bwMode="black">
            <a:xfrm>
              <a:off x="1131492" y="4071418"/>
              <a:ext cx="146479" cy="89200"/>
              <a:chOff x="10387012" y="4179358"/>
              <a:chExt cx="974726" cy="593725"/>
            </a:xfrm>
            <a:solidFill>
              <a:schemeClr val="tx1"/>
            </a:solidFill>
          </p:grpSpPr>
          <p:sp>
            <p:nvSpPr>
              <p:cNvPr id="99" name="Freeform 26"/>
              <p:cNvSpPr>
                <a:spLocks/>
              </p:cNvSpPr>
              <p:nvPr/>
            </p:nvSpPr>
            <p:spPr bwMode="black">
              <a:xfrm>
                <a:off x="10506072" y="4258732"/>
                <a:ext cx="706435" cy="514351"/>
              </a:xfrm>
              <a:custGeom>
                <a:avLst/>
                <a:gdLst>
                  <a:gd name="T0" fmla="*/ 183 w 188"/>
                  <a:gd name="T1" fmla="*/ 84 h 137"/>
                  <a:gd name="T2" fmla="*/ 104 w 188"/>
                  <a:gd name="T3" fmla="*/ 27 h 137"/>
                  <a:gd name="T4" fmla="*/ 86 w 188"/>
                  <a:gd name="T5" fmla="*/ 19 h 137"/>
                  <a:gd name="T6" fmla="*/ 59 w 188"/>
                  <a:gd name="T7" fmla="*/ 34 h 137"/>
                  <a:gd name="T8" fmla="*/ 56 w 188"/>
                  <a:gd name="T9" fmla="*/ 36 h 137"/>
                  <a:gd name="T10" fmla="*/ 43 w 188"/>
                  <a:gd name="T11" fmla="*/ 38 h 137"/>
                  <a:gd name="T12" fmla="*/ 43 w 188"/>
                  <a:gd name="T13" fmla="*/ 38 h 137"/>
                  <a:gd name="T14" fmla="*/ 26 w 188"/>
                  <a:gd name="T15" fmla="*/ 27 h 137"/>
                  <a:gd name="T16" fmla="*/ 24 w 188"/>
                  <a:gd name="T17" fmla="*/ 14 h 137"/>
                  <a:gd name="T18" fmla="*/ 31 w 188"/>
                  <a:gd name="T19" fmla="*/ 0 h 137"/>
                  <a:gd name="T20" fmla="*/ 21 w 188"/>
                  <a:gd name="T21" fmla="*/ 0 h 137"/>
                  <a:gd name="T22" fmla="*/ 1 w 188"/>
                  <a:gd name="T23" fmla="*/ 79 h 137"/>
                  <a:gd name="T24" fmla="*/ 4 w 188"/>
                  <a:gd name="T25" fmla="*/ 80 h 137"/>
                  <a:gd name="T26" fmla="*/ 16 w 188"/>
                  <a:gd name="T27" fmla="*/ 70 h 137"/>
                  <a:gd name="T28" fmla="*/ 22 w 188"/>
                  <a:gd name="T29" fmla="*/ 70 h 137"/>
                  <a:gd name="T30" fmla="*/ 32 w 188"/>
                  <a:gd name="T31" fmla="*/ 74 h 137"/>
                  <a:gd name="T32" fmla="*/ 43 w 188"/>
                  <a:gd name="T33" fmla="*/ 72 h 137"/>
                  <a:gd name="T34" fmla="*/ 44 w 188"/>
                  <a:gd name="T35" fmla="*/ 72 h 137"/>
                  <a:gd name="T36" fmla="*/ 53 w 188"/>
                  <a:gd name="T37" fmla="*/ 76 h 137"/>
                  <a:gd name="T38" fmla="*/ 65 w 188"/>
                  <a:gd name="T39" fmla="*/ 74 h 137"/>
                  <a:gd name="T40" fmla="*/ 67 w 188"/>
                  <a:gd name="T41" fmla="*/ 74 h 137"/>
                  <a:gd name="T42" fmla="*/ 80 w 188"/>
                  <a:gd name="T43" fmla="*/ 88 h 137"/>
                  <a:gd name="T44" fmla="*/ 83 w 188"/>
                  <a:gd name="T45" fmla="*/ 88 h 137"/>
                  <a:gd name="T46" fmla="*/ 85 w 188"/>
                  <a:gd name="T47" fmla="*/ 89 h 137"/>
                  <a:gd name="T48" fmla="*/ 99 w 188"/>
                  <a:gd name="T49" fmla="*/ 108 h 137"/>
                  <a:gd name="T50" fmla="*/ 99 w 188"/>
                  <a:gd name="T51" fmla="*/ 110 h 137"/>
                  <a:gd name="T52" fmla="*/ 96 w 188"/>
                  <a:gd name="T53" fmla="*/ 124 h 137"/>
                  <a:gd name="T54" fmla="*/ 114 w 188"/>
                  <a:gd name="T55" fmla="*/ 137 h 137"/>
                  <a:gd name="T56" fmla="*/ 123 w 188"/>
                  <a:gd name="T57" fmla="*/ 132 h 137"/>
                  <a:gd name="T58" fmla="*/ 124 w 188"/>
                  <a:gd name="T59" fmla="*/ 124 h 137"/>
                  <a:gd name="T60" fmla="*/ 108 w 188"/>
                  <a:gd name="T61" fmla="*/ 112 h 137"/>
                  <a:gd name="T62" fmla="*/ 107 w 188"/>
                  <a:gd name="T63" fmla="*/ 109 h 137"/>
                  <a:gd name="T64" fmla="*/ 110 w 188"/>
                  <a:gd name="T65" fmla="*/ 109 h 137"/>
                  <a:gd name="T66" fmla="*/ 136 w 188"/>
                  <a:gd name="T67" fmla="*/ 127 h 137"/>
                  <a:gd name="T68" fmla="*/ 145 w 188"/>
                  <a:gd name="T69" fmla="*/ 123 h 137"/>
                  <a:gd name="T70" fmla="*/ 147 w 188"/>
                  <a:gd name="T71" fmla="*/ 114 h 137"/>
                  <a:gd name="T72" fmla="*/ 117 w 188"/>
                  <a:gd name="T73" fmla="*/ 93 h 137"/>
                  <a:gd name="T74" fmla="*/ 117 w 188"/>
                  <a:gd name="T75" fmla="*/ 90 h 137"/>
                  <a:gd name="T76" fmla="*/ 120 w 188"/>
                  <a:gd name="T77" fmla="*/ 89 h 137"/>
                  <a:gd name="T78" fmla="*/ 156 w 188"/>
                  <a:gd name="T79" fmla="*/ 116 h 137"/>
                  <a:gd name="T80" fmla="*/ 165 w 188"/>
                  <a:gd name="T81" fmla="*/ 111 h 137"/>
                  <a:gd name="T82" fmla="*/ 167 w 188"/>
                  <a:gd name="T83" fmla="*/ 102 h 137"/>
                  <a:gd name="T84" fmla="*/ 137 w 188"/>
                  <a:gd name="T85" fmla="*/ 81 h 137"/>
                  <a:gd name="T86" fmla="*/ 136 w 188"/>
                  <a:gd name="T87" fmla="*/ 78 h 137"/>
                  <a:gd name="T88" fmla="*/ 139 w 188"/>
                  <a:gd name="T89" fmla="*/ 77 h 137"/>
                  <a:gd name="T90" fmla="*/ 176 w 188"/>
                  <a:gd name="T91" fmla="*/ 104 h 137"/>
                  <a:gd name="T92" fmla="*/ 185 w 188"/>
                  <a:gd name="T93" fmla="*/ 99 h 137"/>
                  <a:gd name="T94" fmla="*/ 183 w 188"/>
                  <a:gd name="T95" fmla="*/ 8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8" h="137">
                    <a:moveTo>
                      <a:pt x="183" y="84"/>
                    </a:moveTo>
                    <a:cubicBezTo>
                      <a:pt x="104" y="27"/>
                      <a:pt x="104" y="27"/>
                      <a:pt x="104" y="27"/>
                    </a:cubicBezTo>
                    <a:cubicBezTo>
                      <a:pt x="86" y="19"/>
                      <a:pt x="86" y="19"/>
                      <a:pt x="86" y="19"/>
                    </a:cubicBezTo>
                    <a:cubicBezTo>
                      <a:pt x="59" y="34"/>
                      <a:pt x="59" y="34"/>
                      <a:pt x="59" y="34"/>
                    </a:cubicBezTo>
                    <a:cubicBezTo>
                      <a:pt x="56" y="36"/>
                      <a:pt x="56" y="36"/>
                      <a:pt x="56" y="36"/>
                    </a:cubicBezTo>
                    <a:cubicBezTo>
                      <a:pt x="52" y="38"/>
                      <a:pt x="47" y="39"/>
                      <a:pt x="43" y="38"/>
                    </a:cubicBezTo>
                    <a:cubicBezTo>
                      <a:pt x="43" y="38"/>
                      <a:pt x="43" y="38"/>
                      <a:pt x="43" y="38"/>
                    </a:cubicBezTo>
                    <a:cubicBezTo>
                      <a:pt x="36" y="38"/>
                      <a:pt x="30" y="34"/>
                      <a:pt x="26" y="27"/>
                    </a:cubicBezTo>
                    <a:cubicBezTo>
                      <a:pt x="24" y="23"/>
                      <a:pt x="23" y="19"/>
                      <a:pt x="24" y="14"/>
                    </a:cubicBezTo>
                    <a:cubicBezTo>
                      <a:pt x="24" y="9"/>
                      <a:pt x="27" y="4"/>
                      <a:pt x="31" y="0"/>
                    </a:cubicBezTo>
                    <a:cubicBezTo>
                      <a:pt x="25" y="0"/>
                      <a:pt x="21" y="0"/>
                      <a:pt x="21" y="0"/>
                    </a:cubicBezTo>
                    <a:cubicBezTo>
                      <a:pt x="21" y="0"/>
                      <a:pt x="0" y="40"/>
                      <a:pt x="1" y="79"/>
                    </a:cubicBezTo>
                    <a:cubicBezTo>
                      <a:pt x="4" y="80"/>
                      <a:pt x="4" y="80"/>
                      <a:pt x="4" y="80"/>
                    </a:cubicBezTo>
                    <a:cubicBezTo>
                      <a:pt x="6" y="75"/>
                      <a:pt x="10" y="72"/>
                      <a:pt x="16" y="70"/>
                    </a:cubicBezTo>
                    <a:cubicBezTo>
                      <a:pt x="18" y="70"/>
                      <a:pt x="20" y="70"/>
                      <a:pt x="22" y="70"/>
                    </a:cubicBezTo>
                    <a:cubicBezTo>
                      <a:pt x="25" y="70"/>
                      <a:pt x="29" y="72"/>
                      <a:pt x="32" y="74"/>
                    </a:cubicBezTo>
                    <a:cubicBezTo>
                      <a:pt x="35" y="72"/>
                      <a:pt x="39" y="71"/>
                      <a:pt x="43" y="72"/>
                    </a:cubicBezTo>
                    <a:cubicBezTo>
                      <a:pt x="43" y="72"/>
                      <a:pt x="44" y="72"/>
                      <a:pt x="44" y="72"/>
                    </a:cubicBezTo>
                    <a:cubicBezTo>
                      <a:pt x="48" y="72"/>
                      <a:pt x="51" y="74"/>
                      <a:pt x="53" y="76"/>
                    </a:cubicBezTo>
                    <a:cubicBezTo>
                      <a:pt x="56" y="74"/>
                      <a:pt x="60" y="73"/>
                      <a:pt x="65" y="74"/>
                    </a:cubicBezTo>
                    <a:cubicBezTo>
                      <a:pt x="65" y="74"/>
                      <a:pt x="66" y="74"/>
                      <a:pt x="67" y="74"/>
                    </a:cubicBezTo>
                    <a:cubicBezTo>
                      <a:pt x="74" y="76"/>
                      <a:pt x="79" y="81"/>
                      <a:pt x="80" y="88"/>
                    </a:cubicBezTo>
                    <a:cubicBezTo>
                      <a:pt x="81" y="88"/>
                      <a:pt x="82" y="88"/>
                      <a:pt x="83" y="88"/>
                    </a:cubicBezTo>
                    <a:cubicBezTo>
                      <a:pt x="84" y="88"/>
                      <a:pt x="84" y="88"/>
                      <a:pt x="85" y="89"/>
                    </a:cubicBezTo>
                    <a:cubicBezTo>
                      <a:pt x="94" y="91"/>
                      <a:pt x="100" y="99"/>
                      <a:pt x="99" y="108"/>
                    </a:cubicBezTo>
                    <a:cubicBezTo>
                      <a:pt x="99" y="109"/>
                      <a:pt x="99" y="110"/>
                      <a:pt x="99" y="110"/>
                    </a:cubicBezTo>
                    <a:cubicBezTo>
                      <a:pt x="96" y="124"/>
                      <a:pt x="96" y="124"/>
                      <a:pt x="96" y="124"/>
                    </a:cubicBezTo>
                    <a:cubicBezTo>
                      <a:pt x="114" y="137"/>
                      <a:pt x="114" y="137"/>
                      <a:pt x="114" y="137"/>
                    </a:cubicBezTo>
                    <a:cubicBezTo>
                      <a:pt x="117" y="137"/>
                      <a:pt x="120" y="135"/>
                      <a:pt x="123" y="132"/>
                    </a:cubicBezTo>
                    <a:cubicBezTo>
                      <a:pt x="124" y="130"/>
                      <a:pt x="125" y="127"/>
                      <a:pt x="124" y="124"/>
                    </a:cubicBezTo>
                    <a:cubicBezTo>
                      <a:pt x="108" y="112"/>
                      <a:pt x="108" y="112"/>
                      <a:pt x="108" y="112"/>
                    </a:cubicBezTo>
                    <a:cubicBezTo>
                      <a:pt x="107" y="111"/>
                      <a:pt x="107" y="110"/>
                      <a:pt x="107" y="109"/>
                    </a:cubicBezTo>
                    <a:cubicBezTo>
                      <a:pt x="108" y="108"/>
                      <a:pt x="109" y="108"/>
                      <a:pt x="110" y="109"/>
                    </a:cubicBezTo>
                    <a:cubicBezTo>
                      <a:pt x="136" y="127"/>
                      <a:pt x="136" y="127"/>
                      <a:pt x="136" y="127"/>
                    </a:cubicBezTo>
                    <a:cubicBezTo>
                      <a:pt x="140" y="127"/>
                      <a:pt x="143" y="126"/>
                      <a:pt x="145" y="123"/>
                    </a:cubicBezTo>
                    <a:cubicBezTo>
                      <a:pt x="147" y="120"/>
                      <a:pt x="147" y="117"/>
                      <a:pt x="147" y="114"/>
                    </a:cubicBezTo>
                    <a:cubicBezTo>
                      <a:pt x="117" y="93"/>
                      <a:pt x="117" y="93"/>
                      <a:pt x="117" y="93"/>
                    </a:cubicBezTo>
                    <a:cubicBezTo>
                      <a:pt x="116" y="92"/>
                      <a:pt x="116" y="91"/>
                      <a:pt x="117" y="90"/>
                    </a:cubicBezTo>
                    <a:cubicBezTo>
                      <a:pt x="117" y="89"/>
                      <a:pt x="119" y="89"/>
                      <a:pt x="120" y="89"/>
                    </a:cubicBezTo>
                    <a:cubicBezTo>
                      <a:pt x="156" y="116"/>
                      <a:pt x="156" y="116"/>
                      <a:pt x="156" y="116"/>
                    </a:cubicBezTo>
                    <a:cubicBezTo>
                      <a:pt x="159" y="116"/>
                      <a:pt x="163" y="114"/>
                      <a:pt x="165" y="111"/>
                    </a:cubicBezTo>
                    <a:cubicBezTo>
                      <a:pt x="167" y="108"/>
                      <a:pt x="167" y="105"/>
                      <a:pt x="167" y="102"/>
                    </a:cubicBezTo>
                    <a:cubicBezTo>
                      <a:pt x="137" y="81"/>
                      <a:pt x="137" y="81"/>
                      <a:pt x="137" y="81"/>
                    </a:cubicBezTo>
                    <a:cubicBezTo>
                      <a:pt x="136" y="80"/>
                      <a:pt x="136" y="79"/>
                      <a:pt x="136" y="78"/>
                    </a:cubicBezTo>
                    <a:cubicBezTo>
                      <a:pt x="137" y="77"/>
                      <a:pt x="138" y="76"/>
                      <a:pt x="139" y="77"/>
                    </a:cubicBezTo>
                    <a:cubicBezTo>
                      <a:pt x="176" y="104"/>
                      <a:pt x="176" y="104"/>
                      <a:pt x="176" y="104"/>
                    </a:cubicBezTo>
                    <a:cubicBezTo>
                      <a:pt x="180" y="104"/>
                      <a:pt x="183" y="102"/>
                      <a:pt x="185" y="99"/>
                    </a:cubicBezTo>
                    <a:cubicBezTo>
                      <a:pt x="188" y="94"/>
                      <a:pt x="187" y="87"/>
                      <a:pt x="183" y="84"/>
                    </a:cubicBezTo>
                    <a:close/>
                  </a:path>
                </a:pathLst>
              </a:custGeom>
              <a:grpFill/>
              <a:ln>
                <a:noFill/>
              </a:ln>
            </p:spPr>
            <p:txBody>
              <a:bodyPr vert="horz" wrap="square" lIns="124296" tIns="62148" rIns="124296" bIns="62148" numCol="1" anchor="t" anchorCtr="0" compatLnSpc="1">
                <a:prstTxWarp prst="textNoShape">
                  <a:avLst/>
                </a:prstTxWarp>
              </a:bodyPr>
              <a:lstStyle/>
              <a:p>
                <a:pPr algn="r" defTabSz="621457">
                  <a:defRPr/>
                </a:pPr>
                <a:endParaRPr lang="en-US" sz="2448" kern="0">
                  <a:solidFill>
                    <a:srgbClr val="FFFFFF"/>
                  </a:solidFill>
                  <a:latin typeface="Calibri" panose="020F0502020204030204"/>
                </a:endParaRPr>
              </a:p>
            </p:txBody>
          </p:sp>
          <p:sp>
            <p:nvSpPr>
              <p:cNvPr id="100" name="Freeform 27"/>
              <p:cNvSpPr>
                <a:spLocks/>
              </p:cNvSpPr>
              <p:nvPr/>
            </p:nvSpPr>
            <p:spPr bwMode="black">
              <a:xfrm>
                <a:off x="10615612" y="4179358"/>
                <a:ext cx="657225" cy="376238"/>
              </a:xfrm>
              <a:custGeom>
                <a:avLst/>
                <a:gdLst>
                  <a:gd name="T0" fmla="*/ 127 w 175"/>
                  <a:gd name="T1" fmla="*/ 31 h 100"/>
                  <a:gd name="T2" fmla="*/ 119 w 175"/>
                  <a:gd name="T3" fmla="*/ 28 h 100"/>
                  <a:gd name="T4" fmla="*/ 62 w 175"/>
                  <a:gd name="T5" fmla="*/ 2 h 100"/>
                  <a:gd name="T6" fmla="*/ 49 w 175"/>
                  <a:gd name="T7" fmla="*/ 3 h 100"/>
                  <a:gd name="T8" fmla="*/ 26 w 175"/>
                  <a:gd name="T9" fmla="*/ 16 h 100"/>
                  <a:gd name="T10" fmla="*/ 9 w 175"/>
                  <a:gd name="T11" fmla="*/ 25 h 100"/>
                  <a:gd name="T12" fmla="*/ 4 w 175"/>
                  <a:gd name="T13" fmla="*/ 45 h 100"/>
                  <a:gd name="T14" fmla="*/ 15 w 175"/>
                  <a:gd name="T15" fmla="*/ 52 h 100"/>
                  <a:gd name="T16" fmla="*/ 23 w 175"/>
                  <a:gd name="T17" fmla="*/ 50 h 100"/>
                  <a:gd name="T18" fmla="*/ 23 w 175"/>
                  <a:gd name="T19" fmla="*/ 50 h 100"/>
                  <a:gd name="T20" fmla="*/ 57 w 175"/>
                  <a:gd name="T21" fmla="*/ 32 h 100"/>
                  <a:gd name="T22" fmla="*/ 79 w 175"/>
                  <a:gd name="T23" fmla="*/ 42 h 100"/>
                  <a:gd name="T24" fmla="*/ 109 w 175"/>
                  <a:gd name="T25" fmla="*/ 64 h 100"/>
                  <a:gd name="T26" fmla="*/ 158 w 175"/>
                  <a:gd name="T27" fmla="*/ 99 h 100"/>
                  <a:gd name="T28" fmla="*/ 159 w 175"/>
                  <a:gd name="T29" fmla="*/ 100 h 100"/>
                  <a:gd name="T30" fmla="*/ 173 w 175"/>
                  <a:gd name="T31" fmla="*/ 97 h 100"/>
                  <a:gd name="T32" fmla="*/ 154 w 175"/>
                  <a:gd name="T33" fmla="*/ 29 h 100"/>
                  <a:gd name="T34" fmla="*/ 127 w 175"/>
                  <a:gd name="T35" fmla="*/ 3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100">
                    <a:moveTo>
                      <a:pt x="127" y="31"/>
                    </a:moveTo>
                    <a:cubicBezTo>
                      <a:pt x="125" y="31"/>
                      <a:pt x="122" y="30"/>
                      <a:pt x="119" y="28"/>
                    </a:cubicBezTo>
                    <a:cubicBezTo>
                      <a:pt x="62" y="2"/>
                      <a:pt x="62" y="2"/>
                      <a:pt x="62" y="2"/>
                    </a:cubicBezTo>
                    <a:cubicBezTo>
                      <a:pt x="58" y="0"/>
                      <a:pt x="53" y="1"/>
                      <a:pt x="49" y="3"/>
                    </a:cubicBezTo>
                    <a:cubicBezTo>
                      <a:pt x="26" y="16"/>
                      <a:pt x="26" y="16"/>
                      <a:pt x="26" y="16"/>
                    </a:cubicBezTo>
                    <a:cubicBezTo>
                      <a:pt x="9" y="25"/>
                      <a:pt x="9" y="25"/>
                      <a:pt x="9" y="25"/>
                    </a:cubicBezTo>
                    <a:cubicBezTo>
                      <a:pt x="2" y="29"/>
                      <a:pt x="0" y="38"/>
                      <a:pt x="4" y="45"/>
                    </a:cubicBezTo>
                    <a:cubicBezTo>
                      <a:pt x="6" y="49"/>
                      <a:pt x="10" y="52"/>
                      <a:pt x="15" y="52"/>
                    </a:cubicBezTo>
                    <a:cubicBezTo>
                      <a:pt x="18" y="52"/>
                      <a:pt x="21" y="52"/>
                      <a:pt x="23" y="50"/>
                    </a:cubicBezTo>
                    <a:cubicBezTo>
                      <a:pt x="23" y="50"/>
                      <a:pt x="23" y="50"/>
                      <a:pt x="23" y="50"/>
                    </a:cubicBezTo>
                    <a:cubicBezTo>
                      <a:pt x="57" y="32"/>
                      <a:pt x="57" y="32"/>
                      <a:pt x="57" y="32"/>
                    </a:cubicBezTo>
                    <a:cubicBezTo>
                      <a:pt x="79" y="42"/>
                      <a:pt x="79" y="42"/>
                      <a:pt x="79" y="42"/>
                    </a:cubicBezTo>
                    <a:cubicBezTo>
                      <a:pt x="109" y="64"/>
                      <a:pt x="109" y="64"/>
                      <a:pt x="109" y="64"/>
                    </a:cubicBezTo>
                    <a:cubicBezTo>
                      <a:pt x="158" y="99"/>
                      <a:pt x="158" y="99"/>
                      <a:pt x="158" y="99"/>
                    </a:cubicBezTo>
                    <a:cubicBezTo>
                      <a:pt x="158" y="99"/>
                      <a:pt x="159" y="100"/>
                      <a:pt x="159" y="100"/>
                    </a:cubicBezTo>
                    <a:cubicBezTo>
                      <a:pt x="173" y="97"/>
                      <a:pt x="173" y="97"/>
                      <a:pt x="173" y="97"/>
                    </a:cubicBezTo>
                    <a:cubicBezTo>
                      <a:pt x="175" y="51"/>
                      <a:pt x="154" y="29"/>
                      <a:pt x="154" y="29"/>
                    </a:cubicBezTo>
                    <a:cubicBezTo>
                      <a:pt x="154" y="29"/>
                      <a:pt x="133" y="33"/>
                      <a:pt x="127" y="31"/>
                    </a:cubicBezTo>
                    <a:close/>
                  </a:path>
                </a:pathLst>
              </a:custGeom>
              <a:grpFill/>
              <a:ln>
                <a:noFill/>
              </a:ln>
            </p:spPr>
            <p:txBody>
              <a:bodyPr vert="horz" wrap="square" lIns="124296" tIns="62148" rIns="124296" bIns="62148" numCol="1" anchor="t" anchorCtr="0" compatLnSpc="1">
                <a:prstTxWarp prst="textNoShape">
                  <a:avLst/>
                </a:prstTxWarp>
              </a:bodyPr>
              <a:lstStyle/>
              <a:p>
                <a:pPr algn="r" defTabSz="621457">
                  <a:defRPr/>
                </a:pPr>
                <a:endParaRPr lang="en-US" sz="2448" kern="0">
                  <a:solidFill>
                    <a:srgbClr val="FFFFFF"/>
                  </a:solidFill>
                  <a:latin typeface="Calibri" panose="020F0502020204030204"/>
                </a:endParaRPr>
              </a:p>
            </p:txBody>
          </p:sp>
          <p:sp>
            <p:nvSpPr>
              <p:cNvPr id="101" name="Freeform 28"/>
              <p:cNvSpPr>
                <a:spLocks/>
              </p:cNvSpPr>
              <p:nvPr/>
            </p:nvSpPr>
            <p:spPr bwMode="black">
              <a:xfrm>
                <a:off x="10536237" y="4544483"/>
                <a:ext cx="319088" cy="220663"/>
              </a:xfrm>
              <a:custGeom>
                <a:avLst/>
                <a:gdLst>
                  <a:gd name="T0" fmla="*/ 76 w 85"/>
                  <a:gd name="T1" fmla="*/ 20 h 59"/>
                  <a:gd name="T2" fmla="*/ 64 w 85"/>
                  <a:gd name="T3" fmla="*/ 25 h 59"/>
                  <a:gd name="T4" fmla="*/ 65 w 85"/>
                  <a:gd name="T5" fmla="*/ 18 h 59"/>
                  <a:gd name="T6" fmla="*/ 57 w 85"/>
                  <a:gd name="T7" fmla="*/ 5 h 59"/>
                  <a:gd name="T8" fmla="*/ 44 w 85"/>
                  <a:gd name="T9" fmla="*/ 13 h 59"/>
                  <a:gd name="T10" fmla="*/ 44 w 85"/>
                  <a:gd name="T11" fmla="*/ 14 h 59"/>
                  <a:gd name="T12" fmla="*/ 35 w 85"/>
                  <a:gd name="T13" fmla="*/ 3 h 59"/>
                  <a:gd name="T14" fmla="*/ 23 w 85"/>
                  <a:gd name="T15" fmla="*/ 10 h 59"/>
                  <a:gd name="T16" fmla="*/ 23 w 85"/>
                  <a:gd name="T17" fmla="*/ 10 h 59"/>
                  <a:gd name="T18" fmla="*/ 10 w 85"/>
                  <a:gd name="T19" fmla="*/ 1 h 59"/>
                  <a:gd name="T20" fmla="*/ 1 w 85"/>
                  <a:gd name="T21" fmla="*/ 14 h 59"/>
                  <a:gd name="T22" fmla="*/ 4 w 85"/>
                  <a:gd name="T23" fmla="*/ 28 h 59"/>
                  <a:gd name="T24" fmla="*/ 14 w 85"/>
                  <a:gd name="T25" fmla="*/ 36 h 59"/>
                  <a:gd name="T26" fmla="*/ 17 w 85"/>
                  <a:gd name="T27" fmla="*/ 36 h 59"/>
                  <a:gd name="T28" fmla="*/ 19 w 85"/>
                  <a:gd name="T29" fmla="*/ 35 h 59"/>
                  <a:gd name="T30" fmla="*/ 27 w 85"/>
                  <a:gd name="T31" fmla="*/ 43 h 59"/>
                  <a:gd name="T32" fmla="*/ 28 w 85"/>
                  <a:gd name="T33" fmla="*/ 43 h 59"/>
                  <a:gd name="T34" fmla="*/ 39 w 85"/>
                  <a:gd name="T35" fmla="*/ 38 h 59"/>
                  <a:gd name="T36" fmla="*/ 38 w 85"/>
                  <a:gd name="T37" fmla="*/ 39 h 59"/>
                  <a:gd name="T38" fmla="*/ 47 w 85"/>
                  <a:gd name="T39" fmla="*/ 52 h 59"/>
                  <a:gd name="T40" fmla="*/ 48 w 85"/>
                  <a:gd name="T41" fmla="*/ 52 h 59"/>
                  <a:gd name="T42" fmla="*/ 58 w 85"/>
                  <a:gd name="T43" fmla="*/ 47 h 59"/>
                  <a:gd name="T44" fmla="*/ 67 w 85"/>
                  <a:gd name="T45" fmla="*/ 59 h 59"/>
                  <a:gd name="T46" fmla="*/ 68 w 85"/>
                  <a:gd name="T47" fmla="*/ 59 h 59"/>
                  <a:gd name="T48" fmla="*/ 80 w 85"/>
                  <a:gd name="T49" fmla="*/ 50 h 59"/>
                  <a:gd name="T50" fmla="*/ 84 w 85"/>
                  <a:gd name="T51" fmla="*/ 33 h 59"/>
                  <a:gd name="T52" fmla="*/ 76 w 85"/>
                  <a:gd name="T53"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 h="59">
                    <a:moveTo>
                      <a:pt x="76" y="20"/>
                    </a:moveTo>
                    <a:cubicBezTo>
                      <a:pt x="71" y="19"/>
                      <a:pt x="66" y="21"/>
                      <a:pt x="64" y="25"/>
                    </a:cubicBezTo>
                    <a:cubicBezTo>
                      <a:pt x="65" y="18"/>
                      <a:pt x="65" y="18"/>
                      <a:pt x="65" y="18"/>
                    </a:cubicBezTo>
                    <a:cubicBezTo>
                      <a:pt x="67" y="12"/>
                      <a:pt x="63" y="6"/>
                      <a:pt x="57" y="5"/>
                    </a:cubicBezTo>
                    <a:cubicBezTo>
                      <a:pt x="51" y="4"/>
                      <a:pt x="45" y="7"/>
                      <a:pt x="44" y="13"/>
                    </a:cubicBezTo>
                    <a:cubicBezTo>
                      <a:pt x="44" y="14"/>
                      <a:pt x="44" y="14"/>
                      <a:pt x="44" y="14"/>
                    </a:cubicBezTo>
                    <a:cubicBezTo>
                      <a:pt x="44" y="9"/>
                      <a:pt x="40" y="4"/>
                      <a:pt x="35" y="3"/>
                    </a:cubicBezTo>
                    <a:cubicBezTo>
                      <a:pt x="30" y="2"/>
                      <a:pt x="24" y="5"/>
                      <a:pt x="23" y="10"/>
                    </a:cubicBezTo>
                    <a:cubicBezTo>
                      <a:pt x="23" y="10"/>
                      <a:pt x="23" y="10"/>
                      <a:pt x="23" y="10"/>
                    </a:cubicBezTo>
                    <a:cubicBezTo>
                      <a:pt x="21" y="4"/>
                      <a:pt x="15" y="0"/>
                      <a:pt x="10" y="1"/>
                    </a:cubicBezTo>
                    <a:cubicBezTo>
                      <a:pt x="4" y="3"/>
                      <a:pt x="0" y="8"/>
                      <a:pt x="1" y="14"/>
                    </a:cubicBezTo>
                    <a:cubicBezTo>
                      <a:pt x="4" y="28"/>
                      <a:pt x="4" y="28"/>
                      <a:pt x="4" y="28"/>
                    </a:cubicBezTo>
                    <a:cubicBezTo>
                      <a:pt x="5" y="32"/>
                      <a:pt x="9" y="36"/>
                      <a:pt x="14" y="36"/>
                    </a:cubicBezTo>
                    <a:cubicBezTo>
                      <a:pt x="15" y="36"/>
                      <a:pt x="16" y="36"/>
                      <a:pt x="17" y="36"/>
                    </a:cubicBezTo>
                    <a:cubicBezTo>
                      <a:pt x="18" y="36"/>
                      <a:pt x="18" y="36"/>
                      <a:pt x="19" y="35"/>
                    </a:cubicBezTo>
                    <a:cubicBezTo>
                      <a:pt x="20" y="39"/>
                      <a:pt x="23" y="42"/>
                      <a:pt x="27" y="43"/>
                    </a:cubicBezTo>
                    <a:cubicBezTo>
                      <a:pt x="28" y="43"/>
                      <a:pt x="28" y="43"/>
                      <a:pt x="28" y="43"/>
                    </a:cubicBezTo>
                    <a:cubicBezTo>
                      <a:pt x="32" y="43"/>
                      <a:pt x="36" y="41"/>
                      <a:pt x="39" y="38"/>
                    </a:cubicBezTo>
                    <a:cubicBezTo>
                      <a:pt x="38" y="39"/>
                      <a:pt x="38" y="39"/>
                      <a:pt x="38" y="39"/>
                    </a:cubicBezTo>
                    <a:cubicBezTo>
                      <a:pt x="37" y="44"/>
                      <a:pt x="41" y="50"/>
                      <a:pt x="47" y="52"/>
                    </a:cubicBezTo>
                    <a:cubicBezTo>
                      <a:pt x="47" y="52"/>
                      <a:pt x="47" y="52"/>
                      <a:pt x="48" y="52"/>
                    </a:cubicBezTo>
                    <a:cubicBezTo>
                      <a:pt x="52" y="52"/>
                      <a:pt x="56" y="50"/>
                      <a:pt x="58" y="47"/>
                    </a:cubicBezTo>
                    <a:cubicBezTo>
                      <a:pt x="58" y="52"/>
                      <a:pt x="61" y="57"/>
                      <a:pt x="67" y="59"/>
                    </a:cubicBezTo>
                    <a:cubicBezTo>
                      <a:pt x="67" y="59"/>
                      <a:pt x="67" y="59"/>
                      <a:pt x="68" y="59"/>
                    </a:cubicBezTo>
                    <a:cubicBezTo>
                      <a:pt x="73" y="59"/>
                      <a:pt x="78" y="56"/>
                      <a:pt x="80" y="50"/>
                    </a:cubicBezTo>
                    <a:cubicBezTo>
                      <a:pt x="84" y="33"/>
                      <a:pt x="84" y="33"/>
                      <a:pt x="84" y="33"/>
                    </a:cubicBezTo>
                    <a:cubicBezTo>
                      <a:pt x="85" y="27"/>
                      <a:pt x="81" y="21"/>
                      <a:pt x="76" y="20"/>
                    </a:cubicBezTo>
                    <a:close/>
                  </a:path>
                </a:pathLst>
              </a:custGeom>
              <a:grpFill/>
              <a:ln>
                <a:noFill/>
              </a:ln>
            </p:spPr>
            <p:txBody>
              <a:bodyPr vert="horz" wrap="square" lIns="124296" tIns="62148" rIns="124296" bIns="62148" numCol="1" anchor="t" anchorCtr="0" compatLnSpc="1">
                <a:prstTxWarp prst="textNoShape">
                  <a:avLst/>
                </a:prstTxWarp>
              </a:bodyPr>
              <a:lstStyle/>
              <a:p>
                <a:pPr algn="r" defTabSz="621457">
                  <a:defRPr/>
                </a:pPr>
                <a:endParaRPr lang="en-US" sz="2448" kern="0">
                  <a:solidFill>
                    <a:srgbClr val="FFFFFF"/>
                  </a:solidFill>
                  <a:latin typeface="Calibri" panose="020F0502020204030204"/>
                </a:endParaRPr>
              </a:p>
            </p:txBody>
          </p:sp>
          <p:sp>
            <p:nvSpPr>
              <p:cNvPr id="104" name="Freeform 29"/>
              <p:cNvSpPr>
                <a:spLocks/>
              </p:cNvSpPr>
              <p:nvPr/>
            </p:nvSpPr>
            <p:spPr bwMode="black">
              <a:xfrm>
                <a:off x="11207750" y="4239683"/>
                <a:ext cx="153988" cy="319088"/>
              </a:xfrm>
              <a:custGeom>
                <a:avLst/>
                <a:gdLst>
                  <a:gd name="T0" fmla="*/ 41 w 41"/>
                  <a:gd name="T1" fmla="*/ 77 h 85"/>
                  <a:gd name="T2" fmla="*/ 33 w 41"/>
                  <a:gd name="T3" fmla="*/ 7 h 85"/>
                  <a:gd name="T4" fmla="*/ 24 w 41"/>
                  <a:gd name="T5" fmla="*/ 1 h 85"/>
                  <a:gd name="T6" fmla="*/ 0 w 41"/>
                  <a:gd name="T7" fmla="*/ 7 h 85"/>
                  <a:gd name="T8" fmla="*/ 22 w 41"/>
                  <a:gd name="T9" fmla="*/ 85 h 85"/>
                  <a:gd name="T10" fmla="*/ 33 w 41"/>
                  <a:gd name="T11" fmla="*/ 85 h 85"/>
                  <a:gd name="T12" fmla="*/ 41 w 41"/>
                  <a:gd name="T13" fmla="*/ 77 h 85"/>
                </a:gdLst>
                <a:ahLst/>
                <a:cxnLst>
                  <a:cxn ang="0">
                    <a:pos x="T0" y="T1"/>
                  </a:cxn>
                  <a:cxn ang="0">
                    <a:pos x="T2" y="T3"/>
                  </a:cxn>
                  <a:cxn ang="0">
                    <a:pos x="T4" y="T5"/>
                  </a:cxn>
                  <a:cxn ang="0">
                    <a:pos x="T6" y="T7"/>
                  </a:cxn>
                  <a:cxn ang="0">
                    <a:pos x="T8" y="T9"/>
                  </a:cxn>
                  <a:cxn ang="0">
                    <a:pos x="T10" y="T11"/>
                  </a:cxn>
                  <a:cxn ang="0">
                    <a:pos x="T12" y="T13"/>
                  </a:cxn>
                </a:cxnLst>
                <a:rect l="0" t="0" r="r" b="b"/>
                <a:pathLst>
                  <a:path w="41" h="85">
                    <a:moveTo>
                      <a:pt x="41" y="77"/>
                    </a:moveTo>
                    <a:cubicBezTo>
                      <a:pt x="33" y="7"/>
                      <a:pt x="33" y="7"/>
                      <a:pt x="33" y="7"/>
                    </a:cubicBezTo>
                    <a:cubicBezTo>
                      <a:pt x="32" y="2"/>
                      <a:pt x="28" y="0"/>
                      <a:pt x="24" y="1"/>
                    </a:cubicBezTo>
                    <a:cubicBezTo>
                      <a:pt x="0" y="7"/>
                      <a:pt x="0" y="7"/>
                      <a:pt x="0" y="7"/>
                    </a:cubicBezTo>
                    <a:cubicBezTo>
                      <a:pt x="0" y="7"/>
                      <a:pt x="25" y="32"/>
                      <a:pt x="22" y="85"/>
                    </a:cubicBezTo>
                    <a:cubicBezTo>
                      <a:pt x="33" y="85"/>
                      <a:pt x="33" y="85"/>
                      <a:pt x="33" y="85"/>
                    </a:cubicBezTo>
                    <a:cubicBezTo>
                      <a:pt x="38" y="85"/>
                      <a:pt x="41" y="81"/>
                      <a:pt x="41" y="77"/>
                    </a:cubicBezTo>
                    <a:close/>
                  </a:path>
                </a:pathLst>
              </a:custGeom>
              <a:grpFill/>
              <a:ln>
                <a:noFill/>
              </a:ln>
            </p:spPr>
            <p:txBody>
              <a:bodyPr vert="horz" wrap="square" lIns="124296" tIns="62148" rIns="124296" bIns="62148" numCol="1" anchor="t" anchorCtr="0" compatLnSpc="1">
                <a:prstTxWarp prst="textNoShape">
                  <a:avLst/>
                </a:prstTxWarp>
              </a:bodyPr>
              <a:lstStyle/>
              <a:p>
                <a:pPr algn="r" defTabSz="621457">
                  <a:defRPr/>
                </a:pPr>
                <a:endParaRPr lang="en-US" sz="2448" kern="0">
                  <a:solidFill>
                    <a:srgbClr val="FFFFFF"/>
                  </a:solidFill>
                  <a:latin typeface="Calibri" panose="020F0502020204030204"/>
                </a:endParaRPr>
              </a:p>
            </p:txBody>
          </p:sp>
          <p:sp>
            <p:nvSpPr>
              <p:cNvPr id="105" name="Freeform 30"/>
              <p:cNvSpPr>
                <a:spLocks/>
              </p:cNvSpPr>
              <p:nvPr/>
            </p:nvSpPr>
            <p:spPr bwMode="black">
              <a:xfrm>
                <a:off x="10387012" y="4206346"/>
                <a:ext cx="176213" cy="352425"/>
              </a:xfrm>
              <a:custGeom>
                <a:avLst/>
                <a:gdLst>
                  <a:gd name="T0" fmla="*/ 47 w 47"/>
                  <a:gd name="T1" fmla="*/ 9 h 94"/>
                  <a:gd name="T2" fmla="*/ 35 w 47"/>
                  <a:gd name="T3" fmla="*/ 2 h 94"/>
                  <a:gd name="T4" fmla="*/ 25 w 47"/>
                  <a:gd name="T5" fmla="*/ 6 h 94"/>
                  <a:gd name="T6" fmla="*/ 2 w 47"/>
                  <a:gd name="T7" fmla="*/ 81 h 94"/>
                  <a:gd name="T8" fmla="*/ 7 w 47"/>
                  <a:gd name="T9" fmla="*/ 90 h 94"/>
                  <a:gd name="T10" fmla="*/ 26 w 47"/>
                  <a:gd name="T11" fmla="*/ 94 h 94"/>
                  <a:gd name="T12" fmla="*/ 47 w 47"/>
                  <a:gd name="T13" fmla="*/ 9 h 94"/>
                </a:gdLst>
                <a:ahLst/>
                <a:cxnLst>
                  <a:cxn ang="0">
                    <a:pos x="T0" y="T1"/>
                  </a:cxn>
                  <a:cxn ang="0">
                    <a:pos x="T2" y="T3"/>
                  </a:cxn>
                  <a:cxn ang="0">
                    <a:pos x="T4" y="T5"/>
                  </a:cxn>
                  <a:cxn ang="0">
                    <a:pos x="T6" y="T7"/>
                  </a:cxn>
                  <a:cxn ang="0">
                    <a:pos x="T8" y="T9"/>
                  </a:cxn>
                  <a:cxn ang="0">
                    <a:pos x="T10" y="T11"/>
                  </a:cxn>
                  <a:cxn ang="0">
                    <a:pos x="T12" y="T13"/>
                  </a:cxn>
                </a:cxnLst>
                <a:rect l="0" t="0" r="r" b="b"/>
                <a:pathLst>
                  <a:path w="47" h="94">
                    <a:moveTo>
                      <a:pt x="47" y="9"/>
                    </a:moveTo>
                    <a:cubicBezTo>
                      <a:pt x="35" y="2"/>
                      <a:pt x="35" y="2"/>
                      <a:pt x="35" y="2"/>
                    </a:cubicBezTo>
                    <a:cubicBezTo>
                      <a:pt x="31" y="0"/>
                      <a:pt x="27" y="2"/>
                      <a:pt x="25" y="6"/>
                    </a:cubicBezTo>
                    <a:cubicBezTo>
                      <a:pt x="2" y="81"/>
                      <a:pt x="2" y="81"/>
                      <a:pt x="2" y="81"/>
                    </a:cubicBezTo>
                    <a:cubicBezTo>
                      <a:pt x="0" y="86"/>
                      <a:pt x="3" y="90"/>
                      <a:pt x="7" y="90"/>
                    </a:cubicBezTo>
                    <a:cubicBezTo>
                      <a:pt x="26" y="94"/>
                      <a:pt x="26" y="94"/>
                      <a:pt x="26" y="94"/>
                    </a:cubicBezTo>
                    <a:cubicBezTo>
                      <a:pt x="24" y="52"/>
                      <a:pt x="47" y="9"/>
                      <a:pt x="47" y="9"/>
                    </a:cubicBezTo>
                    <a:close/>
                  </a:path>
                </a:pathLst>
              </a:custGeom>
              <a:grpFill/>
              <a:ln>
                <a:noFill/>
              </a:ln>
            </p:spPr>
            <p:txBody>
              <a:bodyPr vert="horz" wrap="square" lIns="124296" tIns="62148" rIns="124296" bIns="62148" numCol="1" anchor="t" anchorCtr="0" compatLnSpc="1">
                <a:prstTxWarp prst="textNoShape">
                  <a:avLst/>
                </a:prstTxWarp>
              </a:bodyPr>
              <a:lstStyle/>
              <a:p>
                <a:pPr algn="r" defTabSz="621457">
                  <a:defRPr/>
                </a:pPr>
                <a:endParaRPr lang="en-US" sz="2448" kern="0">
                  <a:solidFill>
                    <a:srgbClr val="FFFFFF"/>
                  </a:solidFill>
                  <a:latin typeface="Calibri" panose="020F0502020204030204"/>
                </a:endParaRPr>
              </a:p>
            </p:txBody>
          </p:sp>
        </p:grpSp>
      </p:grpSp>
      <p:cxnSp>
        <p:nvCxnSpPr>
          <p:cNvPr id="113" name="Straight Connector 112"/>
          <p:cNvCxnSpPr/>
          <p:nvPr/>
        </p:nvCxnSpPr>
        <p:spPr>
          <a:xfrm flipV="1">
            <a:off x="4797250" y="3522383"/>
            <a:ext cx="532978" cy="11237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Rectangle 113">
            <a:hlinkClick r:id="rId9" tooltip="Cloud App Security provides discovery and control of your Shadow IT in the cloud. It extends the visibility, auditing, and control you have on-premises to your cloud applications and the data in them. "/>
          </p:cNvPr>
          <p:cNvSpPr/>
          <p:nvPr/>
        </p:nvSpPr>
        <p:spPr>
          <a:xfrm>
            <a:off x="6980622" y="3625546"/>
            <a:ext cx="2299494" cy="418298"/>
          </a:xfrm>
          <a:prstGeom prst="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418">
              <a:defRPr/>
            </a:pPr>
            <a:r>
              <a:rPr lang="en-US" sz="2040" kern="0" dirty="0">
                <a:solidFill>
                  <a:sysClr val="windowText" lastClr="000000"/>
                </a:solidFill>
                <a:latin typeface="Calibri" panose="020F0502020204030204"/>
              </a:rPr>
              <a:t>Cloud App Security</a:t>
            </a:r>
          </a:p>
        </p:txBody>
      </p:sp>
      <p:sp>
        <p:nvSpPr>
          <p:cNvPr id="115" name="Rectangle 114"/>
          <p:cNvSpPr/>
          <p:nvPr/>
        </p:nvSpPr>
        <p:spPr bwMode="auto">
          <a:xfrm>
            <a:off x="5216295" y="1405000"/>
            <a:ext cx="993376" cy="446847"/>
          </a:xfrm>
          <a:prstGeom prst="rect">
            <a:avLst/>
          </a:prstGeom>
          <a:no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defTabSz="855356" fontAlgn="base">
              <a:spcBef>
                <a:spcPct val="0"/>
              </a:spcBef>
              <a:spcAft>
                <a:spcPct val="0"/>
              </a:spcAft>
              <a:defRPr/>
            </a:pPr>
            <a:r>
              <a:rPr lang="en-US" sz="918" b="1" dirty="0">
                <a:ln>
                  <a:solidFill>
                    <a:srgbClr val="FFFFFF">
                      <a:alpha val="0"/>
                    </a:srgbClr>
                  </a:solidFill>
                </a:ln>
                <a:solidFill>
                  <a:prstClr val="black"/>
                </a:solidFill>
                <a:latin typeface="Segoe"/>
              </a:rPr>
              <a:t>Azure Active</a:t>
            </a:r>
            <a:br>
              <a:rPr lang="en-US" sz="918" b="1" dirty="0">
                <a:ln>
                  <a:solidFill>
                    <a:srgbClr val="FFFFFF">
                      <a:alpha val="0"/>
                    </a:srgbClr>
                  </a:solidFill>
                </a:ln>
                <a:solidFill>
                  <a:prstClr val="black"/>
                </a:solidFill>
                <a:latin typeface="Segoe"/>
              </a:rPr>
            </a:br>
            <a:r>
              <a:rPr lang="en-US" sz="918" b="1" dirty="0">
                <a:ln>
                  <a:solidFill>
                    <a:srgbClr val="FFFFFF">
                      <a:alpha val="0"/>
                    </a:srgbClr>
                  </a:solidFill>
                </a:ln>
                <a:solidFill>
                  <a:prstClr val="black"/>
                </a:solidFill>
                <a:latin typeface="Segoe"/>
              </a:rPr>
              <a:t>Directory</a:t>
            </a:r>
          </a:p>
        </p:txBody>
      </p:sp>
      <p:pic>
        <p:nvPicPr>
          <p:cNvPr id="116" name="Picture 115"/>
          <p:cNvPicPr>
            <a:picLocks noChangeAspect="1"/>
          </p:cNvPicPr>
          <p:nvPr/>
        </p:nvPicPr>
        <p:blipFill>
          <a:blip r:embed="rId10"/>
          <a:stretch>
            <a:fillRect/>
          </a:stretch>
        </p:blipFill>
        <p:spPr>
          <a:xfrm>
            <a:off x="5820532" y="1536835"/>
            <a:ext cx="530526" cy="530526"/>
          </a:xfrm>
          <a:prstGeom prst="rect">
            <a:avLst/>
          </a:prstGeom>
        </p:spPr>
      </p:pic>
      <p:grpSp>
        <p:nvGrpSpPr>
          <p:cNvPr id="117" name="Group 116"/>
          <p:cNvGrpSpPr/>
          <p:nvPr/>
        </p:nvGrpSpPr>
        <p:grpSpPr>
          <a:xfrm>
            <a:off x="5016169" y="937416"/>
            <a:ext cx="1229284" cy="437602"/>
            <a:chOff x="9263307" y="2120612"/>
            <a:chExt cx="1205290" cy="429060"/>
          </a:xfrm>
        </p:grpSpPr>
        <p:sp>
          <p:nvSpPr>
            <p:cNvPr id="118" name="Rectangle 117">
              <a:hlinkClick r:id="rId11" tooltip="Azure Active Directory Identity Protection is a feature of the Azure AD Premium P2 edition that provides you with a consolidated view into risk events and potential vulnerabilities affecting your organization’s identities."/>
            </p:cNvPr>
            <p:cNvSpPr/>
            <p:nvPr/>
          </p:nvSpPr>
          <p:spPr>
            <a:xfrm>
              <a:off x="9346355" y="2120612"/>
              <a:ext cx="1061309" cy="429060"/>
            </a:xfrm>
            <a:prstGeom prst="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32597">
                <a:defRPr/>
              </a:pPr>
              <a:endParaRPr lang="en-US" sz="1122" kern="0" dirty="0">
                <a:solidFill>
                  <a:sysClr val="windowText" lastClr="000000"/>
                </a:solidFill>
                <a:latin typeface="Calibri" panose="020F0502020204030204"/>
              </a:endParaRPr>
            </a:p>
          </p:txBody>
        </p:sp>
        <p:sp>
          <p:nvSpPr>
            <p:cNvPr id="119" name="Rectangle 118">
              <a:hlinkClick r:id="rId12" tooltip="Azure Active Directory Identity Protection is a feature of the Azure AD Premium P2 edition that provides you with a consolidated view into risk events and potential vulnerabilities affecting your organization’s identities."/>
            </p:cNvPr>
            <p:cNvSpPr/>
            <p:nvPr/>
          </p:nvSpPr>
          <p:spPr>
            <a:xfrm>
              <a:off x="9263307" y="2123828"/>
              <a:ext cx="1205290" cy="413738"/>
            </a:xfrm>
            <a:prstGeom prst="rect">
              <a:avLst/>
            </a:prstGeom>
          </p:spPr>
          <p:txBody>
            <a:bodyPr wrap="square">
              <a:spAutoFit/>
            </a:bodyPr>
            <a:lstStyle/>
            <a:p>
              <a:pPr algn="ctr" defTabSz="932597">
                <a:defRPr/>
              </a:pPr>
              <a:r>
                <a:rPr lang="en-US" sz="1122" kern="0" dirty="0">
                  <a:solidFill>
                    <a:sysClr val="windowText" lastClr="000000"/>
                  </a:solidFill>
                  <a:latin typeface="Calibri" panose="020F0502020204030204"/>
                </a:rPr>
                <a:t>Azure AD </a:t>
              </a:r>
            </a:p>
            <a:p>
              <a:pPr algn="r" defTabSz="932597">
                <a:defRPr/>
              </a:pPr>
              <a:r>
                <a:rPr lang="en-US" sz="1020" kern="0" dirty="0">
                  <a:solidFill>
                    <a:sysClr val="windowText" lastClr="000000"/>
                  </a:solidFill>
                  <a:latin typeface="Calibri" panose="020F0502020204030204"/>
                </a:rPr>
                <a:t>Identity Protection</a:t>
              </a:r>
            </a:p>
          </p:txBody>
        </p:sp>
        <p:grpSp>
          <p:nvGrpSpPr>
            <p:cNvPr id="120" name="Group 119"/>
            <p:cNvGrpSpPr/>
            <p:nvPr/>
          </p:nvGrpSpPr>
          <p:grpSpPr>
            <a:xfrm>
              <a:off x="9393339" y="2161645"/>
              <a:ext cx="155226" cy="149504"/>
              <a:chOff x="4867057" y="2837657"/>
              <a:chExt cx="724136" cy="697440"/>
            </a:xfrm>
          </p:grpSpPr>
          <p:cxnSp>
            <p:nvCxnSpPr>
              <p:cNvPr id="122" name="Straight Connector 121"/>
              <p:cNvCxnSpPr/>
              <p:nvPr/>
            </p:nvCxnSpPr>
            <p:spPr>
              <a:xfrm flipV="1">
                <a:off x="5102239" y="2890227"/>
                <a:ext cx="599" cy="424464"/>
              </a:xfrm>
              <a:prstGeom prst="line">
                <a:avLst/>
              </a:prstGeom>
              <a:noFill/>
              <a:ln w="3175" cap="flat" cmpd="sng" algn="ctr">
                <a:solidFill>
                  <a:srgbClr val="0078D7"/>
                </a:solidFill>
                <a:prstDash val="sysDot"/>
                <a:headEnd type="none" w="med" len="med"/>
                <a:tailEnd type="none" w="med" len="med"/>
              </a:ln>
              <a:effectLst/>
            </p:spPr>
          </p:cxnSp>
          <p:cxnSp>
            <p:nvCxnSpPr>
              <p:cNvPr id="123" name="Straight Connector 122"/>
              <p:cNvCxnSpPr/>
              <p:nvPr/>
            </p:nvCxnSpPr>
            <p:spPr>
              <a:xfrm flipH="1" flipV="1">
                <a:off x="5101539" y="2891603"/>
                <a:ext cx="146751" cy="197665"/>
              </a:xfrm>
              <a:prstGeom prst="line">
                <a:avLst/>
              </a:prstGeom>
              <a:noFill/>
              <a:ln w="3175" cap="flat" cmpd="sng" algn="ctr">
                <a:solidFill>
                  <a:srgbClr val="0078D7"/>
                </a:solidFill>
                <a:prstDash val="sysDot"/>
                <a:headEnd type="none" w="med" len="med"/>
                <a:tailEnd type="none" w="med" len="med"/>
              </a:ln>
              <a:effectLst/>
            </p:spPr>
          </p:cxnSp>
          <p:cxnSp>
            <p:nvCxnSpPr>
              <p:cNvPr id="125" name="Straight Connector 124"/>
              <p:cNvCxnSpPr/>
              <p:nvPr/>
            </p:nvCxnSpPr>
            <p:spPr>
              <a:xfrm flipH="1" flipV="1">
                <a:off x="5235069" y="3077247"/>
                <a:ext cx="229123" cy="256494"/>
              </a:xfrm>
              <a:prstGeom prst="line">
                <a:avLst/>
              </a:prstGeom>
              <a:noFill/>
              <a:ln w="3175" cap="flat" cmpd="sng" algn="ctr">
                <a:solidFill>
                  <a:srgbClr val="0078D7"/>
                </a:solidFill>
                <a:prstDash val="sysDot"/>
                <a:headEnd type="none" w="med" len="med"/>
                <a:tailEnd type="none" w="med" len="med"/>
              </a:ln>
              <a:effectLst/>
            </p:spPr>
          </p:cxnSp>
          <p:cxnSp>
            <p:nvCxnSpPr>
              <p:cNvPr id="126" name="Straight Connector 125"/>
              <p:cNvCxnSpPr/>
              <p:nvPr/>
            </p:nvCxnSpPr>
            <p:spPr>
              <a:xfrm flipH="1">
                <a:off x="5133991" y="3329890"/>
                <a:ext cx="326273" cy="83228"/>
              </a:xfrm>
              <a:prstGeom prst="line">
                <a:avLst/>
              </a:prstGeom>
              <a:noFill/>
              <a:ln w="3175" cap="flat" cmpd="sng" algn="ctr">
                <a:solidFill>
                  <a:srgbClr val="0078D7"/>
                </a:solidFill>
                <a:prstDash val="sysDot"/>
                <a:headEnd type="none" w="med" len="med"/>
                <a:tailEnd type="none" w="med" len="med"/>
              </a:ln>
              <a:effectLst/>
            </p:spPr>
          </p:cxnSp>
          <p:cxnSp>
            <p:nvCxnSpPr>
              <p:cNvPr id="127" name="Straight Connector 126"/>
              <p:cNvCxnSpPr/>
              <p:nvPr/>
            </p:nvCxnSpPr>
            <p:spPr>
              <a:xfrm flipH="1" flipV="1">
                <a:off x="4972066" y="3159118"/>
                <a:ext cx="484396" cy="167590"/>
              </a:xfrm>
              <a:prstGeom prst="line">
                <a:avLst/>
              </a:prstGeom>
              <a:noFill/>
              <a:ln w="3175" cap="flat" cmpd="sng" algn="ctr">
                <a:solidFill>
                  <a:srgbClr val="0078D7"/>
                </a:solidFill>
                <a:prstDash val="sysDot"/>
                <a:headEnd type="none" w="med" len="med"/>
                <a:tailEnd type="none" w="med" len="med"/>
              </a:ln>
              <a:effectLst/>
            </p:spPr>
          </p:cxnSp>
          <p:cxnSp>
            <p:nvCxnSpPr>
              <p:cNvPr id="128" name="Straight Connector 127"/>
              <p:cNvCxnSpPr/>
              <p:nvPr/>
            </p:nvCxnSpPr>
            <p:spPr>
              <a:xfrm flipH="1">
                <a:off x="4946665" y="2895592"/>
                <a:ext cx="161925" cy="250824"/>
              </a:xfrm>
              <a:prstGeom prst="line">
                <a:avLst/>
              </a:prstGeom>
              <a:noFill/>
              <a:ln w="3175" cap="flat" cmpd="sng" algn="ctr">
                <a:solidFill>
                  <a:srgbClr val="0078D7"/>
                </a:solidFill>
                <a:prstDash val="sysDot"/>
                <a:headEnd type="none" w="med" len="med"/>
                <a:tailEnd type="none" w="med" len="med"/>
              </a:ln>
              <a:effectLst/>
            </p:spPr>
          </p:cxnSp>
          <p:cxnSp>
            <p:nvCxnSpPr>
              <p:cNvPr id="129" name="Straight Connector 128"/>
              <p:cNvCxnSpPr/>
              <p:nvPr/>
            </p:nvCxnSpPr>
            <p:spPr>
              <a:xfrm flipH="1" flipV="1">
                <a:off x="4943008" y="3147151"/>
                <a:ext cx="165586" cy="259617"/>
              </a:xfrm>
              <a:prstGeom prst="line">
                <a:avLst/>
              </a:prstGeom>
              <a:noFill/>
              <a:ln w="3175" cap="flat" cmpd="sng" algn="ctr">
                <a:solidFill>
                  <a:srgbClr val="0078D7"/>
                </a:solidFill>
                <a:prstDash val="sysDot"/>
                <a:headEnd type="none" w="med" len="med"/>
                <a:tailEnd type="none" w="med" len="med"/>
              </a:ln>
              <a:effectLst/>
            </p:spPr>
          </p:cxnSp>
          <p:cxnSp>
            <p:nvCxnSpPr>
              <p:cNvPr id="130" name="Straight Connector 129"/>
              <p:cNvCxnSpPr/>
              <p:nvPr/>
            </p:nvCxnSpPr>
            <p:spPr>
              <a:xfrm flipV="1">
                <a:off x="5109570" y="3067042"/>
                <a:ext cx="126021" cy="342983"/>
              </a:xfrm>
              <a:prstGeom prst="line">
                <a:avLst/>
              </a:prstGeom>
              <a:noFill/>
              <a:ln w="3175" cap="flat" cmpd="sng" algn="ctr">
                <a:solidFill>
                  <a:srgbClr val="0078D7"/>
                </a:solidFill>
                <a:prstDash val="sysDot"/>
                <a:headEnd type="none" w="med" len="med"/>
                <a:tailEnd type="none" w="med" len="med"/>
              </a:ln>
              <a:effectLst/>
            </p:spPr>
          </p:cxnSp>
          <p:cxnSp>
            <p:nvCxnSpPr>
              <p:cNvPr id="131" name="Straight Connector 130"/>
              <p:cNvCxnSpPr/>
              <p:nvPr/>
            </p:nvCxnSpPr>
            <p:spPr>
              <a:xfrm flipV="1">
                <a:off x="4948299" y="3063867"/>
                <a:ext cx="284117" cy="87617"/>
              </a:xfrm>
              <a:prstGeom prst="line">
                <a:avLst/>
              </a:prstGeom>
              <a:noFill/>
              <a:ln w="3175" cap="flat" cmpd="sng" algn="ctr">
                <a:solidFill>
                  <a:srgbClr val="0078D7"/>
                </a:solidFill>
                <a:prstDash val="sysDot"/>
                <a:headEnd type="none" w="med" len="med"/>
                <a:tailEnd type="none" w="med" len="med"/>
              </a:ln>
              <a:effectLst/>
            </p:spPr>
          </p:cxnSp>
          <p:sp>
            <p:nvSpPr>
              <p:cNvPr id="132" name="Oval 131"/>
              <p:cNvSpPr/>
              <p:nvPr/>
            </p:nvSpPr>
            <p:spPr bwMode="auto">
              <a:xfrm>
                <a:off x="5338656" y="3216157"/>
                <a:ext cx="252537" cy="252532"/>
              </a:xfrm>
              <a:prstGeom prst="ellipse">
                <a:avLst/>
              </a:prstGeom>
              <a:solidFill>
                <a:srgbClr val="0078D7"/>
              </a:solidFill>
              <a:ln w="3175" cap="flat" cmpd="sng" algn="ctr">
                <a:solidFill>
                  <a:srgbClr val="0078D7"/>
                </a:solidFill>
                <a:prstDash val="solid"/>
                <a:headEnd type="none" w="med" len="med"/>
                <a:tailEnd type="none" w="med" len="med"/>
              </a:ln>
              <a:effectLst/>
            </p:spPr>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2000" kern="0" dirty="0">
                  <a:gradFill>
                    <a:gsLst>
                      <a:gs pos="0">
                        <a:srgbClr val="FFFFFF"/>
                      </a:gs>
                      <a:gs pos="100000">
                        <a:srgbClr val="FFFFFF"/>
                      </a:gs>
                    </a:gsLst>
                    <a:lin ang="5400000" scaled="0"/>
                  </a:gradFill>
                  <a:latin typeface="Segoe UI Semilight"/>
                </a:endParaRPr>
              </a:p>
            </p:txBody>
          </p:sp>
          <p:sp>
            <p:nvSpPr>
              <p:cNvPr id="133" name="Oval 132"/>
              <p:cNvSpPr/>
              <p:nvPr/>
            </p:nvSpPr>
            <p:spPr bwMode="auto">
              <a:xfrm>
                <a:off x="4992544" y="3282565"/>
                <a:ext cx="252537" cy="252532"/>
              </a:xfrm>
              <a:prstGeom prst="ellipse">
                <a:avLst/>
              </a:prstGeom>
              <a:solidFill>
                <a:srgbClr val="0078D7"/>
              </a:solidFill>
              <a:ln w="3175" cap="flat" cmpd="sng" algn="ctr">
                <a:solidFill>
                  <a:srgbClr val="0078D7"/>
                </a:solidFill>
                <a:prstDash val="solid"/>
                <a:headEnd type="none" w="med" len="med"/>
                <a:tailEnd type="none" w="med" len="med"/>
              </a:ln>
              <a:effectLst/>
            </p:spPr>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2000" kern="0" dirty="0">
                  <a:gradFill>
                    <a:gsLst>
                      <a:gs pos="0">
                        <a:srgbClr val="FFFFFF"/>
                      </a:gs>
                      <a:gs pos="100000">
                        <a:srgbClr val="FFFFFF"/>
                      </a:gs>
                    </a:gsLst>
                    <a:lin ang="5400000" scaled="0"/>
                  </a:gradFill>
                  <a:latin typeface="Segoe UI Semilight"/>
                </a:endParaRPr>
              </a:p>
            </p:txBody>
          </p:sp>
          <p:sp>
            <p:nvSpPr>
              <p:cNvPr id="134" name="Oval 133"/>
              <p:cNvSpPr/>
              <p:nvPr/>
            </p:nvSpPr>
            <p:spPr bwMode="auto">
              <a:xfrm>
                <a:off x="5151825" y="2990948"/>
                <a:ext cx="158648" cy="158647"/>
              </a:xfrm>
              <a:prstGeom prst="ellipse">
                <a:avLst/>
              </a:prstGeom>
              <a:solidFill>
                <a:srgbClr val="0078D7"/>
              </a:solidFill>
              <a:ln w="3175" cap="flat" cmpd="sng" algn="ctr">
                <a:solidFill>
                  <a:srgbClr val="0078D7"/>
                </a:solidFill>
                <a:prstDash val="solid"/>
                <a:headEnd type="none" w="med" len="med"/>
                <a:tailEnd type="none" w="med" len="med"/>
              </a:ln>
              <a:effectLst/>
            </p:spPr>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2000" kern="0" dirty="0">
                  <a:gradFill>
                    <a:gsLst>
                      <a:gs pos="0">
                        <a:srgbClr val="FFFFFF"/>
                      </a:gs>
                      <a:gs pos="100000">
                        <a:srgbClr val="FFFFFF"/>
                      </a:gs>
                    </a:gsLst>
                    <a:lin ang="5400000" scaled="0"/>
                  </a:gradFill>
                  <a:latin typeface="Segoe UI Semilight"/>
                </a:endParaRPr>
              </a:p>
            </p:txBody>
          </p:sp>
          <p:sp>
            <p:nvSpPr>
              <p:cNvPr id="135" name="Oval 134"/>
              <p:cNvSpPr/>
              <p:nvPr/>
            </p:nvSpPr>
            <p:spPr bwMode="auto">
              <a:xfrm>
                <a:off x="4867057" y="3064598"/>
                <a:ext cx="158648" cy="158647"/>
              </a:xfrm>
              <a:prstGeom prst="ellipse">
                <a:avLst/>
              </a:prstGeom>
              <a:solidFill>
                <a:srgbClr val="0078D7"/>
              </a:solidFill>
              <a:ln w="3175" cap="flat" cmpd="sng" algn="ctr">
                <a:solidFill>
                  <a:srgbClr val="0078D7"/>
                </a:solidFill>
                <a:prstDash val="solid"/>
                <a:headEnd type="none" w="med" len="med"/>
                <a:tailEnd type="none" w="med" len="med"/>
              </a:ln>
              <a:effectLst/>
            </p:spPr>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2000" kern="0" dirty="0">
                  <a:gradFill>
                    <a:gsLst>
                      <a:gs pos="0">
                        <a:srgbClr val="FFFFFF"/>
                      </a:gs>
                      <a:gs pos="100000">
                        <a:srgbClr val="FFFFFF"/>
                      </a:gs>
                    </a:gsLst>
                    <a:lin ang="5400000" scaled="0"/>
                  </a:gradFill>
                  <a:latin typeface="Segoe UI Semilight"/>
                </a:endParaRPr>
              </a:p>
            </p:txBody>
          </p:sp>
          <p:sp>
            <p:nvSpPr>
              <p:cNvPr id="136" name="Oval 135"/>
              <p:cNvSpPr/>
              <p:nvPr/>
            </p:nvSpPr>
            <p:spPr bwMode="auto">
              <a:xfrm>
                <a:off x="5051177" y="2837657"/>
                <a:ext cx="105571" cy="105567"/>
              </a:xfrm>
              <a:prstGeom prst="ellipse">
                <a:avLst/>
              </a:prstGeom>
              <a:solidFill>
                <a:srgbClr val="0078D7"/>
              </a:solidFill>
              <a:ln w="3175" cap="flat" cmpd="sng" algn="ctr">
                <a:solidFill>
                  <a:srgbClr val="0078D7"/>
                </a:solidFill>
                <a:prstDash val="solid"/>
                <a:headEnd type="none" w="med" len="med"/>
                <a:tailEnd type="none" w="med" len="med"/>
              </a:ln>
              <a:effectLst/>
            </p:spPr>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2000" kern="0" dirty="0">
                  <a:gradFill>
                    <a:gsLst>
                      <a:gs pos="0">
                        <a:srgbClr val="FFFFFF"/>
                      </a:gs>
                      <a:gs pos="100000">
                        <a:srgbClr val="FFFFFF"/>
                      </a:gs>
                    </a:gsLst>
                    <a:lin ang="5400000" scaled="0"/>
                  </a:gradFill>
                  <a:latin typeface="Segoe UI Semilight"/>
                </a:endParaRPr>
              </a:p>
            </p:txBody>
          </p:sp>
        </p:grpSp>
      </p:grpSp>
      <p:cxnSp>
        <p:nvCxnSpPr>
          <p:cNvPr id="138" name="Straight Connector 137"/>
          <p:cNvCxnSpPr/>
          <p:nvPr/>
        </p:nvCxnSpPr>
        <p:spPr>
          <a:xfrm flipV="1">
            <a:off x="6359571" y="2514052"/>
            <a:ext cx="525240" cy="274354"/>
          </a:xfrm>
          <a:prstGeom prst="line">
            <a:avLst/>
          </a:prstGeom>
          <a:ln w="38100">
            <a:solidFill>
              <a:srgbClr val="3366FF"/>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V="1">
            <a:off x="6409842" y="3126049"/>
            <a:ext cx="339924" cy="1957"/>
          </a:xfrm>
          <a:prstGeom prst="line">
            <a:avLst/>
          </a:prstGeom>
          <a:ln w="38100">
            <a:solidFill>
              <a:srgbClr val="3366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flipV="1">
            <a:off x="3862618" y="2339370"/>
            <a:ext cx="523713" cy="23068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flipV="1">
            <a:off x="5176225" y="5482473"/>
            <a:ext cx="1786311" cy="5377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V="1">
            <a:off x="5148790" y="4575470"/>
            <a:ext cx="2254193" cy="5370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7" name="Group 206"/>
          <p:cNvGrpSpPr/>
          <p:nvPr/>
        </p:nvGrpSpPr>
        <p:grpSpPr>
          <a:xfrm>
            <a:off x="7520340" y="4186526"/>
            <a:ext cx="1695884" cy="866002"/>
            <a:chOff x="10160983" y="286888"/>
            <a:chExt cx="997561" cy="509404"/>
          </a:xfrm>
        </p:grpSpPr>
        <p:pic>
          <p:nvPicPr>
            <p:cNvPr id="208" name="Picture 20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60983" y="286888"/>
              <a:ext cx="416780" cy="493884"/>
            </a:xfrm>
            <a:prstGeom prst="rect">
              <a:avLst/>
            </a:prstGeom>
          </p:spPr>
        </p:pic>
        <p:sp>
          <p:nvSpPr>
            <p:cNvPr id="209" name="Rectangle 208"/>
            <p:cNvSpPr/>
            <p:nvPr/>
          </p:nvSpPr>
          <p:spPr>
            <a:xfrm>
              <a:off x="10590950" y="288901"/>
              <a:ext cx="567594" cy="507391"/>
            </a:xfrm>
            <a:prstGeom prst="rect">
              <a:avLst/>
            </a:prstGeom>
          </p:spPr>
          <p:txBody>
            <a:bodyPr wrap="none">
              <a:spAutoFit/>
            </a:bodyPr>
            <a:lstStyle/>
            <a:p>
              <a:pPr defTabSz="932597">
                <a:defRPr/>
              </a:pPr>
              <a:r>
                <a:rPr lang="en-US" sz="2448" kern="0" dirty="0">
                  <a:solidFill>
                    <a:srgbClr val="EB3C00"/>
                  </a:solidFill>
                  <a:latin typeface="Calibri" panose="020F0502020204030204"/>
                </a:rPr>
                <a:t>Office</a:t>
              </a:r>
            </a:p>
            <a:p>
              <a:pPr defTabSz="932597">
                <a:defRPr/>
              </a:pPr>
              <a:r>
                <a:rPr lang="en-US" sz="2448" kern="0" dirty="0">
                  <a:solidFill>
                    <a:srgbClr val="EB3C00"/>
                  </a:solidFill>
                  <a:latin typeface="Calibri" panose="020F0502020204030204"/>
                </a:rPr>
                <a:t>365</a:t>
              </a:r>
            </a:p>
          </p:txBody>
        </p:sp>
      </p:grpSp>
      <p:cxnSp>
        <p:nvCxnSpPr>
          <p:cNvPr id="210" name="Straight Connector 209"/>
          <p:cNvCxnSpPr/>
          <p:nvPr/>
        </p:nvCxnSpPr>
        <p:spPr>
          <a:xfrm flipV="1">
            <a:off x="5114631" y="3915327"/>
            <a:ext cx="1746156" cy="8994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1" name="Rectangle 210"/>
          <p:cNvSpPr/>
          <p:nvPr/>
        </p:nvSpPr>
        <p:spPr>
          <a:xfrm>
            <a:off x="465968" y="2524331"/>
            <a:ext cx="2083586" cy="11795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32597">
              <a:defRPr/>
            </a:pPr>
            <a:r>
              <a:rPr lang="en-US" sz="2448" i="1" kern="0" dirty="0">
                <a:solidFill>
                  <a:sysClr val="windowText" lastClr="000000"/>
                </a:solidFill>
                <a:latin typeface="Calibri" panose="020F0502020204030204"/>
              </a:rPr>
              <a:t>Connect to your existing SIEM tool and processes</a:t>
            </a:r>
          </a:p>
        </p:txBody>
      </p:sp>
      <p:cxnSp>
        <p:nvCxnSpPr>
          <p:cNvPr id="145" name="Straight Connector 144"/>
          <p:cNvCxnSpPr/>
          <p:nvPr/>
        </p:nvCxnSpPr>
        <p:spPr>
          <a:xfrm flipV="1">
            <a:off x="5688392" y="2085737"/>
            <a:ext cx="276170" cy="553127"/>
          </a:xfrm>
          <a:prstGeom prst="line">
            <a:avLst/>
          </a:prstGeom>
          <a:ln w="38100">
            <a:solidFill>
              <a:srgbClr val="3366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5" name="Group 154"/>
          <p:cNvGrpSpPr/>
          <p:nvPr/>
        </p:nvGrpSpPr>
        <p:grpSpPr>
          <a:xfrm>
            <a:off x="9288108" y="1535019"/>
            <a:ext cx="1166511" cy="1220120"/>
            <a:chOff x="5992893" y="2566460"/>
            <a:chExt cx="832002" cy="870238"/>
          </a:xfrm>
        </p:grpSpPr>
        <p:sp>
          <p:nvSpPr>
            <p:cNvPr id="159" name="Rectangle 158">
              <a:hlinkClick r:id="rId14" tooltip="Azure Marketplace includes many security appliances from leading vendors among the thousands of certified, open source, and community software applications and developer services— all pre-configured for Microsoft Azure. "/>
            </p:cNvPr>
            <p:cNvSpPr/>
            <p:nvPr/>
          </p:nvSpPr>
          <p:spPr>
            <a:xfrm>
              <a:off x="5992893" y="2566460"/>
              <a:ext cx="832002" cy="870238"/>
            </a:xfrm>
            <a:prstGeom prst="rect">
              <a:avLst/>
            </a:prstGeom>
            <a:solidFill>
              <a:schemeClr val="bg1"/>
            </a:solidFill>
            <a:ln w="28575">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defTabSz="932418">
                <a:defRPr/>
              </a:pPr>
              <a:r>
                <a:rPr lang="en-US" sz="1122" kern="0" dirty="0">
                  <a:solidFill>
                    <a:sysClr val="windowText" lastClr="000000"/>
                  </a:solidFill>
                  <a:latin typeface="Calibri" panose="020F0502020204030204"/>
                </a:rPr>
                <a:t>Security Appliances</a:t>
              </a:r>
            </a:p>
          </p:txBody>
        </p:sp>
        <p:grpSp>
          <p:nvGrpSpPr>
            <p:cNvPr id="160" name="Group 159"/>
            <p:cNvGrpSpPr/>
            <p:nvPr/>
          </p:nvGrpSpPr>
          <p:grpSpPr>
            <a:xfrm>
              <a:off x="6085149" y="2597312"/>
              <a:ext cx="167900" cy="207184"/>
              <a:chOff x="6268619" y="2986553"/>
              <a:chExt cx="207210" cy="255692"/>
            </a:xfrm>
          </p:grpSpPr>
          <p:pic>
            <p:nvPicPr>
              <p:cNvPr id="191" name="Picture 3"/>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268619" y="2986553"/>
                <a:ext cx="207210" cy="255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2" name="Group 191"/>
              <p:cNvGrpSpPr/>
              <p:nvPr/>
            </p:nvGrpSpPr>
            <p:grpSpPr bwMode="black">
              <a:xfrm>
                <a:off x="6293247" y="3108890"/>
                <a:ext cx="146479" cy="89200"/>
                <a:chOff x="10387012" y="4179358"/>
                <a:chExt cx="974726" cy="593725"/>
              </a:xfrm>
              <a:solidFill>
                <a:schemeClr val="tx1"/>
              </a:solidFill>
            </p:grpSpPr>
            <p:sp>
              <p:nvSpPr>
                <p:cNvPr id="193" name="Freeform 26"/>
                <p:cNvSpPr>
                  <a:spLocks/>
                </p:cNvSpPr>
                <p:nvPr/>
              </p:nvSpPr>
              <p:spPr bwMode="black">
                <a:xfrm>
                  <a:off x="10506075" y="4258733"/>
                  <a:ext cx="706438" cy="514350"/>
                </a:xfrm>
                <a:custGeom>
                  <a:avLst/>
                  <a:gdLst>
                    <a:gd name="T0" fmla="*/ 183 w 188"/>
                    <a:gd name="T1" fmla="*/ 84 h 137"/>
                    <a:gd name="T2" fmla="*/ 104 w 188"/>
                    <a:gd name="T3" fmla="*/ 27 h 137"/>
                    <a:gd name="T4" fmla="*/ 86 w 188"/>
                    <a:gd name="T5" fmla="*/ 19 h 137"/>
                    <a:gd name="T6" fmla="*/ 59 w 188"/>
                    <a:gd name="T7" fmla="*/ 34 h 137"/>
                    <a:gd name="T8" fmla="*/ 56 w 188"/>
                    <a:gd name="T9" fmla="*/ 36 h 137"/>
                    <a:gd name="T10" fmla="*/ 43 w 188"/>
                    <a:gd name="T11" fmla="*/ 38 h 137"/>
                    <a:gd name="T12" fmla="*/ 43 w 188"/>
                    <a:gd name="T13" fmla="*/ 38 h 137"/>
                    <a:gd name="T14" fmla="*/ 26 w 188"/>
                    <a:gd name="T15" fmla="*/ 27 h 137"/>
                    <a:gd name="T16" fmla="*/ 24 w 188"/>
                    <a:gd name="T17" fmla="*/ 14 h 137"/>
                    <a:gd name="T18" fmla="*/ 31 w 188"/>
                    <a:gd name="T19" fmla="*/ 0 h 137"/>
                    <a:gd name="T20" fmla="*/ 21 w 188"/>
                    <a:gd name="T21" fmla="*/ 0 h 137"/>
                    <a:gd name="T22" fmla="*/ 1 w 188"/>
                    <a:gd name="T23" fmla="*/ 79 h 137"/>
                    <a:gd name="T24" fmla="*/ 4 w 188"/>
                    <a:gd name="T25" fmla="*/ 80 h 137"/>
                    <a:gd name="T26" fmla="*/ 16 w 188"/>
                    <a:gd name="T27" fmla="*/ 70 h 137"/>
                    <a:gd name="T28" fmla="*/ 22 w 188"/>
                    <a:gd name="T29" fmla="*/ 70 h 137"/>
                    <a:gd name="T30" fmla="*/ 32 w 188"/>
                    <a:gd name="T31" fmla="*/ 74 h 137"/>
                    <a:gd name="T32" fmla="*/ 43 w 188"/>
                    <a:gd name="T33" fmla="*/ 72 h 137"/>
                    <a:gd name="T34" fmla="*/ 44 w 188"/>
                    <a:gd name="T35" fmla="*/ 72 h 137"/>
                    <a:gd name="T36" fmla="*/ 53 w 188"/>
                    <a:gd name="T37" fmla="*/ 76 h 137"/>
                    <a:gd name="T38" fmla="*/ 65 w 188"/>
                    <a:gd name="T39" fmla="*/ 74 h 137"/>
                    <a:gd name="T40" fmla="*/ 67 w 188"/>
                    <a:gd name="T41" fmla="*/ 74 h 137"/>
                    <a:gd name="T42" fmla="*/ 80 w 188"/>
                    <a:gd name="T43" fmla="*/ 88 h 137"/>
                    <a:gd name="T44" fmla="*/ 83 w 188"/>
                    <a:gd name="T45" fmla="*/ 88 h 137"/>
                    <a:gd name="T46" fmla="*/ 85 w 188"/>
                    <a:gd name="T47" fmla="*/ 89 h 137"/>
                    <a:gd name="T48" fmla="*/ 99 w 188"/>
                    <a:gd name="T49" fmla="*/ 108 h 137"/>
                    <a:gd name="T50" fmla="*/ 99 w 188"/>
                    <a:gd name="T51" fmla="*/ 110 h 137"/>
                    <a:gd name="T52" fmla="*/ 96 w 188"/>
                    <a:gd name="T53" fmla="*/ 124 h 137"/>
                    <a:gd name="T54" fmla="*/ 114 w 188"/>
                    <a:gd name="T55" fmla="*/ 137 h 137"/>
                    <a:gd name="T56" fmla="*/ 123 w 188"/>
                    <a:gd name="T57" fmla="*/ 132 h 137"/>
                    <a:gd name="T58" fmla="*/ 124 w 188"/>
                    <a:gd name="T59" fmla="*/ 124 h 137"/>
                    <a:gd name="T60" fmla="*/ 108 w 188"/>
                    <a:gd name="T61" fmla="*/ 112 h 137"/>
                    <a:gd name="T62" fmla="*/ 107 w 188"/>
                    <a:gd name="T63" fmla="*/ 109 h 137"/>
                    <a:gd name="T64" fmla="*/ 110 w 188"/>
                    <a:gd name="T65" fmla="*/ 109 h 137"/>
                    <a:gd name="T66" fmla="*/ 136 w 188"/>
                    <a:gd name="T67" fmla="*/ 127 h 137"/>
                    <a:gd name="T68" fmla="*/ 145 w 188"/>
                    <a:gd name="T69" fmla="*/ 123 h 137"/>
                    <a:gd name="T70" fmla="*/ 147 w 188"/>
                    <a:gd name="T71" fmla="*/ 114 h 137"/>
                    <a:gd name="T72" fmla="*/ 117 w 188"/>
                    <a:gd name="T73" fmla="*/ 93 h 137"/>
                    <a:gd name="T74" fmla="*/ 117 w 188"/>
                    <a:gd name="T75" fmla="*/ 90 h 137"/>
                    <a:gd name="T76" fmla="*/ 120 w 188"/>
                    <a:gd name="T77" fmla="*/ 89 h 137"/>
                    <a:gd name="T78" fmla="*/ 156 w 188"/>
                    <a:gd name="T79" fmla="*/ 116 h 137"/>
                    <a:gd name="T80" fmla="*/ 165 w 188"/>
                    <a:gd name="T81" fmla="*/ 111 h 137"/>
                    <a:gd name="T82" fmla="*/ 167 w 188"/>
                    <a:gd name="T83" fmla="*/ 102 h 137"/>
                    <a:gd name="T84" fmla="*/ 137 w 188"/>
                    <a:gd name="T85" fmla="*/ 81 h 137"/>
                    <a:gd name="T86" fmla="*/ 136 w 188"/>
                    <a:gd name="T87" fmla="*/ 78 h 137"/>
                    <a:gd name="T88" fmla="*/ 139 w 188"/>
                    <a:gd name="T89" fmla="*/ 77 h 137"/>
                    <a:gd name="T90" fmla="*/ 176 w 188"/>
                    <a:gd name="T91" fmla="*/ 104 h 137"/>
                    <a:gd name="T92" fmla="*/ 185 w 188"/>
                    <a:gd name="T93" fmla="*/ 99 h 137"/>
                    <a:gd name="T94" fmla="*/ 183 w 188"/>
                    <a:gd name="T95" fmla="*/ 8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8" h="137">
                      <a:moveTo>
                        <a:pt x="183" y="84"/>
                      </a:moveTo>
                      <a:cubicBezTo>
                        <a:pt x="104" y="27"/>
                        <a:pt x="104" y="27"/>
                        <a:pt x="104" y="27"/>
                      </a:cubicBezTo>
                      <a:cubicBezTo>
                        <a:pt x="86" y="19"/>
                        <a:pt x="86" y="19"/>
                        <a:pt x="86" y="19"/>
                      </a:cubicBezTo>
                      <a:cubicBezTo>
                        <a:pt x="59" y="34"/>
                        <a:pt x="59" y="34"/>
                        <a:pt x="59" y="34"/>
                      </a:cubicBezTo>
                      <a:cubicBezTo>
                        <a:pt x="56" y="36"/>
                        <a:pt x="56" y="36"/>
                        <a:pt x="56" y="36"/>
                      </a:cubicBezTo>
                      <a:cubicBezTo>
                        <a:pt x="52" y="38"/>
                        <a:pt x="47" y="39"/>
                        <a:pt x="43" y="38"/>
                      </a:cubicBezTo>
                      <a:cubicBezTo>
                        <a:pt x="43" y="38"/>
                        <a:pt x="43" y="38"/>
                        <a:pt x="43" y="38"/>
                      </a:cubicBezTo>
                      <a:cubicBezTo>
                        <a:pt x="36" y="38"/>
                        <a:pt x="30" y="34"/>
                        <a:pt x="26" y="27"/>
                      </a:cubicBezTo>
                      <a:cubicBezTo>
                        <a:pt x="24" y="23"/>
                        <a:pt x="23" y="19"/>
                        <a:pt x="24" y="14"/>
                      </a:cubicBezTo>
                      <a:cubicBezTo>
                        <a:pt x="24" y="9"/>
                        <a:pt x="27" y="4"/>
                        <a:pt x="31" y="0"/>
                      </a:cubicBezTo>
                      <a:cubicBezTo>
                        <a:pt x="25" y="0"/>
                        <a:pt x="21" y="0"/>
                        <a:pt x="21" y="0"/>
                      </a:cubicBezTo>
                      <a:cubicBezTo>
                        <a:pt x="21" y="0"/>
                        <a:pt x="0" y="40"/>
                        <a:pt x="1" y="79"/>
                      </a:cubicBezTo>
                      <a:cubicBezTo>
                        <a:pt x="4" y="80"/>
                        <a:pt x="4" y="80"/>
                        <a:pt x="4" y="80"/>
                      </a:cubicBezTo>
                      <a:cubicBezTo>
                        <a:pt x="6" y="75"/>
                        <a:pt x="10" y="72"/>
                        <a:pt x="16" y="70"/>
                      </a:cubicBezTo>
                      <a:cubicBezTo>
                        <a:pt x="18" y="70"/>
                        <a:pt x="20" y="70"/>
                        <a:pt x="22" y="70"/>
                      </a:cubicBezTo>
                      <a:cubicBezTo>
                        <a:pt x="25" y="70"/>
                        <a:pt x="29" y="72"/>
                        <a:pt x="32" y="74"/>
                      </a:cubicBezTo>
                      <a:cubicBezTo>
                        <a:pt x="35" y="72"/>
                        <a:pt x="39" y="71"/>
                        <a:pt x="43" y="72"/>
                      </a:cubicBezTo>
                      <a:cubicBezTo>
                        <a:pt x="43" y="72"/>
                        <a:pt x="44" y="72"/>
                        <a:pt x="44" y="72"/>
                      </a:cubicBezTo>
                      <a:cubicBezTo>
                        <a:pt x="48" y="72"/>
                        <a:pt x="51" y="74"/>
                        <a:pt x="53" y="76"/>
                      </a:cubicBezTo>
                      <a:cubicBezTo>
                        <a:pt x="56" y="74"/>
                        <a:pt x="60" y="73"/>
                        <a:pt x="65" y="74"/>
                      </a:cubicBezTo>
                      <a:cubicBezTo>
                        <a:pt x="65" y="74"/>
                        <a:pt x="66" y="74"/>
                        <a:pt x="67" y="74"/>
                      </a:cubicBezTo>
                      <a:cubicBezTo>
                        <a:pt x="74" y="76"/>
                        <a:pt x="79" y="81"/>
                        <a:pt x="80" y="88"/>
                      </a:cubicBezTo>
                      <a:cubicBezTo>
                        <a:pt x="81" y="88"/>
                        <a:pt x="82" y="88"/>
                        <a:pt x="83" y="88"/>
                      </a:cubicBezTo>
                      <a:cubicBezTo>
                        <a:pt x="84" y="88"/>
                        <a:pt x="84" y="88"/>
                        <a:pt x="85" y="89"/>
                      </a:cubicBezTo>
                      <a:cubicBezTo>
                        <a:pt x="94" y="91"/>
                        <a:pt x="100" y="99"/>
                        <a:pt x="99" y="108"/>
                      </a:cubicBezTo>
                      <a:cubicBezTo>
                        <a:pt x="99" y="109"/>
                        <a:pt x="99" y="110"/>
                        <a:pt x="99" y="110"/>
                      </a:cubicBezTo>
                      <a:cubicBezTo>
                        <a:pt x="96" y="124"/>
                        <a:pt x="96" y="124"/>
                        <a:pt x="96" y="124"/>
                      </a:cubicBezTo>
                      <a:cubicBezTo>
                        <a:pt x="114" y="137"/>
                        <a:pt x="114" y="137"/>
                        <a:pt x="114" y="137"/>
                      </a:cubicBezTo>
                      <a:cubicBezTo>
                        <a:pt x="117" y="137"/>
                        <a:pt x="120" y="135"/>
                        <a:pt x="123" y="132"/>
                      </a:cubicBezTo>
                      <a:cubicBezTo>
                        <a:pt x="124" y="130"/>
                        <a:pt x="125" y="127"/>
                        <a:pt x="124" y="124"/>
                      </a:cubicBezTo>
                      <a:cubicBezTo>
                        <a:pt x="108" y="112"/>
                        <a:pt x="108" y="112"/>
                        <a:pt x="108" y="112"/>
                      </a:cubicBezTo>
                      <a:cubicBezTo>
                        <a:pt x="107" y="111"/>
                        <a:pt x="107" y="110"/>
                        <a:pt x="107" y="109"/>
                      </a:cubicBezTo>
                      <a:cubicBezTo>
                        <a:pt x="108" y="108"/>
                        <a:pt x="109" y="108"/>
                        <a:pt x="110" y="109"/>
                      </a:cubicBezTo>
                      <a:cubicBezTo>
                        <a:pt x="136" y="127"/>
                        <a:pt x="136" y="127"/>
                        <a:pt x="136" y="127"/>
                      </a:cubicBezTo>
                      <a:cubicBezTo>
                        <a:pt x="140" y="127"/>
                        <a:pt x="143" y="126"/>
                        <a:pt x="145" y="123"/>
                      </a:cubicBezTo>
                      <a:cubicBezTo>
                        <a:pt x="147" y="120"/>
                        <a:pt x="147" y="117"/>
                        <a:pt x="147" y="114"/>
                      </a:cubicBezTo>
                      <a:cubicBezTo>
                        <a:pt x="117" y="93"/>
                        <a:pt x="117" y="93"/>
                        <a:pt x="117" y="93"/>
                      </a:cubicBezTo>
                      <a:cubicBezTo>
                        <a:pt x="116" y="92"/>
                        <a:pt x="116" y="91"/>
                        <a:pt x="117" y="90"/>
                      </a:cubicBezTo>
                      <a:cubicBezTo>
                        <a:pt x="117" y="89"/>
                        <a:pt x="119" y="89"/>
                        <a:pt x="120" y="89"/>
                      </a:cubicBezTo>
                      <a:cubicBezTo>
                        <a:pt x="156" y="116"/>
                        <a:pt x="156" y="116"/>
                        <a:pt x="156" y="116"/>
                      </a:cubicBezTo>
                      <a:cubicBezTo>
                        <a:pt x="159" y="116"/>
                        <a:pt x="163" y="114"/>
                        <a:pt x="165" y="111"/>
                      </a:cubicBezTo>
                      <a:cubicBezTo>
                        <a:pt x="167" y="108"/>
                        <a:pt x="167" y="105"/>
                        <a:pt x="167" y="102"/>
                      </a:cubicBezTo>
                      <a:cubicBezTo>
                        <a:pt x="137" y="81"/>
                        <a:pt x="137" y="81"/>
                        <a:pt x="137" y="81"/>
                      </a:cubicBezTo>
                      <a:cubicBezTo>
                        <a:pt x="136" y="80"/>
                        <a:pt x="136" y="79"/>
                        <a:pt x="136" y="78"/>
                      </a:cubicBezTo>
                      <a:cubicBezTo>
                        <a:pt x="137" y="77"/>
                        <a:pt x="138" y="76"/>
                        <a:pt x="139" y="77"/>
                      </a:cubicBezTo>
                      <a:cubicBezTo>
                        <a:pt x="176" y="104"/>
                        <a:pt x="176" y="104"/>
                        <a:pt x="176" y="104"/>
                      </a:cubicBezTo>
                      <a:cubicBezTo>
                        <a:pt x="180" y="104"/>
                        <a:pt x="183" y="102"/>
                        <a:pt x="185" y="99"/>
                      </a:cubicBezTo>
                      <a:cubicBezTo>
                        <a:pt x="188" y="94"/>
                        <a:pt x="187" y="87"/>
                        <a:pt x="183" y="84"/>
                      </a:cubicBezTo>
                      <a:close/>
                    </a:path>
                  </a:pathLst>
                </a:custGeom>
                <a:grpFill/>
                <a:ln>
                  <a:noFill/>
                </a:ln>
              </p:spPr>
              <p:txBody>
                <a:bodyPr vert="horz" wrap="square" lIns="124296" tIns="62148" rIns="124296" bIns="62148" numCol="1" anchor="t" anchorCtr="0" compatLnSpc="1">
                  <a:prstTxWarp prst="textNoShape">
                    <a:avLst/>
                  </a:prstTxWarp>
                </a:bodyPr>
                <a:lstStyle/>
                <a:p>
                  <a:pPr defTabSz="621457">
                    <a:defRPr/>
                  </a:pPr>
                  <a:endParaRPr lang="en-US" sz="2174" kern="0">
                    <a:solidFill>
                      <a:srgbClr val="FFFFFF"/>
                    </a:solidFill>
                    <a:latin typeface="Calibri" panose="020F0502020204030204"/>
                  </a:endParaRPr>
                </a:p>
              </p:txBody>
            </p:sp>
            <p:sp>
              <p:nvSpPr>
                <p:cNvPr id="194" name="Freeform 27"/>
                <p:cNvSpPr>
                  <a:spLocks/>
                </p:cNvSpPr>
                <p:nvPr/>
              </p:nvSpPr>
              <p:spPr bwMode="black">
                <a:xfrm>
                  <a:off x="10615612" y="4179358"/>
                  <a:ext cx="657225" cy="376238"/>
                </a:xfrm>
                <a:custGeom>
                  <a:avLst/>
                  <a:gdLst>
                    <a:gd name="T0" fmla="*/ 127 w 175"/>
                    <a:gd name="T1" fmla="*/ 31 h 100"/>
                    <a:gd name="T2" fmla="*/ 119 w 175"/>
                    <a:gd name="T3" fmla="*/ 28 h 100"/>
                    <a:gd name="T4" fmla="*/ 62 w 175"/>
                    <a:gd name="T5" fmla="*/ 2 h 100"/>
                    <a:gd name="T6" fmla="*/ 49 w 175"/>
                    <a:gd name="T7" fmla="*/ 3 h 100"/>
                    <a:gd name="T8" fmla="*/ 26 w 175"/>
                    <a:gd name="T9" fmla="*/ 16 h 100"/>
                    <a:gd name="T10" fmla="*/ 9 w 175"/>
                    <a:gd name="T11" fmla="*/ 25 h 100"/>
                    <a:gd name="T12" fmla="*/ 4 w 175"/>
                    <a:gd name="T13" fmla="*/ 45 h 100"/>
                    <a:gd name="T14" fmla="*/ 15 w 175"/>
                    <a:gd name="T15" fmla="*/ 52 h 100"/>
                    <a:gd name="T16" fmla="*/ 23 w 175"/>
                    <a:gd name="T17" fmla="*/ 50 h 100"/>
                    <a:gd name="T18" fmla="*/ 23 w 175"/>
                    <a:gd name="T19" fmla="*/ 50 h 100"/>
                    <a:gd name="T20" fmla="*/ 57 w 175"/>
                    <a:gd name="T21" fmla="*/ 32 h 100"/>
                    <a:gd name="T22" fmla="*/ 79 w 175"/>
                    <a:gd name="T23" fmla="*/ 42 h 100"/>
                    <a:gd name="T24" fmla="*/ 109 w 175"/>
                    <a:gd name="T25" fmla="*/ 64 h 100"/>
                    <a:gd name="T26" fmla="*/ 158 w 175"/>
                    <a:gd name="T27" fmla="*/ 99 h 100"/>
                    <a:gd name="T28" fmla="*/ 159 w 175"/>
                    <a:gd name="T29" fmla="*/ 100 h 100"/>
                    <a:gd name="T30" fmla="*/ 173 w 175"/>
                    <a:gd name="T31" fmla="*/ 97 h 100"/>
                    <a:gd name="T32" fmla="*/ 154 w 175"/>
                    <a:gd name="T33" fmla="*/ 29 h 100"/>
                    <a:gd name="T34" fmla="*/ 127 w 175"/>
                    <a:gd name="T35" fmla="*/ 3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100">
                      <a:moveTo>
                        <a:pt x="127" y="31"/>
                      </a:moveTo>
                      <a:cubicBezTo>
                        <a:pt x="125" y="31"/>
                        <a:pt x="122" y="30"/>
                        <a:pt x="119" y="28"/>
                      </a:cubicBezTo>
                      <a:cubicBezTo>
                        <a:pt x="62" y="2"/>
                        <a:pt x="62" y="2"/>
                        <a:pt x="62" y="2"/>
                      </a:cubicBezTo>
                      <a:cubicBezTo>
                        <a:pt x="58" y="0"/>
                        <a:pt x="53" y="1"/>
                        <a:pt x="49" y="3"/>
                      </a:cubicBezTo>
                      <a:cubicBezTo>
                        <a:pt x="26" y="16"/>
                        <a:pt x="26" y="16"/>
                        <a:pt x="26" y="16"/>
                      </a:cubicBezTo>
                      <a:cubicBezTo>
                        <a:pt x="9" y="25"/>
                        <a:pt x="9" y="25"/>
                        <a:pt x="9" y="25"/>
                      </a:cubicBezTo>
                      <a:cubicBezTo>
                        <a:pt x="2" y="29"/>
                        <a:pt x="0" y="38"/>
                        <a:pt x="4" y="45"/>
                      </a:cubicBezTo>
                      <a:cubicBezTo>
                        <a:pt x="6" y="49"/>
                        <a:pt x="10" y="52"/>
                        <a:pt x="15" y="52"/>
                      </a:cubicBezTo>
                      <a:cubicBezTo>
                        <a:pt x="18" y="52"/>
                        <a:pt x="21" y="52"/>
                        <a:pt x="23" y="50"/>
                      </a:cubicBezTo>
                      <a:cubicBezTo>
                        <a:pt x="23" y="50"/>
                        <a:pt x="23" y="50"/>
                        <a:pt x="23" y="50"/>
                      </a:cubicBezTo>
                      <a:cubicBezTo>
                        <a:pt x="57" y="32"/>
                        <a:pt x="57" y="32"/>
                        <a:pt x="57" y="32"/>
                      </a:cubicBezTo>
                      <a:cubicBezTo>
                        <a:pt x="79" y="42"/>
                        <a:pt x="79" y="42"/>
                        <a:pt x="79" y="42"/>
                      </a:cubicBezTo>
                      <a:cubicBezTo>
                        <a:pt x="109" y="64"/>
                        <a:pt x="109" y="64"/>
                        <a:pt x="109" y="64"/>
                      </a:cubicBezTo>
                      <a:cubicBezTo>
                        <a:pt x="158" y="99"/>
                        <a:pt x="158" y="99"/>
                        <a:pt x="158" y="99"/>
                      </a:cubicBezTo>
                      <a:cubicBezTo>
                        <a:pt x="158" y="99"/>
                        <a:pt x="159" y="100"/>
                        <a:pt x="159" y="100"/>
                      </a:cubicBezTo>
                      <a:cubicBezTo>
                        <a:pt x="173" y="97"/>
                        <a:pt x="173" y="97"/>
                        <a:pt x="173" y="97"/>
                      </a:cubicBezTo>
                      <a:cubicBezTo>
                        <a:pt x="175" y="51"/>
                        <a:pt x="154" y="29"/>
                        <a:pt x="154" y="29"/>
                      </a:cubicBezTo>
                      <a:cubicBezTo>
                        <a:pt x="154" y="29"/>
                        <a:pt x="133" y="33"/>
                        <a:pt x="127" y="31"/>
                      </a:cubicBezTo>
                      <a:close/>
                    </a:path>
                  </a:pathLst>
                </a:custGeom>
                <a:grpFill/>
                <a:ln>
                  <a:noFill/>
                </a:ln>
              </p:spPr>
              <p:txBody>
                <a:bodyPr vert="horz" wrap="square" lIns="124296" tIns="62148" rIns="124296" bIns="62148" numCol="1" anchor="t" anchorCtr="0" compatLnSpc="1">
                  <a:prstTxWarp prst="textNoShape">
                    <a:avLst/>
                  </a:prstTxWarp>
                </a:bodyPr>
                <a:lstStyle/>
                <a:p>
                  <a:pPr defTabSz="621457">
                    <a:defRPr/>
                  </a:pPr>
                  <a:endParaRPr lang="en-US" sz="2174" kern="0">
                    <a:solidFill>
                      <a:srgbClr val="FFFFFF"/>
                    </a:solidFill>
                    <a:latin typeface="Calibri" panose="020F0502020204030204"/>
                  </a:endParaRPr>
                </a:p>
              </p:txBody>
            </p:sp>
            <p:sp>
              <p:nvSpPr>
                <p:cNvPr id="195" name="Freeform 28"/>
                <p:cNvSpPr>
                  <a:spLocks/>
                </p:cNvSpPr>
                <p:nvPr/>
              </p:nvSpPr>
              <p:spPr bwMode="black">
                <a:xfrm>
                  <a:off x="10536237" y="4544483"/>
                  <a:ext cx="319088" cy="220663"/>
                </a:xfrm>
                <a:custGeom>
                  <a:avLst/>
                  <a:gdLst>
                    <a:gd name="T0" fmla="*/ 76 w 85"/>
                    <a:gd name="T1" fmla="*/ 20 h 59"/>
                    <a:gd name="T2" fmla="*/ 64 w 85"/>
                    <a:gd name="T3" fmla="*/ 25 h 59"/>
                    <a:gd name="T4" fmla="*/ 65 w 85"/>
                    <a:gd name="T5" fmla="*/ 18 h 59"/>
                    <a:gd name="T6" fmla="*/ 57 w 85"/>
                    <a:gd name="T7" fmla="*/ 5 h 59"/>
                    <a:gd name="T8" fmla="*/ 44 w 85"/>
                    <a:gd name="T9" fmla="*/ 13 h 59"/>
                    <a:gd name="T10" fmla="*/ 44 w 85"/>
                    <a:gd name="T11" fmla="*/ 14 h 59"/>
                    <a:gd name="T12" fmla="*/ 35 w 85"/>
                    <a:gd name="T13" fmla="*/ 3 h 59"/>
                    <a:gd name="T14" fmla="*/ 23 w 85"/>
                    <a:gd name="T15" fmla="*/ 10 h 59"/>
                    <a:gd name="T16" fmla="*/ 23 w 85"/>
                    <a:gd name="T17" fmla="*/ 10 h 59"/>
                    <a:gd name="T18" fmla="*/ 10 w 85"/>
                    <a:gd name="T19" fmla="*/ 1 h 59"/>
                    <a:gd name="T20" fmla="*/ 1 w 85"/>
                    <a:gd name="T21" fmla="*/ 14 h 59"/>
                    <a:gd name="T22" fmla="*/ 4 w 85"/>
                    <a:gd name="T23" fmla="*/ 28 h 59"/>
                    <a:gd name="T24" fmla="*/ 14 w 85"/>
                    <a:gd name="T25" fmla="*/ 36 h 59"/>
                    <a:gd name="T26" fmla="*/ 17 w 85"/>
                    <a:gd name="T27" fmla="*/ 36 h 59"/>
                    <a:gd name="T28" fmla="*/ 19 w 85"/>
                    <a:gd name="T29" fmla="*/ 35 h 59"/>
                    <a:gd name="T30" fmla="*/ 27 w 85"/>
                    <a:gd name="T31" fmla="*/ 43 h 59"/>
                    <a:gd name="T32" fmla="*/ 28 w 85"/>
                    <a:gd name="T33" fmla="*/ 43 h 59"/>
                    <a:gd name="T34" fmla="*/ 39 w 85"/>
                    <a:gd name="T35" fmla="*/ 38 h 59"/>
                    <a:gd name="T36" fmla="*/ 38 w 85"/>
                    <a:gd name="T37" fmla="*/ 39 h 59"/>
                    <a:gd name="T38" fmla="*/ 47 w 85"/>
                    <a:gd name="T39" fmla="*/ 52 h 59"/>
                    <a:gd name="T40" fmla="*/ 48 w 85"/>
                    <a:gd name="T41" fmla="*/ 52 h 59"/>
                    <a:gd name="T42" fmla="*/ 58 w 85"/>
                    <a:gd name="T43" fmla="*/ 47 h 59"/>
                    <a:gd name="T44" fmla="*/ 67 w 85"/>
                    <a:gd name="T45" fmla="*/ 59 h 59"/>
                    <a:gd name="T46" fmla="*/ 68 w 85"/>
                    <a:gd name="T47" fmla="*/ 59 h 59"/>
                    <a:gd name="T48" fmla="*/ 80 w 85"/>
                    <a:gd name="T49" fmla="*/ 50 h 59"/>
                    <a:gd name="T50" fmla="*/ 84 w 85"/>
                    <a:gd name="T51" fmla="*/ 33 h 59"/>
                    <a:gd name="T52" fmla="*/ 76 w 85"/>
                    <a:gd name="T53"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 h="59">
                      <a:moveTo>
                        <a:pt x="76" y="20"/>
                      </a:moveTo>
                      <a:cubicBezTo>
                        <a:pt x="71" y="19"/>
                        <a:pt x="66" y="21"/>
                        <a:pt x="64" y="25"/>
                      </a:cubicBezTo>
                      <a:cubicBezTo>
                        <a:pt x="65" y="18"/>
                        <a:pt x="65" y="18"/>
                        <a:pt x="65" y="18"/>
                      </a:cubicBezTo>
                      <a:cubicBezTo>
                        <a:pt x="67" y="12"/>
                        <a:pt x="63" y="6"/>
                        <a:pt x="57" y="5"/>
                      </a:cubicBezTo>
                      <a:cubicBezTo>
                        <a:pt x="51" y="4"/>
                        <a:pt x="45" y="7"/>
                        <a:pt x="44" y="13"/>
                      </a:cubicBezTo>
                      <a:cubicBezTo>
                        <a:pt x="44" y="14"/>
                        <a:pt x="44" y="14"/>
                        <a:pt x="44" y="14"/>
                      </a:cubicBezTo>
                      <a:cubicBezTo>
                        <a:pt x="44" y="9"/>
                        <a:pt x="40" y="4"/>
                        <a:pt x="35" y="3"/>
                      </a:cubicBezTo>
                      <a:cubicBezTo>
                        <a:pt x="30" y="2"/>
                        <a:pt x="24" y="5"/>
                        <a:pt x="23" y="10"/>
                      </a:cubicBezTo>
                      <a:cubicBezTo>
                        <a:pt x="23" y="10"/>
                        <a:pt x="23" y="10"/>
                        <a:pt x="23" y="10"/>
                      </a:cubicBezTo>
                      <a:cubicBezTo>
                        <a:pt x="21" y="4"/>
                        <a:pt x="15" y="0"/>
                        <a:pt x="10" y="1"/>
                      </a:cubicBezTo>
                      <a:cubicBezTo>
                        <a:pt x="4" y="3"/>
                        <a:pt x="0" y="8"/>
                        <a:pt x="1" y="14"/>
                      </a:cubicBezTo>
                      <a:cubicBezTo>
                        <a:pt x="4" y="28"/>
                        <a:pt x="4" y="28"/>
                        <a:pt x="4" y="28"/>
                      </a:cubicBezTo>
                      <a:cubicBezTo>
                        <a:pt x="5" y="32"/>
                        <a:pt x="9" y="36"/>
                        <a:pt x="14" y="36"/>
                      </a:cubicBezTo>
                      <a:cubicBezTo>
                        <a:pt x="15" y="36"/>
                        <a:pt x="16" y="36"/>
                        <a:pt x="17" y="36"/>
                      </a:cubicBezTo>
                      <a:cubicBezTo>
                        <a:pt x="18" y="36"/>
                        <a:pt x="18" y="36"/>
                        <a:pt x="19" y="35"/>
                      </a:cubicBezTo>
                      <a:cubicBezTo>
                        <a:pt x="20" y="39"/>
                        <a:pt x="23" y="42"/>
                        <a:pt x="27" y="43"/>
                      </a:cubicBezTo>
                      <a:cubicBezTo>
                        <a:pt x="28" y="43"/>
                        <a:pt x="28" y="43"/>
                        <a:pt x="28" y="43"/>
                      </a:cubicBezTo>
                      <a:cubicBezTo>
                        <a:pt x="32" y="43"/>
                        <a:pt x="36" y="41"/>
                        <a:pt x="39" y="38"/>
                      </a:cubicBezTo>
                      <a:cubicBezTo>
                        <a:pt x="38" y="39"/>
                        <a:pt x="38" y="39"/>
                        <a:pt x="38" y="39"/>
                      </a:cubicBezTo>
                      <a:cubicBezTo>
                        <a:pt x="37" y="44"/>
                        <a:pt x="41" y="50"/>
                        <a:pt x="47" y="52"/>
                      </a:cubicBezTo>
                      <a:cubicBezTo>
                        <a:pt x="47" y="52"/>
                        <a:pt x="47" y="52"/>
                        <a:pt x="48" y="52"/>
                      </a:cubicBezTo>
                      <a:cubicBezTo>
                        <a:pt x="52" y="52"/>
                        <a:pt x="56" y="50"/>
                        <a:pt x="58" y="47"/>
                      </a:cubicBezTo>
                      <a:cubicBezTo>
                        <a:pt x="58" y="52"/>
                        <a:pt x="61" y="57"/>
                        <a:pt x="67" y="59"/>
                      </a:cubicBezTo>
                      <a:cubicBezTo>
                        <a:pt x="67" y="59"/>
                        <a:pt x="67" y="59"/>
                        <a:pt x="68" y="59"/>
                      </a:cubicBezTo>
                      <a:cubicBezTo>
                        <a:pt x="73" y="59"/>
                        <a:pt x="78" y="56"/>
                        <a:pt x="80" y="50"/>
                      </a:cubicBezTo>
                      <a:cubicBezTo>
                        <a:pt x="84" y="33"/>
                        <a:pt x="84" y="33"/>
                        <a:pt x="84" y="33"/>
                      </a:cubicBezTo>
                      <a:cubicBezTo>
                        <a:pt x="85" y="27"/>
                        <a:pt x="81" y="21"/>
                        <a:pt x="76" y="20"/>
                      </a:cubicBezTo>
                      <a:close/>
                    </a:path>
                  </a:pathLst>
                </a:custGeom>
                <a:grpFill/>
                <a:ln>
                  <a:noFill/>
                </a:ln>
              </p:spPr>
              <p:txBody>
                <a:bodyPr vert="horz" wrap="square" lIns="124296" tIns="62148" rIns="124296" bIns="62148" numCol="1" anchor="t" anchorCtr="0" compatLnSpc="1">
                  <a:prstTxWarp prst="textNoShape">
                    <a:avLst/>
                  </a:prstTxWarp>
                </a:bodyPr>
                <a:lstStyle/>
                <a:p>
                  <a:pPr defTabSz="621457">
                    <a:defRPr/>
                  </a:pPr>
                  <a:endParaRPr lang="en-US" sz="2174" kern="0">
                    <a:solidFill>
                      <a:srgbClr val="FFFFFF"/>
                    </a:solidFill>
                    <a:latin typeface="Calibri" panose="020F0502020204030204"/>
                  </a:endParaRPr>
                </a:p>
              </p:txBody>
            </p:sp>
            <p:sp>
              <p:nvSpPr>
                <p:cNvPr id="196" name="Freeform 29"/>
                <p:cNvSpPr>
                  <a:spLocks/>
                </p:cNvSpPr>
                <p:nvPr/>
              </p:nvSpPr>
              <p:spPr bwMode="black">
                <a:xfrm>
                  <a:off x="11207750" y="4239683"/>
                  <a:ext cx="153988" cy="319088"/>
                </a:xfrm>
                <a:custGeom>
                  <a:avLst/>
                  <a:gdLst>
                    <a:gd name="T0" fmla="*/ 41 w 41"/>
                    <a:gd name="T1" fmla="*/ 77 h 85"/>
                    <a:gd name="T2" fmla="*/ 33 w 41"/>
                    <a:gd name="T3" fmla="*/ 7 h 85"/>
                    <a:gd name="T4" fmla="*/ 24 w 41"/>
                    <a:gd name="T5" fmla="*/ 1 h 85"/>
                    <a:gd name="T6" fmla="*/ 0 w 41"/>
                    <a:gd name="T7" fmla="*/ 7 h 85"/>
                    <a:gd name="T8" fmla="*/ 22 w 41"/>
                    <a:gd name="T9" fmla="*/ 85 h 85"/>
                    <a:gd name="T10" fmla="*/ 33 w 41"/>
                    <a:gd name="T11" fmla="*/ 85 h 85"/>
                    <a:gd name="T12" fmla="*/ 41 w 41"/>
                    <a:gd name="T13" fmla="*/ 77 h 85"/>
                  </a:gdLst>
                  <a:ahLst/>
                  <a:cxnLst>
                    <a:cxn ang="0">
                      <a:pos x="T0" y="T1"/>
                    </a:cxn>
                    <a:cxn ang="0">
                      <a:pos x="T2" y="T3"/>
                    </a:cxn>
                    <a:cxn ang="0">
                      <a:pos x="T4" y="T5"/>
                    </a:cxn>
                    <a:cxn ang="0">
                      <a:pos x="T6" y="T7"/>
                    </a:cxn>
                    <a:cxn ang="0">
                      <a:pos x="T8" y="T9"/>
                    </a:cxn>
                    <a:cxn ang="0">
                      <a:pos x="T10" y="T11"/>
                    </a:cxn>
                    <a:cxn ang="0">
                      <a:pos x="T12" y="T13"/>
                    </a:cxn>
                  </a:cxnLst>
                  <a:rect l="0" t="0" r="r" b="b"/>
                  <a:pathLst>
                    <a:path w="41" h="85">
                      <a:moveTo>
                        <a:pt x="41" y="77"/>
                      </a:moveTo>
                      <a:cubicBezTo>
                        <a:pt x="33" y="7"/>
                        <a:pt x="33" y="7"/>
                        <a:pt x="33" y="7"/>
                      </a:cubicBezTo>
                      <a:cubicBezTo>
                        <a:pt x="32" y="2"/>
                        <a:pt x="28" y="0"/>
                        <a:pt x="24" y="1"/>
                      </a:cubicBezTo>
                      <a:cubicBezTo>
                        <a:pt x="0" y="7"/>
                        <a:pt x="0" y="7"/>
                        <a:pt x="0" y="7"/>
                      </a:cubicBezTo>
                      <a:cubicBezTo>
                        <a:pt x="0" y="7"/>
                        <a:pt x="25" y="32"/>
                        <a:pt x="22" y="85"/>
                      </a:cubicBezTo>
                      <a:cubicBezTo>
                        <a:pt x="33" y="85"/>
                        <a:pt x="33" y="85"/>
                        <a:pt x="33" y="85"/>
                      </a:cubicBezTo>
                      <a:cubicBezTo>
                        <a:pt x="38" y="85"/>
                        <a:pt x="41" y="81"/>
                        <a:pt x="41" y="77"/>
                      </a:cubicBezTo>
                      <a:close/>
                    </a:path>
                  </a:pathLst>
                </a:custGeom>
                <a:grpFill/>
                <a:ln>
                  <a:noFill/>
                </a:ln>
              </p:spPr>
              <p:txBody>
                <a:bodyPr vert="horz" wrap="square" lIns="124296" tIns="62148" rIns="124296" bIns="62148" numCol="1" anchor="t" anchorCtr="0" compatLnSpc="1">
                  <a:prstTxWarp prst="textNoShape">
                    <a:avLst/>
                  </a:prstTxWarp>
                </a:bodyPr>
                <a:lstStyle/>
                <a:p>
                  <a:pPr defTabSz="621457">
                    <a:defRPr/>
                  </a:pPr>
                  <a:endParaRPr lang="en-US" sz="2174" kern="0">
                    <a:solidFill>
                      <a:srgbClr val="FFFFFF"/>
                    </a:solidFill>
                    <a:latin typeface="Calibri" panose="020F0502020204030204"/>
                  </a:endParaRPr>
                </a:p>
              </p:txBody>
            </p:sp>
            <p:sp>
              <p:nvSpPr>
                <p:cNvPr id="197" name="Freeform 30"/>
                <p:cNvSpPr>
                  <a:spLocks/>
                </p:cNvSpPr>
                <p:nvPr/>
              </p:nvSpPr>
              <p:spPr bwMode="black">
                <a:xfrm>
                  <a:off x="10387012" y="4206346"/>
                  <a:ext cx="176213" cy="352425"/>
                </a:xfrm>
                <a:custGeom>
                  <a:avLst/>
                  <a:gdLst>
                    <a:gd name="T0" fmla="*/ 47 w 47"/>
                    <a:gd name="T1" fmla="*/ 9 h 94"/>
                    <a:gd name="T2" fmla="*/ 35 w 47"/>
                    <a:gd name="T3" fmla="*/ 2 h 94"/>
                    <a:gd name="T4" fmla="*/ 25 w 47"/>
                    <a:gd name="T5" fmla="*/ 6 h 94"/>
                    <a:gd name="T6" fmla="*/ 2 w 47"/>
                    <a:gd name="T7" fmla="*/ 81 h 94"/>
                    <a:gd name="T8" fmla="*/ 7 w 47"/>
                    <a:gd name="T9" fmla="*/ 90 h 94"/>
                    <a:gd name="T10" fmla="*/ 26 w 47"/>
                    <a:gd name="T11" fmla="*/ 94 h 94"/>
                    <a:gd name="T12" fmla="*/ 47 w 47"/>
                    <a:gd name="T13" fmla="*/ 9 h 94"/>
                  </a:gdLst>
                  <a:ahLst/>
                  <a:cxnLst>
                    <a:cxn ang="0">
                      <a:pos x="T0" y="T1"/>
                    </a:cxn>
                    <a:cxn ang="0">
                      <a:pos x="T2" y="T3"/>
                    </a:cxn>
                    <a:cxn ang="0">
                      <a:pos x="T4" y="T5"/>
                    </a:cxn>
                    <a:cxn ang="0">
                      <a:pos x="T6" y="T7"/>
                    </a:cxn>
                    <a:cxn ang="0">
                      <a:pos x="T8" y="T9"/>
                    </a:cxn>
                    <a:cxn ang="0">
                      <a:pos x="T10" y="T11"/>
                    </a:cxn>
                    <a:cxn ang="0">
                      <a:pos x="T12" y="T13"/>
                    </a:cxn>
                  </a:cxnLst>
                  <a:rect l="0" t="0" r="r" b="b"/>
                  <a:pathLst>
                    <a:path w="47" h="94">
                      <a:moveTo>
                        <a:pt x="47" y="9"/>
                      </a:moveTo>
                      <a:cubicBezTo>
                        <a:pt x="35" y="2"/>
                        <a:pt x="35" y="2"/>
                        <a:pt x="35" y="2"/>
                      </a:cubicBezTo>
                      <a:cubicBezTo>
                        <a:pt x="31" y="0"/>
                        <a:pt x="27" y="2"/>
                        <a:pt x="25" y="6"/>
                      </a:cubicBezTo>
                      <a:cubicBezTo>
                        <a:pt x="2" y="81"/>
                        <a:pt x="2" y="81"/>
                        <a:pt x="2" y="81"/>
                      </a:cubicBezTo>
                      <a:cubicBezTo>
                        <a:pt x="0" y="86"/>
                        <a:pt x="3" y="90"/>
                        <a:pt x="7" y="90"/>
                      </a:cubicBezTo>
                      <a:cubicBezTo>
                        <a:pt x="26" y="94"/>
                        <a:pt x="26" y="94"/>
                        <a:pt x="26" y="94"/>
                      </a:cubicBezTo>
                      <a:cubicBezTo>
                        <a:pt x="24" y="52"/>
                        <a:pt x="47" y="9"/>
                        <a:pt x="47" y="9"/>
                      </a:cubicBezTo>
                      <a:close/>
                    </a:path>
                  </a:pathLst>
                </a:custGeom>
                <a:grpFill/>
                <a:ln>
                  <a:noFill/>
                </a:ln>
              </p:spPr>
              <p:txBody>
                <a:bodyPr vert="horz" wrap="square" lIns="124296" tIns="62148" rIns="124296" bIns="62148" numCol="1" anchor="t" anchorCtr="0" compatLnSpc="1">
                  <a:prstTxWarp prst="textNoShape">
                    <a:avLst/>
                  </a:prstTxWarp>
                </a:bodyPr>
                <a:lstStyle/>
                <a:p>
                  <a:pPr defTabSz="621457">
                    <a:defRPr/>
                  </a:pPr>
                  <a:endParaRPr lang="en-US" sz="2174" kern="0">
                    <a:solidFill>
                      <a:srgbClr val="FFFFFF"/>
                    </a:solidFill>
                    <a:latin typeface="Calibri" panose="020F0502020204030204"/>
                  </a:endParaRPr>
                </a:p>
              </p:txBody>
            </p:sp>
          </p:grpSp>
        </p:grpSp>
        <p:grpSp>
          <p:nvGrpSpPr>
            <p:cNvPr id="161" name="Group 160"/>
            <p:cNvGrpSpPr/>
            <p:nvPr/>
          </p:nvGrpSpPr>
          <p:grpSpPr>
            <a:xfrm>
              <a:off x="6081193" y="2958147"/>
              <a:ext cx="680125" cy="422086"/>
              <a:chOff x="6081193" y="2958147"/>
              <a:chExt cx="680125" cy="422086"/>
            </a:xfrm>
          </p:grpSpPr>
          <p:pic>
            <p:nvPicPr>
              <p:cNvPr id="162" name="Picture 16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84906" y="3208604"/>
                <a:ext cx="171629" cy="171629"/>
              </a:xfrm>
              <a:prstGeom prst="rect">
                <a:avLst/>
              </a:prstGeom>
            </p:spPr>
          </p:pic>
          <p:pic>
            <p:nvPicPr>
              <p:cNvPr id="163" name="Picture 16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28604" y="3200094"/>
                <a:ext cx="168499" cy="168499"/>
              </a:xfrm>
              <a:prstGeom prst="rect">
                <a:avLst/>
              </a:prstGeom>
            </p:spPr>
          </p:pic>
          <p:pic>
            <p:nvPicPr>
              <p:cNvPr id="184" name="Picture 18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81193" y="2963604"/>
                <a:ext cx="173230" cy="173230"/>
              </a:xfrm>
              <a:prstGeom prst="rect">
                <a:avLst/>
              </a:prstGeom>
            </p:spPr>
          </p:pic>
          <p:pic>
            <p:nvPicPr>
              <p:cNvPr id="185" name="Picture 18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319297" y="2958147"/>
                <a:ext cx="171629" cy="171629"/>
              </a:xfrm>
              <a:prstGeom prst="rect">
                <a:avLst/>
              </a:prstGeom>
            </p:spPr>
          </p:pic>
          <p:grpSp>
            <p:nvGrpSpPr>
              <p:cNvPr id="186" name="Group 185"/>
              <p:cNvGrpSpPr/>
              <p:nvPr/>
            </p:nvGrpSpPr>
            <p:grpSpPr>
              <a:xfrm>
                <a:off x="6572646" y="3323376"/>
                <a:ext cx="188672" cy="45719"/>
                <a:chOff x="1340717" y="917625"/>
                <a:chExt cx="418504" cy="101414"/>
              </a:xfrm>
              <a:solidFill>
                <a:schemeClr val="tx1">
                  <a:lumMod val="65000"/>
                  <a:lumOff val="35000"/>
                </a:schemeClr>
              </a:solidFill>
            </p:grpSpPr>
            <p:sp>
              <p:nvSpPr>
                <p:cNvPr id="188" name="Oval 187"/>
                <p:cNvSpPr/>
                <p:nvPr/>
              </p:nvSpPr>
              <p:spPr bwMode="auto">
                <a:xfrm>
                  <a:off x="1340717" y="917625"/>
                  <a:ext cx="101414" cy="10141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9" name="Oval 188"/>
                <p:cNvSpPr/>
                <p:nvPr/>
              </p:nvSpPr>
              <p:spPr bwMode="auto">
                <a:xfrm>
                  <a:off x="1499262" y="917625"/>
                  <a:ext cx="101414" cy="10141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90" name="Oval 189"/>
                <p:cNvSpPr/>
                <p:nvPr/>
              </p:nvSpPr>
              <p:spPr bwMode="auto">
                <a:xfrm>
                  <a:off x="1657807" y="917625"/>
                  <a:ext cx="101414" cy="10141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pic>
            <p:nvPicPr>
              <p:cNvPr id="187" name="Picture 18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583289" y="2962704"/>
                <a:ext cx="167986" cy="167986"/>
              </a:xfrm>
              <a:prstGeom prst="rect">
                <a:avLst/>
              </a:prstGeom>
            </p:spPr>
          </p:pic>
        </p:grpSp>
      </p:grpSp>
      <p:grpSp>
        <p:nvGrpSpPr>
          <p:cNvPr id="10" name="Group 9"/>
          <p:cNvGrpSpPr/>
          <p:nvPr/>
        </p:nvGrpSpPr>
        <p:grpSpPr>
          <a:xfrm>
            <a:off x="476970" y="4146949"/>
            <a:ext cx="2900830" cy="958583"/>
            <a:chOff x="542829" y="3645044"/>
            <a:chExt cx="2844209" cy="939873"/>
          </a:xfrm>
        </p:grpSpPr>
        <p:cxnSp>
          <p:nvCxnSpPr>
            <p:cNvPr id="148" name="Straight Connector 147"/>
            <p:cNvCxnSpPr/>
            <p:nvPr/>
          </p:nvCxnSpPr>
          <p:spPr>
            <a:xfrm>
              <a:off x="559498" y="3854773"/>
              <a:ext cx="4457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542829" y="4126128"/>
              <a:ext cx="462388" cy="0"/>
            </a:xfrm>
            <a:prstGeom prst="line">
              <a:avLst/>
            </a:prstGeom>
            <a:ln w="38100">
              <a:solidFill>
                <a:srgbClr val="3366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0" name="TextBox 149"/>
            <p:cNvSpPr txBox="1"/>
            <p:nvPr/>
          </p:nvSpPr>
          <p:spPr>
            <a:xfrm>
              <a:off x="1111427" y="3645044"/>
              <a:ext cx="2275611" cy="939873"/>
            </a:xfrm>
            <a:prstGeom prst="rect">
              <a:avLst/>
            </a:prstGeom>
            <a:noFill/>
          </p:spPr>
          <p:txBody>
            <a:bodyPr wrap="square" rtlCol="0">
              <a:spAutoFit/>
            </a:bodyPr>
            <a:lstStyle/>
            <a:p>
              <a:pPr defTabSz="932597">
                <a:defRPr/>
              </a:pPr>
              <a:r>
                <a:rPr lang="en-US" sz="1836" dirty="0">
                  <a:solidFill>
                    <a:prstClr val="black"/>
                  </a:solidFill>
                  <a:latin typeface="Calibri" panose="020F0502020204030204"/>
                </a:rPr>
                <a:t>Log Integration</a:t>
              </a:r>
            </a:p>
            <a:p>
              <a:pPr defTabSz="932597">
                <a:defRPr/>
              </a:pPr>
              <a:r>
                <a:rPr lang="en-US" sz="1836" dirty="0">
                  <a:solidFill>
                    <a:prstClr val="black"/>
                  </a:solidFill>
                  <a:latin typeface="Calibri" panose="020F0502020204030204"/>
                </a:rPr>
                <a:t>Audit Logs</a:t>
              </a:r>
            </a:p>
            <a:p>
              <a:pPr defTabSz="932597">
                <a:defRPr/>
              </a:pPr>
              <a:r>
                <a:rPr lang="en-US" sz="1836" dirty="0">
                  <a:solidFill>
                    <a:prstClr val="black"/>
                  </a:solidFill>
                  <a:latin typeface="Calibri" panose="020F0502020204030204"/>
                </a:rPr>
                <a:t>Alerts</a:t>
              </a:r>
            </a:p>
          </p:txBody>
        </p:sp>
        <p:cxnSp>
          <p:nvCxnSpPr>
            <p:cNvPr id="164" name="Straight Connector 163"/>
            <p:cNvCxnSpPr/>
            <p:nvPr/>
          </p:nvCxnSpPr>
          <p:spPr>
            <a:xfrm>
              <a:off x="542829" y="4356347"/>
              <a:ext cx="462388" cy="0"/>
            </a:xfrm>
            <a:prstGeom prst="line">
              <a:avLst/>
            </a:prstGeom>
            <a:ln w="38100">
              <a:solidFill>
                <a:srgbClr val="3366FF"/>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p:nvGrpSpPr>
        <p:grpSpPr>
          <a:xfrm>
            <a:off x="6707073" y="2788406"/>
            <a:ext cx="1912987" cy="662380"/>
            <a:chOff x="9196018" y="198383"/>
            <a:chExt cx="1875648" cy="649451"/>
          </a:xfrm>
        </p:grpSpPr>
        <p:sp>
          <p:nvSpPr>
            <p:cNvPr id="166" name="Rectangle 165">
              <a:hlinkClick r:id="rId21" tooltip="SQL Threat Detection detects anomalous activities indicating unusual and potentially harmful attempts to access or exploit databases."/>
            </p:cNvPr>
            <p:cNvSpPr/>
            <p:nvPr/>
          </p:nvSpPr>
          <p:spPr>
            <a:xfrm>
              <a:off x="9321724" y="198383"/>
              <a:ext cx="1749942" cy="649451"/>
            </a:xfrm>
            <a:prstGeom prst="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32418">
                <a:defRPr/>
              </a:pPr>
              <a:endParaRPr lang="en-US" sz="1836" kern="0" dirty="0">
                <a:solidFill>
                  <a:sysClr val="windowText" lastClr="000000"/>
                </a:solidFill>
                <a:latin typeface="Calibri" panose="020F0502020204030204"/>
              </a:endParaRPr>
            </a:p>
          </p:txBody>
        </p:sp>
        <p:sp>
          <p:nvSpPr>
            <p:cNvPr id="167" name="Rectangle 166">
              <a:hlinkClick r:id="rId21" tooltip="SQL Threat Detection detects anomalous activities indicating unusual and potentially harmful attempts to access or exploit databases."/>
            </p:cNvPr>
            <p:cNvSpPr/>
            <p:nvPr/>
          </p:nvSpPr>
          <p:spPr>
            <a:xfrm>
              <a:off x="9196018" y="203254"/>
              <a:ext cx="1824390" cy="594502"/>
            </a:xfrm>
            <a:prstGeom prst="rect">
              <a:avLst/>
            </a:prstGeom>
          </p:spPr>
          <p:txBody>
            <a:bodyPr wrap="square">
              <a:spAutoFit/>
            </a:bodyPr>
            <a:lstStyle/>
            <a:p>
              <a:pPr marL="407932" algn="ctr" defTabSz="932418">
                <a:defRPr/>
              </a:pPr>
              <a:r>
                <a:rPr lang="en-US" sz="1836" kern="0" dirty="0">
                  <a:solidFill>
                    <a:sysClr val="windowText" lastClr="000000"/>
                  </a:solidFill>
                  <a:latin typeface="Calibri" panose="020F0502020204030204"/>
                </a:rPr>
                <a:t>Azure SQL </a:t>
              </a:r>
            </a:p>
            <a:p>
              <a:pPr algn="r" defTabSz="932418">
                <a:defRPr/>
              </a:pPr>
              <a:r>
                <a:rPr lang="en-US" sz="1428" kern="0" dirty="0">
                  <a:solidFill>
                    <a:sysClr val="windowText" lastClr="000000"/>
                  </a:solidFill>
                  <a:latin typeface="Calibri" panose="020F0502020204030204"/>
                </a:rPr>
                <a:t>Threat Detection</a:t>
              </a:r>
            </a:p>
          </p:txBody>
        </p:sp>
        <p:sp>
          <p:nvSpPr>
            <p:cNvPr id="168" name="Freeform 171"/>
            <p:cNvSpPr/>
            <p:nvPr/>
          </p:nvSpPr>
          <p:spPr bwMode="auto">
            <a:xfrm>
              <a:off x="9396745" y="270699"/>
              <a:ext cx="244143" cy="313126"/>
            </a:xfrm>
            <a:custGeom>
              <a:avLst/>
              <a:gdLst>
                <a:gd name="connsiteX0" fmla="*/ 737517 w 1455401"/>
                <a:gd name="connsiteY0" fmla="*/ 911351 h 1866625"/>
                <a:gd name="connsiteX1" fmla="*/ 785815 w 1455401"/>
                <a:gd name="connsiteY1" fmla="*/ 937839 h 1866625"/>
                <a:gd name="connsiteX2" fmla="*/ 803471 w 1455401"/>
                <a:gd name="connsiteY2" fmla="*/ 1010286 h 1866625"/>
                <a:gd name="connsiteX3" fmla="*/ 784774 w 1455401"/>
                <a:gd name="connsiteY3" fmla="*/ 1079356 h 1866625"/>
                <a:gd name="connsiteX4" fmla="*/ 735697 w 1455401"/>
                <a:gd name="connsiteY4" fmla="*/ 1105062 h 1866625"/>
                <a:gd name="connsiteX5" fmla="*/ 685192 w 1455401"/>
                <a:gd name="connsiteY5" fmla="*/ 1079616 h 1866625"/>
                <a:gd name="connsiteX6" fmla="*/ 666627 w 1455401"/>
                <a:gd name="connsiteY6" fmla="*/ 1008726 h 1866625"/>
                <a:gd name="connsiteX7" fmla="*/ 685324 w 1455401"/>
                <a:gd name="connsiteY7" fmla="*/ 936797 h 1866625"/>
                <a:gd name="connsiteX8" fmla="*/ 737517 w 1455401"/>
                <a:gd name="connsiteY8" fmla="*/ 911351 h 1866625"/>
                <a:gd name="connsiteX9" fmla="*/ 974881 w 1455401"/>
                <a:gd name="connsiteY9" fmla="*/ 822027 h 1866625"/>
                <a:gd name="connsiteX10" fmla="*/ 974881 w 1455401"/>
                <a:gd name="connsiteY10" fmla="*/ 1194390 h 1866625"/>
                <a:gd name="connsiteX11" fmla="*/ 1215333 w 1455401"/>
                <a:gd name="connsiteY11" fmla="*/ 1194390 h 1866625"/>
                <a:gd name="connsiteX12" fmla="*/ 1215333 w 1455401"/>
                <a:gd name="connsiteY12" fmla="*/ 1106622 h 1866625"/>
                <a:gd name="connsiteX13" fmla="*/ 1087058 w 1455401"/>
                <a:gd name="connsiteY13" fmla="*/ 1106622 h 1866625"/>
                <a:gd name="connsiteX14" fmla="*/ 1087058 w 1455401"/>
                <a:gd name="connsiteY14" fmla="*/ 822027 h 1866625"/>
                <a:gd name="connsiteX15" fmla="*/ 738555 w 1455401"/>
                <a:gd name="connsiteY15" fmla="*/ 815793 h 1866625"/>
                <a:gd name="connsiteX16" fmla="*/ 639361 w 1455401"/>
                <a:gd name="connsiteY16" fmla="*/ 840592 h 1866625"/>
                <a:gd name="connsiteX17" fmla="*/ 571587 w 1455401"/>
                <a:gd name="connsiteY17" fmla="*/ 910832 h 1866625"/>
                <a:gd name="connsiteX18" fmla="*/ 547438 w 1455401"/>
                <a:gd name="connsiteY18" fmla="*/ 1013140 h 1866625"/>
                <a:gd name="connsiteX19" fmla="*/ 571328 w 1455401"/>
                <a:gd name="connsiteY19" fmla="*/ 1110386 h 1866625"/>
                <a:gd name="connsiteX20" fmla="*/ 638192 w 1455401"/>
                <a:gd name="connsiteY20" fmla="*/ 1177121 h 1866625"/>
                <a:gd name="connsiteX21" fmla="*/ 733622 w 1455401"/>
                <a:gd name="connsiteY21" fmla="*/ 1200880 h 1866625"/>
                <a:gd name="connsiteX22" fmla="*/ 776983 w 1455401"/>
                <a:gd name="connsiteY22" fmla="*/ 1196466 h 1866625"/>
                <a:gd name="connsiteX23" fmla="*/ 824244 w 1455401"/>
                <a:gd name="connsiteY23" fmla="*/ 1244504 h 1866625"/>
                <a:gd name="connsiteX24" fmla="*/ 964983 w 1455401"/>
                <a:gd name="connsiteY24" fmla="*/ 1244504 h 1866625"/>
                <a:gd name="connsiteX25" fmla="*/ 866571 w 1455401"/>
                <a:gd name="connsiteY25" fmla="*/ 1149465 h 1866625"/>
                <a:gd name="connsiteX26" fmla="*/ 922399 w 1455401"/>
                <a:gd name="connsiteY26" fmla="*/ 1007169 h 1866625"/>
                <a:gd name="connsiteX27" fmla="*/ 899420 w 1455401"/>
                <a:gd name="connsiteY27" fmla="*/ 907325 h 1866625"/>
                <a:gd name="connsiteX28" fmla="*/ 834241 w 1455401"/>
                <a:gd name="connsiteY28" fmla="*/ 839555 h 1866625"/>
                <a:gd name="connsiteX29" fmla="*/ 738555 w 1455401"/>
                <a:gd name="connsiteY29" fmla="*/ 815793 h 1866625"/>
                <a:gd name="connsiteX30" fmla="*/ 391194 w 1455401"/>
                <a:gd name="connsiteY30" fmla="*/ 815793 h 1866625"/>
                <a:gd name="connsiteX31" fmla="*/ 281097 w 1455401"/>
                <a:gd name="connsiteY31" fmla="*/ 848123 h 1866625"/>
                <a:gd name="connsiteX32" fmla="*/ 240067 w 1455401"/>
                <a:gd name="connsiteY32" fmla="*/ 934462 h 1866625"/>
                <a:gd name="connsiteX33" fmla="*/ 329914 w 1455401"/>
                <a:gd name="connsiteY33" fmla="*/ 1046120 h 1866625"/>
                <a:gd name="connsiteX34" fmla="*/ 367955 w 1455401"/>
                <a:gd name="connsiteY34" fmla="*/ 1062479 h 1866625"/>
                <a:gd name="connsiteX35" fmla="*/ 383276 w 1455401"/>
                <a:gd name="connsiteY35" fmla="*/ 1075330 h 1866625"/>
                <a:gd name="connsiteX36" fmla="*/ 388337 w 1455401"/>
                <a:gd name="connsiteY36" fmla="*/ 1091301 h 1866625"/>
                <a:gd name="connsiteX37" fmla="*/ 378212 w 1455401"/>
                <a:gd name="connsiteY37" fmla="*/ 1110645 h 1866625"/>
                <a:gd name="connsiteX38" fmla="*/ 349649 w 1455401"/>
                <a:gd name="connsiteY38" fmla="*/ 1117266 h 1866625"/>
                <a:gd name="connsiteX39" fmla="*/ 296937 w 1455401"/>
                <a:gd name="connsiteY39" fmla="*/ 1106750 h 1866625"/>
                <a:gd name="connsiteX40" fmla="*/ 245263 w 1455401"/>
                <a:gd name="connsiteY40" fmla="*/ 1079097 h 1866625"/>
                <a:gd name="connsiteX41" fmla="*/ 245263 w 1455401"/>
                <a:gd name="connsiteY41" fmla="*/ 1181145 h 1866625"/>
                <a:gd name="connsiteX42" fmla="*/ 352243 w 1455401"/>
                <a:gd name="connsiteY42" fmla="*/ 1200880 h 1866625"/>
                <a:gd name="connsiteX43" fmla="*/ 438454 w 1455401"/>
                <a:gd name="connsiteY43" fmla="*/ 1187378 h 1866625"/>
                <a:gd name="connsiteX44" fmla="*/ 494152 w 1455401"/>
                <a:gd name="connsiteY44" fmla="*/ 1146351 h 1866625"/>
                <a:gd name="connsiteX45" fmla="*/ 514018 w 1455401"/>
                <a:gd name="connsiteY45" fmla="*/ 1081695 h 1866625"/>
                <a:gd name="connsiteX46" fmla="*/ 489997 w 1455401"/>
                <a:gd name="connsiteY46" fmla="*/ 1015737 h 1866625"/>
                <a:gd name="connsiteX47" fmla="*/ 408072 w 1455401"/>
                <a:gd name="connsiteY47" fmla="*/ 964582 h 1866625"/>
                <a:gd name="connsiteX48" fmla="*/ 369512 w 1455401"/>
                <a:gd name="connsiteY48" fmla="*/ 944719 h 1866625"/>
                <a:gd name="connsiteX49" fmla="*/ 360293 w 1455401"/>
                <a:gd name="connsiteY49" fmla="*/ 925372 h 1866625"/>
                <a:gd name="connsiteX50" fmla="*/ 371719 w 1455401"/>
                <a:gd name="connsiteY50" fmla="*/ 906159 h 1866625"/>
                <a:gd name="connsiteX51" fmla="*/ 401842 w 1455401"/>
                <a:gd name="connsiteY51" fmla="*/ 899147 h 1866625"/>
                <a:gd name="connsiteX52" fmla="*/ 494283 w 1455401"/>
                <a:gd name="connsiteY52" fmla="*/ 924853 h 1866625"/>
                <a:gd name="connsiteX53" fmla="*/ 494283 w 1455401"/>
                <a:gd name="connsiteY53" fmla="*/ 830076 h 1866625"/>
                <a:gd name="connsiteX54" fmla="*/ 456761 w 1455401"/>
                <a:gd name="connsiteY54" fmla="*/ 821245 h 1866625"/>
                <a:gd name="connsiteX55" fmla="*/ 427029 w 1455401"/>
                <a:gd name="connsiteY55" fmla="*/ 817350 h 1866625"/>
                <a:gd name="connsiteX56" fmla="*/ 391194 w 1455401"/>
                <a:gd name="connsiteY56" fmla="*/ 815793 h 1866625"/>
                <a:gd name="connsiteX57" fmla="*/ 1 w 1455401"/>
                <a:gd name="connsiteY57" fmla="*/ 235984 h 1866625"/>
                <a:gd name="connsiteX58" fmla="*/ 1 w 1455401"/>
                <a:gd name="connsiteY58" fmla="*/ 257081 h 1866625"/>
                <a:gd name="connsiteX59" fmla="*/ 1 w 1455401"/>
                <a:gd name="connsiteY59" fmla="*/ 296835 h 1866625"/>
                <a:gd name="connsiteX60" fmla="*/ 0 w 1455401"/>
                <a:gd name="connsiteY60" fmla="*/ 296838 h 1866625"/>
                <a:gd name="connsiteX61" fmla="*/ 1 w 1455401"/>
                <a:gd name="connsiteY61" fmla="*/ 235984 h 1866625"/>
                <a:gd name="connsiteX62" fmla="*/ 727701 w 1455401"/>
                <a:gd name="connsiteY62" fmla="*/ 107085 h 1866625"/>
                <a:gd name="connsiteX63" fmla="*/ 225411 w 1455401"/>
                <a:gd name="connsiteY63" fmla="*/ 254506 h 1866625"/>
                <a:gd name="connsiteX64" fmla="*/ 727701 w 1455401"/>
                <a:gd name="connsiteY64" fmla="*/ 401926 h 1866625"/>
                <a:gd name="connsiteX65" fmla="*/ 1229991 w 1455401"/>
                <a:gd name="connsiteY65" fmla="*/ 254506 h 1866625"/>
                <a:gd name="connsiteX66" fmla="*/ 727701 w 1455401"/>
                <a:gd name="connsiteY66" fmla="*/ 107085 h 1866625"/>
                <a:gd name="connsiteX67" fmla="*/ 727700 w 1455401"/>
                <a:gd name="connsiteY67" fmla="*/ 0 h 1866625"/>
                <a:gd name="connsiteX68" fmla="*/ 1451644 w 1455401"/>
                <a:gd name="connsiteY68" fmla="*/ 266488 h 1866625"/>
                <a:gd name="connsiteX69" fmla="*/ 1454289 w 1455401"/>
                <a:gd name="connsiteY69" fmla="*/ 287858 h 1866625"/>
                <a:gd name="connsiteX70" fmla="*/ 1455400 w 1455401"/>
                <a:gd name="connsiteY70" fmla="*/ 287858 h 1866625"/>
                <a:gd name="connsiteX71" fmla="*/ 1455400 w 1455401"/>
                <a:gd name="connsiteY71" fmla="*/ 296838 h 1866625"/>
                <a:gd name="connsiteX72" fmla="*/ 1455401 w 1455401"/>
                <a:gd name="connsiteY72" fmla="*/ 1569784 h 1866625"/>
                <a:gd name="connsiteX73" fmla="*/ 1455401 w 1455401"/>
                <a:gd name="connsiteY73" fmla="*/ 1569787 h 1866625"/>
                <a:gd name="connsiteX74" fmla="*/ 1455401 w 1455401"/>
                <a:gd name="connsiteY74" fmla="*/ 1569790 h 1866625"/>
                <a:gd name="connsiteX75" fmla="*/ 1455401 w 1455401"/>
                <a:gd name="connsiteY75" fmla="*/ 1578767 h 1866625"/>
                <a:gd name="connsiteX76" fmla="*/ 1454289 w 1455401"/>
                <a:gd name="connsiteY76" fmla="*/ 1578767 h 1866625"/>
                <a:gd name="connsiteX77" fmla="*/ 1451644 w 1455401"/>
                <a:gd name="connsiteY77" fmla="*/ 1600137 h 1866625"/>
                <a:gd name="connsiteX78" fmla="*/ 727701 w 1455401"/>
                <a:gd name="connsiteY78" fmla="*/ 1866625 h 1866625"/>
                <a:gd name="connsiteX79" fmla="*/ 3758 w 1455401"/>
                <a:gd name="connsiteY79" fmla="*/ 1600137 h 1866625"/>
                <a:gd name="connsiteX80" fmla="*/ 1113 w 1455401"/>
                <a:gd name="connsiteY80" fmla="*/ 1578767 h 1866625"/>
                <a:gd name="connsiteX81" fmla="*/ 1 w 1455401"/>
                <a:gd name="connsiteY81" fmla="*/ 1578767 h 1866625"/>
                <a:gd name="connsiteX82" fmla="*/ 1 w 1455401"/>
                <a:gd name="connsiteY82" fmla="*/ 1569787 h 1866625"/>
                <a:gd name="connsiteX83" fmla="*/ 1 w 1455401"/>
                <a:gd name="connsiteY83" fmla="*/ 296841 h 1866625"/>
                <a:gd name="connsiteX84" fmla="*/ 1 w 1455401"/>
                <a:gd name="connsiteY84" fmla="*/ 296835 h 1866625"/>
                <a:gd name="connsiteX85" fmla="*/ 1 w 1455401"/>
                <a:gd name="connsiteY85" fmla="*/ 296835 h 1866625"/>
                <a:gd name="connsiteX86" fmla="*/ 3758 w 1455401"/>
                <a:gd name="connsiteY86" fmla="*/ 266488 h 1866625"/>
                <a:gd name="connsiteX87" fmla="*/ 727700 w 1455401"/>
                <a:gd name="connsiteY87" fmla="*/ 0 h 186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455401" h="1866625">
                  <a:moveTo>
                    <a:pt x="737517" y="911351"/>
                  </a:moveTo>
                  <a:cubicBezTo>
                    <a:pt x="757941" y="911351"/>
                    <a:pt x="774041" y="920179"/>
                    <a:pt x="785815" y="937839"/>
                  </a:cubicBezTo>
                  <a:cubicBezTo>
                    <a:pt x="797585" y="955495"/>
                    <a:pt x="803471" y="979644"/>
                    <a:pt x="803471" y="1010286"/>
                  </a:cubicBezTo>
                  <a:cubicBezTo>
                    <a:pt x="803471" y="1039193"/>
                    <a:pt x="797241" y="1062219"/>
                    <a:pt x="784774" y="1079356"/>
                  </a:cubicBezTo>
                  <a:cubicBezTo>
                    <a:pt x="772310" y="1096493"/>
                    <a:pt x="755951" y="1105062"/>
                    <a:pt x="735697" y="1105062"/>
                  </a:cubicBezTo>
                  <a:cubicBezTo>
                    <a:pt x="714406" y="1105062"/>
                    <a:pt x="697571" y="1096582"/>
                    <a:pt x="685192" y="1079616"/>
                  </a:cubicBezTo>
                  <a:cubicBezTo>
                    <a:pt x="672814" y="1062649"/>
                    <a:pt x="666627" y="1039023"/>
                    <a:pt x="666627" y="1008726"/>
                  </a:cubicBezTo>
                  <a:cubicBezTo>
                    <a:pt x="666627" y="977739"/>
                    <a:pt x="672857" y="953764"/>
                    <a:pt x="685324" y="936797"/>
                  </a:cubicBezTo>
                  <a:cubicBezTo>
                    <a:pt x="697787" y="919834"/>
                    <a:pt x="715184" y="911351"/>
                    <a:pt x="737517" y="911351"/>
                  </a:cubicBezTo>
                  <a:close/>
                  <a:moveTo>
                    <a:pt x="974881" y="822027"/>
                  </a:moveTo>
                  <a:lnTo>
                    <a:pt x="974881" y="1194390"/>
                  </a:lnTo>
                  <a:lnTo>
                    <a:pt x="1215333" y="1194390"/>
                  </a:lnTo>
                  <a:lnTo>
                    <a:pt x="1215333" y="1106622"/>
                  </a:lnTo>
                  <a:lnTo>
                    <a:pt x="1087058" y="1106622"/>
                  </a:lnTo>
                  <a:lnTo>
                    <a:pt x="1087058" y="822027"/>
                  </a:lnTo>
                  <a:close/>
                  <a:moveTo>
                    <a:pt x="738555" y="815793"/>
                  </a:moveTo>
                  <a:cubicBezTo>
                    <a:pt x="701508" y="815793"/>
                    <a:pt x="668443" y="824059"/>
                    <a:pt x="639361" y="840592"/>
                  </a:cubicBezTo>
                  <a:cubicBezTo>
                    <a:pt x="610279" y="857125"/>
                    <a:pt x="587687" y="880538"/>
                    <a:pt x="571587" y="910832"/>
                  </a:cubicBezTo>
                  <a:cubicBezTo>
                    <a:pt x="555488" y="941126"/>
                    <a:pt x="547438" y="975230"/>
                    <a:pt x="547438" y="1013140"/>
                  </a:cubicBezTo>
                  <a:cubicBezTo>
                    <a:pt x="547438" y="1049322"/>
                    <a:pt x="555403" y="1081737"/>
                    <a:pt x="571328" y="1110386"/>
                  </a:cubicBezTo>
                  <a:cubicBezTo>
                    <a:pt x="587253" y="1139037"/>
                    <a:pt x="609543" y="1161282"/>
                    <a:pt x="638192" y="1177121"/>
                  </a:cubicBezTo>
                  <a:cubicBezTo>
                    <a:pt x="666843" y="1192961"/>
                    <a:pt x="698651" y="1200880"/>
                    <a:pt x="733622" y="1200880"/>
                  </a:cubicBezTo>
                  <a:cubicBezTo>
                    <a:pt x="748680" y="1200880"/>
                    <a:pt x="763137" y="1199408"/>
                    <a:pt x="776983" y="1196466"/>
                  </a:cubicBezTo>
                  <a:lnTo>
                    <a:pt x="824244" y="1244504"/>
                  </a:lnTo>
                  <a:lnTo>
                    <a:pt x="964983" y="1244504"/>
                  </a:lnTo>
                  <a:lnTo>
                    <a:pt x="866571" y="1149465"/>
                  </a:lnTo>
                  <a:cubicBezTo>
                    <a:pt x="903791" y="1112248"/>
                    <a:pt x="922399" y="1064814"/>
                    <a:pt x="922399" y="1007169"/>
                  </a:cubicBezTo>
                  <a:cubicBezTo>
                    <a:pt x="922399" y="969949"/>
                    <a:pt x="914737" y="936669"/>
                    <a:pt x="899420" y="907325"/>
                  </a:cubicBezTo>
                  <a:cubicBezTo>
                    <a:pt x="884099" y="877983"/>
                    <a:pt x="862373" y="855391"/>
                    <a:pt x="834241" y="839555"/>
                  </a:cubicBezTo>
                  <a:cubicBezTo>
                    <a:pt x="806111" y="823715"/>
                    <a:pt x="774215" y="815793"/>
                    <a:pt x="738555" y="815793"/>
                  </a:cubicBezTo>
                  <a:close/>
                  <a:moveTo>
                    <a:pt x="391194" y="815793"/>
                  </a:moveTo>
                  <a:cubicBezTo>
                    <a:pt x="345146" y="815793"/>
                    <a:pt x="308448" y="826569"/>
                    <a:pt x="281097" y="848123"/>
                  </a:cubicBezTo>
                  <a:cubicBezTo>
                    <a:pt x="253743" y="869674"/>
                    <a:pt x="240067" y="898454"/>
                    <a:pt x="240067" y="934462"/>
                  </a:cubicBezTo>
                  <a:cubicBezTo>
                    <a:pt x="240067" y="985877"/>
                    <a:pt x="270016" y="1023094"/>
                    <a:pt x="329914" y="1046120"/>
                  </a:cubicBezTo>
                  <a:cubicBezTo>
                    <a:pt x="348437" y="1053043"/>
                    <a:pt x="361117" y="1058495"/>
                    <a:pt x="367955" y="1062479"/>
                  </a:cubicBezTo>
                  <a:cubicBezTo>
                    <a:pt x="374793" y="1066459"/>
                    <a:pt x="379900" y="1070745"/>
                    <a:pt x="383276" y="1075330"/>
                  </a:cubicBezTo>
                  <a:cubicBezTo>
                    <a:pt x="386652" y="1079918"/>
                    <a:pt x="388337" y="1085242"/>
                    <a:pt x="388337" y="1091301"/>
                  </a:cubicBezTo>
                  <a:cubicBezTo>
                    <a:pt x="388337" y="1099784"/>
                    <a:pt x="384964" y="1106231"/>
                    <a:pt x="378212" y="1110645"/>
                  </a:cubicBezTo>
                  <a:cubicBezTo>
                    <a:pt x="371459" y="1115059"/>
                    <a:pt x="361938" y="1117266"/>
                    <a:pt x="349649" y="1117266"/>
                  </a:cubicBezTo>
                  <a:cubicBezTo>
                    <a:pt x="333375" y="1117266"/>
                    <a:pt x="315805" y="1113762"/>
                    <a:pt x="296937" y="1106750"/>
                  </a:cubicBezTo>
                  <a:cubicBezTo>
                    <a:pt x="278066" y="1099742"/>
                    <a:pt x="260843" y="1090523"/>
                    <a:pt x="245263" y="1079097"/>
                  </a:cubicBezTo>
                  <a:lnTo>
                    <a:pt x="245263" y="1181145"/>
                  </a:lnTo>
                  <a:cubicBezTo>
                    <a:pt x="277632" y="1194301"/>
                    <a:pt x="313296" y="1200880"/>
                    <a:pt x="352243" y="1200880"/>
                  </a:cubicBezTo>
                  <a:cubicBezTo>
                    <a:pt x="385828" y="1200880"/>
                    <a:pt x="414565" y="1196380"/>
                    <a:pt x="438454" y="1187378"/>
                  </a:cubicBezTo>
                  <a:cubicBezTo>
                    <a:pt x="462344" y="1178376"/>
                    <a:pt x="480910" y="1164700"/>
                    <a:pt x="494152" y="1146351"/>
                  </a:cubicBezTo>
                  <a:cubicBezTo>
                    <a:pt x="507397" y="1127999"/>
                    <a:pt x="514018" y="1106448"/>
                    <a:pt x="514018" y="1081695"/>
                  </a:cubicBezTo>
                  <a:cubicBezTo>
                    <a:pt x="514018" y="1056245"/>
                    <a:pt x="506011" y="1034260"/>
                    <a:pt x="489997" y="1015737"/>
                  </a:cubicBezTo>
                  <a:cubicBezTo>
                    <a:pt x="473987" y="997214"/>
                    <a:pt x="446678" y="980163"/>
                    <a:pt x="408072" y="964582"/>
                  </a:cubicBezTo>
                  <a:cubicBezTo>
                    <a:pt x="388511" y="956447"/>
                    <a:pt x="375657" y="949826"/>
                    <a:pt x="369512" y="944719"/>
                  </a:cubicBezTo>
                  <a:cubicBezTo>
                    <a:pt x="363367" y="939612"/>
                    <a:pt x="360293" y="933162"/>
                    <a:pt x="360293" y="925372"/>
                  </a:cubicBezTo>
                  <a:cubicBezTo>
                    <a:pt x="360293" y="917237"/>
                    <a:pt x="364103" y="910832"/>
                    <a:pt x="371719" y="906159"/>
                  </a:cubicBezTo>
                  <a:cubicBezTo>
                    <a:pt x="379338" y="901482"/>
                    <a:pt x="389378" y="899147"/>
                    <a:pt x="401842" y="899147"/>
                  </a:cubicBezTo>
                  <a:cubicBezTo>
                    <a:pt x="432136" y="899147"/>
                    <a:pt x="462948" y="907716"/>
                    <a:pt x="494283" y="924853"/>
                  </a:cubicBezTo>
                  <a:lnTo>
                    <a:pt x="494283" y="830076"/>
                  </a:lnTo>
                  <a:cubicBezTo>
                    <a:pt x="478184" y="825748"/>
                    <a:pt x="465677" y="822805"/>
                    <a:pt x="456761" y="821245"/>
                  </a:cubicBezTo>
                  <a:cubicBezTo>
                    <a:pt x="447847" y="819688"/>
                    <a:pt x="437936" y="818391"/>
                    <a:pt x="427029" y="817350"/>
                  </a:cubicBezTo>
                  <a:cubicBezTo>
                    <a:pt x="416122" y="816312"/>
                    <a:pt x="404177" y="815793"/>
                    <a:pt x="391194" y="815793"/>
                  </a:cubicBezTo>
                  <a:close/>
                  <a:moveTo>
                    <a:pt x="1" y="235984"/>
                  </a:moveTo>
                  <a:cubicBezTo>
                    <a:pt x="1" y="233280"/>
                    <a:pt x="1" y="238148"/>
                    <a:pt x="1" y="257081"/>
                  </a:cubicBezTo>
                  <a:lnTo>
                    <a:pt x="1" y="296835"/>
                  </a:lnTo>
                  <a:lnTo>
                    <a:pt x="0" y="296838"/>
                  </a:lnTo>
                  <a:cubicBezTo>
                    <a:pt x="0" y="296839"/>
                    <a:pt x="0" y="242745"/>
                    <a:pt x="1" y="235984"/>
                  </a:cubicBezTo>
                  <a:close/>
                  <a:moveTo>
                    <a:pt x="727701" y="107085"/>
                  </a:moveTo>
                  <a:cubicBezTo>
                    <a:pt x="450294" y="107085"/>
                    <a:pt x="225411" y="173087"/>
                    <a:pt x="225411" y="254506"/>
                  </a:cubicBezTo>
                  <a:cubicBezTo>
                    <a:pt x="225411" y="335924"/>
                    <a:pt x="450294" y="401926"/>
                    <a:pt x="727701" y="401926"/>
                  </a:cubicBezTo>
                  <a:cubicBezTo>
                    <a:pt x="1005108" y="401926"/>
                    <a:pt x="1229991" y="335924"/>
                    <a:pt x="1229991" y="254506"/>
                  </a:cubicBezTo>
                  <a:cubicBezTo>
                    <a:pt x="1229991" y="173087"/>
                    <a:pt x="1005108" y="107085"/>
                    <a:pt x="727701" y="107085"/>
                  </a:cubicBezTo>
                  <a:close/>
                  <a:moveTo>
                    <a:pt x="727700" y="0"/>
                  </a:moveTo>
                  <a:cubicBezTo>
                    <a:pt x="1104479" y="0"/>
                    <a:pt x="1414378" y="116806"/>
                    <a:pt x="1451644" y="266488"/>
                  </a:cubicBezTo>
                  <a:lnTo>
                    <a:pt x="1454289" y="287858"/>
                  </a:lnTo>
                  <a:lnTo>
                    <a:pt x="1455400" y="287858"/>
                  </a:lnTo>
                  <a:lnTo>
                    <a:pt x="1455400" y="296838"/>
                  </a:lnTo>
                  <a:cubicBezTo>
                    <a:pt x="1455400" y="510492"/>
                    <a:pt x="1455401" y="1357626"/>
                    <a:pt x="1455401" y="1569784"/>
                  </a:cubicBezTo>
                  <a:lnTo>
                    <a:pt x="1455401" y="1569787"/>
                  </a:lnTo>
                  <a:lnTo>
                    <a:pt x="1455401" y="1569790"/>
                  </a:lnTo>
                  <a:lnTo>
                    <a:pt x="1455401" y="1578767"/>
                  </a:lnTo>
                  <a:lnTo>
                    <a:pt x="1454289" y="1578767"/>
                  </a:lnTo>
                  <a:lnTo>
                    <a:pt x="1451644" y="1600137"/>
                  </a:lnTo>
                  <a:cubicBezTo>
                    <a:pt x="1414379" y="1749819"/>
                    <a:pt x="1104480" y="1866625"/>
                    <a:pt x="727701" y="1866625"/>
                  </a:cubicBezTo>
                  <a:cubicBezTo>
                    <a:pt x="350922" y="1866625"/>
                    <a:pt x="41024" y="1749819"/>
                    <a:pt x="3758" y="1600137"/>
                  </a:cubicBezTo>
                  <a:lnTo>
                    <a:pt x="1113" y="1578767"/>
                  </a:lnTo>
                  <a:lnTo>
                    <a:pt x="1" y="1578767"/>
                  </a:lnTo>
                  <a:lnTo>
                    <a:pt x="1" y="1569787"/>
                  </a:lnTo>
                  <a:lnTo>
                    <a:pt x="1" y="296841"/>
                  </a:lnTo>
                  <a:lnTo>
                    <a:pt x="1" y="296835"/>
                  </a:lnTo>
                  <a:lnTo>
                    <a:pt x="1" y="296835"/>
                  </a:lnTo>
                  <a:lnTo>
                    <a:pt x="3758" y="266488"/>
                  </a:lnTo>
                  <a:cubicBezTo>
                    <a:pt x="41023" y="116806"/>
                    <a:pt x="350921" y="0"/>
                    <a:pt x="727700" y="0"/>
                  </a:cubicBezTo>
                  <a:close/>
                </a:path>
              </a:pathLst>
            </a:custGeom>
            <a:solidFill>
              <a:srgbClr val="5B9BD5"/>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algn="ctr" defTabSz="913926" fontAlgn="base">
                <a:lnSpc>
                  <a:spcPct val="90000"/>
                </a:lnSpc>
                <a:spcBef>
                  <a:spcPct val="0"/>
                </a:spcBef>
                <a:spcAft>
                  <a:spcPct val="0"/>
                </a:spcAft>
                <a:defRPr/>
              </a:pPr>
              <a:endParaRPr lang="en-US" sz="1399" kern="0" dirty="0">
                <a:solidFill>
                  <a:srgbClr val="FFFFFF"/>
                </a:solidFill>
                <a:latin typeface="Segoe UI Black" panose="020B0A02040204020203" pitchFamily="34" charset="0"/>
                <a:ea typeface="Segoe UI Black" panose="020B0A02040204020203" pitchFamily="34" charset="0"/>
                <a:cs typeface="Segoe UI Black" panose="020B0A02040204020203" pitchFamily="34" charset="0"/>
              </a:endParaRPr>
            </a:p>
          </p:txBody>
        </p:sp>
      </p:grpSp>
      <p:cxnSp>
        <p:nvCxnSpPr>
          <p:cNvPr id="202" name="Straight Connector 201"/>
          <p:cNvCxnSpPr/>
          <p:nvPr/>
        </p:nvCxnSpPr>
        <p:spPr>
          <a:xfrm flipV="1">
            <a:off x="9071724" y="4271451"/>
            <a:ext cx="1141001" cy="442015"/>
          </a:xfrm>
          <a:prstGeom prst="line">
            <a:avLst/>
          </a:prstGeom>
          <a:ln w="38100">
            <a:solidFill>
              <a:srgbClr val="3366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9402789" y="4326740"/>
            <a:ext cx="1322555" cy="372311"/>
            <a:chOff x="9218393" y="4242288"/>
            <a:chExt cx="1296740" cy="365044"/>
          </a:xfrm>
        </p:grpSpPr>
        <p:grpSp>
          <p:nvGrpSpPr>
            <p:cNvPr id="141" name="Group 140"/>
            <p:cNvGrpSpPr/>
            <p:nvPr/>
          </p:nvGrpSpPr>
          <p:grpSpPr>
            <a:xfrm>
              <a:off x="9218393" y="4242288"/>
              <a:ext cx="358399" cy="358305"/>
              <a:chOff x="-2449950" y="6464521"/>
              <a:chExt cx="609283" cy="609124"/>
            </a:xfrm>
          </p:grpSpPr>
          <p:sp>
            <p:nvSpPr>
              <p:cNvPr id="143" name="Rectangle: Rounded Corners 142"/>
              <p:cNvSpPr/>
              <p:nvPr/>
            </p:nvSpPr>
            <p:spPr>
              <a:xfrm rot="2700000">
                <a:off x="-2380282" y="6533584"/>
                <a:ext cx="469945" cy="46994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428">
                  <a:solidFill>
                    <a:prstClr val="white"/>
                  </a:solidFill>
                  <a:latin typeface="Calibri" panose="020F0502020204030204"/>
                </a:endParaRPr>
              </a:p>
            </p:txBody>
          </p:sp>
          <p:grpSp>
            <p:nvGrpSpPr>
              <p:cNvPr id="147" name="Group 146"/>
              <p:cNvGrpSpPr/>
              <p:nvPr/>
            </p:nvGrpSpPr>
            <p:grpSpPr bwMode="black">
              <a:xfrm>
                <a:off x="-2449950" y="6464521"/>
                <a:ext cx="609283" cy="609124"/>
                <a:chOff x="446088" y="2665413"/>
                <a:chExt cx="920750" cy="920750"/>
              </a:xfrm>
              <a:solidFill>
                <a:srgbClr val="FFFF00"/>
              </a:solidFill>
            </p:grpSpPr>
            <p:sp>
              <p:nvSpPr>
                <p:cNvPr id="169" name="Freeform 27"/>
                <p:cNvSpPr>
                  <a:spLocks noEditPoints="1"/>
                </p:cNvSpPr>
                <p:nvPr/>
              </p:nvSpPr>
              <p:spPr bwMode="black">
                <a:xfrm>
                  <a:off x="446088" y="2665413"/>
                  <a:ext cx="920750" cy="920750"/>
                </a:xfrm>
                <a:custGeom>
                  <a:avLst/>
                  <a:gdLst>
                    <a:gd name="T0" fmla="*/ 494 w 518"/>
                    <a:gd name="T1" fmla="*/ 216 h 518"/>
                    <a:gd name="T2" fmla="*/ 302 w 518"/>
                    <a:gd name="T3" fmla="*/ 24 h 518"/>
                    <a:gd name="T4" fmla="*/ 216 w 518"/>
                    <a:gd name="T5" fmla="*/ 24 h 518"/>
                    <a:gd name="T6" fmla="*/ 24 w 518"/>
                    <a:gd name="T7" fmla="*/ 216 h 518"/>
                    <a:gd name="T8" fmla="*/ 24 w 518"/>
                    <a:gd name="T9" fmla="*/ 302 h 518"/>
                    <a:gd name="T10" fmla="*/ 216 w 518"/>
                    <a:gd name="T11" fmla="*/ 494 h 518"/>
                    <a:gd name="T12" fmla="*/ 302 w 518"/>
                    <a:gd name="T13" fmla="*/ 494 h 518"/>
                    <a:gd name="T14" fmla="*/ 494 w 518"/>
                    <a:gd name="T15" fmla="*/ 302 h 518"/>
                    <a:gd name="T16" fmla="*/ 494 w 518"/>
                    <a:gd name="T17" fmla="*/ 216 h 518"/>
                    <a:gd name="T18" fmla="*/ 482 w 518"/>
                    <a:gd name="T19" fmla="*/ 290 h 518"/>
                    <a:gd name="T20" fmla="*/ 289 w 518"/>
                    <a:gd name="T21" fmla="*/ 482 h 518"/>
                    <a:gd name="T22" fmla="*/ 228 w 518"/>
                    <a:gd name="T23" fmla="*/ 482 h 518"/>
                    <a:gd name="T24" fmla="*/ 36 w 518"/>
                    <a:gd name="T25" fmla="*/ 290 h 518"/>
                    <a:gd name="T26" fmla="*/ 36 w 518"/>
                    <a:gd name="T27" fmla="*/ 228 h 518"/>
                    <a:gd name="T28" fmla="*/ 228 w 518"/>
                    <a:gd name="T29" fmla="*/ 36 h 518"/>
                    <a:gd name="T30" fmla="*/ 290 w 518"/>
                    <a:gd name="T31" fmla="*/ 36 h 518"/>
                    <a:gd name="T32" fmla="*/ 482 w 518"/>
                    <a:gd name="T33" fmla="*/ 228 h 518"/>
                    <a:gd name="T34" fmla="*/ 482 w 518"/>
                    <a:gd name="T35" fmla="*/ 29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8" h="518">
                      <a:moveTo>
                        <a:pt x="494" y="216"/>
                      </a:moveTo>
                      <a:cubicBezTo>
                        <a:pt x="302" y="24"/>
                        <a:pt x="302" y="24"/>
                        <a:pt x="302" y="24"/>
                      </a:cubicBezTo>
                      <a:cubicBezTo>
                        <a:pt x="278" y="0"/>
                        <a:pt x="240" y="0"/>
                        <a:pt x="216" y="24"/>
                      </a:cubicBezTo>
                      <a:cubicBezTo>
                        <a:pt x="24" y="216"/>
                        <a:pt x="24" y="216"/>
                        <a:pt x="24" y="216"/>
                      </a:cubicBezTo>
                      <a:cubicBezTo>
                        <a:pt x="0" y="240"/>
                        <a:pt x="0" y="278"/>
                        <a:pt x="24" y="302"/>
                      </a:cubicBezTo>
                      <a:cubicBezTo>
                        <a:pt x="216" y="494"/>
                        <a:pt x="216" y="494"/>
                        <a:pt x="216" y="494"/>
                      </a:cubicBezTo>
                      <a:cubicBezTo>
                        <a:pt x="240" y="518"/>
                        <a:pt x="278" y="518"/>
                        <a:pt x="302" y="494"/>
                      </a:cubicBezTo>
                      <a:cubicBezTo>
                        <a:pt x="494" y="302"/>
                        <a:pt x="494" y="302"/>
                        <a:pt x="494" y="302"/>
                      </a:cubicBezTo>
                      <a:cubicBezTo>
                        <a:pt x="518" y="278"/>
                        <a:pt x="518" y="240"/>
                        <a:pt x="494" y="216"/>
                      </a:cubicBezTo>
                      <a:close/>
                      <a:moveTo>
                        <a:pt x="482" y="290"/>
                      </a:moveTo>
                      <a:cubicBezTo>
                        <a:pt x="289" y="482"/>
                        <a:pt x="289" y="482"/>
                        <a:pt x="289" y="482"/>
                      </a:cubicBezTo>
                      <a:cubicBezTo>
                        <a:pt x="273" y="499"/>
                        <a:pt x="245" y="499"/>
                        <a:pt x="228" y="482"/>
                      </a:cubicBezTo>
                      <a:cubicBezTo>
                        <a:pt x="36" y="290"/>
                        <a:pt x="36" y="290"/>
                        <a:pt x="36" y="290"/>
                      </a:cubicBezTo>
                      <a:cubicBezTo>
                        <a:pt x="19" y="273"/>
                        <a:pt x="19" y="245"/>
                        <a:pt x="36" y="228"/>
                      </a:cubicBezTo>
                      <a:cubicBezTo>
                        <a:pt x="228" y="36"/>
                        <a:pt x="228" y="36"/>
                        <a:pt x="228" y="36"/>
                      </a:cubicBezTo>
                      <a:cubicBezTo>
                        <a:pt x="245" y="19"/>
                        <a:pt x="273" y="19"/>
                        <a:pt x="290" y="36"/>
                      </a:cubicBezTo>
                      <a:cubicBezTo>
                        <a:pt x="482" y="228"/>
                        <a:pt x="482" y="228"/>
                        <a:pt x="482" y="228"/>
                      </a:cubicBezTo>
                      <a:cubicBezTo>
                        <a:pt x="499" y="245"/>
                        <a:pt x="499" y="273"/>
                        <a:pt x="48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a:solidFill>
                      <a:sysClr val="windowText" lastClr="000000"/>
                    </a:solidFill>
                    <a:latin typeface="Calibri" panose="020F0502020204030204"/>
                  </a:endParaRPr>
                </a:p>
              </p:txBody>
            </p:sp>
            <p:sp>
              <p:nvSpPr>
                <p:cNvPr id="170" name="Freeform 28"/>
                <p:cNvSpPr>
                  <a:spLocks noEditPoints="1"/>
                </p:cNvSpPr>
                <p:nvPr/>
              </p:nvSpPr>
              <p:spPr bwMode="black">
                <a:xfrm>
                  <a:off x="514349" y="2732090"/>
                  <a:ext cx="785813" cy="785814"/>
                </a:xfrm>
                <a:custGeom>
                  <a:avLst/>
                  <a:gdLst>
                    <a:gd name="T0" fmla="*/ 432 w 442"/>
                    <a:gd name="T1" fmla="*/ 203 h 442"/>
                    <a:gd name="T2" fmla="*/ 239 w 442"/>
                    <a:gd name="T3" fmla="*/ 10 h 442"/>
                    <a:gd name="T4" fmla="*/ 203 w 442"/>
                    <a:gd name="T5" fmla="*/ 10 h 442"/>
                    <a:gd name="T6" fmla="*/ 10 w 442"/>
                    <a:gd name="T7" fmla="*/ 203 h 442"/>
                    <a:gd name="T8" fmla="*/ 10 w 442"/>
                    <a:gd name="T9" fmla="*/ 239 h 442"/>
                    <a:gd name="T10" fmla="*/ 203 w 442"/>
                    <a:gd name="T11" fmla="*/ 432 h 442"/>
                    <a:gd name="T12" fmla="*/ 239 w 442"/>
                    <a:gd name="T13" fmla="*/ 432 h 442"/>
                    <a:gd name="T14" fmla="*/ 432 w 442"/>
                    <a:gd name="T15" fmla="*/ 239 h 442"/>
                    <a:gd name="T16" fmla="*/ 432 w 442"/>
                    <a:gd name="T17" fmla="*/ 203 h 442"/>
                    <a:gd name="T18" fmla="*/ 292 w 442"/>
                    <a:gd name="T19" fmla="*/ 331 h 442"/>
                    <a:gd name="T20" fmla="*/ 270 w 442"/>
                    <a:gd name="T21" fmla="*/ 310 h 442"/>
                    <a:gd name="T22" fmla="*/ 245 w 442"/>
                    <a:gd name="T23" fmla="*/ 273 h 442"/>
                    <a:gd name="T24" fmla="*/ 245 w 442"/>
                    <a:gd name="T25" fmla="*/ 352 h 442"/>
                    <a:gd name="T26" fmla="*/ 189 w 442"/>
                    <a:gd name="T27" fmla="*/ 352 h 442"/>
                    <a:gd name="T28" fmla="*/ 189 w 442"/>
                    <a:gd name="T29" fmla="*/ 157 h 442"/>
                    <a:gd name="T30" fmla="*/ 154 w 442"/>
                    <a:gd name="T31" fmla="*/ 157 h 442"/>
                    <a:gd name="T32" fmla="*/ 154 w 442"/>
                    <a:gd name="T33" fmla="*/ 157 h 442"/>
                    <a:gd name="T34" fmla="*/ 146 w 442"/>
                    <a:gd name="T35" fmla="*/ 150 h 442"/>
                    <a:gd name="T36" fmla="*/ 147 w 442"/>
                    <a:gd name="T37" fmla="*/ 146 h 442"/>
                    <a:gd name="T38" fmla="*/ 215 w 442"/>
                    <a:gd name="T39" fmla="*/ 54 h 442"/>
                    <a:gd name="T40" fmla="*/ 286 w 442"/>
                    <a:gd name="T41" fmla="*/ 145 h 442"/>
                    <a:gd name="T42" fmla="*/ 286 w 442"/>
                    <a:gd name="T43" fmla="*/ 145 h 442"/>
                    <a:gd name="T44" fmla="*/ 288 w 442"/>
                    <a:gd name="T45" fmla="*/ 150 h 442"/>
                    <a:gd name="T46" fmla="*/ 280 w 442"/>
                    <a:gd name="T47" fmla="*/ 157 h 442"/>
                    <a:gd name="T48" fmla="*/ 280 w 442"/>
                    <a:gd name="T49" fmla="*/ 157 h 442"/>
                    <a:gd name="T50" fmla="*/ 245 w 442"/>
                    <a:gd name="T51" fmla="*/ 157 h 442"/>
                    <a:gd name="T52" fmla="*/ 245 w 442"/>
                    <a:gd name="T53" fmla="*/ 165 h 442"/>
                    <a:gd name="T54" fmla="*/ 246 w 442"/>
                    <a:gd name="T55" fmla="*/ 170 h 442"/>
                    <a:gd name="T56" fmla="*/ 257 w 442"/>
                    <a:gd name="T57" fmla="*/ 204 h 442"/>
                    <a:gd name="T58" fmla="*/ 300 w 442"/>
                    <a:gd name="T59" fmla="*/ 285 h 442"/>
                    <a:gd name="T60" fmla="*/ 320 w 442"/>
                    <a:gd name="T61" fmla="*/ 303 h 442"/>
                    <a:gd name="T62" fmla="*/ 292 w 442"/>
                    <a:gd name="T63" fmla="*/ 331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2" h="442">
                      <a:moveTo>
                        <a:pt x="432" y="203"/>
                      </a:moveTo>
                      <a:cubicBezTo>
                        <a:pt x="239" y="10"/>
                        <a:pt x="239" y="10"/>
                        <a:pt x="239" y="10"/>
                      </a:cubicBezTo>
                      <a:cubicBezTo>
                        <a:pt x="229" y="0"/>
                        <a:pt x="213" y="0"/>
                        <a:pt x="203" y="10"/>
                      </a:cubicBezTo>
                      <a:cubicBezTo>
                        <a:pt x="10" y="203"/>
                        <a:pt x="10" y="203"/>
                        <a:pt x="10" y="203"/>
                      </a:cubicBezTo>
                      <a:cubicBezTo>
                        <a:pt x="0" y="213"/>
                        <a:pt x="0" y="229"/>
                        <a:pt x="10" y="239"/>
                      </a:cubicBezTo>
                      <a:cubicBezTo>
                        <a:pt x="203" y="432"/>
                        <a:pt x="203" y="432"/>
                        <a:pt x="203" y="432"/>
                      </a:cubicBezTo>
                      <a:cubicBezTo>
                        <a:pt x="213" y="442"/>
                        <a:pt x="229" y="442"/>
                        <a:pt x="239" y="432"/>
                      </a:cubicBezTo>
                      <a:cubicBezTo>
                        <a:pt x="432" y="239"/>
                        <a:pt x="432" y="239"/>
                        <a:pt x="432" y="239"/>
                      </a:cubicBezTo>
                      <a:cubicBezTo>
                        <a:pt x="442" y="229"/>
                        <a:pt x="442" y="213"/>
                        <a:pt x="432" y="203"/>
                      </a:cubicBezTo>
                      <a:close/>
                      <a:moveTo>
                        <a:pt x="292" y="331"/>
                      </a:moveTo>
                      <a:cubicBezTo>
                        <a:pt x="284" y="325"/>
                        <a:pt x="277" y="318"/>
                        <a:pt x="270" y="310"/>
                      </a:cubicBezTo>
                      <a:cubicBezTo>
                        <a:pt x="260" y="299"/>
                        <a:pt x="252" y="286"/>
                        <a:pt x="245" y="273"/>
                      </a:cubicBezTo>
                      <a:cubicBezTo>
                        <a:pt x="245" y="352"/>
                        <a:pt x="245" y="352"/>
                        <a:pt x="245" y="352"/>
                      </a:cubicBezTo>
                      <a:cubicBezTo>
                        <a:pt x="189" y="352"/>
                        <a:pt x="189" y="352"/>
                        <a:pt x="189" y="352"/>
                      </a:cubicBezTo>
                      <a:cubicBezTo>
                        <a:pt x="189" y="157"/>
                        <a:pt x="189" y="157"/>
                        <a:pt x="189" y="157"/>
                      </a:cubicBezTo>
                      <a:cubicBezTo>
                        <a:pt x="154" y="157"/>
                        <a:pt x="154" y="157"/>
                        <a:pt x="154" y="157"/>
                      </a:cubicBezTo>
                      <a:cubicBezTo>
                        <a:pt x="154" y="157"/>
                        <a:pt x="154" y="157"/>
                        <a:pt x="154" y="157"/>
                      </a:cubicBezTo>
                      <a:cubicBezTo>
                        <a:pt x="150" y="157"/>
                        <a:pt x="146" y="154"/>
                        <a:pt x="146" y="150"/>
                      </a:cubicBezTo>
                      <a:cubicBezTo>
                        <a:pt x="146" y="148"/>
                        <a:pt x="147" y="147"/>
                        <a:pt x="147" y="146"/>
                      </a:cubicBezTo>
                      <a:cubicBezTo>
                        <a:pt x="215" y="54"/>
                        <a:pt x="215" y="54"/>
                        <a:pt x="215" y="54"/>
                      </a:cubicBezTo>
                      <a:cubicBezTo>
                        <a:pt x="286" y="145"/>
                        <a:pt x="286" y="145"/>
                        <a:pt x="286" y="145"/>
                      </a:cubicBezTo>
                      <a:cubicBezTo>
                        <a:pt x="286" y="145"/>
                        <a:pt x="286" y="145"/>
                        <a:pt x="286" y="145"/>
                      </a:cubicBezTo>
                      <a:cubicBezTo>
                        <a:pt x="287" y="146"/>
                        <a:pt x="288" y="148"/>
                        <a:pt x="288" y="150"/>
                      </a:cubicBezTo>
                      <a:cubicBezTo>
                        <a:pt x="288" y="154"/>
                        <a:pt x="284" y="157"/>
                        <a:pt x="280" y="157"/>
                      </a:cubicBezTo>
                      <a:cubicBezTo>
                        <a:pt x="280" y="157"/>
                        <a:pt x="280" y="157"/>
                        <a:pt x="280" y="157"/>
                      </a:cubicBezTo>
                      <a:cubicBezTo>
                        <a:pt x="245" y="157"/>
                        <a:pt x="245" y="157"/>
                        <a:pt x="245" y="157"/>
                      </a:cubicBezTo>
                      <a:cubicBezTo>
                        <a:pt x="245" y="165"/>
                        <a:pt x="245" y="165"/>
                        <a:pt x="245" y="165"/>
                      </a:cubicBezTo>
                      <a:cubicBezTo>
                        <a:pt x="245" y="166"/>
                        <a:pt x="246" y="168"/>
                        <a:pt x="246" y="170"/>
                      </a:cubicBezTo>
                      <a:cubicBezTo>
                        <a:pt x="249" y="179"/>
                        <a:pt x="252" y="191"/>
                        <a:pt x="257" y="204"/>
                      </a:cubicBezTo>
                      <a:cubicBezTo>
                        <a:pt x="266" y="230"/>
                        <a:pt x="281" y="263"/>
                        <a:pt x="300" y="285"/>
                      </a:cubicBezTo>
                      <a:cubicBezTo>
                        <a:pt x="307" y="292"/>
                        <a:pt x="313" y="298"/>
                        <a:pt x="320" y="303"/>
                      </a:cubicBezTo>
                      <a:lnTo>
                        <a:pt x="292"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a:solidFill>
                      <a:sysClr val="windowText" lastClr="000000"/>
                    </a:solidFill>
                    <a:latin typeface="Calibri" panose="020F0502020204030204"/>
                  </a:endParaRPr>
                </a:p>
              </p:txBody>
            </p:sp>
          </p:grpSp>
        </p:grpSp>
        <p:sp>
          <p:nvSpPr>
            <p:cNvPr id="142" name="TextBox 141"/>
            <p:cNvSpPr txBox="1"/>
            <p:nvPr/>
          </p:nvSpPr>
          <p:spPr>
            <a:xfrm>
              <a:off x="9483482" y="4295259"/>
              <a:ext cx="1031651" cy="312073"/>
            </a:xfrm>
            <a:prstGeom prst="rect">
              <a:avLst/>
            </a:prstGeom>
            <a:noFill/>
          </p:spPr>
          <p:txBody>
            <a:bodyPr wrap="square" rtlCol="0">
              <a:spAutoFit/>
            </a:bodyPr>
            <a:lstStyle/>
            <a:p>
              <a:pPr algn="ctr" defTabSz="932597">
                <a:defRPr/>
              </a:pPr>
              <a:r>
                <a:rPr lang="en-US" sz="1428" b="1" i="1" dirty="0">
                  <a:solidFill>
                    <a:prstClr val="black">
                      <a:lumMod val="65000"/>
                      <a:lumOff val="35000"/>
                    </a:prstClr>
                  </a:solidFill>
                  <a:latin typeface="Calibri" panose="020F0502020204030204"/>
                </a:rPr>
                <a:t>ROADMAP</a:t>
              </a:r>
            </a:p>
          </p:txBody>
        </p:sp>
      </p:grpSp>
      <p:grpSp>
        <p:nvGrpSpPr>
          <p:cNvPr id="121" name="Group 120">
            <a:extLst>
              <a:ext uri="{FF2B5EF4-FFF2-40B4-BE49-F238E27FC236}">
                <a16:creationId xmlns:a16="http://schemas.microsoft.com/office/drawing/2014/main" id="{7E13D24C-776C-4182-8294-1EA158A68D44}"/>
              </a:ext>
            </a:extLst>
          </p:cNvPr>
          <p:cNvGrpSpPr/>
          <p:nvPr/>
        </p:nvGrpSpPr>
        <p:grpSpPr>
          <a:xfrm>
            <a:off x="9540565" y="5302484"/>
            <a:ext cx="2585596" cy="691312"/>
            <a:chOff x="2718514" y="1334428"/>
            <a:chExt cx="1280045" cy="342246"/>
          </a:xfrm>
        </p:grpSpPr>
        <p:grpSp>
          <p:nvGrpSpPr>
            <p:cNvPr id="171" name="Group 170">
              <a:extLst>
                <a:ext uri="{FF2B5EF4-FFF2-40B4-BE49-F238E27FC236}">
                  <a16:creationId xmlns:a16="http://schemas.microsoft.com/office/drawing/2014/main" id="{06CE44B5-1BCD-4605-9C45-B77F8A2D104B}"/>
                </a:ext>
              </a:extLst>
            </p:cNvPr>
            <p:cNvGrpSpPr/>
            <p:nvPr/>
          </p:nvGrpSpPr>
          <p:grpSpPr>
            <a:xfrm>
              <a:off x="2856919" y="1334428"/>
              <a:ext cx="1010078" cy="342246"/>
              <a:chOff x="2856919" y="1334428"/>
              <a:chExt cx="1010078" cy="342246"/>
            </a:xfrm>
          </p:grpSpPr>
          <p:sp>
            <p:nvSpPr>
              <p:cNvPr id="173" name="Rectangle 172">
                <a:extLst>
                  <a:ext uri="{FF2B5EF4-FFF2-40B4-BE49-F238E27FC236}">
                    <a16:creationId xmlns:a16="http://schemas.microsoft.com/office/drawing/2014/main" id="{2A8AB335-794D-4A01-85A5-46F3E31A9482}"/>
                  </a:ext>
                </a:extLst>
              </p:cNvPr>
              <p:cNvSpPr/>
              <p:nvPr/>
            </p:nvSpPr>
            <p:spPr>
              <a:xfrm>
                <a:off x="2856919" y="1334428"/>
                <a:ext cx="1010078" cy="34224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a:solidFill>
                    <a:sysClr val="windowText" lastClr="000000"/>
                  </a:solidFill>
                </a:endParaRPr>
              </a:p>
            </p:txBody>
          </p:sp>
          <p:pic>
            <p:nvPicPr>
              <p:cNvPr id="174" name="Picture 173">
                <a:extLst>
                  <a:ext uri="{FF2B5EF4-FFF2-40B4-BE49-F238E27FC236}">
                    <a16:creationId xmlns:a16="http://schemas.microsoft.com/office/drawing/2014/main" id="{0A356E62-B527-4888-8DC1-4CA953CF165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99917" y="1496637"/>
                <a:ext cx="116904" cy="138531"/>
              </a:xfrm>
              <a:prstGeom prst="rect">
                <a:avLst/>
              </a:prstGeom>
            </p:spPr>
          </p:pic>
        </p:grpSp>
        <p:sp>
          <p:nvSpPr>
            <p:cNvPr id="172" name="Rectangle 171">
              <a:extLst>
                <a:ext uri="{FF2B5EF4-FFF2-40B4-BE49-F238E27FC236}">
                  <a16:creationId xmlns:a16="http://schemas.microsoft.com/office/drawing/2014/main" id="{1AAFF119-4DD2-4149-87D1-481764E20E40}"/>
                </a:ext>
              </a:extLst>
            </p:cNvPr>
            <p:cNvSpPr/>
            <p:nvPr/>
          </p:nvSpPr>
          <p:spPr>
            <a:xfrm>
              <a:off x="2718514" y="1336172"/>
              <a:ext cx="1280045" cy="331916"/>
            </a:xfrm>
            <a:prstGeom prst="rect">
              <a:avLst/>
            </a:prstGeom>
          </p:spPr>
          <p:txBody>
            <a:bodyPr wrap="square" anchor="ctr">
              <a:spAutoFit/>
            </a:bodyPr>
            <a:lstStyle/>
            <a:p>
              <a:pPr lvl="0" algn="ctr"/>
              <a:r>
                <a:rPr lang="en-US" sz="1836" dirty="0">
                  <a:solidFill>
                    <a:sysClr val="windowText" lastClr="000000"/>
                  </a:solidFill>
                </a:rPr>
                <a:t>Office 365 Threat Intelligence</a:t>
              </a:r>
            </a:p>
          </p:txBody>
        </p:sp>
      </p:grpSp>
      <p:cxnSp>
        <p:nvCxnSpPr>
          <p:cNvPr id="175" name="Straight Connector 174">
            <a:extLst>
              <a:ext uri="{FF2B5EF4-FFF2-40B4-BE49-F238E27FC236}">
                <a16:creationId xmlns:a16="http://schemas.microsoft.com/office/drawing/2014/main" id="{87BB2D0B-3F5C-4CD5-A924-CA805038AA15}"/>
              </a:ext>
            </a:extLst>
          </p:cNvPr>
          <p:cNvCxnSpPr>
            <a:cxnSpLocks/>
          </p:cNvCxnSpPr>
          <p:nvPr/>
        </p:nvCxnSpPr>
        <p:spPr>
          <a:xfrm>
            <a:off x="9046503" y="4900539"/>
            <a:ext cx="1286927" cy="304225"/>
          </a:xfrm>
          <a:prstGeom prst="line">
            <a:avLst/>
          </a:prstGeom>
          <a:ln w="38100">
            <a:solidFill>
              <a:srgbClr val="3366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76" name="Group 175">
            <a:extLst>
              <a:ext uri="{FF2B5EF4-FFF2-40B4-BE49-F238E27FC236}">
                <a16:creationId xmlns:a16="http://schemas.microsoft.com/office/drawing/2014/main" id="{9D1E7339-75B2-45EA-867B-27C3BB41B63D}"/>
              </a:ext>
            </a:extLst>
          </p:cNvPr>
          <p:cNvGrpSpPr/>
          <p:nvPr/>
        </p:nvGrpSpPr>
        <p:grpSpPr>
          <a:xfrm>
            <a:off x="9795951" y="3383173"/>
            <a:ext cx="2026469" cy="798254"/>
            <a:chOff x="561727" y="2894576"/>
            <a:chExt cx="1323054" cy="521169"/>
          </a:xfrm>
        </p:grpSpPr>
        <p:grpSp>
          <p:nvGrpSpPr>
            <p:cNvPr id="177" name="Group 176">
              <a:extLst>
                <a:ext uri="{FF2B5EF4-FFF2-40B4-BE49-F238E27FC236}">
                  <a16:creationId xmlns:a16="http://schemas.microsoft.com/office/drawing/2014/main" id="{72D78949-0CE0-48F6-AFE4-115CC6F4F051}"/>
                </a:ext>
              </a:extLst>
            </p:cNvPr>
            <p:cNvGrpSpPr/>
            <p:nvPr/>
          </p:nvGrpSpPr>
          <p:grpSpPr>
            <a:xfrm>
              <a:off x="561727" y="2894576"/>
              <a:ext cx="1323054" cy="521169"/>
              <a:chOff x="561727" y="2894576"/>
              <a:chExt cx="1323054" cy="521169"/>
            </a:xfrm>
          </p:grpSpPr>
          <p:sp>
            <p:nvSpPr>
              <p:cNvPr id="179" name="Rectangle 178">
                <a:hlinkClick r:id="rId22" tooltip="Sophisticated attack protection using behavioral malware analysis (detonation chamber) of attachments, rewriting of link URLs to protect at user clicks (vs time of transport), and detailed reporting. Also protects non-Office 365 email."/>
                <a:extLst>
                  <a:ext uri="{FF2B5EF4-FFF2-40B4-BE49-F238E27FC236}">
                    <a16:creationId xmlns:a16="http://schemas.microsoft.com/office/drawing/2014/main" id="{730A2457-3E2F-4CAE-B25C-EB94C1144FC2}"/>
                  </a:ext>
                </a:extLst>
              </p:cNvPr>
              <p:cNvSpPr/>
              <p:nvPr/>
            </p:nvSpPr>
            <p:spPr>
              <a:xfrm>
                <a:off x="561727" y="2894576"/>
                <a:ext cx="1323054" cy="52116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862" indent="-116575" algn="ctr"/>
                <a:r>
                  <a:rPr lang="en-US" sz="1632" dirty="0">
                    <a:solidFill>
                      <a:sysClr val="windowText" lastClr="000000"/>
                    </a:solidFill>
                  </a:rPr>
                  <a:t>Office 365 ATP</a:t>
                </a:r>
              </a:p>
              <a:p>
                <a:pPr marL="174862" indent="-116575">
                  <a:buFont typeface="Arial" panose="020B0604020202020204" pitchFamily="34" charset="0"/>
                  <a:buChar char="•"/>
                </a:pPr>
                <a:r>
                  <a:rPr lang="en-US" sz="1428" b="1" dirty="0">
                    <a:solidFill>
                      <a:sysClr val="windowText" lastClr="000000"/>
                    </a:solidFill>
                  </a:rPr>
                  <a:t>Email Gateway</a:t>
                </a:r>
              </a:p>
              <a:p>
                <a:pPr marL="174862" indent="-116575">
                  <a:buFont typeface="Arial" panose="020B0604020202020204" pitchFamily="34" charset="0"/>
                  <a:buChar char="•"/>
                </a:pPr>
                <a:r>
                  <a:rPr lang="en-US" sz="1428" b="1" dirty="0">
                    <a:solidFill>
                      <a:sysClr val="windowText" lastClr="000000"/>
                    </a:solidFill>
                  </a:rPr>
                  <a:t>Anti-malware</a:t>
                </a:r>
              </a:p>
            </p:txBody>
          </p:sp>
          <p:sp>
            <p:nvSpPr>
              <p:cNvPr id="180" name="Freeform 128">
                <a:extLst>
                  <a:ext uri="{FF2B5EF4-FFF2-40B4-BE49-F238E27FC236}">
                    <a16:creationId xmlns:a16="http://schemas.microsoft.com/office/drawing/2014/main" id="{5879724E-A8E7-40EF-975E-0AB5C3034B74}"/>
                  </a:ext>
                </a:extLst>
              </p:cNvPr>
              <p:cNvSpPr>
                <a:spLocks noChangeAspect="1"/>
              </p:cNvSpPr>
              <p:nvPr/>
            </p:nvSpPr>
            <p:spPr bwMode="black">
              <a:xfrm>
                <a:off x="1623518" y="3201975"/>
                <a:ext cx="216542" cy="119621"/>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bg1"/>
              </a:solidFill>
              <a:ln w="19050">
                <a:solidFill>
                  <a:srgbClr val="4EB1FF"/>
                </a:solidFill>
              </a:ln>
              <a:extLst/>
            </p:spPr>
            <p:txBody>
              <a:bodyPr vert="horz" wrap="square" lIns="93247" tIns="46623" rIns="93247" bIns="46623" numCol="1" anchor="t" anchorCtr="0" compatLnSpc="1">
                <a:prstTxWarp prst="textNoShape">
                  <a:avLst/>
                </a:prstTxWarp>
              </a:bodyPr>
              <a:lstStyle/>
              <a:p>
                <a:pPr defTabSz="950877">
                  <a:defRPr/>
                </a:pPr>
                <a:endParaRPr lang="en-US" sz="2856" kern="0" dirty="0">
                  <a:solidFill>
                    <a:srgbClr val="FFFFFF"/>
                  </a:solidFill>
                  <a:latin typeface="Segoe UI"/>
                </a:endParaRPr>
              </a:p>
            </p:txBody>
          </p:sp>
        </p:grpSp>
        <p:pic>
          <p:nvPicPr>
            <p:cNvPr id="178" name="Picture 177">
              <a:extLst>
                <a:ext uri="{FF2B5EF4-FFF2-40B4-BE49-F238E27FC236}">
                  <a16:creationId xmlns:a16="http://schemas.microsoft.com/office/drawing/2014/main" id="{EBC035C1-9C13-46D1-93E0-CD5E471084A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7830" y="2931416"/>
              <a:ext cx="136925" cy="162256"/>
            </a:xfrm>
            <a:prstGeom prst="rect">
              <a:avLst/>
            </a:prstGeom>
          </p:spPr>
        </p:pic>
      </p:grpSp>
      <p:grpSp>
        <p:nvGrpSpPr>
          <p:cNvPr id="6" name="Group 5">
            <a:extLst>
              <a:ext uri="{FF2B5EF4-FFF2-40B4-BE49-F238E27FC236}">
                <a16:creationId xmlns:a16="http://schemas.microsoft.com/office/drawing/2014/main" id="{639DB32E-3BA9-49B6-A7F0-20D853D2DD87}"/>
              </a:ext>
            </a:extLst>
          </p:cNvPr>
          <p:cNvGrpSpPr/>
          <p:nvPr/>
        </p:nvGrpSpPr>
        <p:grpSpPr>
          <a:xfrm>
            <a:off x="4843357" y="2727938"/>
            <a:ext cx="1449382" cy="691559"/>
            <a:chOff x="4747956" y="2674692"/>
            <a:chExt cx="1421092" cy="678061"/>
          </a:xfrm>
        </p:grpSpPr>
        <p:sp>
          <p:nvSpPr>
            <p:cNvPr id="137" name="Rectangle 136">
              <a:hlinkClick r:id="rId23" tooltip="Azure log integration is a free solution that enables you to integrate raw logs from your Azure resources into your on-premises Security Information and Event Management (SIEM) systems. "/>
            </p:cNvPr>
            <p:cNvSpPr/>
            <p:nvPr/>
          </p:nvSpPr>
          <p:spPr>
            <a:xfrm>
              <a:off x="4747956" y="2674692"/>
              <a:ext cx="1421092" cy="678061"/>
            </a:xfrm>
            <a:prstGeom prst="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r>
                <a:rPr lang="en-US" altLang="en-US" sz="1632" kern="0" dirty="0">
                  <a:solidFill>
                    <a:srgbClr val="0070C0"/>
                  </a:solidFill>
                  <a:latin typeface="Calibri" panose="020F0502020204030204"/>
                </a:rPr>
                <a:t>Azure Log Integration</a:t>
              </a:r>
            </a:p>
          </p:txBody>
        </p:sp>
        <p:pic>
          <p:nvPicPr>
            <p:cNvPr id="181" name="Picture 180">
              <a:extLst>
                <a:ext uri="{FF2B5EF4-FFF2-40B4-BE49-F238E27FC236}">
                  <a16:creationId xmlns:a16="http://schemas.microsoft.com/office/drawing/2014/main" id="{641516D2-1657-4EF9-9B26-BE294B6B0C35}"/>
                </a:ext>
              </a:extLst>
            </p:cNvPr>
            <p:cNvPicPr>
              <a:picLocks noChangeAspect="1"/>
            </p:cNvPicPr>
            <p:nvPr/>
          </p:nvPicPr>
          <p:blipFill>
            <a:blip r:embed="rId24"/>
            <a:stretch>
              <a:fillRect/>
            </a:stretch>
          </p:blipFill>
          <p:spPr>
            <a:xfrm>
              <a:off x="4787141" y="2741435"/>
              <a:ext cx="242533" cy="159733"/>
            </a:xfrm>
            <a:prstGeom prst="rect">
              <a:avLst/>
            </a:prstGeom>
          </p:spPr>
        </p:pic>
      </p:grpSp>
    </p:spTree>
    <p:extLst>
      <p:ext uri="{BB962C8B-B14F-4D97-AF65-F5344CB8AC3E}">
        <p14:creationId xmlns:p14="http://schemas.microsoft.com/office/powerpoint/2010/main" val="157339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883" y="2125858"/>
            <a:ext cx="12434711" cy="457135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TextBox 6"/>
          <p:cNvSpPr txBox="1"/>
          <p:nvPr/>
        </p:nvSpPr>
        <p:spPr>
          <a:xfrm>
            <a:off x="-1006592" y="4915751"/>
            <a:ext cx="369187" cy="634170"/>
          </a:xfrm>
          <a:prstGeom prst="rect">
            <a:avLst/>
          </a:prstGeom>
          <a:noFill/>
        </p:spPr>
        <p:txBody>
          <a:bodyPr wrap="none" lIns="182776" tIns="146220" rIns="182776" bIns="146220" rtlCol="0">
            <a:spAutoFit/>
          </a:bodyPr>
          <a:lstStyle/>
          <a:p>
            <a:pPr defTabSz="913698">
              <a:lnSpc>
                <a:spcPct val="90000"/>
              </a:lnSpc>
              <a:spcAft>
                <a:spcPts val="600"/>
              </a:spcAft>
              <a:defRPr/>
            </a:pPr>
            <a:endParaRPr lang="en-US" sz="2400" kern="0" dirty="0" err="1">
              <a:gradFill>
                <a:gsLst>
                  <a:gs pos="2917">
                    <a:srgbClr val="2C292A"/>
                  </a:gs>
                  <a:gs pos="30000">
                    <a:srgbClr val="2C292A"/>
                  </a:gs>
                </a:gsLst>
                <a:lin ang="5400000" scaled="0"/>
              </a:gradFill>
              <a:latin typeface="Segoe UI"/>
            </a:endParaRPr>
          </a:p>
        </p:txBody>
      </p:sp>
      <p:sp>
        <p:nvSpPr>
          <p:cNvPr id="2" name="Title 1"/>
          <p:cNvSpPr>
            <a:spLocks noGrp="1"/>
          </p:cNvSpPr>
          <p:nvPr>
            <p:ph type="title"/>
          </p:nvPr>
        </p:nvSpPr>
        <p:spPr/>
        <p:txBody>
          <a:bodyPr/>
          <a:lstStyle/>
          <a:p>
            <a:r>
              <a:rPr lang="en-US" dirty="0"/>
              <a:t>Microsoft Cloud Services infrastructure</a:t>
            </a:r>
            <a:br>
              <a:rPr lang="en-US" sz="5399" spc="0" dirty="0">
                <a:latin typeface="Segoe UI" panose="020B0502040204020203" pitchFamily="34" charset="0"/>
              </a:rPr>
            </a:br>
            <a:r>
              <a:rPr lang="en-US" sz="2400" spc="0" dirty="0">
                <a:latin typeface="Segoe UI" panose="020B0502040204020203" pitchFamily="34" charset="0"/>
              </a:rPr>
              <a:t>Global, hyper-scale, enterprise-grade infrastructure offering data residency </a:t>
            </a:r>
            <a:br>
              <a:rPr lang="en-US" sz="2400" spc="0" dirty="0">
                <a:latin typeface="Segoe UI" panose="020B0502040204020203" pitchFamily="34" charset="0"/>
              </a:rPr>
            </a:br>
            <a:r>
              <a:rPr lang="en-US" sz="2400" spc="0" dirty="0">
                <a:latin typeface="Segoe UI" panose="020B0502040204020203" pitchFamily="34" charset="0"/>
              </a:rPr>
              <a:t>and business continuity in 14 worldwide geos</a:t>
            </a:r>
            <a:endParaRPr lang="en-US" spc="0" dirty="0">
              <a:latin typeface="Segoe UI" panose="020B0502040204020203" pitchFamily="34" charset="0"/>
            </a:endParaRPr>
          </a:p>
        </p:txBody>
      </p:sp>
      <p:grpSp>
        <p:nvGrpSpPr>
          <p:cNvPr id="135" name="Group 134"/>
          <p:cNvGrpSpPr/>
          <p:nvPr/>
        </p:nvGrpSpPr>
        <p:grpSpPr>
          <a:xfrm>
            <a:off x="3897033" y="3147733"/>
            <a:ext cx="8929562" cy="2509349"/>
            <a:chOff x="544414" y="2189243"/>
            <a:chExt cx="11318974" cy="3274649"/>
          </a:xfrm>
        </p:grpSpPr>
        <p:grpSp>
          <p:nvGrpSpPr>
            <p:cNvPr id="136" name="Group 135"/>
            <p:cNvGrpSpPr/>
            <p:nvPr/>
          </p:nvGrpSpPr>
          <p:grpSpPr>
            <a:xfrm>
              <a:off x="544414" y="2769412"/>
              <a:ext cx="1785801" cy="2572605"/>
              <a:chOff x="544414" y="2769412"/>
              <a:chExt cx="1785801" cy="2572605"/>
            </a:xfrm>
          </p:grpSpPr>
          <p:sp>
            <p:nvSpPr>
              <p:cNvPr id="240" name="Freeform 279"/>
              <p:cNvSpPr/>
              <p:nvPr/>
            </p:nvSpPr>
            <p:spPr bwMode="auto">
              <a:xfrm>
                <a:off x="550863" y="2769412"/>
                <a:ext cx="1701800" cy="237311"/>
              </a:xfrm>
              <a:custGeom>
                <a:avLst/>
                <a:gdLst>
                  <a:gd name="connsiteX0" fmla="*/ 1776413 w 1776413"/>
                  <a:gd name="connsiteY0" fmla="*/ 0 h 223838"/>
                  <a:gd name="connsiteX1" fmla="*/ 0 w 1776413"/>
                  <a:gd name="connsiteY1" fmla="*/ 223838 h 223838"/>
                  <a:gd name="connsiteX0" fmla="*/ 1776413 w 1776413"/>
                  <a:gd name="connsiteY0" fmla="*/ 44843 h 268681"/>
                  <a:gd name="connsiteX1" fmla="*/ 0 w 1776413"/>
                  <a:gd name="connsiteY1" fmla="*/ 268681 h 268681"/>
                  <a:gd name="connsiteX0" fmla="*/ 1776413 w 1776413"/>
                  <a:gd name="connsiteY0" fmla="*/ 45304 h 269142"/>
                  <a:gd name="connsiteX1" fmla="*/ 0 w 1776413"/>
                  <a:gd name="connsiteY1" fmla="*/ 269142 h 269142"/>
                  <a:gd name="connsiteX0" fmla="*/ 1776413 w 1776413"/>
                  <a:gd name="connsiteY0" fmla="*/ 41650 h 265488"/>
                  <a:gd name="connsiteX1" fmla="*/ 0 w 1776413"/>
                  <a:gd name="connsiteY1" fmla="*/ 265488 h 265488"/>
                  <a:gd name="connsiteX0" fmla="*/ 1776413 w 1776413"/>
                  <a:gd name="connsiteY0" fmla="*/ 43027 h 266865"/>
                  <a:gd name="connsiteX1" fmla="*/ 0 w 1776413"/>
                  <a:gd name="connsiteY1" fmla="*/ 266865 h 266865"/>
                  <a:gd name="connsiteX0" fmla="*/ 1776413 w 1776413"/>
                  <a:gd name="connsiteY0" fmla="*/ 42101 h 265939"/>
                  <a:gd name="connsiteX1" fmla="*/ 0 w 1776413"/>
                  <a:gd name="connsiteY1" fmla="*/ 265939 h 265939"/>
                  <a:gd name="connsiteX0" fmla="*/ 2228850 w 2228850"/>
                  <a:gd name="connsiteY0" fmla="*/ 33754 h 357604"/>
                  <a:gd name="connsiteX1" fmla="*/ 0 w 2228850"/>
                  <a:gd name="connsiteY1" fmla="*/ 357604 h 357604"/>
                  <a:gd name="connsiteX0" fmla="*/ 2228850 w 2228850"/>
                  <a:gd name="connsiteY0" fmla="*/ 28148 h 352628"/>
                  <a:gd name="connsiteX1" fmla="*/ 0 w 2228850"/>
                  <a:gd name="connsiteY1" fmla="*/ 351998 h 352628"/>
                  <a:gd name="connsiteX0" fmla="*/ 2228850 w 2228850"/>
                  <a:gd name="connsiteY0" fmla="*/ 64624 h 388992"/>
                  <a:gd name="connsiteX1" fmla="*/ 0 w 2228850"/>
                  <a:gd name="connsiteY1" fmla="*/ 388474 h 388992"/>
                  <a:gd name="connsiteX0" fmla="*/ 2247900 w 2247900"/>
                  <a:gd name="connsiteY0" fmla="*/ 63843 h 397729"/>
                  <a:gd name="connsiteX1" fmla="*/ 0 w 2247900"/>
                  <a:gd name="connsiteY1" fmla="*/ 397218 h 397729"/>
                  <a:gd name="connsiteX0" fmla="*/ 2247900 w 2247900"/>
                  <a:gd name="connsiteY0" fmla="*/ 67641 h 401016"/>
                  <a:gd name="connsiteX1" fmla="*/ 0 w 2247900"/>
                  <a:gd name="connsiteY1" fmla="*/ 401016 h 401016"/>
                  <a:gd name="connsiteX0" fmla="*/ 1701800 w 1701800"/>
                  <a:gd name="connsiteY0" fmla="*/ 89645 h 238870"/>
                  <a:gd name="connsiteX1" fmla="*/ 0 w 1701800"/>
                  <a:gd name="connsiteY1" fmla="*/ 238870 h 238870"/>
                  <a:gd name="connsiteX0" fmla="*/ 1701800 w 1701800"/>
                  <a:gd name="connsiteY0" fmla="*/ 124740 h 273965"/>
                  <a:gd name="connsiteX1" fmla="*/ 0 w 1701800"/>
                  <a:gd name="connsiteY1" fmla="*/ 273965 h 273965"/>
                  <a:gd name="connsiteX0" fmla="*/ 1701800 w 1701800"/>
                  <a:gd name="connsiteY0" fmla="*/ 88086 h 237311"/>
                  <a:gd name="connsiteX1" fmla="*/ 0 w 1701800"/>
                  <a:gd name="connsiteY1" fmla="*/ 237311 h 237311"/>
                </a:gdLst>
                <a:ahLst/>
                <a:cxnLst>
                  <a:cxn ang="0">
                    <a:pos x="connsiteX0" y="connsiteY0"/>
                  </a:cxn>
                  <a:cxn ang="0">
                    <a:pos x="connsiteX1" y="connsiteY1"/>
                  </a:cxn>
                </a:cxnLst>
                <a:rect l="l" t="t" r="r" b="b"/>
                <a:pathLst>
                  <a:path w="1701800" h="237311">
                    <a:moveTo>
                      <a:pt x="1701800" y="88086"/>
                    </a:moveTo>
                    <a:cubicBezTo>
                      <a:pt x="795337" y="-88125"/>
                      <a:pt x="571502" y="19824"/>
                      <a:pt x="0" y="237311"/>
                    </a:cubicBezTo>
                  </a:path>
                </a:pathLst>
              </a:custGeom>
              <a:noFill/>
              <a:ln w="38100"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41" name="Freeform 280"/>
              <p:cNvSpPr/>
              <p:nvPr/>
            </p:nvSpPr>
            <p:spPr bwMode="auto">
              <a:xfrm>
                <a:off x="555625" y="2852974"/>
                <a:ext cx="1706563" cy="306396"/>
              </a:xfrm>
              <a:custGeom>
                <a:avLst/>
                <a:gdLst>
                  <a:gd name="connsiteX0" fmla="*/ 1776413 w 1776413"/>
                  <a:gd name="connsiteY0" fmla="*/ 0 h 223838"/>
                  <a:gd name="connsiteX1" fmla="*/ 0 w 1776413"/>
                  <a:gd name="connsiteY1" fmla="*/ 223838 h 223838"/>
                  <a:gd name="connsiteX0" fmla="*/ 1776413 w 1776413"/>
                  <a:gd name="connsiteY0" fmla="*/ 44843 h 268681"/>
                  <a:gd name="connsiteX1" fmla="*/ 0 w 1776413"/>
                  <a:gd name="connsiteY1" fmla="*/ 268681 h 268681"/>
                  <a:gd name="connsiteX0" fmla="*/ 1776413 w 1776413"/>
                  <a:gd name="connsiteY0" fmla="*/ 45304 h 269142"/>
                  <a:gd name="connsiteX1" fmla="*/ 0 w 1776413"/>
                  <a:gd name="connsiteY1" fmla="*/ 269142 h 269142"/>
                  <a:gd name="connsiteX0" fmla="*/ 1776413 w 1776413"/>
                  <a:gd name="connsiteY0" fmla="*/ 41650 h 265488"/>
                  <a:gd name="connsiteX1" fmla="*/ 0 w 1776413"/>
                  <a:gd name="connsiteY1" fmla="*/ 265488 h 265488"/>
                  <a:gd name="connsiteX0" fmla="*/ 1776413 w 1776413"/>
                  <a:gd name="connsiteY0" fmla="*/ 43027 h 266865"/>
                  <a:gd name="connsiteX1" fmla="*/ 0 w 1776413"/>
                  <a:gd name="connsiteY1" fmla="*/ 266865 h 266865"/>
                  <a:gd name="connsiteX0" fmla="*/ 1776413 w 1776413"/>
                  <a:gd name="connsiteY0" fmla="*/ 42101 h 265939"/>
                  <a:gd name="connsiteX1" fmla="*/ 0 w 1776413"/>
                  <a:gd name="connsiteY1" fmla="*/ 265939 h 265939"/>
                  <a:gd name="connsiteX0" fmla="*/ 2228850 w 2228850"/>
                  <a:gd name="connsiteY0" fmla="*/ 33754 h 357604"/>
                  <a:gd name="connsiteX1" fmla="*/ 0 w 2228850"/>
                  <a:gd name="connsiteY1" fmla="*/ 357604 h 357604"/>
                  <a:gd name="connsiteX0" fmla="*/ 2228850 w 2228850"/>
                  <a:gd name="connsiteY0" fmla="*/ 28148 h 352628"/>
                  <a:gd name="connsiteX1" fmla="*/ 0 w 2228850"/>
                  <a:gd name="connsiteY1" fmla="*/ 351998 h 352628"/>
                  <a:gd name="connsiteX0" fmla="*/ 2228850 w 2228850"/>
                  <a:gd name="connsiteY0" fmla="*/ 64624 h 388992"/>
                  <a:gd name="connsiteX1" fmla="*/ 0 w 2228850"/>
                  <a:gd name="connsiteY1" fmla="*/ 388474 h 388992"/>
                  <a:gd name="connsiteX0" fmla="*/ 2247900 w 2247900"/>
                  <a:gd name="connsiteY0" fmla="*/ 63843 h 397729"/>
                  <a:gd name="connsiteX1" fmla="*/ 0 w 2247900"/>
                  <a:gd name="connsiteY1" fmla="*/ 397218 h 397729"/>
                  <a:gd name="connsiteX0" fmla="*/ 2247900 w 2247900"/>
                  <a:gd name="connsiteY0" fmla="*/ 67641 h 401016"/>
                  <a:gd name="connsiteX1" fmla="*/ 0 w 2247900"/>
                  <a:gd name="connsiteY1" fmla="*/ 401016 h 401016"/>
                  <a:gd name="connsiteX0" fmla="*/ 2257425 w 2257425"/>
                  <a:gd name="connsiteY0" fmla="*/ 58024 h 515224"/>
                  <a:gd name="connsiteX1" fmla="*/ 0 w 2257425"/>
                  <a:gd name="connsiteY1" fmla="*/ 515224 h 515224"/>
                  <a:gd name="connsiteX0" fmla="*/ 2257425 w 2257425"/>
                  <a:gd name="connsiteY0" fmla="*/ 51533 h 618270"/>
                  <a:gd name="connsiteX1" fmla="*/ 0 w 2257425"/>
                  <a:gd name="connsiteY1" fmla="*/ 618270 h 618270"/>
                  <a:gd name="connsiteX0" fmla="*/ 2257425 w 2257425"/>
                  <a:gd name="connsiteY0" fmla="*/ 16762 h 583499"/>
                  <a:gd name="connsiteX1" fmla="*/ 0 w 2257425"/>
                  <a:gd name="connsiteY1" fmla="*/ 583499 h 583499"/>
                  <a:gd name="connsiteX0" fmla="*/ 2257425 w 2257425"/>
                  <a:gd name="connsiteY0" fmla="*/ 18807 h 585544"/>
                  <a:gd name="connsiteX1" fmla="*/ 0 w 2257425"/>
                  <a:gd name="connsiteY1" fmla="*/ 585544 h 585544"/>
                  <a:gd name="connsiteX0" fmla="*/ 2271713 w 2271713"/>
                  <a:gd name="connsiteY0" fmla="*/ 18807 h 585544"/>
                  <a:gd name="connsiteX1" fmla="*/ 0 w 2271713"/>
                  <a:gd name="connsiteY1" fmla="*/ 585544 h 585544"/>
                  <a:gd name="connsiteX0" fmla="*/ 1706563 w 1706563"/>
                  <a:gd name="connsiteY0" fmla="*/ 31757 h 319094"/>
                  <a:gd name="connsiteX1" fmla="*/ 0 w 1706563"/>
                  <a:gd name="connsiteY1" fmla="*/ 319094 h 319094"/>
                  <a:gd name="connsiteX0" fmla="*/ 1706563 w 1706563"/>
                  <a:gd name="connsiteY0" fmla="*/ 29199 h 316536"/>
                  <a:gd name="connsiteX1" fmla="*/ 0 w 1706563"/>
                  <a:gd name="connsiteY1" fmla="*/ 316536 h 316536"/>
                  <a:gd name="connsiteX0" fmla="*/ 1706563 w 1706563"/>
                  <a:gd name="connsiteY0" fmla="*/ 19059 h 306396"/>
                  <a:gd name="connsiteX1" fmla="*/ 0 w 1706563"/>
                  <a:gd name="connsiteY1" fmla="*/ 306396 h 306396"/>
                </a:gdLst>
                <a:ahLst/>
                <a:cxnLst>
                  <a:cxn ang="0">
                    <a:pos x="connsiteX0" y="connsiteY0"/>
                  </a:cxn>
                  <a:cxn ang="0">
                    <a:pos x="connsiteX1" y="connsiteY1"/>
                  </a:cxn>
                </a:cxnLst>
                <a:rect l="l" t="t" r="r" b="b"/>
                <a:pathLst>
                  <a:path w="1706563" h="306396">
                    <a:moveTo>
                      <a:pt x="1706563" y="19059"/>
                    </a:moveTo>
                    <a:cubicBezTo>
                      <a:pt x="503238" y="-79364"/>
                      <a:pt x="334964" y="231784"/>
                      <a:pt x="0" y="306396"/>
                    </a:cubicBezTo>
                  </a:path>
                </a:pathLst>
              </a:custGeom>
              <a:noFill/>
              <a:ln w="38100"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42" name="Freeform 281"/>
              <p:cNvSpPr/>
              <p:nvPr/>
            </p:nvSpPr>
            <p:spPr bwMode="auto">
              <a:xfrm>
                <a:off x="552449" y="2790522"/>
                <a:ext cx="1700213" cy="252716"/>
              </a:xfrm>
              <a:custGeom>
                <a:avLst/>
                <a:gdLst>
                  <a:gd name="connsiteX0" fmla="*/ 1776413 w 1776413"/>
                  <a:gd name="connsiteY0" fmla="*/ 0 h 223838"/>
                  <a:gd name="connsiteX1" fmla="*/ 0 w 1776413"/>
                  <a:gd name="connsiteY1" fmla="*/ 223838 h 223838"/>
                  <a:gd name="connsiteX0" fmla="*/ 1776413 w 1776413"/>
                  <a:gd name="connsiteY0" fmla="*/ 44843 h 268681"/>
                  <a:gd name="connsiteX1" fmla="*/ 0 w 1776413"/>
                  <a:gd name="connsiteY1" fmla="*/ 268681 h 268681"/>
                  <a:gd name="connsiteX0" fmla="*/ 1776413 w 1776413"/>
                  <a:gd name="connsiteY0" fmla="*/ 45304 h 269142"/>
                  <a:gd name="connsiteX1" fmla="*/ 0 w 1776413"/>
                  <a:gd name="connsiteY1" fmla="*/ 269142 h 269142"/>
                  <a:gd name="connsiteX0" fmla="*/ 1776413 w 1776413"/>
                  <a:gd name="connsiteY0" fmla="*/ 41650 h 265488"/>
                  <a:gd name="connsiteX1" fmla="*/ 0 w 1776413"/>
                  <a:gd name="connsiteY1" fmla="*/ 265488 h 265488"/>
                  <a:gd name="connsiteX0" fmla="*/ 1776413 w 1776413"/>
                  <a:gd name="connsiteY0" fmla="*/ 43027 h 266865"/>
                  <a:gd name="connsiteX1" fmla="*/ 0 w 1776413"/>
                  <a:gd name="connsiteY1" fmla="*/ 266865 h 266865"/>
                  <a:gd name="connsiteX0" fmla="*/ 1776413 w 1776413"/>
                  <a:gd name="connsiteY0" fmla="*/ 42101 h 265939"/>
                  <a:gd name="connsiteX1" fmla="*/ 0 w 1776413"/>
                  <a:gd name="connsiteY1" fmla="*/ 265939 h 265939"/>
                  <a:gd name="connsiteX0" fmla="*/ 2228850 w 2228850"/>
                  <a:gd name="connsiteY0" fmla="*/ 33754 h 357604"/>
                  <a:gd name="connsiteX1" fmla="*/ 0 w 2228850"/>
                  <a:gd name="connsiteY1" fmla="*/ 357604 h 357604"/>
                  <a:gd name="connsiteX0" fmla="*/ 2228850 w 2228850"/>
                  <a:gd name="connsiteY0" fmla="*/ 28148 h 352628"/>
                  <a:gd name="connsiteX1" fmla="*/ 0 w 2228850"/>
                  <a:gd name="connsiteY1" fmla="*/ 351998 h 352628"/>
                  <a:gd name="connsiteX0" fmla="*/ 2228850 w 2228850"/>
                  <a:gd name="connsiteY0" fmla="*/ 64624 h 388992"/>
                  <a:gd name="connsiteX1" fmla="*/ 0 w 2228850"/>
                  <a:gd name="connsiteY1" fmla="*/ 388474 h 388992"/>
                  <a:gd name="connsiteX0" fmla="*/ 2247900 w 2247900"/>
                  <a:gd name="connsiteY0" fmla="*/ 63843 h 397729"/>
                  <a:gd name="connsiteX1" fmla="*/ 0 w 2247900"/>
                  <a:gd name="connsiteY1" fmla="*/ 397218 h 397729"/>
                  <a:gd name="connsiteX0" fmla="*/ 2247900 w 2247900"/>
                  <a:gd name="connsiteY0" fmla="*/ 67641 h 401016"/>
                  <a:gd name="connsiteX1" fmla="*/ 0 w 2247900"/>
                  <a:gd name="connsiteY1" fmla="*/ 401016 h 401016"/>
                  <a:gd name="connsiteX0" fmla="*/ 2247900 w 2247900"/>
                  <a:gd name="connsiteY0" fmla="*/ 62103 h 462153"/>
                  <a:gd name="connsiteX1" fmla="*/ 0 w 2247900"/>
                  <a:gd name="connsiteY1" fmla="*/ 462153 h 462153"/>
                  <a:gd name="connsiteX0" fmla="*/ 2247900 w 2247900"/>
                  <a:gd name="connsiteY0" fmla="*/ 57950 h 459279"/>
                  <a:gd name="connsiteX1" fmla="*/ 0 w 2247900"/>
                  <a:gd name="connsiteY1" fmla="*/ 458000 h 459279"/>
                  <a:gd name="connsiteX0" fmla="*/ 2247900 w 2247900"/>
                  <a:gd name="connsiteY0" fmla="*/ 47011 h 448402"/>
                  <a:gd name="connsiteX1" fmla="*/ 0 w 2247900"/>
                  <a:gd name="connsiteY1" fmla="*/ 447061 h 448402"/>
                  <a:gd name="connsiteX0" fmla="*/ 2247900 w 2247900"/>
                  <a:gd name="connsiteY0" fmla="*/ 47011 h 448402"/>
                  <a:gd name="connsiteX1" fmla="*/ 0 w 2247900"/>
                  <a:gd name="connsiteY1" fmla="*/ 447061 h 448402"/>
                  <a:gd name="connsiteX0" fmla="*/ 2252663 w 2252663"/>
                  <a:gd name="connsiteY0" fmla="*/ 49634 h 408254"/>
                  <a:gd name="connsiteX1" fmla="*/ 0 w 2252663"/>
                  <a:gd name="connsiteY1" fmla="*/ 406822 h 408254"/>
                  <a:gd name="connsiteX0" fmla="*/ 2252663 w 2252663"/>
                  <a:gd name="connsiteY0" fmla="*/ 49061 h 408514"/>
                  <a:gd name="connsiteX1" fmla="*/ 0 w 2252663"/>
                  <a:gd name="connsiteY1" fmla="*/ 406249 h 408514"/>
                  <a:gd name="connsiteX0" fmla="*/ 1662113 w 1662113"/>
                  <a:gd name="connsiteY0" fmla="*/ 62978 h 251792"/>
                  <a:gd name="connsiteX1" fmla="*/ 0 w 1662113"/>
                  <a:gd name="connsiteY1" fmla="*/ 248716 h 251792"/>
                  <a:gd name="connsiteX0" fmla="*/ 1662113 w 1662113"/>
                  <a:gd name="connsiteY0" fmla="*/ 50969 h 239998"/>
                  <a:gd name="connsiteX1" fmla="*/ 0 w 1662113"/>
                  <a:gd name="connsiteY1" fmla="*/ 236707 h 239998"/>
                  <a:gd name="connsiteX0" fmla="*/ 1662113 w 1662113"/>
                  <a:gd name="connsiteY0" fmla="*/ 66978 h 252716"/>
                  <a:gd name="connsiteX1" fmla="*/ 0 w 1662113"/>
                  <a:gd name="connsiteY1" fmla="*/ 252716 h 252716"/>
                  <a:gd name="connsiteX0" fmla="*/ 1700213 w 1700213"/>
                  <a:gd name="connsiteY0" fmla="*/ 66978 h 252716"/>
                  <a:gd name="connsiteX1" fmla="*/ 0 w 1700213"/>
                  <a:gd name="connsiteY1" fmla="*/ 252716 h 252716"/>
                </a:gdLst>
                <a:ahLst/>
                <a:cxnLst>
                  <a:cxn ang="0">
                    <a:pos x="connsiteX0" y="connsiteY0"/>
                  </a:cxn>
                  <a:cxn ang="0">
                    <a:pos x="connsiteX1" y="connsiteY1"/>
                  </a:cxn>
                </a:cxnLst>
                <a:rect l="l" t="t" r="r" b="b"/>
                <a:pathLst>
                  <a:path w="1700213" h="252716">
                    <a:moveTo>
                      <a:pt x="1700213" y="66978"/>
                    </a:moveTo>
                    <a:cubicBezTo>
                      <a:pt x="820737" y="-126696"/>
                      <a:pt x="266702" y="151117"/>
                      <a:pt x="0" y="252716"/>
                    </a:cubicBezTo>
                  </a:path>
                </a:pathLst>
              </a:custGeom>
              <a:noFill/>
              <a:ln w="38100"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43" name="Freeform 282"/>
              <p:cNvSpPr/>
              <p:nvPr/>
            </p:nvSpPr>
            <p:spPr bwMode="auto">
              <a:xfrm>
                <a:off x="582612" y="2870081"/>
                <a:ext cx="1679576" cy="333739"/>
              </a:xfrm>
              <a:custGeom>
                <a:avLst/>
                <a:gdLst>
                  <a:gd name="connsiteX0" fmla="*/ 1776413 w 1776413"/>
                  <a:gd name="connsiteY0" fmla="*/ 0 h 223838"/>
                  <a:gd name="connsiteX1" fmla="*/ 0 w 1776413"/>
                  <a:gd name="connsiteY1" fmla="*/ 223838 h 223838"/>
                  <a:gd name="connsiteX0" fmla="*/ 1776413 w 1776413"/>
                  <a:gd name="connsiteY0" fmla="*/ 44843 h 268681"/>
                  <a:gd name="connsiteX1" fmla="*/ 0 w 1776413"/>
                  <a:gd name="connsiteY1" fmla="*/ 268681 h 268681"/>
                  <a:gd name="connsiteX0" fmla="*/ 1776413 w 1776413"/>
                  <a:gd name="connsiteY0" fmla="*/ 45304 h 269142"/>
                  <a:gd name="connsiteX1" fmla="*/ 0 w 1776413"/>
                  <a:gd name="connsiteY1" fmla="*/ 269142 h 269142"/>
                  <a:gd name="connsiteX0" fmla="*/ 1776413 w 1776413"/>
                  <a:gd name="connsiteY0" fmla="*/ 41650 h 265488"/>
                  <a:gd name="connsiteX1" fmla="*/ 0 w 1776413"/>
                  <a:gd name="connsiteY1" fmla="*/ 265488 h 265488"/>
                  <a:gd name="connsiteX0" fmla="*/ 1776413 w 1776413"/>
                  <a:gd name="connsiteY0" fmla="*/ 43027 h 266865"/>
                  <a:gd name="connsiteX1" fmla="*/ 0 w 1776413"/>
                  <a:gd name="connsiteY1" fmla="*/ 266865 h 266865"/>
                  <a:gd name="connsiteX0" fmla="*/ 1776413 w 1776413"/>
                  <a:gd name="connsiteY0" fmla="*/ 42101 h 265939"/>
                  <a:gd name="connsiteX1" fmla="*/ 0 w 1776413"/>
                  <a:gd name="connsiteY1" fmla="*/ 265939 h 265939"/>
                  <a:gd name="connsiteX0" fmla="*/ 2228850 w 2228850"/>
                  <a:gd name="connsiteY0" fmla="*/ 33754 h 357604"/>
                  <a:gd name="connsiteX1" fmla="*/ 0 w 2228850"/>
                  <a:gd name="connsiteY1" fmla="*/ 357604 h 357604"/>
                  <a:gd name="connsiteX0" fmla="*/ 2228850 w 2228850"/>
                  <a:gd name="connsiteY0" fmla="*/ 28148 h 352628"/>
                  <a:gd name="connsiteX1" fmla="*/ 0 w 2228850"/>
                  <a:gd name="connsiteY1" fmla="*/ 351998 h 352628"/>
                  <a:gd name="connsiteX0" fmla="*/ 2228850 w 2228850"/>
                  <a:gd name="connsiteY0" fmla="*/ 64624 h 388992"/>
                  <a:gd name="connsiteX1" fmla="*/ 0 w 2228850"/>
                  <a:gd name="connsiteY1" fmla="*/ 388474 h 388992"/>
                  <a:gd name="connsiteX0" fmla="*/ 2247900 w 2247900"/>
                  <a:gd name="connsiteY0" fmla="*/ 63843 h 397729"/>
                  <a:gd name="connsiteX1" fmla="*/ 0 w 2247900"/>
                  <a:gd name="connsiteY1" fmla="*/ 397218 h 397729"/>
                  <a:gd name="connsiteX0" fmla="*/ 2247900 w 2247900"/>
                  <a:gd name="connsiteY0" fmla="*/ 67641 h 401016"/>
                  <a:gd name="connsiteX1" fmla="*/ 0 w 2247900"/>
                  <a:gd name="connsiteY1" fmla="*/ 401016 h 401016"/>
                  <a:gd name="connsiteX0" fmla="*/ 2257425 w 2257425"/>
                  <a:gd name="connsiteY0" fmla="*/ 58024 h 515224"/>
                  <a:gd name="connsiteX1" fmla="*/ 0 w 2257425"/>
                  <a:gd name="connsiteY1" fmla="*/ 515224 h 515224"/>
                  <a:gd name="connsiteX0" fmla="*/ 2257425 w 2257425"/>
                  <a:gd name="connsiteY0" fmla="*/ 51533 h 618270"/>
                  <a:gd name="connsiteX1" fmla="*/ 0 w 2257425"/>
                  <a:gd name="connsiteY1" fmla="*/ 618270 h 618270"/>
                  <a:gd name="connsiteX0" fmla="*/ 2257425 w 2257425"/>
                  <a:gd name="connsiteY0" fmla="*/ 16762 h 583499"/>
                  <a:gd name="connsiteX1" fmla="*/ 0 w 2257425"/>
                  <a:gd name="connsiteY1" fmla="*/ 583499 h 583499"/>
                  <a:gd name="connsiteX0" fmla="*/ 2257425 w 2257425"/>
                  <a:gd name="connsiteY0" fmla="*/ 18807 h 585544"/>
                  <a:gd name="connsiteX1" fmla="*/ 0 w 2257425"/>
                  <a:gd name="connsiteY1" fmla="*/ 585544 h 585544"/>
                  <a:gd name="connsiteX0" fmla="*/ 2252663 w 2252663"/>
                  <a:gd name="connsiteY0" fmla="*/ 17694 h 627294"/>
                  <a:gd name="connsiteX1" fmla="*/ 0 w 2252663"/>
                  <a:gd name="connsiteY1" fmla="*/ 627294 h 627294"/>
                  <a:gd name="connsiteX0" fmla="*/ 2252663 w 2252663"/>
                  <a:gd name="connsiteY0" fmla="*/ 16434 h 626034"/>
                  <a:gd name="connsiteX1" fmla="*/ 0 w 2252663"/>
                  <a:gd name="connsiteY1" fmla="*/ 626034 h 626034"/>
                  <a:gd name="connsiteX0" fmla="*/ 2252663 w 2252663"/>
                  <a:gd name="connsiteY0" fmla="*/ 10676 h 620276"/>
                  <a:gd name="connsiteX1" fmla="*/ 0 w 2252663"/>
                  <a:gd name="connsiteY1" fmla="*/ 620276 h 620276"/>
                  <a:gd name="connsiteX0" fmla="*/ 2276476 w 2276476"/>
                  <a:gd name="connsiteY0" fmla="*/ 10745 h 615582"/>
                  <a:gd name="connsiteX1" fmla="*/ 0 w 2276476"/>
                  <a:gd name="connsiteY1" fmla="*/ 615582 h 615582"/>
                  <a:gd name="connsiteX0" fmla="*/ 2276476 w 2276476"/>
                  <a:gd name="connsiteY0" fmla="*/ 10885 h 615722"/>
                  <a:gd name="connsiteX1" fmla="*/ 0 w 2276476"/>
                  <a:gd name="connsiteY1" fmla="*/ 615722 h 615722"/>
                  <a:gd name="connsiteX0" fmla="*/ 1679576 w 1679576"/>
                  <a:gd name="connsiteY0" fmla="*/ 17611 h 349398"/>
                  <a:gd name="connsiteX1" fmla="*/ 0 w 1679576"/>
                  <a:gd name="connsiteY1" fmla="*/ 349398 h 349398"/>
                  <a:gd name="connsiteX0" fmla="*/ 1679576 w 1679576"/>
                  <a:gd name="connsiteY0" fmla="*/ 20375 h 352162"/>
                  <a:gd name="connsiteX1" fmla="*/ 0 w 1679576"/>
                  <a:gd name="connsiteY1" fmla="*/ 352162 h 352162"/>
                  <a:gd name="connsiteX0" fmla="*/ 1679576 w 1679576"/>
                  <a:gd name="connsiteY0" fmla="*/ 1952 h 333739"/>
                  <a:gd name="connsiteX1" fmla="*/ 0 w 1679576"/>
                  <a:gd name="connsiteY1" fmla="*/ 333739 h 333739"/>
                </a:gdLst>
                <a:ahLst/>
                <a:cxnLst>
                  <a:cxn ang="0">
                    <a:pos x="connsiteX0" y="connsiteY0"/>
                  </a:cxn>
                  <a:cxn ang="0">
                    <a:pos x="connsiteX1" y="connsiteY1"/>
                  </a:cxn>
                </a:cxnLst>
                <a:rect l="l" t="t" r="r" b="b"/>
                <a:pathLst>
                  <a:path w="1679576" h="333739">
                    <a:moveTo>
                      <a:pt x="1679576" y="1952"/>
                    </a:moveTo>
                    <a:cubicBezTo>
                      <a:pt x="615951" y="-23446"/>
                      <a:pt x="276227" y="205152"/>
                      <a:pt x="0" y="333739"/>
                    </a:cubicBezTo>
                  </a:path>
                </a:pathLst>
              </a:custGeom>
              <a:noFill/>
              <a:ln w="38100"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44" name="Freeform 283"/>
              <p:cNvSpPr/>
              <p:nvPr/>
            </p:nvSpPr>
            <p:spPr bwMode="auto">
              <a:xfrm>
                <a:off x="544414" y="3019361"/>
                <a:ext cx="1694938" cy="209016"/>
              </a:xfrm>
              <a:custGeom>
                <a:avLst/>
                <a:gdLst>
                  <a:gd name="connsiteX0" fmla="*/ 1776413 w 1776413"/>
                  <a:gd name="connsiteY0" fmla="*/ 0 h 223838"/>
                  <a:gd name="connsiteX1" fmla="*/ 0 w 1776413"/>
                  <a:gd name="connsiteY1" fmla="*/ 223838 h 223838"/>
                  <a:gd name="connsiteX0" fmla="*/ 1776413 w 1776413"/>
                  <a:gd name="connsiteY0" fmla="*/ 44843 h 268681"/>
                  <a:gd name="connsiteX1" fmla="*/ 0 w 1776413"/>
                  <a:gd name="connsiteY1" fmla="*/ 268681 h 268681"/>
                  <a:gd name="connsiteX0" fmla="*/ 1776413 w 1776413"/>
                  <a:gd name="connsiteY0" fmla="*/ 45304 h 269142"/>
                  <a:gd name="connsiteX1" fmla="*/ 0 w 1776413"/>
                  <a:gd name="connsiteY1" fmla="*/ 269142 h 269142"/>
                  <a:gd name="connsiteX0" fmla="*/ 1776413 w 1776413"/>
                  <a:gd name="connsiteY0" fmla="*/ 41650 h 265488"/>
                  <a:gd name="connsiteX1" fmla="*/ 0 w 1776413"/>
                  <a:gd name="connsiteY1" fmla="*/ 265488 h 265488"/>
                  <a:gd name="connsiteX0" fmla="*/ 1776413 w 1776413"/>
                  <a:gd name="connsiteY0" fmla="*/ 43027 h 266865"/>
                  <a:gd name="connsiteX1" fmla="*/ 0 w 1776413"/>
                  <a:gd name="connsiteY1" fmla="*/ 266865 h 266865"/>
                  <a:gd name="connsiteX0" fmla="*/ 1776413 w 1776413"/>
                  <a:gd name="connsiteY0" fmla="*/ 42101 h 265939"/>
                  <a:gd name="connsiteX1" fmla="*/ 0 w 1776413"/>
                  <a:gd name="connsiteY1" fmla="*/ 265939 h 265939"/>
                  <a:gd name="connsiteX0" fmla="*/ 2228850 w 2228850"/>
                  <a:gd name="connsiteY0" fmla="*/ 33754 h 357604"/>
                  <a:gd name="connsiteX1" fmla="*/ 0 w 2228850"/>
                  <a:gd name="connsiteY1" fmla="*/ 357604 h 357604"/>
                  <a:gd name="connsiteX0" fmla="*/ 2228850 w 2228850"/>
                  <a:gd name="connsiteY0" fmla="*/ 28148 h 352628"/>
                  <a:gd name="connsiteX1" fmla="*/ 0 w 2228850"/>
                  <a:gd name="connsiteY1" fmla="*/ 351998 h 352628"/>
                  <a:gd name="connsiteX0" fmla="*/ 2228850 w 2228850"/>
                  <a:gd name="connsiteY0" fmla="*/ 64624 h 388992"/>
                  <a:gd name="connsiteX1" fmla="*/ 0 w 2228850"/>
                  <a:gd name="connsiteY1" fmla="*/ 388474 h 388992"/>
                  <a:gd name="connsiteX0" fmla="*/ 2247900 w 2247900"/>
                  <a:gd name="connsiteY0" fmla="*/ 63843 h 397729"/>
                  <a:gd name="connsiteX1" fmla="*/ 0 w 2247900"/>
                  <a:gd name="connsiteY1" fmla="*/ 397218 h 397729"/>
                  <a:gd name="connsiteX0" fmla="*/ 2247900 w 2247900"/>
                  <a:gd name="connsiteY0" fmla="*/ 67641 h 401016"/>
                  <a:gd name="connsiteX1" fmla="*/ 0 w 2247900"/>
                  <a:gd name="connsiteY1" fmla="*/ 401016 h 401016"/>
                  <a:gd name="connsiteX0" fmla="*/ 2257425 w 2257425"/>
                  <a:gd name="connsiteY0" fmla="*/ 58024 h 515224"/>
                  <a:gd name="connsiteX1" fmla="*/ 0 w 2257425"/>
                  <a:gd name="connsiteY1" fmla="*/ 515224 h 515224"/>
                  <a:gd name="connsiteX0" fmla="*/ 2257425 w 2257425"/>
                  <a:gd name="connsiteY0" fmla="*/ 51533 h 618270"/>
                  <a:gd name="connsiteX1" fmla="*/ 0 w 2257425"/>
                  <a:gd name="connsiteY1" fmla="*/ 618270 h 618270"/>
                  <a:gd name="connsiteX0" fmla="*/ 2257425 w 2257425"/>
                  <a:gd name="connsiteY0" fmla="*/ 16762 h 583499"/>
                  <a:gd name="connsiteX1" fmla="*/ 0 w 2257425"/>
                  <a:gd name="connsiteY1" fmla="*/ 583499 h 583499"/>
                  <a:gd name="connsiteX0" fmla="*/ 2257425 w 2257425"/>
                  <a:gd name="connsiteY0" fmla="*/ 18807 h 585544"/>
                  <a:gd name="connsiteX1" fmla="*/ 0 w 2257425"/>
                  <a:gd name="connsiteY1" fmla="*/ 585544 h 585544"/>
                  <a:gd name="connsiteX0" fmla="*/ 2271713 w 2271713"/>
                  <a:gd name="connsiteY0" fmla="*/ 18807 h 585544"/>
                  <a:gd name="connsiteX1" fmla="*/ 0 w 2271713"/>
                  <a:gd name="connsiteY1" fmla="*/ 585544 h 585544"/>
                  <a:gd name="connsiteX0" fmla="*/ 1675412 w 1675412"/>
                  <a:gd name="connsiteY0" fmla="*/ 34451 h 289625"/>
                  <a:gd name="connsiteX1" fmla="*/ 0 w 1675412"/>
                  <a:gd name="connsiteY1" fmla="*/ 289625 h 289625"/>
                  <a:gd name="connsiteX0" fmla="*/ 1675412 w 1675412"/>
                  <a:gd name="connsiteY0" fmla="*/ 34451 h 289625"/>
                  <a:gd name="connsiteX1" fmla="*/ 0 w 1675412"/>
                  <a:gd name="connsiteY1" fmla="*/ 289625 h 289625"/>
                  <a:gd name="connsiteX0" fmla="*/ 1675412 w 1675412"/>
                  <a:gd name="connsiteY0" fmla="*/ 14704 h 269878"/>
                  <a:gd name="connsiteX1" fmla="*/ 0 w 1675412"/>
                  <a:gd name="connsiteY1" fmla="*/ 269878 h 269878"/>
                </a:gdLst>
                <a:ahLst/>
                <a:cxnLst>
                  <a:cxn ang="0">
                    <a:pos x="connsiteX0" y="connsiteY0"/>
                  </a:cxn>
                  <a:cxn ang="0">
                    <a:pos x="connsiteX1" y="connsiteY1"/>
                  </a:cxn>
                </a:cxnLst>
                <a:rect l="l" t="t" r="r" b="b"/>
                <a:pathLst>
                  <a:path w="1675412" h="269878">
                    <a:moveTo>
                      <a:pt x="1675412" y="14704"/>
                    </a:moveTo>
                    <a:cubicBezTo>
                      <a:pt x="431866" y="-58076"/>
                      <a:pt x="544514" y="157166"/>
                      <a:pt x="0" y="269878"/>
                    </a:cubicBezTo>
                  </a:path>
                </a:pathLst>
              </a:custGeom>
              <a:noFill/>
              <a:ln w="38100"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45" name="Freeform 284"/>
              <p:cNvSpPr/>
              <p:nvPr/>
            </p:nvSpPr>
            <p:spPr bwMode="auto">
              <a:xfrm>
                <a:off x="552450" y="3023206"/>
                <a:ext cx="1668241" cy="1805971"/>
              </a:xfrm>
              <a:custGeom>
                <a:avLst/>
                <a:gdLst>
                  <a:gd name="connsiteX0" fmla="*/ 1776413 w 1776413"/>
                  <a:gd name="connsiteY0" fmla="*/ 0 h 223838"/>
                  <a:gd name="connsiteX1" fmla="*/ 0 w 1776413"/>
                  <a:gd name="connsiteY1" fmla="*/ 223838 h 223838"/>
                  <a:gd name="connsiteX0" fmla="*/ 1776413 w 1776413"/>
                  <a:gd name="connsiteY0" fmla="*/ 44843 h 268681"/>
                  <a:gd name="connsiteX1" fmla="*/ 0 w 1776413"/>
                  <a:gd name="connsiteY1" fmla="*/ 268681 h 268681"/>
                  <a:gd name="connsiteX0" fmla="*/ 1776413 w 1776413"/>
                  <a:gd name="connsiteY0" fmla="*/ 45304 h 269142"/>
                  <a:gd name="connsiteX1" fmla="*/ 0 w 1776413"/>
                  <a:gd name="connsiteY1" fmla="*/ 269142 h 269142"/>
                  <a:gd name="connsiteX0" fmla="*/ 1776413 w 1776413"/>
                  <a:gd name="connsiteY0" fmla="*/ 41650 h 265488"/>
                  <a:gd name="connsiteX1" fmla="*/ 0 w 1776413"/>
                  <a:gd name="connsiteY1" fmla="*/ 265488 h 265488"/>
                  <a:gd name="connsiteX0" fmla="*/ 1776413 w 1776413"/>
                  <a:gd name="connsiteY0" fmla="*/ 43027 h 266865"/>
                  <a:gd name="connsiteX1" fmla="*/ 0 w 1776413"/>
                  <a:gd name="connsiteY1" fmla="*/ 266865 h 266865"/>
                  <a:gd name="connsiteX0" fmla="*/ 1776413 w 1776413"/>
                  <a:gd name="connsiteY0" fmla="*/ 42101 h 265939"/>
                  <a:gd name="connsiteX1" fmla="*/ 0 w 1776413"/>
                  <a:gd name="connsiteY1" fmla="*/ 265939 h 265939"/>
                  <a:gd name="connsiteX0" fmla="*/ 2228850 w 2228850"/>
                  <a:gd name="connsiteY0" fmla="*/ 33754 h 357604"/>
                  <a:gd name="connsiteX1" fmla="*/ 0 w 2228850"/>
                  <a:gd name="connsiteY1" fmla="*/ 357604 h 357604"/>
                  <a:gd name="connsiteX0" fmla="*/ 2228850 w 2228850"/>
                  <a:gd name="connsiteY0" fmla="*/ 28148 h 352628"/>
                  <a:gd name="connsiteX1" fmla="*/ 0 w 2228850"/>
                  <a:gd name="connsiteY1" fmla="*/ 351998 h 352628"/>
                  <a:gd name="connsiteX0" fmla="*/ 2228850 w 2228850"/>
                  <a:gd name="connsiteY0" fmla="*/ 64624 h 388992"/>
                  <a:gd name="connsiteX1" fmla="*/ 0 w 2228850"/>
                  <a:gd name="connsiteY1" fmla="*/ 388474 h 388992"/>
                  <a:gd name="connsiteX0" fmla="*/ 2247900 w 2247900"/>
                  <a:gd name="connsiteY0" fmla="*/ 63843 h 397729"/>
                  <a:gd name="connsiteX1" fmla="*/ 0 w 2247900"/>
                  <a:gd name="connsiteY1" fmla="*/ 397218 h 397729"/>
                  <a:gd name="connsiteX0" fmla="*/ 2247900 w 2247900"/>
                  <a:gd name="connsiteY0" fmla="*/ 67641 h 401016"/>
                  <a:gd name="connsiteX1" fmla="*/ 0 w 2247900"/>
                  <a:gd name="connsiteY1" fmla="*/ 401016 h 401016"/>
                  <a:gd name="connsiteX0" fmla="*/ 2257425 w 2257425"/>
                  <a:gd name="connsiteY0" fmla="*/ 58024 h 515224"/>
                  <a:gd name="connsiteX1" fmla="*/ 0 w 2257425"/>
                  <a:gd name="connsiteY1" fmla="*/ 515224 h 515224"/>
                  <a:gd name="connsiteX0" fmla="*/ 2257425 w 2257425"/>
                  <a:gd name="connsiteY0" fmla="*/ 51533 h 618270"/>
                  <a:gd name="connsiteX1" fmla="*/ 0 w 2257425"/>
                  <a:gd name="connsiteY1" fmla="*/ 618270 h 618270"/>
                  <a:gd name="connsiteX0" fmla="*/ 2257425 w 2257425"/>
                  <a:gd name="connsiteY0" fmla="*/ 16762 h 583499"/>
                  <a:gd name="connsiteX1" fmla="*/ 0 w 2257425"/>
                  <a:gd name="connsiteY1" fmla="*/ 583499 h 583499"/>
                  <a:gd name="connsiteX0" fmla="*/ 2257425 w 2257425"/>
                  <a:gd name="connsiteY0" fmla="*/ 18807 h 585544"/>
                  <a:gd name="connsiteX1" fmla="*/ 0 w 2257425"/>
                  <a:gd name="connsiteY1" fmla="*/ 585544 h 585544"/>
                  <a:gd name="connsiteX0" fmla="*/ 2271713 w 2271713"/>
                  <a:gd name="connsiteY0" fmla="*/ 18807 h 585544"/>
                  <a:gd name="connsiteX1" fmla="*/ 0 w 2271713"/>
                  <a:gd name="connsiteY1" fmla="*/ 585544 h 585544"/>
                  <a:gd name="connsiteX0" fmla="*/ 2247612 w 2247612"/>
                  <a:gd name="connsiteY0" fmla="*/ 18472 h 597567"/>
                  <a:gd name="connsiteX1" fmla="*/ 0 w 2247612"/>
                  <a:gd name="connsiteY1" fmla="*/ 597567 h 597567"/>
                  <a:gd name="connsiteX0" fmla="*/ 2247612 w 2247612"/>
                  <a:gd name="connsiteY0" fmla="*/ 3857 h 582952"/>
                  <a:gd name="connsiteX1" fmla="*/ 0 w 2247612"/>
                  <a:gd name="connsiteY1" fmla="*/ 582952 h 582952"/>
                  <a:gd name="connsiteX0" fmla="*/ 2247612 w 2247612"/>
                  <a:gd name="connsiteY0" fmla="*/ 4944 h 584039"/>
                  <a:gd name="connsiteX1" fmla="*/ 0 w 2247612"/>
                  <a:gd name="connsiteY1" fmla="*/ 584039 h 584039"/>
                  <a:gd name="connsiteX0" fmla="*/ 2247612 w 2247612"/>
                  <a:gd name="connsiteY0" fmla="*/ 3425 h 582520"/>
                  <a:gd name="connsiteX1" fmla="*/ 0 w 2247612"/>
                  <a:gd name="connsiteY1" fmla="*/ 582520 h 582520"/>
                  <a:gd name="connsiteX0" fmla="*/ 2247612 w 2247612"/>
                  <a:gd name="connsiteY0" fmla="*/ 4021 h 583116"/>
                  <a:gd name="connsiteX1" fmla="*/ 0 w 2247612"/>
                  <a:gd name="connsiteY1" fmla="*/ 583116 h 583116"/>
                  <a:gd name="connsiteX0" fmla="*/ 1688465 w 1688465"/>
                  <a:gd name="connsiteY0" fmla="*/ 5833 h 471231"/>
                  <a:gd name="connsiteX1" fmla="*/ 0 w 1688465"/>
                  <a:gd name="connsiteY1" fmla="*/ 471231 h 471231"/>
                  <a:gd name="connsiteX0" fmla="*/ 1688465 w 1688465"/>
                  <a:gd name="connsiteY0" fmla="*/ 3241 h 468639"/>
                  <a:gd name="connsiteX1" fmla="*/ 0 w 1688465"/>
                  <a:gd name="connsiteY1" fmla="*/ 468639 h 468639"/>
                </a:gdLst>
                <a:ahLst/>
                <a:cxnLst>
                  <a:cxn ang="0">
                    <a:pos x="connsiteX0" y="connsiteY0"/>
                  </a:cxn>
                  <a:cxn ang="0">
                    <a:pos x="connsiteX1" y="connsiteY1"/>
                  </a:cxn>
                </a:cxnLst>
                <a:rect l="l" t="t" r="r" b="b"/>
                <a:pathLst>
                  <a:path w="1688465" h="468639">
                    <a:moveTo>
                      <a:pt x="1688465" y="3241"/>
                    </a:moveTo>
                    <a:cubicBezTo>
                      <a:pt x="224329" y="-40423"/>
                      <a:pt x="1145436" y="369933"/>
                      <a:pt x="0" y="468639"/>
                    </a:cubicBezTo>
                  </a:path>
                </a:pathLst>
              </a:custGeom>
              <a:noFill/>
              <a:ln w="38100"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46" name="Freeform 285"/>
              <p:cNvSpPr/>
              <p:nvPr/>
            </p:nvSpPr>
            <p:spPr bwMode="auto">
              <a:xfrm>
                <a:off x="555902" y="3309485"/>
                <a:ext cx="1774313" cy="321452"/>
              </a:xfrm>
              <a:custGeom>
                <a:avLst/>
                <a:gdLst>
                  <a:gd name="connsiteX0" fmla="*/ 1776413 w 1776413"/>
                  <a:gd name="connsiteY0" fmla="*/ 0 h 223838"/>
                  <a:gd name="connsiteX1" fmla="*/ 0 w 1776413"/>
                  <a:gd name="connsiteY1" fmla="*/ 223838 h 223838"/>
                  <a:gd name="connsiteX0" fmla="*/ 1776413 w 1776413"/>
                  <a:gd name="connsiteY0" fmla="*/ 44843 h 268681"/>
                  <a:gd name="connsiteX1" fmla="*/ 0 w 1776413"/>
                  <a:gd name="connsiteY1" fmla="*/ 268681 h 268681"/>
                  <a:gd name="connsiteX0" fmla="*/ 1776413 w 1776413"/>
                  <a:gd name="connsiteY0" fmla="*/ 45304 h 269142"/>
                  <a:gd name="connsiteX1" fmla="*/ 0 w 1776413"/>
                  <a:gd name="connsiteY1" fmla="*/ 269142 h 269142"/>
                  <a:gd name="connsiteX0" fmla="*/ 1776413 w 1776413"/>
                  <a:gd name="connsiteY0" fmla="*/ 41650 h 265488"/>
                  <a:gd name="connsiteX1" fmla="*/ 0 w 1776413"/>
                  <a:gd name="connsiteY1" fmla="*/ 265488 h 265488"/>
                  <a:gd name="connsiteX0" fmla="*/ 1776413 w 1776413"/>
                  <a:gd name="connsiteY0" fmla="*/ 43027 h 266865"/>
                  <a:gd name="connsiteX1" fmla="*/ 0 w 1776413"/>
                  <a:gd name="connsiteY1" fmla="*/ 266865 h 266865"/>
                  <a:gd name="connsiteX0" fmla="*/ 1776413 w 1776413"/>
                  <a:gd name="connsiteY0" fmla="*/ 42101 h 265939"/>
                  <a:gd name="connsiteX1" fmla="*/ 0 w 1776413"/>
                  <a:gd name="connsiteY1" fmla="*/ 265939 h 265939"/>
                  <a:gd name="connsiteX0" fmla="*/ 2228850 w 2228850"/>
                  <a:gd name="connsiteY0" fmla="*/ 33754 h 357604"/>
                  <a:gd name="connsiteX1" fmla="*/ 0 w 2228850"/>
                  <a:gd name="connsiteY1" fmla="*/ 357604 h 357604"/>
                  <a:gd name="connsiteX0" fmla="*/ 2228850 w 2228850"/>
                  <a:gd name="connsiteY0" fmla="*/ 28148 h 352628"/>
                  <a:gd name="connsiteX1" fmla="*/ 0 w 2228850"/>
                  <a:gd name="connsiteY1" fmla="*/ 351998 h 352628"/>
                  <a:gd name="connsiteX0" fmla="*/ 2228850 w 2228850"/>
                  <a:gd name="connsiteY0" fmla="*/ 64624 h 388992"/>
                  <a:gd name="connsiteX1" fmla="*/ 0 w 2228850"/>
                  <a:gd name="connsiteY1" fmla="*/ 388474 h 388992"/>
                  <a:gd name="connsiteX0" fmla="*/ 2247900 w 2247900"/>
                  <a:gd name="connsiteY0" fmla="*/ 63843 h 397729"/>
                  <a:gd name="connsiteX1" fmla="*/ 0 w 2247900"/>
                  <a:gd name="connsiteY1" fmla="*/ 397218 h 397729"/>
                  <a:gd name="connsiteX0" fmla="*/ 2247900 w 2247900"/>
                  <a:gd name="connsiteY0" fmla="*/ 67641 h 401016"/>
                  <a:gd name="connsiteX1" fmla="*/ 0 w 2247900"/>
                  <a:gd name="connsiteY1" fmla="*/ 401016 h 401016"/>
                  <a:gd name="connsiteX0" fmla="*/ 2257425 w 2257425"/>
                  <a:gd name="connsiteY0" fmla="*/ 58024 h 515224"/>
                  <a:gd name="connsiteX1" fmla="*/ 0 w 2257425"/>
                  <a:gd name="connsiteY1" fmla="*/ 515224 h 515224"/>
                  <a:gd name="connsiteX0" fmla="*/ 2257425 w 2257425"/>
                  <a:gd name="connsiteY0" fmla="*/ 51533 h 618270"/>
                  <a:gd name="connsiteX1" fmla="*/ 0 w 2257425"/>
                  <a:gd name="connsiteY1" fmla="*/ 618270 h 618270"/>
                  <a:gd name="connsiteX0" fmla="*/ 2257425 w 2257425"/>
                  <a:gd name="connsiteY0" fmla="*/ 16762 h 583499"/>
                  <a:gd name="connsiteX1" fmla="*/ 0 w 2257425"/>
                  <a:gd name="connsiteY1" fmla="*/ 583499 h 583499"/>
                  <a:gd name="connsiteX0" fmla="*/ 2257425 w 2257425"/>
                  <a:gd name="connsiteY0" fmla="*/ 18807 h 585544"/>
                  <a:gd name="connsiteX1" fmla="*/ 0 w 2257425"/>
                  <a:gd name="connsiteY1" fmla="*/ 585544 h 585544"/>
                  <a:gd name="connsiteX0" fmla="*/ 2271713 w 2271713"/>
                  <a:gd name="connsiteY0" fmla="*/ 18807 h 585544"/>
                  <a:gd name="connsiteX1" fmla="*/ 0 w 2271713"/>
                  <a:gd name="connsiteY1" fmla="*/ 585544 h 585544"/>
                  <a:gd name="connsiteX0" fmla="*/ 2318789 w 2318789"/>
                  <a:gd name="connsiteY0" fmla="*/ 24558 h 431414"/>
                  <a:gd name="connsiteX1" fmla="*/ 0 w 2318789"/>
                  <a:gd name="connsiteY1" fmla="*/ 431414 h 431414"/>
                  <a:gd name="connsiteX0" fmla="*/ 2318789 w 2318789"/>
                  <a:gd name="connsiteY0" fmla="*/ 15394 h 458880"/>
                  <a:gd name="connsiteX1" fmla="*/ 0 w 2318789"/>
                  <a:gd name="connsiteY1" fmla="*/ 422250 h 458880"/>
                  <a:gd name="connsiteX0" fmla="*/ 2318789 w 2318789"/>
                  <a:gd name="connsiteY0" fmla="*/ 1 h 485066"/>
                  <a:gd name="connsiteX1" fmla="*/ 0 w 2318789"/>
                  <a:gd name="connsiteY1" fmla="*/ 406857 h 485066"/>
                  <a:gd name="connsiteX0" fmla="*/ 2318789 w 2318789"/>
                  <a:gd name="connsiteY0" fmla="*/ 0 h 436439"/>
                  <a:gd name="connsiteX1" fmla="*/ 0 w 2318789"/>
                  <a:gd name="connsiteY1" fmla="*/ 406856 h 436439"/>
                  <a:gd name="connsiteX0" fmla="*/ 1753873 w 1753873"/>
                  <a:gd name="connsiteY0" fmla="*/ 0 h 443683"/>
                  <a:gd name="connsiteX1" fmla="*/ 0 w 1753873"/>
                  <a:gd name="connsiteY1" fmla="*/ 415054 h 443683"/>
                  <a:gd name="connsiteX0" fmla="*/ 1753873 w 1753873"/>
                  <a:gd name="connsiteY0" fmla="*/ 0 h 415054"/>
                  <a:gd name="connsiteX1" fmla="*/ 0 w 1753873"/>
                  <a:gd name="connsiteY1" fmla="*/ 415054 h 415054"/>
                </a:gdLst>
                <a:ahLst/>
                <a:cxnLst>
                  <a:cxn ang="0">
                    <a:pos x="connsiteX0" y="connsiteY0"/>
                  </a:cxn>
                  <a:cxn ang="0">
                    <a:pos x="connsiteX1" y="connsiteY1"/>
                  </a:cxn>
                </a:cxnLst>
                <a:rect l="l" t="t" r="r" b="b"/>
                <a:pathLst>
                  <a:path w="1753873" h="415054">
                    <a:moveTo>
                      <a:pt x="1753873" y="0"/>
                    </a:moveTo>
                    <a:cubicBezTo>
                      <a:pt x="639002" y="386365"/>
                      <a:pt x="878755" y="267497"/>
                      <a:pt x="0" y="415054"/>
                    </a:cubicBezTo>
                  </a:path>
                </a:pathLst>
              </a:custGeom>
              <a:noFill/>
              <a:ln w="38100"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47" name="Freeform 286"/>
              <p:cNvSpPr/>
              <p:nvPr/>
            </p:nvSpPr>
            <p:spPr bwMode="auto">
              <a:xfrm>
                <a:off x="549552" y="3309486"/>
                <a:ext cx="1780663" cy="445263"/>
              </a:xfrm>
              <a:custGeom>
                <a:avLst/>
                <a:gdLst>
                  <a:gd name="connsiteX0" fmla="*/ 1776413 w 1776413"/>
                  <a:gd name="connsiteY0" fmla="*/ 0 h 223838"/>
                  <a:gd name="connsiteX1" fmla="*/ 0 w 1776413"/>
                  <a:gd name="connsiteY1" fmla="*/ 223838 h 223838"/>
                  <a:gd name="connsiteX0" fmla="*/ 1776413 w 1776413"/>
                  <a:gd name="connsiteY0" fmla="*/ 44843 h 268681"/>
                  <a:gd name="connsiteX1" fmla="*/ 0 w 1776413"/>
                  <a:gd name="connsiteY1" fmla="*/ 268681 h 268681"/>
                  <a:gd name="connsiteX0" fmla="*/ 1776413 w 1776413"/>
                  <a:gd name="connsiteY0" fmla="*/ 45304 h 269142"/>
                  <a:gd name="connsiteX1" fmla="*/ 0 w 1776413"/>
                  <a:gd name="connsiteY1" fmla="*/ 269142 h 269142"/>
                  <a:gd name="connsiteX0" fmla="*/ 1776413 w 1776413"/>
                  <a:gd name="connsiteY0" fmla="*/ 41650 h 265488"/>
                  <a:gd name="connsiteX1" fmla="*/ 0 w 1776413"/>
                  <a:gd name="connsiteY1" fmla="*/ 265488 h 265488"/>
                  <a:gd name="connsiteX0" fmla="*/ 1776413 w 1776413"/>
                  <a:gd name="connsiteY0" fmla="*/ 43027 h 266865"/>
                  <a:gd name="connsiteX1" fmla="*/ 0 w 1776413"/>
                  <a:gd name="connsiteY1" fmla="*/ 266865 h 266865"/>
                  <a:gd name="connsiteX0" fmla="*/ 1776413 w 1776413"/>
                  <a:gd name="connsiteY0" fmla="*/ 42101 h 265939"/>
                  <a:gd name="connsiteX1" fmla="*/ 0 w 1776413"/>
                  <a:gd name="connsiteY1" fmla="*/ 265939 h 265939"/>
                  <a:gd name="connsiteX0" fmla="*/ 2228850 w 2228850"/>
                  <a:gd name="connsiteY0" fmla="*/ 33754 h 357604"/>
                  <a:gd name="connsiteX1" fmla="*/ 0 w 2228850"/>
                  <a:gd name="connsiteY1" fmla="*/ 357604 h 357604"/>
                  <a:gd name="connsiteX0" fmla="*/ 2228850 w 2228850"/>
                  <a:gd name="connsiteY0" fmla="*/ 28148 h 352628"/>
                  <a:gd name="connsiteX1" fmla="*/ 0 w 2228850"/>
                  <a:gd name="connsiteY1" fmla="*/ 351998 h 352628"/>
                  <a:gd name="connsiteX0" fmla="*/ 2228850 w 2228850"/>
                  <a:gd name="connsiteY0" fmla="*/ 64624 h 388992"/>
                  <a:gd name="connsiteX1" fmla="*/ 0 w 2228850"/>
                  <a:gd name="connsiteY1" fmla="*/ 388474 h 388992"/>
                  <a:gd name="connsiteX0" fmla="*/ 2247900 w 2247900"/>
                  <a:gd name="connsiteY0" fmla="*/ 63843 h 397729"/>
                  <a:gd name="connsiteX1" fmla="*/ 0 w 2247900"/>
                  <a:gd name="connsiteY1" fmla="*/ 397218 h 397729"/>
                  <a:gd name="connsiteX0" fmla="*/ 2247900 w 2247900"/>
                  <a:gd name="connsiteY0" fmla="*/ 67641 h 401016"/>
                  <a:gd name="connsiteX1" fmla="*/ 0 w 2247900"/>
                  <a:gd name="connsiteY1" fmla="*/ 401016 h 401016"/>
                  <a:gd name="connsiteX0" fmla="*/ 2257425 w 2257425"/>
                  <a:gd name="connsiteY0" fmla="*/ 58024 h 515224"/>
                  <a:gd name="connsiteX1" fmla="*/ 0 w 2257425"/>
                  <a:gd name="connsiteY1" fmla="*/ 515224 h 515224"/>
                  <a:gd name="connsiteX0" fmla="*/ 2257425 w 2257425"/>
                  <a:gd name="connsiteY0" fmla="*/ 51533 h 618270"/>
                  <a:gd name="connsiteX1" fmla="*/ 0 w 2257425"/>
                  <a:gd name="connsiteY1" fmla="*/ 618270 h 618270"/>
                  <a:gd name="connsiteX0" fmla="*/ 2257425 w 2257425"/>
                  <a:gd name="connsiteY0" fmla="*/ 16762 h 583499"/>
                  <a:gd name="connsiteX1" fmla="*/ 0 w 2257425"/>
                  <a:gd name="connsiteY1" fmla="*/ 583499 h 583499"/>
                  <a:gd name="connsiteX0" fmla="*/ 2257425 w 2257425"/>
                  <a:gd name="connsiteY0" fmla="*/ 18807 h 585544"/>
                  <a:gd name="connsiteX1" fmla="*/ 0 w 2257425"/>
                  <a:gd name="connsiteY1" fmla="*/ 585544 h 585544"/>
                  <a:gd name="connsiteX0" fmla="*/ 2271713 w 2271713"/>
                  <a:gd name="connsiteY0" fmla="*/ 18807 h 585544"/>
                  <a:gd name="connsiteX1" fmla="*/ 0 w 2271713"/>
                  <a:gd name="connsiteY1" fmla="*/ 585544 h 585544"/>
                  <a:gd name="connsiteX0" fmla="*/ 2318789 w 2318789"/>
                  <a:gd name="connsiteY0" fmla="*/ 24558 h 431414"/>
                  <a:gd name="connsiteX1" fmla="*/ 0 w 2318789"/>
                  <a:gd name="connsiteY1" fmla="*/ 431414 h 431414"/>
                  <a:gd name="connsiteX0" fmla="*/ 2318789 w 2318789"/>
                  <a:gd name="connsiteY0" fmla="*/ 15394 h 458880"/>
                  <a:gd name="connsiteX1" fmla="*/ 0 w 2318789"/>
                  <a:gd name="connsiteY1" fmla="*/ 422250 h 458880"/>
                  <a:gd name="connsiteX0" fmla="*/ 2318789 w 2318789"/>
                  <a:gd name="connsiteY0" fmla="*/ 1 h 485066"/>
                  <a:gd name="connsiteX1" fmla="*/ 0 w 2318789"/>
                  <a:gd name="connsiteY1" fmla="*/ 406857 h 485066"/>
                  <a:gd name="connsiteX0" fmla="*/ 2318789 w 2318789"/>
                  <a:gd name="connsiteY0" fmla="*/ 0 h 436439"/>
                  <a:gd name="connsiteX1" fmla="*/ 0 w 2318789"/>
                  <a:gd name="connsiteY1" fmla="*/ 406856 h 436439"/>
                  <a:gd name="connsiteX0" fmla="*/ 2267005 w 2267005"/>
                  <a:gd name="connsiteY0" fmla="*/ 0 h 572462"/>
                  <a:gd name="connsiteX1" fmla="*/ 0 w 2267005"/>
                  <a:gd name="connsiteY1" fmla="*/ 554438 h 572462"/>
                  <a:gd name="connsiteX0" fmla="*/ 2314081 w 2314081"/>
                  <a:gd name="connsiteY0" fmla="*/ 0 h 590032"/>
                  <a:gd name="connsiteX1" fmla="*/ 0 w 2314081"/>
                  <a:gd name="connsiteY1" fmla="*/ 572887 h 590032"/>
                  <a:gd name="connsiteX0" fmla="*/ 2314081 w 2314081"/>
                  <a:gd name="connsiteY0" fmla="*/ 0 h 584983"/>
                  <a:gd name="connsiteX1" fmla="*/ 0 w 2314081"/>
                  <a:gd name="connsiteY1" fmla="*/ 572887 h 584983"/>
                  <a:gd name="connsiteX0" fmla="*/ 2314081 w 2314081"/>
                  <a:gd name="connsiteY0" fmla="*/ 0 h 597599"/>
                  <a:gd name="connsiteX1" fmla="*/ 0 w 2314081"/>
                  <a:gd name="connsiteY1" fmla="*/ 572887 h 597599"/>
                  <a:gd name="connsiteX0" fmla="*/ 2299959 w 2299959"/>
                  <a:gd name="connsiteY0" fmla="*/ 0 h 550597"/>
                  <a:gd name="connsiteX1" fmla="*/ 0 w 2299959"/>
                  <a:gd name="connsiteY1" fmla="*/ 523693 h 550597"/>
                  <a:gd name="connsiteX0" fmla="*/ 2299959 w 2299959"/>
                  <a:gd name="connsiteY0" fmla="*/ 0 h 564220"/>
                  <a:gd name="connsiteX1" fmla="*/ 0 w 2299959"/>
                  <a:gd name="connsiteY1" fmla="*/ 523693 h 564220"/>
                  <a:gd name="connsiteX0" fmla="*/ 2299959 w 2299959"/>
                  <a:gd name="connsiteY0" fmla="*/ 0 h 561765"/>
                  <a:gd name="connsiteX1" fmla="*/ 0 w 2299959"/>
                  <a:gd name="connsiteY1" fmla="*/ 523693 h 561765"/>
                  <a:gd name="connsiteX0" fmla="*/ 1760150 w 1760150"/>
                  <a:gd name="connsiteY0" fmla="*/ 0 h 608347"/>
                  <a:gd name="connsiteX1" fmla="*/ 0 w 1760150"/>
                  <a:gd name="connsiteY1" fmla="*/ 572887 h 608347"/>
                  <a:gd name="connsiteX0" fmla="*/ 1760150 w 1760150"/>
                  <a:gd name="connsiteY0" fmla="*/ 0 h 574913"/>
                  <a:gd name="connsiteX1" fmla="*/ 0 w 1760150"/>
                  <a:gd name="connsiteY1" fmla="*/ 572887 h 574913"/>
                </a:gdLst>
                <a:ahLst/>
                <a:cxnLst>
                  <a:cxn ang="0">
                    <a:pos x="connsiteX0" y="connsiteY0"/>
                  </a:cxn>
                  <a:cxn ang="0">
                    <a:pos x="connsiteX1" y="connsiteY1"/>
                  </a:cxn>
                </a:cxnLst>
                <a:rect l="l" t="t" r="r" b="b"/>
                <a:pathLst>
                  <a:path w="1760150" h="574913">
                    <a:moveTo>
                      <a:pt x="1760150" y="0"/>
                    </a:moveTo>
                    <a:cubicBezTo>
                      <a:pt x="1167827" y="183440"/>
                      <a:pt x="916416" y="607757"/>
                      <a:pt x="0" y="572887"/>
                    </a:cubicBezTo>
                  </a:path>
                </a:pathLst>
              </a:custGeom>
              <a:noFill/>
              <a:ln w="38100"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48" name="Freeform 287"/>
              <p:cNvSpPr/>
              <p:nvPr/>
            </p:nvSpPr>
            <p:spPr bwMode="auto">
              <a:xfrm>
                <a:off x="555902" y="3309486"/>
                <a:ext cx="1774313" cy="443694"/>
              </a:xfrm>
              <a:custGeom>
                <a:avLst/>
                <a:gdLst>
                  <a:gd name="connsiteX0" fmla="*/ 1776413 w 1776413"/>
                  <a:gd name="connsiteY0" fmla="*/ 0 h 223838"/>
                  <a:gd name="connsiteX1" fmla="*/ 0 w 1776413"/>
                  <a:gd name="connsiteY1" fmla="*/ 223838 h 223838"/>
                  <a:gd name="connsiteX0" fmla="*/ 1776413 w 1776413"/>
                  <a:gd name="connsiteY0" fmla="*/ 44843 h 268681"/>
                  <a:gd name="connsiteX1" fmla="*/ 0 w 1776413"/>
                  <a:gd name="connsiteY1" fmla="*/ 268681 h 268681"/>
                  <a:gd name="connsiteX0" fmla="*/ 1776413 w 1776413"/>
                  <a:gd name="connsiteY0" fmla="*/ 45304 h 269142"/>
                  <a:gd name="connsiteX1" fmla="*/ 0 w 1776413"/>
                  <a:gd name="connsiteY1" fmla="*/ 269142 h 269142"/>
                  <a:gd name="connsiteX0" fmla="*/ 1776413 w 1776413"/>
                  <a:gd name="connsiteY0" fmla="*/ 41650 h 265488"/>
                  <a:gd name="connsiteX1" fmla="*/ 0 w 1776413"/>
                  <a:gd name="connsiteY1" fmla="*/ 265488 h 265488"/>
                  <a:gd name="connsiteX0" fmla="*/ 1776413 w 1776413"/>
                  <a:gd name="connsiteY0" fmla="*/ 43027 h 266865"/>
                  <a:gd name="connsiteX1" fmla="*/ 0 w 1776413"/>
                  <a:gd name="connsiteY1" fmla="*/ 266865 h 266865"/>
                  <a:gd name="connsiteX0" fmla="*/ 1776413 w 1776413"/>
                  <a:gd name="connsiteY0" fmla="*/ 42101 h 265939"/>
                  <a:gd name="connsiteX1" fmla="*/ 0 w 1776413"/>
                  <a:gd name="connsiteY1" fmla="*/ 265939 h 265939"/>
                  <a:gd name="connsiteX0" fmla="*/ 2228850 w 2228850"/>
                  <a:gd name="connsiteY0" fmla="*/ 33754 h 357604"/>
                  <a:gd name="connsiteX1" fmla="*/ 0 w 2228850"/>
                  <a:gd name="connsiteY1" fmla="*/ 357604 h 357604"/>
                  <a:gd name="connsiteX0" fmla="*/ 2228850 w 2228850"/>
                  <a:gd name="connsiteY0" fmla="*/ 28148 h 352628"/>
                  <a:gd name="connsiteX1" fmla="*/ 0 w 2228850"/>
                  <a:gd name="connsiteY1" fmla="*/ 351998 h 352628"/>
                  <a:gd name="connsiteX0" fmla="*/ 2228850 w 2228850"/>
                  <a:gd name="connsiteY0" fmla="*/ 64624 h 388992"/>
                  <a:gd name="connsiteX1" fmla="*/ 0 w 2228850"/>
                  <a:gd name="connsiteY1" fmla="*/ 388474 h 388992"/>
                  <a:gd name="connsiteX0" fmla="*/ 2247900 w 2247900"/>
                  <a:gd name="connsiteY0" fmla="*/ 63843 h 397729"/>
                  <a:gd name="connsiteX1" fmla="*/ 0 w 2247900"/>
                  <a:gd name="connsiteY1" fmla="*/ 397218 h 397729"/>
                  <a:gd name="connsiteX0" fmla="*/ 2247900 w 2247900"/>
                  <a:gd name="connsiteY0" fmla="*/ 67641 h 401016"/>
                  <a:gd name="connsiteX1" fmla="*/ 0 w 2247900"/>
                  <a:gd name="connsiteY1" fmla="*/ 401016 h 401016"/>
                  <a:gd name="connsiteX0" fmla="*/ 2257425 w 2257425"/>
                  <a:gd name="connsiteY0" fmla="*/ 58024 h 515224"/>
                  <a:gd name="connsiteX1" fmla="*/ 0 w 2257425"/>
                  <a:gd name="connsiteY1" fmla="*/ 515224 h 515224"/>
                  <a:gd name="connsiteX0" fmla="*/ 2257425 w 2257425"/>
                  <a:gd name="connsiteY0" fmla="*/ 51533 h 618270"/>
                  <a:gd name="connsiteX1" fmla="*/ 0 w 2257425"/>
                  <a:gd name="connsiteY1" fmla="*/ 618270 h 618270"/>
                  <a:gd name="connsiteX0" fmla="*/ 2257425 w 2257425"/>
                  <a:gd name="connsiteY0" fmla="*/ 16762 h 583499"/>
                  <a:gd name="connsiteX1" fmla="*/ 0 w 2257425"/>
                  <a:gd name="connsiteY1" fmla="*/ 583499 h 583499"/>
                  <a:gd name="connsiteX0" fmla="*/ 2257425 w 2257425"/>
                  <a:gd name="connsiteY0" fmla="*/ 18807 h 585544"/>
                  <a:gd name="connsiteX1" fmla="*/ 0 w 2257425"/>
                  <a:gd name="connsiteY1" fmla="*/ 585544 h 585544"/>
                  <a:gd name="connsiteX0" fmla="*/ 2271713 w 2271713"/>
                  <a:gd name="connsiteY0" fmla="*/ 18807 h 585544"/>
                  <a:gd name="connsiteX1" fmla="*/ 0 w 2271713"/>
                  <a:gd name="connsiteY1" fmla="*/ 585544 h 585544"/>
                  <a:gd name="connsiteX0" fmla="*/ 2318789 w 2318789"/>
                  <a:gd name="connsiteY0" fmla="*/ 24558 h 431414"/>
                  <a:gd name="connsiteX1" fmla="*/ 0 w 2318789"/>
                  <a:gd name="connsiteY1" fmla="*/ 431414 h 431414"/>
                  <a:gd name="connsiteX0" fmla="*/ 2318789 w 2318789"/>
                  <a:gd name="connsiteY0" fmla="*/ 15394 h 458880"/>
                  <a:gd name="connsiteX1" fmla="*/ 0 w 2318789"/>
                  <a:gd name="connsiteY1" fmla="*/ 422250 h 458880"/>
                  <a:gd name="connsiteX0" fmla="*/ 2318789 w 2318789"/>
                  <a:gd name="connsiteY0" fmla="*/ 1 h 485066"/>
                  <a:gd name="connsiteX1" fmla="*/ 0 w 2318789"/>
                  <a:gd name="connsiteY1" fmla="*/ 406857 h 485066"/>
                  <a:gd name="connsiteX0" fmla="*/ 2318789 w 2318789"/>
                  <a:gd name="connsiteY0" fmla="*/ 0 h 436439"/>
                  <a:gd name="connsiteX1" fmla="*/ 0 w 2318789"/>
                  <a:gd name="connsiteY1" fmla="*/ 406856 h 436439"/>
                  <a:gd name="connsiteX0" fmla="*/ 2267005 w 2267005"/>
                  <a:gd name="connsiteY0" fmla="*/ 0 h 572462"/>
                  <a:gd name="connsiteX1" fmla="*/ 0 w 2267005"/>
                  <a:gd name="connsiteY1" fmla="*/ 554438 h 572462"/>
                  <a:gd name="connsiteX0" fmla="*/ 2314081 w 2314081"/>
                  <a:gd name="connsiteY0" fmla="*/ 0 h 590032"/>
                  <a:gd name="connsiteX1" fmla="*/ 0 w 2314081"/>
                  <a:gd name="connsiteY1" fmla="*/ 572887 h 590032"/>
                  <a:gd name="connsiteX0" fmla="*/ 2314081 w 2314081"/>
                  <a:gd name="connsiteY0" fmla="*/ 0 h 584983"/>
                  <a:gd name="connsiteX1" fmla="*/ 0 w 2314081"/>
                  <a:gd name="connsiteY1" fmla="*/ 572887 h 584983"/>
                  <a:gd name="connsiteX0" fmla="*/ 2314081 w 2314081"/>
                  <a:gd name="connsiteY0" fmla="*/ 0 h 597599"/>
                  <a:gd name="connsiteX1" fmla="*/ 0 w 2314081"/>
                  <a:gd name="connsiteY1" fmla="*/ 572887 h 597599"/>
                  <a:gd name="connsiteX0" fmla="*/ 2299959 w 2299959"/>
                  <a:gd name="connsiteY0" fmla="*/ 0 h 550597"/>
                  <a:gd name="connsiteX1" fmla="*/ 0 w 2299959"/>
                  <a:gd name="connsiteY1" fmla="*/ 523693 h 550597"/>
                  <a:gd name="connsiteX0" fmla="*/ 2299959 w 2299959"/>
                  <a:gd name="connsiteY0" fmla="*/ 0 h 564220"/>
                  <a:gd name="connsiteX1" fmla="*/ 0 w 2299959"/>
                  <a:gd name="connsiteY1" fmla="*/ 523693 h 564220"/>
                  <a:gd name="connsiteX0" fmla="*/ 2299959 w 2299959"/>
                  <a:gd name="connsiteY0" fmla="*/ 0 h 561765"/>
                  <a:gd name="connsiteX1" fmla="*/ 0 w 2299959"/>
                  <a:gd name="connsiteY1" fmla="*/ 523693 h 561765"/>
                  <a:gd name="connsiteX0" fmla="*/ 2299959 w 2299959"/>
                  <a:gd name="connsiteY0" fmla="*/ 0 h 570080"/>
                  <a:gd name="connsiteX1" fmla="*/ 0 w 2299959"/>
                  <a:gd name="connsiteY1" fmla="*/ 523693 h 570080"/>
                  <a:gd name="connsiteX0" fmla="*/ 2299959 w 2299959"/>
                  <a:gd name="connsiteY0" fmla="*/ 0 h 624263"/>
                  <a:gd name="connsiteX1" fmla="*/ 0 w 2299959"/>
                  <a:gd name="connsiteY1" fmla="*/ 523693 h 624263"/>
                  <a:gd name="connsiteX0" fmla="*/ 2299959 w 2299959"/>
                  <a:gd name="connsiteY0" fmla="*/ 0 h 597639"/>
                  <a:gd name="connsiteX1" fmla="*/ 0 w 2299959"/>
                  <a:gd name="connsiteY1" fmla="*/ 523693 h 597639"/>
                  <a:gd name="connsiteX0" fmla="*/ 1753873 w 1753873"/>
                  <a:gd name="connsiteY0" fmla="*/ 0 h 641957"/>
                  <a:gd name="connsiteX1" fmla="*/ 0 w 1753873"/>
                  <a:gd name="connsiteY1" fmla="*/ 572887 h 641957"/>
                  <a:gd name="connsiteX0" fmla="*/ 1753873 w 1753873"/>
                  <a:gd name="connsiteY0" fmla="*/ 0 h 572887"/>
                  <a:gd name="connsiteX1" fmla="*/ 0 w 1753873"/>
                  <a:gd name="connsiteY1" fmla="*/ 572887 h 572887"/>
                </a:gdLst>
                <a:ahLst/>
                <a:cxnLst>
                  <a:cxn ang="0">
                    <a:pos x="connsiteX0" y="connsiteY0"/>
                  </a:cxn>
                  <a:cxn ang="0">
                    <a:pos x="connsiteX1" y="connsiteY1"/>
                  </a:cxn>
                </a:cxnLst>
                <a:rect l="l" t="t" r="r" b="b"/>
                <a:pathLst>
                  <a:path w="1753873" h="572887">
                    <a:moveTo>
                      <a:pt x="1753873" y="0"/>
                    </a:moveTo>
                    <a:cubicBezTo>
                      <a:pt x="1175673" y="312574"/>
                      <a:pt x="1169061" y="558566"/>
                      <a:pt x="0" y="572887"/>
                    </a:cubicBezTo>
                  </a:path>
                </a:pathLst>
              </a:custGeom>
              <a:noFill/>
              <a:ln w="38100"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49" name="Freeform 288"/>
              <p:cNvSpPr/>
              <p:nvPr/>
            </p:nvSpPr>
            <p:spPr bwMode="auto">
              <a:xfrm>
                <a:off x="574010" y="3739722"/>
                <a:ext cx="707104" cy="1602295"/>
              </a:xfrm>
              <a:custGeom>
                <a:avLst/>
                <a:gdLst>
                  <a:gd name="connsiteX0" fmla="*/ 1776413 w 1776413"/>
                  <a:gd name="connsiteY0" fmla="*/ 0 h 223838"/>
                  <a:gd name="connsiteX1" fmla="*/ 0 w 1776413"/>
                  <a:gd name="connsiteY1" fmla="*/ 223838 h 223838"/>
                  <a:gd name="connsiteX0" fmla="*/ 1776413 w 1776413"/>
                  <a:gd name="connsiteY0" fmla="*/ 44843 h 268681"/>
                  <a:gd name="connsiteX1" fmla="*/ 0 w 1776413"/>
                  <a:gd name="connsiteY1" fmla="*/ 268681 h 268681"/>
                  <a:gd name="connsiteX0" fmla="*/ 1776413 w 1776413"/>
                  <a:gd name="connsiteY0" fmla="*/ 45304 h 269142"/>
                  <a:gd name="connsiteX1" fmla="*/ 0 w 1776413"/>
                  <a:gd name="connsiteY1" fmla="*/ 269142 h 269142"/>
                  <a:gd name="connsiteX0" fmla="*/ 1776413 w 1776413"/>
                  <a:gd name="connsiteY0" fmla="*/ 41650 h 265488"/>
                  <a:gd name="connsiteX1" fmla="*/ 0 w 1776413"/>
                  <a:gd name="connsiteY1" fmla="*/ 265488 h 265488"/>
                  <a:gd name="connsiteX0" fmla="*/ 1776413 w 1776413"/>
                  <a:gd name="connsiteY0" fmla="*/ 43027 h 266865"/>
                  <a:gd name="connsiteX1" fmla="*/ 0 w 1776413"/>
                  <a:gd name="connsiteY1" fmla="*/ 266865 h 266865"/>
                  <a:gd name="connsiteX0" fmla="*/ 1776413 w 1776413"/>
                  <a:gd name="connsiteY0" fmla="*/ 42101 h 265939"/>
                  <a:gd name="connsiteX1" fmla="*/ 0 w 1776413"/>
                  <a:gd name="connsiteY1" fmla="*/ 265939 h 265939"/>
                  <a:gd name="connsiteX0" fmla="*/ 2228850 w 2228850"/>
                  <a:gd name="connsiteY0" fmla="*/ 33754 h 357604"/>
                  <a:gd name="connsiteX1" fmla="*/ 0 w 2228850"/>
                  <a:gd name="connsiteY1" fmla="*/ 357604 h 357604"/>
                  <a:gd name="connsiteX0" fmla="*/ 2228850 w 2228850"/>
                  <a:gd name="connsiteY0" fmla="*/ 28148 h 352628"/>
                  <a:gd name="connsiteX1" fmla="*/ 0 w 2228850"/>
                  <a:gd name="connsiteY1" fmla="*/ 351998 h 352628"/>
                  <a:gd name="connsiteX0" fmla="*/ 2228850 w 2228850"/>
                  <a:gd name="connsiteY0" fmla="*/ 64624 h 388992"/>
                  <a:gd name="connsiteX1" fmla="*/ 0 w 2228850"/>
                  <a:gd name="connsiteY1" fmla="*/ 388474 h 388992"/>
                  <a:gd name="connsiteX0" fmla="*/ 2247900 w 2247900"/>
                  <a:gd name="connsiteY0" fmla="*/ 63843 h 397729"/>
                  <a:gd name="connsiteX1" fmla="*/ 0 w 2247900"/>
                  <a:gd name="connsiteY1" fmla="*/ 397218 h 397729"/>
                  <a:gd name="connsiteX0" fmla="*/ 2247900 w 2247900"/>
                  <a:gd name="connsiteY0" fmla="*/ 67641 h 401016"/>
                  <a:gd name="connsiteX1" fmla="*/ 0 w 2247900"/>
                  <a:gd name="connsiteY1" fmla="*/ 401016 h 401016"/>
                  <a:gd name="connsiteX0" fmla="*/ 2257425 w 2257425"/>
                  <a:gd name="connsiteY0" fmla="*/ 58024 h 515224"/>
                  <a:gd name="connsiteX1" fmla="*/ 0 w 2257425"/>
                  <a:gd name="connsiteY1" fmla="*/ 515224 h 515224"/>
                  <a:gd name="connsiteX0" fmla="*/ 2257425 w 2257425"/>
                  <a:gd name="connsiteY0" fmla="*/ 51533 h 618270"/>
                  <a:gd name="connsiteX1" fmla="*/ 0 w 2257425"/>
                  <a:gd name="connsiteY1" fmla="*/ 618270 h 618270"/>
                  <a:gd name="connsiteX0" fmla="*/ 2257425 w 2257425"/>
                  <a:gd name="connsiteY0" fmla="*/ 16762 h 583499"/>
                  <a:gd name="connsiteX1" fmla="*/ 0 w 2257425"/>
                  <a:gd name="connsiteY1" fmla="*/ 583499 h 583499"/>
                  <a:gd name="connsiteX0" fmla="*/ 2257425 w 2257425"/>
                  <a:gd name="connsiteY0" fmla="*/ 18807 h 585544"/>
                  <a:gd name="connsiteX1" fmla="*/ 0 w 2257425"/>
                  <a:gd name="connsiteY1" fmla="*/ 585544 h 585544"/>
                  <a:gd name="connsiteX0" fmla="*/ 2271713 w 2271713"/>
                  <a:gd name="connsiteY0" fmla="*/ 18807 h 585544"/>
                  <a:gd name="connsiteX1" fmla="*/ 0 w 2271713"/>
                  <a:gd name="connsiteY1" fmla="*/ 585544 h 585544"/>
                  <a:gd name="connsiteX0" fmla="*/ 2247612 w 2247612"/>
                  <a:gd name="connsiteY0" fmla="*/ 18472 h 597567"/>
                  <a:gd name="connsiteX1" fmla="*/ 0 w 2247612"/>
                  <a:gd name="connsiteY1" fmla="*/ 597567 h 597567"/>
                  <a:gd name="connsiteX0" fmla="*/ 2247612 w 2247612"/>
                  <a:gd name="connsiteY0" fmla="*/ 3857 h 582952"/>
                  <a:gd name="connsiteX1" fmla="*/ 0 w 2247612"/>
                  <a:gd name="connsiteY1" fmla="*/ 582952 h 582952"/>
                  <a:gd name="connsiteX0" fmla="*/ 2247612 w 2247612"/>
                  <a:gd name="connsiteY0" fmla="*/ 4944 h 584039"/>
                  <a:gd name="connsiteX1" fmla="*/ 0 w 2247612"/>
                  <a:gd name="connsiteY1" fmla="*/ 584039 h 584039"/>
                  <a:gd name="connsiteX0" fmla="*/ 2247612 w 2247612"/>
                  <a:gd name="connsiteY0" fmla="*/ 3425 h 582520"/>
                  <a:gd name="connsiteX1" fmla="*/ 0 w 2247612"/>
                  <a:gd name="connsiteY1" fmla="*/ 582520 h 582520"/>
                  <a:gd name="connsiteX0" fmla="*/ 2247612 w 2247612"/>
                  <a:gd name="connsiteY0" fmla="*/ 4021 h 583116"/>
                  <a:gd name="connsiteX1" fmla="*/ 0 w 2247612"/>
                  <a:gd name="connsiteY1" fmla="*/ 583116 h 583116"/>
                  <a:gd name="connsiteX0" fmla="*/ 1227588 w 1227588"/>
                  <a:gd name="connsiteY0" fmla="*/ 5520 h 485435"/>
                  <a:gd name="connsiteX1" fmla="*/ 0 w 1227588"/>
                  <a:gd name="connsiteY1" fmla="*/ 485435 h 485435"/>
                  <a:gd name="connsiteX0" fmla="*/ 1227588 w 1302228"/>
                  <a:gd name="connsiteY0" fmla="*/ 0 h 479915"/>
                  <a:gd name="connsiteX1" fmla="*/ 0 w 1302228"/>
                  <a:gd name="connsiteY1" fmla="*/ 479915 h 479915"/>
                  <a:gd name="connsiteX0" fmla="*/ 1298156 w 1349435"/>
                  <a:gd name="connsiteY0" fmla="*/ 0 h 546035"/>
                  <a:gd name="connsiteX1" fmla="*/ 0 w 1349435"/>
                  <a:gd name="connsiteY1" fmla="*/ 546035 h 546035"/>
                  <a:gd name="connsiteX0" fmla="*/ 1298156 w 1298156"/>
                  <a:gd name="connsiteY0" fmla="*/ 0 h 546035"/>
                  <a:gd name="connsiteX1" fmla="*/ 0 w 1298156"/>
                  <a:gd name="connsiteY1" fmla="*/ 546035 h 546035"/>
                  <a:gd name="connsiteX0" fmla="*/ 714369 w 747952"/>
                  <a:gd name="connsiteY0" fmla="*/ 0 h 417101"/>
                  <a:gd name="connsiteX1" fmla="*/ 0 w 747952"/>
                  <a:gd name="connsiteY1" fmla="*/ 417101 h 417101"/>
                  <a:gd name="connsiteX0" fmla="*/ 714369 w 714369"/>
                  <a:gd name="connsiteY0" fmla="*/ 0 h 417101"/>
                  <a:gd name="connsiteX1" fmla="*/ 0 w 714369"/>
                  <a:gd name="connsiteY1" fmla="*/ 417101 h 417101"/>
                </a:gdLst>
                <a:ahLst/>
                <a:cxnLst>
                  <a:cxn ang="0">
                    <a:pos x="connsiteX0" y="connsiteY0"/>
                  </a:cxn>
                  <a:cxn ang="0">
                    <a:pos x="connsiteX1" y="connsiteY1"/>
                  </a:cxn>
                </a:cxnLst>
                <a:rect l="l" t="t" r="r" b="b"/>
                <a:pathLst>
                  <a:path w="714369" h="417101">
                    <a:moveTo>
                      <a:pt x="714369" y="0"/>
                    </a:moveTo>
                    <a:cubicBezTo>
                      <a:pt x="669607" y="209245"/>
                      <a:pt x="492325" y="302511"/>
                      <a:pt x="0" y="417101"/>
                    </a:cubicBezTo>
                  </a:path>
                </a:pathLst>
              </a:custGeom>
              <a:noFill/>
              <a:ln w="38100"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dirty="0">
                  <a:solidFill>
                    <a:sysClr val="windowText" lastClr="000000"/>
                  </a:solidFill>
                  <a:latin typeface="Segoe UI"/>
                </a:endParaRPr>
              </a:p>
            </p:txBody>
          </p:sp>
        </p:grpSp>
        <p:grpSp>
          <p:nvGrpSpPr>
            <p:cNvPr id="137" name="Group 136"/>
            <p:cNvGrpSpPr/>
            <p:nvPr/>
          </p:nvGrpSpPr>
          <p:grpSpPr>
            <a:xfrm>
              <a:off x="10010775" y="2843213"/>
              <a:ext cx="1852613" cy="2619375"/>
              <a:chOff x="10010775" y="2843213"/>
              <a:chExt cx="1852613" cy="2619375"/>
            </a:xfrm>
          </p:grpSpPr>
          <p:sp>
            <p:nvSpPr>
              <p:cNvPr id="235" name="Freeform 274"/>
              <p:cNvSpPr/>
              <p:nvPr/>
            </p:nvSpPr>
            <p:spPr bwMode="auto">
              <a:xfrm>
                <a:off x="10391775" y="4500563"/>
                <a:ext cx="1466850" cy="962025"/>
              </a:xfrm>
              <a:custGeom>
                <a:avLst/>
                <a:gdLst>
                  <a:gd name="connsiteX0" fmla="*/ 0 w 1466850"/>
                  <a:gd name="connsiteY0" fmla="*/ 866775 h 962025"/>
                  <a:gd name="connsiteX1" fmla="*/ 538163 w 1466850"/>
                  <a:gd name="connsiteY1" fmla="*/ 947737 h 962025"/>
                  <a:gd name="connsiteX2" fmla="*/ 709613 w 1466850"/>
                  <a:gd name="connsiteY2" fmla="*/ 962025 h 962025"/>
                  <a:gd name="connsiteX3" fmla="*/ 1466850 w 1466850"/>
                  <a:gd name="connsiteY3" fmla="*/ 0 h 962025"/>
                  <a:gd name="connsiteX0" fmla="*/ 0 w 1466850"/>
                  <a:gd name="connsiteY0" fmla="*/ 866775 h 962025"/>
                  <a:gd name="connsiteX1" fmla="*/ 538163 w 1466850"/>
                  <a:gd name="connsiteY1" fmla="*/ 947737 h 962025"/>
                  <a:gd name="connsiteX2" fmla="*/ 709613 w 1466850"/>
                  <a:gd name="connsiteY2" fmla="*/ 962025 h 962025"/>
                  <a:gd name="connsiteX3" fmla="*/ 1466850 w 1466850"/>
                  <a:gd name="connsiteY3" fmla="*/ 0 h 962025"/>
                  <a:gd name="connsiteX0" fmla="*/ 0 w 1466850"/>
                  <a:gd name="connsiteY0" fmla="*/ 866775 h 962025"/>
                  <a:gd name="connsiteX1" fmla="*/ 538163 w 1466850"/>
                  <a:gd name="connsiteY1" fmla="*/ 947737 h 962025"/>
                  <a:gd name="connsiteX2" fmla="*/ 709613 w 1466850"/>
                  <a:gd name="connsiteY2" fmla="*/ 962025 h 962025"/>
                  <a:gd name="connsiteX3" fmla="*/ 1466850 w 1466850"/>
                  <a:gd name="connsiteY3" fmla="*/ 0 h 962025"/>
                  <a:gd name="connsiteX0" fmla="*/ 0 w 1466850"/>
                  <a:gd name="connsiteY0" fmla="*/ 866775 h 962025"/>
                  <a:gd name="connsiteX1" fmla="*/ 709613 w 1466850"/>
                  <a:gd name="connsiteY1" fmla="*/ 962025 h 962025"/>
                  <a:gd name="connsiteX2" fmla="*/ 1466850 w 1466850"/>
                  <a:gd name="connsiteY2" fmla="*/ 0 h 962025"/>
                  <a:gd name="connsiteX0" fmla="*/ 0 w 1466850"/>
                  <a:gd name="connsiteY0" fmla="*/ 866775 h 962025"/>
                  <a:gd name="connsiteX1" fmla="*/ 647700 w 1466850"/>
                  <a:gd name="connsiteY1" fmla="*/ 962025 h 962025"/>
                  <a:gd name="connsiteX2" fmla="*/ 1466850 w 1466850"/>
                  <a:gd name="connsiteY2" fmla="*/ 0 h 962025"/>
                  <a:gd name="connsiteX0" fmla="*/ 0 w 1466850"/>
                  <a:gd name="connsiteY0" fmla="*/ 866775 h 962025"/>
                  <a:gd name="connsiteX1" fmla="*/ 647700 w 1466850"/>
                  <a:gd name="connsiteY1" fmla="*/ 962025 h 962025"/>
                  <a:gd name="connsiteX2" fmla="*/ 1466850 w 1466850"/>
                  <a:gd name="connsiteY2" fmla="*/ 0 h 962025"/>
                </a:gdLst>
                <a:ahLst/>
                <a:cxnLst>
                  <a:cxn ang="0">
                    <a:pos x="connsiteX0" y="connsiteY0"/>
                  </a:cxn>
                  <a:cxn ang="0">
                    <a:pos x="connsiteX1" y="connsiteY1"/>
                  </a:cxn>
                  <a:cxn ang="0">
                    <a:pos x="connsiteX2" y="connsiteY2"/>
                  </a:cxn>
                </a:cxnLst>
                <a:rect l="l" t="t" r="r" b="b"/>
                <a:pathLst>
                  <a:path w="1466850" h="962025">
                    <a:moveTo>
                      <a:pt x="0" y="866775"/>
                    </a:moveTo>
                    <a:lnTo>
                      <a:pt x="647700" y="962025"/>
                    </a:lnTo>
                    <a:cubicBezTo>
                      <a:pt x="990600" y="936625"/>
                      <a:pt x="1214438" y="320675"/>
                      <a:pt x="1466850" y="0"/>
                    </a:cubicBezTo>
                  </a:path>
                </a:pathLst>
              </a:custGeom>
              <a:noFill/>
              <a:ln w="31750"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36" name="Freeform 275"/>
              <p:cNvSpPr/>
              <p:nvPr/>
            </p:nvSpPr>
            <p:spPr bwMode="auto">
              <a:xfrm>
                <a:off x="10377488" y="3881438"/>
                <a:ext cx="1476375" cy="1457325"/>
              </a:xfrm>
              <a:custGeom>
                <a:avLst/>
                <a:gdLst>
                  <a:gd name="connsiteX0" fmla="*/ 0 w 1481138"/>
                  <a:gd name="connsiteY0" fmla="*/ 1428750 h 1428750"/>
                  <a:gd name="connsiteX1" fmla="*/ 795338 w 1481138"/>
                  <a:gd name="connsiteY1" fmla="*/ 976312 h 1428750"/>
                  <a:gd name="connsiteX2" fmla="*/ 1481138 w 1481138"/>
                  <a:gd name="connsiteY2" fmla="*/ 0 h 1428750"/>
                  <a:gd name="connsiteX0" fmla="*/ 0 w 1481138"/>
                  <a:gd name="connsiteY0" fmla="*/ 1428750 h 1428750"/>
                  <a:gd name="connsiteX1" fmla="*/ 795338 w 1481138"/>
                  <a:gd name="connsiteY1" fmla="*/ 976312 h 1428750"/>
                  <a:gd name="connsiteX2" fmla="*/ 1481138 w 1481138"/>
                  <a:gd name="connsiteY2" fmla="*/ 0 h 1428750"/>
                  <a:gd name="connsiteX0" fmla="*/ 0 w 1481138"/>
                  <a:gd name="connsiteY0" fmla="*/ 1428750 h 1428750"/>
                  <a:gd name="connsiteX1" fmla="*/ 795338 w 1481138"/>
                  <a:gd name="connsiteY1" fmla="*/ 976312 h 1428750"/>
                  <a:gd name="connsiteX2" fmla="*/ 1481138 w 1481138"/>
                  <a:gd name="connsiteY2" fmla="*/ 0 h 1428750"/>
                  <a:gd name="connsiteX0" fmla="*/ 0 w 1476375"/>
                  <a:gd name="connsiteY0" fmla="*/ 1457325 h 1457325"/>
                  <a:gd name="connsiteX1" fmla="*/ 790575 w 1476375"/>
                  <a:gd name="connsiteY1" fmla="*/ 976312 h 1457325"/>
                  <a:gd name="connsiteX2" fmla="*/ 1476375 w 1476375"/>
                  <a:gd name="connsiteY2" fmla="*/ 0 h 1457325"/>
                </a:gdLst>
                <a:ahLst/>
                <a:cxnLst>
                  <a:cxn ang="0">
                    <a:pos x="connsiteX0" y="connsiteY0"/>
                  </a:cxn>
                  <a:cxn ang="0">
                    <a:pos x="connsiteX1" y="connsiteY1"/>
                  </a:cxn>
                  <a:cxn ang="0">
                    <a:pos x="connsiteX2" y="connsiteY2"/>
                  </a:cxn>
                </a:cxnLst>
                <a:rect l="l" t="t" r="r" b="b"/>
                <a:pathLst>
                  <a:path w="1476375" h="1457325">
                    <a:moveTo>
                      <a:pt x="0" y="1457325"/>
                    </a:moveTo>
                    <a:cubicBezTo>
                      <a:pt x="265113" y="1306512"/>
                      <a:pt x="539750" y="1446212"/>
                      <a:pt x="790575" y="976312"/>
                    </a:cubicBezTo>
                    <a:cubicBezTo>
                      <a:pt x="1243013" y="665163"/>
                      <a:pt x="1247775" y="325437"/>
                      <a:pt x="1476375" y="0"/>
                    </a:cubicBezTo>
                  </a:path>
                </a:pathLst>
              </a:custGeom>
              <a:noFill/>
              <a:ln w="31750"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37" name="Freeform 276"/>
              <p:cNvSpPr/>
              <p:nvPr/>
            </p:nvSpPr>
            <p:spPr bwMode="auto">
              <a:xfrm>
                <a:off x="10010775" y="2843213"/>
                <a:ext cx="1847850" cy="400050"/>
              </a:xfrm>
              <a:custGeom>
                <a:avLst/>
                <a:gdLst>
                  <a:gd name="connsiteX0" fmla="*/ 1847850 w 1847850"/>
                  <a:gd name="connsiteY0" fmla="*/ 0 h 400050"/>
                  <a:gd name="connsiteX1" fmla="*/ 0 w 1847850"/>
                  <a:gd name="connsiteY1" fmla="*/ 400050 h 400050"/>
                  <a:gd name="connsiteX0" fmla="*/ 1847850 w 1847850"/>
                  <a:gd name="connsiteY0" fmla="*/ 0 h 400050"/>
                  <a:gd name="connsiteX1" fmla="*/ 0 w 1847850"/>
                  <a:gd name="connsiteY1" fmla="*/ 400050 h 400050"/>
                  <a:gd name="connsiteX0" fmla="*/ 1847850 w 1847850"/>
                  <a:gd name="connsiteY0" fmla="*/ 0 h 400050"/>
                  <a:gd name="connsiteX1" fmla="*/ 0 w 1847850"/>
                  <a:gd name="connsiteY1" fmla="*/ 400050 h 400050"/>
                </a:gdLst>
                <a:ahLst/>
                <a:cxnLst>
                  <a:cxn ang="0">
                    <a:pos x="connsiteX0" y="connsiteY0"/>
                  </a:cxn>
                  <a:cxn ang="0">
                    <a:pos x="connsiteX1" y="connsiteY1"/>
                  </a:cxn>
                </a:cxnLst>
                <a:rect l="l" t="t" r="r" b="b"/>
                <a:pathLst>
                  <a:path w="1847850" h="400050">
                    <a:moveTo>
                      <a:pt x="1847850" y="0"/>
                    </a:moveTo>
                    <a:cubicBezTo>
                      <a:pt x="1322387" y="33338"/>
                      <a:pt x="1158875" y="376238"/>
                      <a:pt x="0" y="400050"/>
                    </a:cubicBezTo>
                  </a:path>
                </a:pathLst>
              </a:custGeom>
              <a:noFill/>
              <a:ln w="539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38" name="Freeform 277"/>
              <p:cNvSpPr/>
              <p:nvPr/>
            </p:nvSpPr>
            <p:spPr bwMode="auto">
              <a:xfrm>
                <a:off x="10015538" y="3052452"/>
                <a:ext cx="1843087" cy="269708"/>
              </a:xfrm>
              <a:custGeom>
                <a:avLst/>
                <a:gdLst>
                  <a:gd name="connsiteX0" fmla="*/ 1847850 w 1847850"/>
                  <a:gd name="connsiteY0" fmla="*/ 0 h 400050"/>
                  <a:gd name="connsiteX1" fmla="*/ 0 w 1847850"/>
                  <a:gd name="connsiteY1" fmla="*/ 400050 h 400050"/>
                  <a:gd name="connsiteX0" fmla="*/ 1847850 w 1847850"/>
                  <a:gd name="connsiteY0" fmla="*/ 0 h 400050"/>
                  <a:gd name="connsiteX1" fmla="*/ 0 w 1847850"/>
                  <a:gd name="connsiteY1" fmla="*/ 400050 h 400050"/>
                  <a:gd name="connsiteX0" fmla="*/ 1847850 w 1847850"/>
                  <a:gd name="connsiteY0" fmla="*/ 0 h 400050"/>
                  <a:gd name="connsiteX1" fmla="*/ 0 w 1847850"/>
                  <a:gd name="connsiteY1" fmla="*/ 400050 h 400050"/>
                  <a:gd name="connsiteX0" fmla="*/ 1843087 w 1843087"/>
                  <a:gd name="connsiteY0" fmla="*/ 0 h 223837"/>
                  <a:gd name="connsiteX1" fmla="*/ 0 w 1843087"/>
                  <a:gd name="connsiteY1" fmla="*/ 223837 h 223837"/>
                  <a:gd name="connsiteX0" fmla="*/ 1843087 w 1843087"/>
                  <a:gd name="connsiteY0" fmla="*/ 0 h 269708"/>
                  <a:gd name="connsiteX1" fmla="*/ 0 w 1843087"/>
                  <a:gd name="connsiteY1" fmla="*/ 223837 h 269708"/>
                </a:gdLst>
                <a:ahLst/>
                <a:cxnLst>
                  <a:cxn ang="0">
                    <a:pos x="connsiteX0" y="connsiteY0"/>
                  </a:cxn>
                  <a:cxn ang="0">
                    <a:pos x="connsiteX1" y="connsiteY1"/>
                  </a:cxn>
                </a:cxnLst>
                <a:rect l="l" t="t" r="r" b="b"/>
                <a:pathLst>
                  <a:path w="1843087" h="269708">
                    <a:moveTo>
                      <a:pt x="1843087" y="0"/>
                    </a:moveTo>
                    <a:cubicBezTo>
                      <a:pt x="1317624" y="33338"/>
                      <a:pt x="1116013" y="395287"/>
                      <a:pt x="0" y="223837"/>
                    </a:cubicBezTo>
                  </a:path>
                </a:pathLst>
              </a:custGeom>
              <a:noFill/>
              <a:ln w="539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39" name="Freeform 278"/>
              <p:cNvSpPr/>
              <p:nvPr/>
            </p:nvSpPr>
            <p:spPr bwMode="auto">
              <a:xfrm>
                <a:off x="10010776" y="2938462"/>
                <a:ext cx="1852612" cy="321765"/>
              </a:xfrm>
              <a:custGeom>
                <a:avLst/>
                <a:gdLst>
                  <a:gd name="connsiteX0" fmla="*/ 1847850 w 1847850"/>
                  <a:gd name="connsiteY0" fmla="*/ 0 h 400050"/>
                  <a:gd name="connsiteX1" fmla="*/ 0 w 1847850"/>
                  <a:gd name="connsiteY1" fmla="*/ 400050 h 400050"/>
                  <a:gd name="connsiteX0" fmla="*/ 1847850 w 1847850"/>
                  <a:gd name="connsiteY0" fmla="*/ 0 h 400050"/>
                  <a:gd name="connsiteX1" fmla="*/ 0 w 1847850"/>
                  <a:gd name="connsiteY1" fmla="*/ 400050 h 400050"/>
                  <a:gd name="connsiteX0" fmla="*/ 1847850 w 1847850"/>
                  <a:gd name="connsiteY0" fmla="*/ 0 h 400050"/>
                  <a:gd name="connsiteX1" fmla="*/ 0 w 1847850"/>
                  <a:gd name="connsiteY1" fmla="*/ 400050 h 400050"/>
                  <a:gd name="connsiteX0" fmla="*/ 1843087 w 1843087"/>
                  <a:gd name="connsiteY0" fmla="*/ 0 h 223837"/>
                  <a:gd name="connsiteX1" fmla="*/ 0 w 1843087"/>
                  <a:gd name="connsiteY1" fmla="*/ 223837 h 223837"/>
                  <a:gd name="connsiteX0" fmla="*/ 1843087 w 1843087"/>
                  <a:gd name="connsiteY0" fmla="*/ 0 h 269708"/>
                  <a:gd name="connsiteX1" fmla="*/ 0 w 1843087"/>
                  <a:gd name="connsiteY1" fmla="*/ 223837 h 269708"/>
                  <a:gd name="connsiteX0" fmla="*/ 1847837 w 1847837"/>
                  <a:gd name="connsiteY0" fmla="*/ 0 h 299251"/>
                  <a:gd name="connsiteX1" fmla="*/ 0 w 1847837"/>
                  <a:gd name="connsiteY1" fmla="*/ 256251 h 299251"/>
                  <a:gd name="connsiteX0" fmla="*/ 1847837 w 1847837"/>
                  <a:gd name="connsiteY0" fmla="*/ 0 h 273743"/>
                  <a:gd name="connsiteX1" fmla="*/ 0 w 1847837"/>
                  <a:gd name="connsiteY1" fmla="*/ 256251 h 273743"/>
                </a:gdLst>
                <a:ahLst/>
                <a:cxnLst>
                  <a:cxn ang="0">
                    <a:pos x="connsiteX0" y="connsiteY0"/>
                  </a:cxn>
                  <a:cxn ang="0">
                    <a:pos x="connsiteX1" y="connsiteY1"/>
                  </a:cxn>
                </a:cxnLst>
                <a:rect l="l" t="t" r="r" b="b"/>
                <a:pathLst>
                  <a:path w="1847837" h="273743">
                    <a:moveTo>
                      <a:pt x="1847837" y="0"/>
                    </a:moveTo>
                    <a:cubicBezTo>
                      <a:pt x="1322374" y="33338"/>
                      <a:pt x="1149264" y="350719"/>
                      <a:pt x="0" y="256251"/>
                    </a:cubicBezTo>
                  </a:path>
                </a:pathLst>
              </a:custGeom>
              <a:noFill/>
              <a:ln w="666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grpSp>
        <p:grpSp>
          <p:nvGrpSpPr>
            <p:cNvPr id="138" name="Group 137"/>
            <p:cNvGrpSpPr/>
            <p:nvPr/>
          </p:nvGrpSpPr>
          <p:grpSpPr>
            <a:xfrm>
              <a:off x="1362009" y="2189243"/>
              <a:ext cx="10501379" cy="3274649"/>
              <a:chOff x="1362009" y="2189243"/>
              <a:chExt cx="10501379" cy="3274649"/>
            </a:xfrm>
          </p:grpSpPr>
          <p:sp>
            <p:nvSpPr>
              <p:cNvPr id="139" name="Freeform 192"/>
              <p:cNvSpPr/>
              <p:nvPr/>
            </p:nvSpPr>
            <p:spPr bwMode="auto">
              <a:xfrm flipV="1">
                <a:off x="1453478" y="2401654"/>
                <a:ext cx="799652" cy="461741"/>
              </a:xfrm>
              <a:custGeom>
                <a:avLst/>
                <a:gdLst>
                  <a:gd name="connsiteX0" fmla="*/ 1776413 w 1776413"/>
                  <a:gd name="connsiteY0" fmla="*/ 0 h 223838"/>
                  <a:gd name="connsiteX1" fmla="*/ 0 w 1776413"/>
                  <a:gd name="connsiteY1" fmla="*/ 223838 h 223838"/>
                  <a:gd name="connsiteX0" fmla="*/ 1776413 w 1776413"/>
                  <a:gd name="connsiteY0" fmla="*/ 44843 h 268681"/>
                  <a:gd name="connsiteX1" fmla="*/ 0 w 1776413"/>
                  <a:gd name="connsiteY1" fmla="*/ 268681 h 268681"/>
                  <a:gd name="connsiteX0" fmla="*/ 1776413 w 1776413"/>
                  <a:gd name="connsiteY0" fmla="*/ 45304 h 269142"/>
                  <a:gd name="connsiteX1" fmla="*/ 0 w 1776413"/>
                  <a:gd name="connsiteY1" fmla="*/ 269142 h 269142"/>
                  <a:gd name="connsiteX0" fmla="*/ 1776413 w 1776413"/>
                  <a:gd name="connsiteY0" fmla="*/ 41650 h 265488"/>
                  <a:gd name="connsiteX1" fmla="*/ 0 w 1776413"/>
                  <a:gd name="connsiteY1" fmla="*/ 265488 h 265488"/>
                  <a:gd name="connsiteX0" fmla="*/ 1776413 w 1776413"/>
                  <a:gd name="connsiteY0" fmla="*/ 43027 h 266865"/>
                  <a:gd name="connsiteX1" fmla="*/ 0 w 1776413"/>
                  <a:gd name="connsiteY1" fmla="*/ 266865 h 266865"/>
                  <a:gd name="connsiteX0" fmla="*/ 1776413 w 1776413"/>
                  <a:gd name="connsiteY0" fmla="*/ 42101 h 265939"/>
                  <a:gd name="connsiteX1" fmla="*/ 0 w 1776413"/>
                  <a:gd name="connsiteY1" fmla="*/ 265939 h 265939"/>
                  <a:gd name="connsiteX0" fmla="*/ 2228850 w 2228850"/>
                  <a:gd name="connsiteY0" fmla="*/ 33754 h 357604"/>
                  <a:gd name="connsiteX1" fmla="*/ 0 w 2228850"/>
                  <a:gd name="connsiteY1" fmla="*/ 357604 h 357604"/>
                  <a:gd name="connsiteX0" fmla="*/ 2228850 w 2228850"/>
                  <a:gd name="connsiteY0" fmla="*/ 28148 h 352628"/>
                  <a:gd name="connsiteX1" fmla="*/ 0 w 2228850"/>
                  <a:gd name="connsiteY1" fmla="*/ 351998 h 352628"/>
                  <a:gd name="connsiteX0" fmla="*/ 2228850 w 2228850"/>
                  <a:gd name="connsiteY0" fmla="*/ 64624 h 388992"/>
                  <a:gd name="connsiteX1" fmla="*/ 0 w 2228850"/>
                  <a:gd name="connsiteY1" fmla="*/ 388474 h 388992"/>
                  <a:gd name="connsiteX0" fmla="*/ 2247900 w 2247900"/>
                  <a:gd name="connsiteY0" fmla="*/ 63843 h 397729"/>
                  <a:gd name="connsiteX1" fmla="*/ 0 w 2247900"/>
                  <a:gd name="connsiteY1" fmla="*/ 397218 h 397729"/>
                  <a:gd name="connsiteX0" fmla="*/ 2247900 w 2247900"/>
                  <a:gd name="connsiteY0" fmla="*/ 67641 h 401016"/>
                  <a:gd name="connsiteX1" fmla="*/ 0 w 2247900"/>
                  <a:gd name="connsiteY1" fmla="*/ 401016 h 401016"/>
                  <a:gd name="connsiteX0" fmla="*/ 2257425 w 2257425"/>
                  <a:gd name="connsiteY0" fmla="*/ 58024 h 515224"/>
                  <a:gd name="connsiteX1" fmla="*/ 0 w 2257425"/>
                  <a:gd name="connsiteY1" fmla="*/ 515224 h 515224"/>
                  <a:gd name="connsiteX0" fmla="*/ 2257425 w 2257425"/>
                  <a:gd name="connsiteY0" fmla="*/ 51533 h 618270"/>
                  <a:gd name="connsiteX1" fmla="*/ 0 w 2257425"/>
                  <a:gd name="connsiteY1" fmla="*/ 618270 h 618270"/>
                  <a:gd name="connsiteX0" fmla="*/ 2257425 w 2257425"/>
                  <a:gd name="connsiteY0" fmla="*/ 16762 h 583499"/>
                  <a:gd name="connsiteX1" fmla="*/ 0 w 2257425"/>
                  <a:gd name="connsiteY1" fmla="*/ 583499 h 583499"/>
                  <a:gd name="connsiteX0" fmla="*/ 2257425 w 2257425"/>
                  <a:gd name="connsiteY0" fmla="*/ 18807 h 585544"/>
                  <a:gd name="connsiteX1" fmla="*/ 0 w 2257425"/>
                  <a:gd name="connsiteY1" fmla="*/ 585544 h 585544"/>
                  <a:gd name="connsiteX0" fmla="*/ 2271713 w 2271713"/>
                  <a:gd name="connsiteY0" fmla="*/ 18807 h 585544"/>
                  <a:gd name="connsiteX1" fmla="*/ 0 w 2271713"/>
                  <a:gd name="connsiteY1" fmla="*/ 585544 h 585544"/>
                  <a:gd name="connsiteX0" fmla="*/ 2247612 w 2247612"/>
                  <a:gd name="connsiteY0" fmla="*/ 18472 h 597567"/>
                  <a:gd name="connsiteX1" fmla="*/ 0 w 2247612"/>
                  <a:gd name="connsiteY1" fmla="*/ 597567 h 597567"/>
                  <a:gd name="connsiteX0" fmla="*/ 2247612 w 2247612"/>
                  <a:gd name="connsiteY0" fmla="*/ 3857 h 582952"/>
                  <a:gd name="connsiteX1" fmla="*/ 0 w 2247612"/>
                  <a:gd name="connsiteY1" fmla="*/ 582952 h 582952"/>
                  <a:gd name="connsiteX0" fmla="*/ 2247612 w 2247612"/>
                  <a:gd name="connsiteY0" fmla="*/ 4944 h 584039"/>
                  <a:gd name="connsiteX1" fmla="*/ 0 w 2247612"/>
                  <a:gd name="connsiteY1" fmla="*/ 584039 h 584039"/>
                  <a:gd name="connsiteX0" fmla="*/ 2247612 w 2247612"/>
                  <a:gd name="connsiteY0" fmla="*/ 3425 h 582520"/>
                  <a:gd name="connsiteX1" fmla="*/ 0 w 2247612"/>
                  <a:gd name="connsiteY1" fmla="*/ 582520 h 582520"/>
                  <a:gd name="connsiteX0" fmla="*/ 2247612 w 2247612"/>
                  <a:gd name="connsiteY0" fmla="*/ 4021 h 583116"/>
                  <a:gd name="connsiteX1" fmla="*/ 0 w 2247612"/>
                  <a:gd name="connsiteY1" fmla="*/ 583116 h 583116"/>
                  <a:gd name="connsiteX0" fmla="*/ 2267225 w 2267225"/>
                  <a:gd name="connsiteY0" fmla="*/ 3693 h 614975"/>
                  <a:gd name="connsiteX1" fmla="*/ 0 w 2267225"/>
                  <a:gd name="connsiteY1" fmla="*/ 614975 h 614975"/>
                  <a:gd name="connsiteX0" fmla="*/ 2267225 w 2267225"/>
                  <a:gd name="connsiteY0" fmla="*/ 0 h 611282"/>
                  <a:gd name="connsiteX1" fmla="*/ 0 w 2267225"/>
                  <a:gd name="connsiteY1" fmla="*/ 611282 h 611282"/>
                  <a:gd name="connsiteX0" fmla="*/ 2195314 w 2195314"/>
                  <a:gd name="connsiteY0" fmla="*/ 0 h 624157"/>
                  <a:gd name="connsiteX1" fmla="*/ 0 w 2195314"/>
                  <a:gd name="connsiteY1" fmla="*/ 624157 h 624157"/>
                  <a:gd name="connsiteX0" fmla="*/ 2195314 w 2195314"/>
                  <a:gd name="connsiteY0" fmla="*/ 0 h 624157"/>
                  <a:gd name="connsiteX1" fmla="*/ 0 w 2195314"/>
                  <a:gd name="connsiteY1" fmla="*/ 624157 h 624157"/>
                  <a:gd name="connsiteX0" fmla="*/ 2195314 w 2195314"/>
                  <a:gd name="connsiteY0" fmla="*/ 0 h 624157"/>
                  <a:gd name="connsiteX1" fmla="*/ 0 w 2195314"/>
                  <a:gd name="connsiteY1" fmla="*/ 624157 h 624157"/>
                </a:gdLst>
                <a:ahLst/>
                <a:cxnLst>
                  <a:cxn ang="0">
                    <a:pos x="connsiteX0" y="connsiteY0"/>
                  </a:cxn>
                  <a:cxn ang="0">
                    <a:pos x="connsiteX1" y="connsiteY1"/>
                  </a:cxn>
                </a:cxnLst>
                <a:rect l="l" t="t" r="r" b="b"/>
                <a:pathLst>
                  <a:path w="2195314" h="624157">
                    <a:moveTo>
                      <a:pt x="2195314" y="0"/>
                    </a:moveTo>
                    <a:cubicBezTo>
                      <a:pt x="809625" y="65776"/>
                      <a:pt x="296960" y="391940"/>
                      <a:pt x="0" y="624157"/>
                    </a:cubicBez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40" name="Freeform 193"/>
              <p:cNvSpPr/>
              <p:nvPr/>
            </p:nvSpPr>
            <p:spPr bwMode="auto">
              <a:xfrm flipV="1">
                <a:off x="1520153" y="2370697"/>
                <a:ext cx="732977" cy="492698"/>
              </a:xfrm>
              <a:custGeom>
                <a:avLst/>
                <a:gdLst>
                  <a:gd name="connsiteX0" fmla="*/ 1776413 w 1776413"/>
                  <a:gd name="connsiteY0" fmla="*/ 0 h 223838"/>
                  <a:gd name="connsiteX1" fmla="*/ 0 w 1776413"/>
                  <a:gd name="connsiteY1" fmla="*/ 223838 h 223838"/>
                  <a:gd name="connsiteX0" fmla="*/ 1776413 w 1776413"/>
                  <a:gd name="connsiteY0" fmla="*/ 44843 h 268681"/>
                  <a:gd name="connsiteX1" fmla="*/ 0 w 1776413"/>
                  <a:gd name="connsiteY1" fmla="*/ 268681 h 268681"/>
                  <a:gd name="connsiteX0" fmla="*/ 1776413 w 1776413"/>
                  <a:gd name="connsiteY0" fmla="*/ 45304 h 269142"/>
                  <a:gd name="connsiteX1" fmla="*/ 0 w 1776413"/>
                  <a:gd name="connsiteY1" fmla="*/ 269142 h 269142"/>
                  <a:gd name="connsiteX0" fmla="*/ 1776413 w 1776413"/>
                  <a:gd name="connsiteY0" fmla="*/ 41650 h 265488"/>
                  <a:gd name="connsiteX1" fmla="*/ 0 w 1776413"/>
                  <a:gd name="connsiteY1" fmla="*/ 265488 h 265488"/>
                  <a:gd name="connsiteX0" fmla="*/ 1776413 w 1776413"/>
                  <a:gd name="connsiteY0" fmla="*/ 43027 h 266865"/>
                  <a:gd name="connsiteX1" fmla="*/ 0 w 1776413"/>
                  <a:gd name="connsiteY1" fmla="*/ 266865 h 266865"/>
                  <a:gd name="connsiteX0" fmla="*/ 1776413 w 1776413"/>
                  <a:gd name="connsiteY0" fmla="*/ 42101 h 265939"/>
                  <a:gd name="connsiteX1" fmla="*/ 0 w 1776413"/>
                  <a:gd name="connsiteY1" fmla="*/ 265939 h 265939"/>
                  <a:gd name="connsiteX0" fmla="*/ 2228850 w 2228850"/>
                  <a:gd name="connsiteY0" fmla="*/ 33754 h 357604"/>
                  <a:gd name="connsiteX1" fmla="*/ 0 w 2228850"/>
                  <a:gd name="connsiteY1" fmla="*/ 357604 h 357604"/>
                  <a:gd name="connsiteX0" fmla="*/ 2228850 w 2228850"/>
                  <a:gd name="connsiteY0" fmla="*/ 28148 h 352628"/>
                  <a:gd name="connsiteX1" fmla="*/ 0 w 2228850"/>
                  <a:gd name="connsiteY1" fmla="*/ 351998 h 352628"/>
                  <a:gd name="connsiteX0" fmla="*/ 2228850 w 2228850"/>
                  <a:gd name="connsiteY0" fmla="*/ 64624 h 388992"/>
                  <a:gd name="connsiteX1" fmla="*/ 0 w 2228850"/>
                  <a:gd name="connsiteY1" fmla="*/ 388474 h 388992"/>
                  <a:gd name="connsiteX0" fmla="*/ 2247900 w 2247900"/>
                  <a:gd name="connsiteY0" fmla="*/ 63843 h 397729"/>
                  <a:gd name="connsiteX1" fmla="*/ 0 w 2247900"/>
                  <a:gd name="connsiteY1" fmla="*/ 397218 h 397729"/>
                  <a:gd name="connsiteX0" fmla="*/ 2247900 w 2247900"/>
                  <a:gd name="connsiteY0" fmla="*/ 67641 h 401016"/>
                  <a:gd name="connsiteX1" fmla="*/ 0 w 2247900"/>
                  <a:gd name="connsiteY1" fmla="*/ 401016 h 401016"/>
                  <a:gd name="connsiteX0" fmla="*/ 2257425 w 2257425"/>
                  <a:gd name="connsiteY0" fmla="*/ 58024 h 515224"/>
                  <a:gd name="connsiteX1" fmla="*/ 0 w 2257425"/>
                  <a:gd name="connsiteY1" fmla="*/ 515224 h 515224"/>
                  <a:gd name="connsiteX0" fmla="*/ 2257425 w 2257425"/>
                  <a:gd name="connsiteY0" fmla="*/ 51533 h 618270"/>
                  <a:gd name="connsiteX1" fmla="*/ 0 w 2257425"/>
                  <a:gd name="connsiteY1" fmla="*/ 618270 h 618270"/>
                  <a:gd name="connsiteX0" fmla="*/ 2257425 w 2257425"/>
                  <a:gd name="connsiteY0" fmla="*/ 16762 h 583499"/>
                  <a:gd name="connsiteX1" fmla="*/ 0 w 2257425"/>
                  <a:gd name="connsiteY1" fmla="*/ 583499 h 583499"/>
                  <a:gd name="connsiteX0" fmla="*/ 2257425 w 2257425"/>
                  <a:gd name="connsiteY0" fmla="*/ 18807 h 585544"/>
                  <a:gd name="connsiteX1" fmla="*/ 0 w 2257425"/>
                  <a:gd name="connsiteY1" fmla="*/ 585544 h 585544"/>
                  <a:gd name="connsiteX0" fmla="*/ 2271713 w 2271713"/>
                  <a:gd name="connsiteY0" fmla="*/ 18807 h 585544"/>
                  <a:gd name="connsiteX1" fmla="*/ 0 w 2271713"/>
                  <a:gd name="connsiteY1" fmla="*/ 585544 h 585544"/>
                  <a:gd name="connsiteX0" fmla="*/ 2247612 w 2247612"/>
                  <a:gd name="connsiteY0" fmla="*/ 18472 h 597567"/>
                  <a:gd name="connsiteX1" fmla="*/ 0 w 2247612"/>
                  <a:gd name="connsiteY1" fmla="*/ 597567 h 597567"/>
                  <a:gd name="connsiteX0" fmla="*/ 2247612 w 2247612"/>
                  <a:gd name="connsiteY0" fmla="*/ 3857 h 582952"/>
                  <a:gd name="connsiteX1" fmla="*/ 0 w 2247612"/>
                  <a:gd name="connsiteY1" fmla="*/ 582952 h 582952"/>
                  <a:gd name="connsiteX0" fmla="*/ 2247612 w 2247612"/>
                  <a:gd name="connsiteY0" fmla="*/ 4944 h 584039"/>
                  <a:gd name="connsiteX1" fmla="*/ 0 w 2247612"/>
                  <a:gd name="connsiteY1" fmla="*/ 584039 h 584039"/>
                  <a:gd name="connsiteX0" fmla="*/ 2247612 w 2247612"/>
                  <a:gd name="connsiteY0" fmla="*/ 3425 h 582520"/>
                  <a:gd name="connsiteX1" fmla="*/ 0 w 2247612"/>
                  <a:gd name="connsiteY1" fmla="*/ 582520 h 582520"/>
                  <a:gd name="connsiteX0" fmla="*/ 2247612 w 2247612"/>
                  <a:gd name="connsiteY0" fmla="*/ 4021 h 583116"/>
                  <a:gd name="connsiteX1" fmla="*/ 0 w 2247612"/>
                  <a:gd name="connsiteY1" fmla="*/ 583116 h 583116"/>
                  <a:gd name="connsiteX0" fmla="*/ 2267225 w 2267225"/>
                  <a:gd name="connsiteY0" fmla="*/ 3693 h 614975"/>
                  <a:gd name="connsiteX1" fmla="*/ 0 w 2267225"/>
                  <a:gd name="connsiteY1" fmla="*/ 614975 h 614975"/>
                  <a:gd name="connsiteX0" fmla="*/ 2267225 w 2267225"/>
                  <a:gd name="connsiteY0" fmla="*/ 0 h 611282"/>
                  <a:gd name="connsiteX1" fmla="*/ 0 w 2267225"/>
                  <a:gd name="connsiteY1" fmla="*/ 611282 h 611282"/>
                  <a:gd name="connsiteX0" fmla="*/ 2195314 w 2195314"/>
                  <a:gd name="connsiteY0" fmla="*/ 0 h 624157"/>
                  <a:gd name="connsiteX1" fmla="*/ 0 w 2195314"/>
                  <a:gd name="connsiteY1" fmla="*/ 624157 h 624157"/>
                  <a:gd name="connsiteX0" fmla="*/ 2195314 w 2195314"/>
                  <a:gd name="connsiteY0" fmla="*/ 0 h 624157"/>
                  <a:gd name="connsiteX1" fmla="*/ 0 w 2195314"/>
                  <a:gd name="connsiteY1" fmla="*/ 624157 h 624157"/>
                  <a:gd name="connsiteX0" fmla="*/ 2195314 w 2195314"/>
                  <a:gd name="connsiteY0" fmla="*/ 0 h 624157"/>
                  <a:gd name="connsiteX1" fmla="*/ 0 w 2195314"/>
                  <a:gd name="connsiteY1" fmla="*/ 624157 h 624157"/>
                  <a:gd name="connsiteX0" fmla="*/ 2012269 w 2012269"/>
                  <a:gd name="connsiteY0" fmla="*/ 0 h 666003"/>
                  <a:gd name="connsiteX1" fmla="*/ 0 w 2012269"/>
                  <a:gd name="connsiteY1" fmla="*/ 666003 h 666003"/>
                  <a:gd name="connsiteX0" fmla="*/ 2012269 w 2012269"/>
                  <a:gd name="connsiteY0" fmla="*/ 0 h 666003"/>
                  <a:gd name="connsiteX1" fmla="*/ 0 w 2012269"/>
                  <a:gd name="connsiteY1" fmla="*/ 666003 h 666003"/>
                </a:gdLst>
                <a:ahLst/>
                <a:cxnLst>
                  <a:cxn ang="0">
                    <a:pos x="connsiteX0" y="connsiteY0"/>
                  </a:cxn>
                  <a:cxn ang="0">
                    <a:pos x="connsiteX1" y="connsiteY1"/>
                  </a:cxn>
                </a:cxnLst>
                <a:rect l="l" t="t" r="r" b="b"/>
                <a:pathLst>
                  <a:path w="2012269" h="666003">
                    <a:moveTo>
                      <a:pt x="2012269" y="0"/>
                    </a:moveTo>
                    <a:cubicBezTo>
                      <a:pt x="580820" y="194530"/>
                      <a:pt x="296960" y="433786"/>
                      <a:pt x="0" y="666003"/>
                    </a:cubicBez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41" name="Freeform 194"/>
              <p:cNvSpPr/>
              <p:nvPr/>
            </p:nvSpPr>
            <p:spPr bwMode="auto">
              <a:xfrm>
                <a:off x="1362009" y="2352558"/>
                <a:ext cx="85791" cy="147277"/>
              </a:xfrm>
              <a:custGeom>
                <a:avLst/>
                <a:gdLst>
                  <a:gd name="connsiteX0" fmla="*/ 85791 w 87374"/>
                  <a:gd name="connsiteY0" fmla="*/ 2498 h 147277"/>
                  <a:gd name="connsiteX1" fmla="*/ 19116 w 87374"/>
                  <a:gd name="connsiteY1" fmla="*/ 28692 h 147277"/>
                  <a:gd name="connsiteX2" fmla="*/ 28641 w 87374"/>
                  <a:gd name="connsiteY2" fmla="*/ 64411 h 147277"/>
                  <a:gd name="connsiteX3" fmla="*/ 66 w 87374"/>
                  <a:gd name="connsiteY3" fmla="*/ 97748 h 147277"/>
                  <a:gd name="connsiteX4" fmla="*/ 21497 w 87374"/>
                  <a:gd name="connsiteY4" fmla="*/ 145373 h 147277"/>
                  <a:gd name="connsiteX5" fmla="*/ 45310 w 87374"/>
                  <a:gd name="connsiteY5" fmla="*/ 133467 h 147277"/>
                  <a:gd name="connsiteX6" fmla="*/ 64360 w 87374"/>
                  <a:gd name="connsiteY6" fmla="*/ 92986 h 147277"/>
                  <a:gd name="connsiteX7" fmla="*/ 85791 w 87374"/>
                  <a:gd name="connsiteY7" fmla="*/ 2498 h 147277"/>
                  <a:gd name="connsiteX0" fmla="*/ 85791 w 177231"/>
                  <a:gd name="connsiteY0" fmla="*/ 2498 h 147277"/>
                  <a:gd name="connsiteX1" fmla="*/ 19116 w 177231"/>
                  <a:gd name="connsiteY1" fmla="*/ 28692 h 147277"/>
                  <a:gd name="connsiteX2" fmla="*/ 28641 w 177231"/>
                  <a:gd name="connsiteY2" fmla="*/ 64411 h 147277"/>
                  <a:gd name="connsiteX3" fmla="*/ 66 w 177231"/>
                  <a:gd name="connsiteY3" fmla="*/ 97748 h 147277"/>
                  <a:gd name="connsiteX4" fmla="*/ 21497 w 177231"/>
                  <a:gd name="connsiteY4" fmla="*/ 145373 h 147277"/>
                  <a:gd name="connsiteX5" fmla="*/ 45310 w 177231"/>
                  <a:gd name="connsiteY5" fmla="*/ 133467 h 147277"/>
                  <a:gd name="connsiteX6" fmla="*/ 64360 w 177231"/>
                  <a:gd name="connsiteY6" fmla="*/ 92986 h 147277"/>
                  <a:gd name="connsiteX7" fmla="*/ 177231 w 177231"/>
                  <a:gd name="connsiteY7" fmla="*/ 93938 h 147277"/>
                  <a:gd name="connsiteX0" fmla="*/ 85791 w 131987"/>
                  <a:gd name="connsiteY0" fmla="*/ 2498 h 147277"/>
                  <a:gd name="connsiteX1" fmla="*/ 19116 w 131987"/>
                  <a:gd name="connsiteY1" fmla="*/ 28692 h 147277"/>
                  <a:gd name="connsiteX2" fmla="*/ 28641 w 131987"/>
                  <a:gd name="connsiteY2" fmla="*/ 64411 h 147277"/>
                  <a:gd name="connsiteX3" fmla="*/ 66 w 131987"/>
                  <a:gd name="connsiteY3" fmla="*/ 97748 h 147277"/>
                  <a:gd name="connsiteX4" fmla="*/ 21497 w 131987"/>
                  <a:gd name="connsiteY4" fmla="*/ 145373 h 147277"/>
                  <a:gd name="connsiteX5" fmla="*/ 45310 w 131987"/>
                  <a:gd name="connsiteY5" fmla="*/ 133467 h 147277"/>
                  <a:gd name="connsiteX6" fmla="*/ 64360 w 131987"/>
                  <a:gd name="connsiteY6" fmla="*/ 92986 h 147277"/>
                  <a:gd name="connsiteX7" fmla="*/ 131987 w 131987"/>
                  <a:gd name="connsiteY7" fmla="*/ 77270 h 147277"/>
                  <a:gd name="connsiteX0" fmla="*/ 85791 w 131987"/>
                  <a:gd name="connsiteY0" fmla="*/ 2498 h 147277"/>
                  <a:gd name="connsiteX1" fmla="*/ 19116 w 131987"/>
                  <a:gd name="connsiteY1" fmla="*/ 28692 h 147277"/>
                  <a:gd name="connsiteX2" fmla="*/ 28641 w 131987"/>
                  <a:gd name="connsiteY2" fmla="*/ 64411 h 147277"/>
                  <a:gd name="connsiteX3" fmla="*/ 66 w 131987"/>
                  <a:gd name="connsiteY3" fmla="*/ 97748 h 147277"/>
                  <a:gd name="connsiteX4" fmla="*/ 21497 w 131987"/>
                  <a:gd name="connsiteY4" fmla="*/ 145373 h 147277"/>
                  <a:gd name="connsiteX5" fmla="*/ 45310 w 131987"/>
                  <a:gd name="connsiteY5" fmla="*/ 133467 h 147277"/>
                  <a:gd name="connsiteX6" fmla="*/ 64360 w 131987"/>
                  <a:gd name="connsiteY6" fmla="*/ 92986 h 147277"/>
                  <a:gd name="connsiteX7" fmla="*/ 131987 w 131987"/>
                  <a:gd name="connsiteY7" fmla="*/ 77270 h 147277"/>
                  <a:gd name="connsiteX0" fmla="*/ 85791 w 85791"/>
                  <a:gd name="connsiteY0" fmla="*/ 2498 h 147277"/>
                  <a:gd name="connsiteX1" fmla="*/ 19116 w 85791"/>
                  <a:gd name="connsiteY1" fmla="*/ 28692 h 147277"/>
                  <a:gd name="connsiteX2" fmla="*/ 28641 w 85791"/>
                  <a:gd name="connsiteY2" fmla="*/ 64411 h 147277"/>
                  <a:gd name="connsiteX3" fmla="*/ 66 w 85791"/>
                  <a:gd name="connsiteY3" fmla="*/ 97748 h 147277"/>
                  <a:gd name="connsiteX4" fmla="*/ 21497 w 85791"/>
                  <a:gd name="connsiteY4" fmla="*/ 145373 h 147277"/>
                  <a:gd name="connsiteX5" fmla="*/ 45310 w 85791"/>
                  <a:gd name="connsiteY5" fmla="*/ 133467 h 147277"/>
                  <a:gd name="connsiteX6" fmla="*/ 64360 w 85791"/>
                  <a:gd name="connsiteY6" fmla="*/ 92986 h 147277"/>
                  <a:gd name="connsiteX0" fmla="*/ 85791 w 85791"/>
                  <a:gd name="connsiteY0" fmla="*/ 2498 h 147277"/>
                  <a:gd name="connsiteX1" fmla="*/ 19116 w 85791"/>
                  <a:gd name="connsiteY1" fmla="*/ 28692 h 147277"/>
                  <a:gd name="connsiteX2" fmla="*/ 28641 w 85791"/>
                  <a:gd name="connsiteY2" fmla="*/ 64411 h 147277"/>
                  <a:gd name="connsiteX3" fmla="*/ 66 w 85791"/>
                  <a:gd name="connsiteY3" fmla="*/ 97748 h 147277"/>
                  <a:gd name="connsiteX4" fmla="*/ 21497 w 85791"/>
                  <a:gd name="connsiteY4" fmla="*/ 145373 h 147277"/>
                  <a:gd name="connsiteX5" fmla="*/ 45310 w 85791"/>
                  <a:gd name="connsiteY5" fmla="*/ 133467 h 147277"/>
                  <a:gd name="connsiteX6" fmla="*/ 85791 w 85791"/>
                  <a:gd name="connsiteY6" fmla="*/ 54886 h 14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91" h="147277">
                    <a:moveTo>
                      <a:pt x="85791" y="2498"/>
                    </a:moveTo>
                    <a:cubicBezTo>
                      <a:pt x="78250" y="-8218"/>
                      <a:pt x="28641" y="18373"/>
                      <a:pt x="19116" y="28692"/>
                    </a:cubicBezTo>
                    <a:cubicBezTo>
                      <a:pt x="9591" y="39011"/>
                      <a:pt x="31816" y="52902"/>
                      <a:pt x="28641" y="64411"/>
                    </a:cubicBezTo>
                    <a:cubicBezTo>
                      <a:pt x="25466" y="75920"/>
                      <a:pt x="1257" y="84254"/>
                      <a:pt x="66" y="97748"/>
                    </a:cubicBezTo>
                    <a:cubicBezTo>
                      <a:pt x="-1125" y="111242"/>
                      <a:pt x="13956" y="139420"/>
                      <a:pt x="21497" y="145373"/>
                    </a:cubicBezTo>
                    <a:cubicBezTo>
                      <a:pt x="29038" y="151326"/>
                      <a:pt x="38166" y="142198"/>
                      <a:pt x="45310" y="133467"/>
                    </a:cubicBezTo>
                    <a:cubicBezTo>
                      <a:pt x="52454" y="124736"/>
                      <a:pt x="71345" y="64252"/>
                      <a:pt x="85791" y="54886"/>
                    </a:cubicBez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42" name="Freeform 195"/>
              <p:cNvSpPr/>
              <p:nvPr/>
            </p:nvSpPr>
            <p:spPr bwMode="auto">
              <a:xfrm>
                <a:off x="1676400" y="2476500"/>
                <a:ext cx="183356" cy="145256"/>
              </a:xfrm>
              <a:custGeom>
                <a:avLst/>
                <a:gdLst>
                  <a:gd name="connsiteX0" fmla="*/ 0 w 183356"/>
                  <a:gd name="connsiteY0" fmla="*/ 102394 h 145256"/>
                  <a:gd name="connsiteX1" fmla="*/ 183356 w 183356"/>
                  <a:gd name="connsiteY1" fmla="*/ 0 h 145256"/>
                  <a:gd name="connsiteX2" fmla="*/ 57150 w 183356"/>
                  <a:gd name="connsiteY2" fmla="*/ 145256 h 145256"/>
                  <a:gd name="connsiteX0" fmla="*/ 0 w 183356"/>
                  <a:gd name="connsiteY0" fmla="*/ 102394 h 145256"/>
                  <a:gd name="connsiteX1" fmla="*/ 183356 w 183356"/>
                  <a:gd name="connsiteY1" fmla="*/ 0 h 145256"/>
                  <a:gd name="connsiteX2" fmla="*/ 57150 w 183356"/>
                  <a:gd name="connsiteY2" fmla="*/ 145256 h 145256"/>
                  <a:gd name="connsiteX0" fmla="*/ 0 w 183356"/>
                  <a:gd name="connsiteY0" fmla="*/ 102394 h 145256"/>
                  <a:gd name="connsiteX1" fmla="*/ 183356 w 183356"/>
                  <a:gd name="connsiteY1" fmla="*/ 0 h 145256"/>
                  <a:gd name="connsiteX2" fmla="*/ 57150 w 183356"/>
                  <a:gd name="connsiteY2" fmla="*/ 145256 h 145256"/>
                </a:gdLst>
                <a:ahLst/>
                <a:cxnLst>
                  <a:cxn ang="0">
                    <a:pos x="connsiteX0" y="connsiteY0"/>
                  </a:cxn>
                  <a:cxn ang="0">
                    <a:pos x="connsiteX1" y="connsiteY1"/>
                  </a:cxn>
                  <a:cxn ang="0">
                    <a:pos x="connsiteX2" y="connsiteY2"/>
                  </a:cxn>
                </a:cxnLst>
                <a:rect l="l" t="t" r="r" b="b"/>
                <a:pathLst>
                  <a:path w="183356" h="145256">
                    <a:moveTo>
                      <a:pt x="0" y="102394"/>
                    </a:moveTo>
                    <a:cubicBezTo>
                      <a:pt x="61119" y="68263"/>
                      <a:pt x="76993" y="34131"/>
                      <a:pt x="183356" y="0"/>
                    </a:cubicBezTo>
                    <a:cubicBezTo>
                      <a:pt x="96043" y="65088"/>
                      <a:pt x="99219" y="96837"/>
                      <a:pt x="57150" y="145256"/>
                    </a:cubicBez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43" name="Freeform 196"/>
              <p:cNvSpPr/>
              <p:nvPr/>
            </p:nvSpPr>
            <p:spPr bwMode="auto">
              <a:xfrm>
                <a:off x="2147819" y="3016646"/>
                <a:ext cx="1405008" cy="1106136"/>
              </a:xfrm>
              <a:custGeom>
                <a:avLst/>
                <a:gdLst>
                  <a:gd name="connsiteX0" fmla="*/ 1776413 w 1776413"/>
                  <a:gd name="connsiteY0" fmla="*/ 0 h 223838"/>
                  <a:gd name="connsiteX1" fmla="*/ 0 w 1776413"/>
                  <a:gd name="connsiteY1" fmla="*/ 223838 h 223838"/>
                  <a:gd name="connsiteX0" fmla="*/ 1776413 w 1776413"/>
                  <a:gd name="connsiteY0" fmla="*/ 44843 h 268681"/>
                  <a:gd name="connsiteX1" fmla="*/ 0 w 1776413"/>
                  <a:gd name="connsiteY1" fmla="*/ 268681 h 268681"/>
                  <a:gd name="connsiteX0" fmla="*/ 1776413 w 1776413"/>
                  <a:gd name="connsiteY0" fmla="*/ 45304 h 269142"/>
                  <a:gd name="connsiteX1" fmla="*/ 0 w 1776413"/>
                  <a:gd name="connsiteY1" fmla="*/ 269142 h 269142"/>
                  <a:gd name="connsiteX0" fmla="*/ 1776413 w 1776413"/>
                  <a:gd name="connsiteY0" fmla="*/ 41650 h 265488"/>
                  <a:gd name="connsiteX1" fmla="*/ 0 w 1776413"/>
                  <a:gd name="connsiteY1" fmla="*/ 265488 h 265488"/>
                  <a:gd name="connsiteX0" fmla="*/ 1776413 w 1776413"/>
                  <a:gd name="connsiteY0" fmla="*/ 43027 h 266865"/>
                  <a:gd name="connsiteX1" fmla="*/ 0 w 1776413"/>
                  <a:gd name="connsiteY1" fmla="*/ 266865 h 266865"/>
                  <a:gd name="connsiteX0" fmla="*/ 1776413 w 1776413"/>
                  <a:gd name="connsiteY0" fmla="*/ 42101 h 265939"/>
                  <a:gd name="connsiteX1" fmla="*/ 0 w 1776413"/>
                  <a:gd name="connsiteY1" fmla="*/ 265939 h 265939"/>
                  <a:gd name="connsiteX0" fmla="*/ 2228850 w 2228850"/>
                  <a:gd name="connsiteY0" fmla="*/ 33754 h 357604"/>
                  <a:gd name="connsiteX1" fmla="*/ 0 w 2228850"/>
                  <a:gd name="connsiteY1" fmla="*/ 357604 h 357604"/>
                  <a:gd name="connsiteX0" fmla="*/ 2228850 w 2228850"/>
                  <a:gd name="connsiteY0" fmla="*/ 28148 h 352628"/>
                  <a:gd name="connsiteX1" fmla="*/ 0 w 2228850"/>
                  <a:gd name="connsiteY1" fmla="*/ 351998 h 352628"/>
                  <a:gd name="connsiteX0" fmla="*/ 2228850 w 2228850"/>
                  <a:gd name="connsiteY0" fmla="*/ 64624 h 388992"/>
                  <a:gd name="connsiteX1" fmla="*/ 0 w 2228850"/>
                  <a:gd name="connsiteY1" fmla="*/ 388474 h 388992"/>
                  <a:gd name="connsiteX0" fmla="*/ 2247900 w 2247900"/>
                  <a:gd name="connsiteY0" fmla="*/ 63843 h 397729"/>
                  <a:gd name="connsiteX1" fmla="*/ 0 w 2247900"/>
                  <a:gd name="connsiteY1" fmla="*/ 397218 h 397729"/>
                  <a:gd name="connsiteX0" fmla="*/ 2247900 w 2247900"/>
                  <a:gd name="connsiteY0" fmla="*/ 67641 h 401016"/>
                  <a:gd name="connsiteX1" fmla="*/ 0 w 2247900"/>
                  <a:gd name="connsiteY1" fmla="*/ 401016 h 401016"/>
                  <a:gd name="connsiteX0" fmla="*/ 2257425 w 2257425"/>
                  <a:gd name="connsiteY0" fmla="*/ 58024 h 515224"/>
                  <a:gd name="connsiteX1" fmla="*/ 0 w 2257425"/>
                  <a:gd name="connsiteY1" fmla="*/ 515224 h 515224"/>
                  <a:gd name="connsiteX0" fmla="*/ 2257425 w 2257425"/>
                  <a:gd name="connsiteY0" fmla="*/ 51533 h 618270"/>
                  <a:gd name="connsiteX1" fmla="*/ 0 w 2257425"/>
                  <a:gd name="connsiteY1" fmla="*/ 618270 h 618270"/>
                  <a:gd name="connsiteX0" fmla="*/ 2257425 w 2257425"/>
                  <a:gd name="connsiteY0" fmla="*/ 16762 h 583499"/>
                  <a:gd name="connsiteX1" fmla="*/ 0 w 2257425"/>
                  <a:gd name="connsiteY1" fmla="*/ 583499 h 583499"/>
                  <a:gd name="connsiteX0" fmla="*/ 2257425 w 2257425"/>
                  <a:gd name="connsiteY0" fmla="*/ 18807 h 585544"/>
                  <a:gd name="connsiteX1" fmla="*/ 0 w 2257425"/>
                  <a:gd name="connsiteY1" fmla="*/ 585544 h 585544"/>
                  <a:gd name="connsiteX0" fmla="*/ 2271713 w 2271713"/>
                  <a:gd name="connsiteY0" fmla="*/ 18807 h 585544"/>
                  <a:gd name="connsiteX1" fmla="*/ 0 w 2271713"/>
                  <a:gd name="connsiteY1" fmla="*/ 585544 h 585544"/>
                  <a:gd name="connsiteX0" fmla="*/ 2247612 w 2247612"/>
                  <a:gd name="connsiteY0" fmla="*/ 18472 h 597567"/>
                  <a:gd name="connsiteX1" fmla="*/ 0 w 2247612"/>
                  <a:gd name="connsiteY1" fmla="*/ 597567 h 597567"/>
                  <a:gd name="connsiteX0" fmla="*/ 2247612 w 2247612"/>
                  <a:gd name="connsiteY0" fmla="*/ 3857 h 582952"/>
                  <a:gd name="connsiteX1" fmla="*/ 0 w 2247612"/>
                  <a:gd name="connsiteY1" fmla="*/ 582952 h 582952"/>
                  <a:gd name="connsiteX0" fmla="*/ 2247612 w 2247612"/>
                  <a:gd name="connsiteY0" fmla="*/ 4944 h 584039"/>
                  <a:gd name="connsiteX1" fmla="*/ 0 w 2247612"/>
                  <a:gd name="connsiteY1" fmla="*/ 584039 h 584039"/>
                  <a:gd name="connsiteX0" fmla="*/ 2247612 w 2247612"/>
                  <a:gd name="connsiteY0" fmla="*/ 3425 h 582520"/>
                  <a:gd name="connsiteX1" fmla="*/ 0 w 2247612"/>
                  <a:gd name="connsiteY1" fmla="*/ 582520 h 582520"/>
                  <a:gd name="connsiteX0" fmla="*/ 2247612 w 2247612"/>
                  <a:gd name="connsiteY0" fmla="*/ 4021 h 583116"/>
                  <a:gd name="connsiteX1" fmla="*/ 0 w 2247612"/>
                  <a:gd name="connsiteY1" fmla="*/ 583116 h 583116"/>
                  <a:gd name="connsiteX0" fmla="*/ 290556 w 2071633"/>
                  <a:gd name="connsiteY0" fmla="*/ 18641 h 290012"/>
                  <a:gd name="connsiteX1" fmla="*/ 1638840 w 2071633"/>
                  <a:gd name="connsiteY1" fmla="*/ 290012 h 290012"/>
                  <a:gd name="connsiteX0" fmla="*/ 626012 w 1974296"/>
                  <a:gd name="connsiteY0" fmla="*/ 3113 h 294699"/>
                  <a:gd name="connsiteX1" fmla="*/ 1974296 w 1974296"/>
                  <a:gd name="connsiteY1" fmla="*/ 274484 h 294699"/>
                  <a:gd name="connsiteX0" fmla="*/ 260048 w 1608332"/>
                  <a:gd name="connsiteY0" fmla="*/ 0 h 290963"/>
                  <a:gd name="connsiteX1" fmla="*/ 379172 w 1608332"/>
                  <a:gd name="connsiteY1" fmla="*/ 66221 h 290963"/>
                  <a:gd name="connsiteX2" fmla="*/ 1608332 w 1608332"/>
                  <a:gd name="connsiteY2" fmla="*/ 271371 h 290963"/>
                  <a:gd name="connsiteX0" fmla="*/ 260048 w 1608332"/>
                  <a:gd name="connsiteY0" fmla="*/ 0 h 290963"/>
                  <a:gd name="connsiteX1" fmla="*/ 379172 w 1608332"/>
                  <a:gd name="connsiteY1" fmla="*/ 66221 h 290963"/>
                  <a:gd name="connsiteX2" fmla="*/ 1608332 w 1608332"/>
                  <a:gd name="connsiteY2" fmla="*/ 271371 h 290963"/>
                  <a:gd name="connsiteX0" fmla="*/ 260048 w 1608332"/>
                  <a:gd name="connsiteY0" fmla="*/ 0 h 290963"/>
                  <a:gd name="connsiteX1" fmla="*/ 379172 w 1608332"/>
                  <a:gd name="connsiteY1" fmla="*/ 66221 h 290963"/>
                  <a:gd name="connsiteX2" fmla="*/ 1608332 w 1608332"/>
                  <a:gd name="connsiteY2" fmla="*/ 271371 h 290963"/>
                  <a:gd name="connsiteX0" fmla="*/ 69724 w 1418008"/>
                  <a:gd name="connsiteY0" fmla="*/ 0 h 309718"/>
                  <a:gd name="connsiteX1" fmla="*/ 188848 w 1418008"/>
                  <a:gd name="connsiteY1" fmla="*/ 66221 h 309718"/>
                  <a:gd name="connsiteX2" fmla="*/ 1418008 w 1418008"/>
                  <a:gd name="connsiteY2" fmla="*/ 271371 h 309718"/>
                  <a:gd name="connsiteX0" fmla="*/ 69724 w 1418008"/>
                  <a:gd name="connsiteY0" fmla="*/ 0 h 275977"/>
                  <a:gd name="connsiteX1" fmla="*/ 188848 w 1418008"/>
                  <a:gd name="connsiteY1" fmla="*/ 66221 h 275977"/>
                  <a:gd name="connsiteX2" fmla="*/ 1418008 w 1418008"/>
                  <a:gd name="connsiteY2" fmla="*/ 271371 h 275977"/>
                  <a:gd name="connsiteX0" fmla="*/ 69724 w 1418008"/>
                  <a:gd name="connsiteY0" fmla="*/ 0 h 283043"/>
                  <a:gd name="connsiteX1" fmla="*/ 188848 w 1418008"/>
                  <a:gd name="connsiteY1" fmla="*/ 66221 h 283043"/>
                  <a:gd name="connsiteX2" fmla="*/ 1418008 w 1418008"/>
                  <a:gd name="connsiteY2" fmla="*/ 271371 h 283043"/>
                  <a:gd name="connsiteX0" fmla="*/ 69724 w 1418008"/>
                  <a:gd name="connsiteY0" fmla="*/ 0 h 282093"/>
                  <a:gd name="connsiteX1" fmla="*/ 188848 w 1418008"/>
                  <a:gd name="connsiteY1" fmla="*/ 66221 h 282093"/>
                  <a:gd name="connsiteX2" fmla="*/ 1418008 w 1418008"/>
                  <a:gd name="connsiteY2" fmla="*/ 271371 h 282093"/>
                  <a:gd name="connsiteX0" fmla="*/ 64061 w 1412345"/>
                  <a:gd name="connsiteY0" fmla="*/ 0 h 282093"/>
                  <a:gd name="connsiteX1" fmla="*/ 183185 w 1412345"/>
                  <a:gd name="connsiteY1" fmla="*/ 66221 h 282093"/>
                  <a:gd name="connsiteX2" fmla="*/ 1412345 w 1412345"/>
                  <a:gd name="connsiteY2" fmla="*/ 271371 h 282093"/>
                  <a:gd name="connsiteX0" fmla="*/ 59295 w 1422040"/>
                  <a:gd name="connsiteY0" fmla="*/ 0 h 287036"/>
                  <a:gd name="connsiteX1" fmla="*/ 192880 w 1422040"/>
                  <a:gd name="connsiteY1" fmla="*/ 71164 h 287036"/>
                  <a:gd name="connsiteX2" fmla="*/ 1422040 w 1422040"/>
                  <a:gd name="connsiteY2" fmla="*/ 276314 h 287036"/>
                </a:gdLst>
                <a:ahLst/>
                <a:cxnLst>
                  <a:cxn ang="0">
                    <a:pos x="connsiteX0" y="connsiteY0"/>
                  </a:cxn>
                  <a:cxn ang="0">
                    <a:pos x="connsiteX1" y="connsiteY1"/>
                  </a:cxn>
                  <a:cxn ang="0">
                    <a:pos x="connsiteX2" y="connsiteY2"/>
                  </a:cxn>
                </a:cxnLst>
                <a:rect l="l" t="t" r="r" b="b"/>
                <a:pathLst>
                  <a:path w="1422040" h="287036">
                    <a:moveTo>
                      <a:pt x="59295" y="0"/>
                    </a:moveTo>
                    <a:cubicBezTo>
                      <a:pt x="-43767" y="14332"/>
                      <a:pt x="-20529" y="61900"/>
                      <a:pt x="192880" y="71164"/>
                    </a:cubicBezTo>
                    <a:cubicBezTo>
                      <a:pt x="378648" y="203505"/>
                      <a:pt x="968767" y="324261"/>
                      <a:pt x="1422040" y="276314"/>
                    </a:cubicBezTo>
                  </a:path>
                </a:pathLst>
              </a:custGeom>
              <a:noFill/>
              <a:ln w="38100"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44" name="Freeform 197"/>
              <p:cNvSpPr/>
              <p:nvPr/>
            </p:nvSpPr>
            <p:spPr bwMode="auto">
              <a:xfrm>
                <a:off x="3417586" y="3802503"/>
                <a:ext cx="1589020" cy="1661389"/>
              </a:xfrm>
              <a:custGeom>
                <a:avLst/>
                <a:gdLst>
                  <a:gd name="connsiteX0" fmla="*/ 0 w 1195387"/>
                  <a:gd name="connsiteY0" fmla="*/ 0 h 1352550"/>
                  <a:gd name="connsiteX1" fmla="*/ 61912 w 1195387"/>
                  <a:gd name="connsiteY1" fmla="*/ 595312 h 1352550"/>
                  <a:gd name="connsiteX2" fmla="*/ 233362 w 1195387"/>
                  <a:gd name="connsiteY2" fmla="*/ 1238250 h 1352550"/>
                  <a:gd name="connsiteX3" fmla="*/ 642937 w 1195387"/>
                  <a:gd name="connsiteY3" fmla="*/ 1352550 h 1352550"/>
                  <a:gd name="connsiteX4" fmla="*/ 1004887 w 1195387"/>
                  <a:gd name="connsiteY4" fmla="*/ 942975 h 1352550"/>
                  <a:gd name="connsiteX5" fmla="*/ 1100137 w 1195387"/>
                  <a:gd name="connsiteY5" fmla="*/ 900112 h 1352550"/>
                  <a:gd name="connsiteX6" fmla="*/ 1195387 w 1195387"/>
                  <a:gd name="connsiteY6" fmla="*/ 347662 h 1352550"/>
                  <a:gd name="connsiteX7" fmla="*/ 0 w 1195387"/>
                  <a:gd name="connsiteY7" fmla="*/ 0 h 1352550"/>
                  <a:gd name="connsiteX0" fmla="*/ 84392 w 1279779"/>
                  <a:gd name="connsiteY0" fmla="*/ 0 h 1352550"/>
                  <a:gd name="connsiteX1" fmla="*/ 146304 w 1279779"/>
                  <a:gd name="connsiteY1" fmla="*/ 595312 h 1352550"/>
                  <a:gd name="connsiteX2" fmla="*/ 317754 w 1279779"/>
                  <a:gd name="connsiteY2" fmla="*/ 1238250 h 1352550"/>
                  <a:gd name="connsiteX3" fmla="*/ 727329 w 1279779"/>
                  <a:gd name="connsiteY3" fmla="*/ 1352550 h 1352550"/>
                  <a:gd name="connsiteX4" fmla="*/ 1089279 w 1279779"/>
                  <a:gd name="connsiteY4" fmla="*/ 942975 h 1352550"/>
                  <a:gd name="connsiteX5" fmla="*/ 1184529 w 1279779"/>
                  <a:gd name="connsiteY5" fmla="*/ 900112 h 1352550"/>
                  <a:gd name="connsiteX6" fmla="*/ 1279779 w 1279779"/>
                  <a:gd name="connsiteY6" fmla="*/ 347662 h 1352550"/>
                  <a:gd name="connsiteX7" fmla="*/ 84392 w 1279779"/>
                  <a:gd name="connsiteY7" fmla="*/ 0 h 1352550"/>
                  <a:gd name="connsiteX0" fmla="*/ 128459 w 1323846"/>
                  <a:gd name="connsiteY0" fmla="*/ 0 h 1352550"/>
                  <a:gd name="connsiteX1" fmla="*/ 190371 w 1323846"/>
                  <a:gd name="connsiteY1" fmla="*/ 595312 h 1352550"/>
                  <a:gd name="connsiteX2" fmla="*/ 361821 w 1323846"/>
                  <a:gd name="connsiteY2" fmla="*/ 1238250 h 1352550"/>
                  <a:gd name="connsiteX3" fmla="*/ 771396 w 1323846"/>
                  <a:gd name="connsiteY3" fmla="*/ 1352550 h 1352550"/>
                  <a:gd name="connsiteX4" fmla="*/ 1133346 w 1323846"/>
                  <a:gd name="connsiteY4" fmla="*/ 942975 h 1352550"/>
                  <a:gd name="connsiteX5" fmla="*/ 1228596 w 1323846"/>
                  <a:gd name="connsiteY5" fmla="*/ 900112 h 1352550"/>
                  <a:gd name="connsiteX6" fmla="*/ 1323846 w 1323846"/>
                  <a:gd name="connsiteY6" fmla="*/ 347662 h 1352550"/>
                  <a:gd name="connsiteX7" fmla="*/ 128459 w 1323846"/>
                  <a:gd name="connsiteY7" fmla="*/ 0 h 1352550"/>
                  <a:gd name="connsiteX0" fmla="*/ 130477 w 1325864"/>
                  <a:gd name="connsiteY0" fmla="*/ 0 h 1352550"/>
                  <a:gd name="connsiteX1" fmla="*/ 192389 w 1325864"/>
                  <a:gd name="connsiteY1" fmla="*/ 595312 h 1352550"/>
                  <a:gd name="connsiteX2" fmla="*/ 363839 w 1325864"/>
                  <a:gd name="connsiteY2" fmla="*/ 1238250 h 1352550"/>
                  <a:gd name="connsiteX3" fmla="*/ 773414 w 1325864"/>
                  <a:gd name="connsiteY3" fmla="*/ 1352550 h 1352550"/>
                  <a:gd name="connsiteX4" fmla="*/ 1135364 w 1325864"/>
                  <a:gd name="connsiteY4" fmla="*/ 942975 h 1352550"/>
                  <a:gd name="connsiteX5" fmla="*/ 1230614 w 1325864"/>
                  <a:gd name="connsiteY5" fmla="*/ 900112 h 1352550"/>
                  <a:gd name="connsiteX6" fmla="*/ 1325864 w 1325864"/>
                  <a:gd name="connsiteY6" fmla="*/ 347662 h 1352550"/>
                  <a:gd name="connsiteX7" fmla="*/ 130477 w 1325864"/>
                  <a:gd name="connsiteY7" fmla="*/ 0 h 1352550"/>
                  <a:gd name="connsiteX0" fmla="*/ 130477 w 1325864"/>
                  <a:gd name="connsiteY0" fmla="*/ 0 h 1352550"/>
                  <a:gd name="connsiteX1" fmla="*/ 192389 w 1325864"/>
                  <a:gd name="connsiteY1" fmla="*/ 595312 h 1352550"/>
                  <a:gd name="connsiteX2" fmla="*/ 363839 w 1325864"/>
                  <a:gd name="connsiteY2" fmla="*/ 1238250 h 1352550"/>
                  <a:gd name="connsiteX3" fmla="*/ 773414 w 1325864"/>
                  <a:gd name="connsiteY3" fmla="*/ 1352550 h 1352550"/>
                  <a:gd name="connsiteX4" fmla="*/ 1135364 w 1325864"/>
                  <a:gd name="connsiteY4" fmla="*/ 942975 h 1352550"/>
                  <a:gd name="connsiteX5" fmla="*/ 1230614 w 1325864"/>
                  <a:gd name="connsiteY5" fmla="*/ 900112 h 1352550"/>
                  <a:gd name="connsiteX6" fmla="*/ 1325864 w 1325864"/>
                  <a:gd name="connsiteY6" fmla="*/ 347662 h 1352550"/>
                  <a:gd name="connsiteX7" fmla="*/ 130477 w 1325864"/>
                  <a:gd name="connsiteY7" fmla="*/ 0 h 1352550"/>
                  <a:gd name="connsiteX0" fmla="*/ 130477 w 1325864"/>
                  <a:gd name="connsiteY0" fmla="*/ 0 h 1352550"/>
                  <a:gd name="connsiteX1" fmla="*/ 192389 w 1325864"/>
                  <a:gd name="connsiteY1" fmla="*/ 595312 h 1352550"/>
                  <a:gd name="connsiteX2" fmla="*/ 363839 w 1325864"/>
                  <a:gd name="connsiteY2" fmla="*/ 1238250 h 1352550"/>
                  <a:gd name="connsiteX3" fmla="*/ 773414 w 1325864"/>
                  <a:gd name="connsiteY3" fmla="*/ 1352550 h 1352550"/>
                  <a:gd name="connsiteX4" fmla="*/ 1135364 w 1325864"/>
                  <a:gd name="connsiteY4" fmla="*/ 942975 h 1352550"/>
                  <a:gd name="connsiteX5" fmla="*/ 1230614 w 1325864"/>
                  <a:gd name="connsiteY5" fmla="*/ 900112 h 1352550"/>
                  <a:gd name="connsiteX6" fmla="*/ 1325864 w 1325864"/>
                  <a:gd name="connsiteY6" fmla="*/ 347662 h 1352550"/>
                  <a:gd name="connsiteX7" fmla="*/ 130477 w 1325864"/>
                  <a:gd name="connsiteY7" fmla="*/ 0 h 1352550"/>
                  <a:gd name="connsiteX0" fmla="*/ 130477 w 1325864"/>
                  <a:gd name="connsiteY0" fmla="*/ 0 h 1357423"/>
                  <a:gd name="connsiteX1" fmla="*/ 192389 w 1325864"/>
                  <a:gd name="connsiteY1" fmla="*/ 595312 h 1357423"/>
                  <a:gd name="connsiteX2" fmla="*/ 363839 w 1325864"/>
                  <a:gd name="connsiteY2" fmla="*/ 1238250 h 1357423"/>
                  <a:gd name="connsiteX3" fmla="*/ 773414 w 1325864"/>
                  <a:gd name="connsiteY3" fmla="*/ 1352550 h 1357423"/>
                  <a:gd name="connsiteX4" fmla="*/ 1135364 w 1325864"/>
                  <a:gd name="connsiteY4" fmla="*/ 942975 h 1357423"/>
                  <a:gd name="connsiteX5" fmla="*/ 1230614 w 1325864"/>
                  <a:gd name="connsiteY5" fmla="*/ 900112 h 1357423"/>
                  <a:gd name="connsiteX6" fmla="*/ 1325864 w 1325864"/>
                  <a:gd name="connsiteY6" fmla="*/ 347662 h 1357423"/>
                  <a:gd name="connsiteX7" fmla="*/ 130477 w 1325864"/>
                  <a:gd name="connsiteY7" fmla="*/ 0 h 1357423"/>
                  <a:gd name="connsiteX0" fmla="*/ 130477 w 1325864"/>
                  <a:gd name="connsiteY0" fmla="*/ 0 h 1372905"/>
                  <a:gd name="connsiteX1" fmla="*/ 192389 w 1325864"/>
                  <a:gd name="connsiteY1" fmla="*/ 595312 h 1372905"/>
                  <a:gd name="connsiteX2" fmla="*/ 363839 w 1325864"/>
                  <a:gd name="connsiteY2" fmla="*/ 1238250 h 1372905"/>
                  <a:gd name="connsiteX3" fmla="*/ 773414 w 1325864"/>
                  <a:gd name="connsiteY3" fmla="*/ 1352550 h 1372905"/>
                  <a:gd name="connsiteX4" fmla="*/ 1135364 w 1325864"/>
                  <a:gd name="connsiteY4" fmla="*/ 942975 h 1372905"/>
                  <a:gd name="connsiteX5" fmla="*/ 1230614 w 1325864"/>
                  <a:gd name="connsiteY5" fmla="*/ 900112 h 1372905"/>
                  <a:gd name="connsiteX6" fmla="*/ 1325864 w 1325864"/>
                  <a:gd name="connsiteY6" fmla="*/ 347662 h 1372905"/>
                  <a:gd name="connsiteX7" fmla="*/ 130477 w 1325864"/>
                  <a:gd name="connsiteY7" fmla="*/ 0 h 1372905"/>
                  <a:gd name="connsiteX0" fmla="*/ 130477 w 1325864"/>
                  <a:gd name="connsiteY0" fmla="*/ 0 h 1372905"/>
                  <a:gd name="connsiteX1" fmla="*/ 192389 w 1325864"/>
                  <a:gd name="connsiteY1" fmla="*/ 595312 h 1372905"/>
                  <a:gd name="connsiteX2" fmla="*/ 363839 w 1325864"/>
                  <a:gd name="connsiteY2" fmla="*/ 1238250 h 1372905"/>
                  <a:gd name="connsiteX3" fmla="*/ 773414 w 1325864"/>
                  <a:gd name="connsiteY3" fmla="*/ 1352550 h 1372905"/>
                  <a:gd name="connsiteX4" fmla="*/ 1135364 w 1325864"/>
                  <a:gd name="connsiteY4" fmla="*/ 942975 h 1372905"/>
                  <a:gd name="connsiteX5" fmla="*/ 1230614 w 1325864"/>
                  <a:gd name="connsiteY5" fmla="*/ 900112 h 1372905"/>
                  <a:gd name="connsiteX6" fmla="*/ 1325864 w 1325864"/>
                  <a:gd name="connsiteY6" fmla="*/ 347662 h 1372905"/>
                  <a:gd name="connsiteX7" fmla="*/ 130477 w 1325864"/>
                  <a:gd name="connsiteY7" fmla="*/ 0 h 1372905"/>
                  <a:gd name="connsiteX0" fmla="*/ 130477 w 1325864"/>
                  <a:gd name="connsiteY0" fmla="*/ 0 h 1372905"/>
                  <a:gd name="connsiteX1" fmla="*/ 192389 w 1325864"/>
                  <a:gd name="connsiteY1" fmla="*/ 595312 h 1372905"/>
                  <a:gd name="connsiteX2" fmla="*/ 363839 w 1325864"/>
                  <a:gd name="connsiteY2" fmla="*/ 1238250 h 1372905"/>
                  <a:gd name="connsiteX3" fmla="*/ 773414 w 1325864"/>
                  <a:gd name="connsiteY3" fmla="*/ 1352550 h 1372905"/>
                  <a:gd name="connsiteX4" fmla="*/ 1135364 w 1325864"/>
                  <a:gd name="connsiteY4" fmla="*/ 942975 h 1372905"/>
                  <a:gd name="connsiteX5" fmla="*/ 1230614 w 1325864"/>
                  <a:gd name="connsiteY5" fmla="*/ 900112 h 1372905"/>
                  <a:gd name="connsiteX6" fmla="*/ 1325864 w 1325864"/>
                  <a:gd name="connsiteY6" fmla="*/ 347662 h 1372905"/>
                  <a:gd name="connsiteX7" fmla="*/ 130477 w 1325864"/>
                  <a:gd name="connsiteY7" fmla="*/ 0 h 1372905"/>
                  <a:gd name="connsiteX0" fmla="*/ 130477 w 1417083"/>
                  <a:gd name="connsiteY0" fmla="*/ 0 h 1372905"/>
                  <a:gd name="connsiteX1" fmla="*/ 192389 w 1417083"/>
                  <a:gd name="connsiteY1" fmla="*/ 595312 h 1372905"/>
                  <a:gd name="connsiteX2" fmla="*/ 363839 w 1417083"/>
                  <a:gd name="connsiteY2" fmla="*/ 1238250 h 1372905"/>
                  <a:gd name="connsiteX3" fmla="*/ 773414 w 1417083"/>
                  <a:gd name="connsiteY3" fmla="*/ 1352550 h 1372905"/>
                  <a:gd name="connsiteX4" fmla="*/ 1135364 w 1417083"/>
                  <a:gd name="connsiteY4" fmla="*/ 942975 h 1372905"/>
                  <a:gd name="connsiteX5" fmla="*/ 1230614 w 1417083"/>
                  <a:gd name="connsiteY5" fmla="*/ 900112 h 1372905"/>
                  <a:gd name="connsiteX6" fmla="*/ 1325864 w 1417083"/>
                  <a:gd name="connsiteY6" fmla="*/ 347662 h 1372905"/>
                  <a:gd name="connsiteX7" fmla="*/ 130477 w 1417083"/>
                  <a:gd name="connsiteY7" fmla="*/ 0 h 1372905"/>
                  <a:gd name="connsiteX0" fmla="*/ 130477 w 1603066"/>
                  <a:gd name="connsiteY0" fmla="*/ 0 h 1372905"/>
                  <a:gd name="connsiteX1" fmla="*/ 192389 w 1603066"/>
                  <a:gd name="connsiteY1" fmla="*/ 595312 h 1372905"/>
                  <a:gd name="connsiteX2" fmla="*/ 363839 w 1603066"/>
                  <a:gd name="connsiteY2" fmla="*/ 1238250 h 1372905"/>
                  <a:gd name="connsiteX3" fmla="*/ 773414 w 1603066"/>
                  <a:gd name="connsiteY3" fmla="*/ 1352550 h 1372905"/>
                  <a:gd name="connsiteX4" fmla="*/ 1135364 w 1603066"/>
                  <a:gd name="connsiteY4" fmla="*/ 942975 h 1372905"/>
                  <a:gd name="connsiteX5" fmla="*/ 1230614 w 1603066"/>
                  <a:gd name="connsiteY5" fmla="*/ 900112 h 1372905"/>
                  <a:gd name="connsiteX6" fmla="*/ 1325864 w 1603066"/>
                  <a:gd name="connsiteY6" fmla="*/ 347662 h 1372905"/>
                  <a:gd name="connsiteX7" fmla="*/ 130477 w 1603066"/>
                  <a:gd name="connsiteY7" fmla="*/ 0 h 1372905"/>
                  <a:gd name="connsiteX0" fmla="*/ 130477 w 1661502"/>
                  <a:gd name="connsiteY0" fmla="*/ 0 h 1372905"/>
                  <a:gd name="connsiteX1" fmla="*/ 192389 w 1661502"/>
                  <a:gd name="connsiteY1" fmla="*/ 595312 h 1372905"/>
                  <a:gd name="connsiteX2" fmla="*/ 363839 w 1661502"/>
                  <a:gd name="connsiteY2" fmla="*/ 1238250 h 1372905"/>
                  <a:gd name="connsiteX3" fmla="*/ 773414 w 1661502"/>
                  <a:gd name="connsiteY3" fmla="*/ 1352550 h 1372905"/>
                  <a:gd name="connsiteX4" fmla="*/ 1135364 w 1661502"/>
                  <a:gd name="connsiteY4" fmla="*/ 942975 h 1372905"/>
                  <a:gd name="connsiteX5" fmla="*/ 1230614 w 1661502"/>
                  <a:gd name="connsiteY5" fmla="*/ 900112 h 1372905"/>
                  <a:gd name="connsiteX6" fmla="*/ 1325864 w 1661502"/>
                  <a:gd name="connsiteY6" fmla="*/ 347662 h 1372905"/>
                  <a:gd name="connsiteX7" fmla="*/ 130477 w 1661502"/>
                  <a:gd name="connsiteY7" fmla="*/ 0 h 1372905"/>
                  <a:gd name="connsiteX0" fmla="*/ 130477 w 1601755"/>
                  <a:gd name="connsiteY0" fmla="*/ 0 h 1372905"/>
                  <a:gd name="connsiteX1" fmla="*/ 192389 w 1601755"/>
                  <a:gd name="connsiteY1" fmla="*/ 595312 h 1372905"/>
                  <a:gd name="connsiteX2" fmla="*/ 363839 w 1601755"/>
                  <a:gd name="connsiteY2" fmla="*/ 1238250 h 1372905"/>
                  <a:gd name="connsiteX3" fmla="*/ 773414 w 1601755"/>
                  <a:gd name="connsiteY3" fmla="*/ 1352550 h 1372905"/>
                  <a:gd name="connsiteX4" fmla="*/ 1135364 w 1601755"/>
                  <a:gd name="connsiteY4" fmla="*/ 942975 h 1372905"/>
                  <a:gd name="connsiteX5" fmla="*/ 1230614 w 1601755"/>
                  <a:gd name="connsiteY5" fmla="*/ 900112 h 1372905"/>
                  <a:gd name="connsiteX6" fmla="*/ 1325864 w 1601755"/>
                  <a:gd name="connsiteY6" fmla="*/ 347662 h 1372905"/>
                  <a:gd name="connsiteX7" fmla="*/ 130477 w 1601755"/>
                  <a:gd name="connsiteY7" fmla="*/ 0 h 1372905"/>
                  <a:gd name="connsiteX0" fmla="*/ 130477 w 1589020"/>
                  <a:gd name="connsiteY0" fmla="*/ 0 h 1372905"/>
                  <a:gd name="connsiteX1" fmla="*/ 192389 w 1589020"/>
                  <a:gd name="connsiteY1" fmla="*/ 595312 h 1372905"/>
                  <a:gd name="connsiteX2" fmla="*/ 363839 w 1589020"/>
                  <a:gd name="connsiteY2" fmla="*/ 1238250 h 1372905"/>
                  <a:gd name="connsiteX3" fmla="*/ 773414 w 1589020"/>
                  <a:gd name="connsiteY3" fmla="*/ 1352550 h 1372905"/>
                  <a:gd name="connsiteX4" fmla="*/ 1135364 w 1589020"/>
                  <a:gd name="connsiteY4" fmla="*/ 942975 h 1372905"/>
                  <a:gd name="connsiteX5" fmla="*/ 1230614 w 1589020"/>
                  <a:gd name="connsiteY5" fmla="*/ 900112 h 1372905"/>
                  <a:gd name="connsiteX6" fmla="*/ 1325864 w 1589020"/>
                  <a:gd name="connsiteY6" fmla="*/ 347662 h 1372905"/>
                  <a:gd name="connsiteX7" fmla="*/ 130477 w 1589020"/>
                  <a:gd name="connsiteY7" fmla="*/ 0 h 1372905"/>
                  <a:gd name="connsiteX0" fmla="*/ 130477 w 1589020"/>
                  <a:gd name="connsiteY0" fmla="*/ 32683 h 1405588"/>
                  <a:gd name="connsiteX1" fmla="*/ 192389 w 1589020"/>
                  <a:gd name="connsiteY1" fmla="*/ 627995 h 1405588"/>
                  <a:gd name="connsiteX2" fmla="*/ 363839 w 1589020"/>
                  <a:gd name="connsiteY2" fmla="*/ 1270933 h 1405588"/>
                  <a:gd name="connsiteX3" fmla="*/ 773414 w 1589020"/>
                  <a:gd name="connsiteY3" fmla="*/ 1385233 h 1405588"/>
                  <a:gd name="connsiteX4" fmla="*/ 1135364 w 1589020"/>
                  <a:gd name="connsiteY4" fmla="*/ 975658 h 1405588"/>
                  <a:gd name="connsiteX5" fmla="*/ 1230614 w 1589020"/>
                  <a:gd name="connsiteY5" fmla="*/ 932795 h 1405588"/>
                  <a:gd name="connsiteX6" fmla="*/ 1325864 w 1589020"/>
                  <a:gd name="connsiteY6" fmla="*/ 380345 h 1405588"/>
                  <a:gd name="connsiteX7" fmla="*/ 130477 w 1589020"/>
                  <a:gd name="connsiteY7" fmla="*/ 32683 h 1405588"/>
                  <a:gd name="connsiteX0" fmla="*/ 130477 w 1589020"/>
                  <a:gd name="connsiteY0" fmla="*/ 288484 h 1661389"/>
                  <a:gd name="connsiteX1" fmla="*/ 192389 w 1589020"/>
                  <a:gd name="connsiteY1" fmla="*/ 883796 h 1661389"/>
                  <a:gd name="connsiteX2" fmla="*/ 363839 w 1589020"/>
                  <a:gd name="connsiteY2" fmla="*/ 1526734 h 1661389"/>
                  <a:gd name="connsiteX3" fmla="*/ 773414 w 1589020"/>
                  <a:gd name="connsiteY3" fmla="*/ 1641034 h 1661389"/>
                  <a:gd name="connsiteX4" fmla="*/ 1135364 w 1589020"/>
                  <a:gd name="connsiteY4" fmla="*/ 1231459 h 1661389"/>
                  <a:gd name="connsiteX5" fmla="*/ 1230614 w 1589020"/>
                  <a:gd name="connsiteY5" fmla="*/ 1188596 h 1661389"/>
                  <a:gd name="connsiteX6" fmla="*/ 1325864 w 1589020"/>
                  <a:gd name="connsiteY6" fmla="*/ 636146 h 1661389"/>
                  <a:gd name="connsiteX7" fmla="*/ 130477 w 1589020"/>
                  <a:gd name="connsiteY7" fmla="*/ 288484 h 166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9020" h="1661389">
                    <a:moveTo>
                      <a:pt x="130477" y="288484"/>
                    </a:moveTo>
                    <a:cubicBezTo>
                      <a:pt x="-87011" y="505971"/>
                      <a:pt x="-9223" y="780609"/>
                      <a:pt x="192389" y="883796"/>
                    </a:cubicBezTo>
                    <a:cubicBezTo>
                      <a:pt x="87614" y="1255272"/>
                      <a:pt x="263826" y="1426721"/>
                      <a:pt x="363839" y="1526734"/>
                    </a:cubicBezTo>
                    <a:cubicBezTo>
                      <a:pt x="357489" y="1693421"/>
                      <a:pt x="603551" y="1669609"/>
                      <a:pt x="773414" y="1641034"/>
                    </a:cubicBezTo>
                    <a:cubicBezTo>
                      <a:pt x="1022651" y="1585471"/>
                      <a:pt x="1114727" y="1501334"/>
                      <a:pt x="1135364" y="1231459"/>
                    </a:cubicBezTo>
                    <a:lnTo>
                      <a:pt x="1230614" y="1188596"/>
                    </a:lnTo>
                    <a:cubicBezTo>
                      <a:pt x="1748139" y="1209233"/>
                      <a:pt x="1637014" y="629796"/>
                      <a:pt x="1325864" y="636146"/>
                    </a:cubicBezTo>
                    <a:cubicBezTo>
                      <a:pt x="1075039" y="-27428"/>
                      <a:pt x="333676" y="-219517"/>
                      <a:pt x="130477" y="288484"/>
                    </a:cubicBezTo>
                    <a:close/>
                  </a:path>
                </a:pathLst>
              </a:custGeom>
              <a:noFill/>
              <a:ln w="3492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45" name="Freeform 198"/>
              <p:cNvSpPr/>
              <p:nvPr/>
            </p:nvSpPr>
            <p:spPr bwMode="auto">
              <a:xfrm>
                <a:off x="3186113" y="3162300"/>
                <a:ext cx="2443162" cy="2281238"/>
              </a:xfrm>
              <a:custGeom>
                <a:avLst/>
                <a:gdLst>
                  <a:gd name="connsiteX0" fmla="*/ 0 w 2443162"/>
                  <a:gd name="connsiteY0" fmla="*/ 757238 h 2281238"/>
                  <a:gd name="connsiteX1" fmla="*/ 423862 w 2443162"/>
                  <a:gd name="connsiteY1" fmla="*/ 1047750 h 2281238"/>
                  <a:gd name="connsiteX2" fmla="*/ 428625 w 2443162"/>
                  <a:gd name="connsiteY2" fmla="*/ 1533525 h 2281238"/>
                  <a:gd name="connsiteX3" fmla="*/ 619125 w 2443162"/>
                  <a:gd name="connsiteY3" fmla="*/ 1719263 h 2281238"/>
                  <a:gd name="connsiteX4" fmla="*/ 595312 w 2443162"/>
                  <a:gd name="connsiteY4" fmla="*/ 2162175 h 2281238"/>
                  <a:gd name="connsiteX5" fmla="*/ 990600 w 2443162"/>
                  <a:gd name="connsiteY5" fmla="*/ 2281238 h 2281238"/>
                  <a:gd name="connsiteX6" fmla="*/ 2443162 w 2443162"/>
                  <a:gd name="connsiteY6" fmla="*/ 0 h 2281238"/>
                  <a:gd name="connsiteX0" fmla="*/ 0 w 2443162"/>
                  <a:gd name="connsiteY0" fmla="*/ 757238 h 2281238"/>
                  <a:gd name="connsiteX1" fmla="*/ 423862 w 2443162"/>
                  <a:gd name="connsiteY1" fmla="*/ 1047750 h 2281238"/>
                  <a:gd name="connsiteX2" fmla="*/ 428625 w 2443162"/>
                  <a:gd name="connsiteY2" fmla="*/ 1533525 h 2281238"/>
                  <a:gd name="connsiteX3" fmla="*/ 619125 w 2443162"/>
                  <a:gd name="connsiteY3" fmla="*/ 1719263 h 2281238"/>
                  <a:gd name="connsiteX4" fmla="*/ 595312 w 2443162"/>
                  <a:gd name="connsiteY4" fmla="*/ 2162175 h 2281238"/>
                  <a:gd name="connsiteX5" fmla="*/ 990600 w 2443162"/>
                  <a:gd name="connsiteY5" fmla="*/ 2281238 h 2281238"/>
                  <a:gd name="connsiteX6" fmla="*/ 2443162 w 2443162"/>
                  <a:gd name="connsiteY6" fmla="*/ 0 h 2281238"/>
                  <a:gd name="connsiteX0" fmla="*/ 0 w 2443162"/>
                  <a:gd name="connsiteY0" fmla="*/ 757238 h 2281238"/>
                  <a:gd name="connsiteX1" fmla="*/ 423862 w 2443162"/>
                  <a:gd name="connsiteY1" fmla="*/ 1047750 h 2281238"/>
                  <a:gd name="connsiteX2" fmla="*/ 428625 w 2443162"/>
                  <a:gd name="connsiteY2" fmla="*/ 1533525 h 2281238"/>
                  <a:gd name="connsiteX3" fmla="*/ 619125 w 2443162"/>
                  <a:gd name="connsiteY3" fmla="*/ 1719263 h 2281238"/>
                  <a:gd name="connsiteX4" fmla="*/ 595312 w 2443162"/>
                  <a:gd name="connsiteY4" fmla="*/ 2162175 h 2281238"/>
                  <a:gd name="connsiteX5" fmla="*/ 990600 w 2443162"/>
                  <a:gd name="connsiteY5" fmla="*/ 2281238 h 2281238"/>
                  <a:gd name="connsiteX6" fmla="*/ 2443162 w 2443162"/>
                  <a:gd name="connsiteY6" fmla="*/ 0 h 2281238"/>
                  <a:gd name="connsiteX0" fmla="*/ 0 w 2443162"/>
                  <a:gd name="connsiteY0" fmla="*/ 757238 h 2281238"/>
                  <a:gd name="connsiteX1" fmla="*/ 423862 w 2443162"/>
                  <a:gd name="connsiteY1" fmla="*/ 1047750 h 2281238"/>
                  <a:gd name="connsiteX2" fmla="*/ 428625 w 2443162"/>
                  <a:gd name="connsiteY2" fmla="*/ 1533525 h 2281238"/>
                  <a:gd name="connsiteX3" fmla="*/ 619125 w 2443162"/>
                  <a:gd name="connsiteY3" fmla="*/ 1719263 h 2281238"/>
                  <a:gd name="connsiteX4" fmla="*/ 595312 w 2443162"/>
                  <a:gd name="connsiteY4" fmla="*/ 2162175 h 2281238"/>
                  <a:gd name="connsiteX5" fmla="*/ 990600 w 2443162"/>
                  <a:gd name="connsiteY5" fmla="*/ 2281238 h 2281238"/>
                  <a:gd name="connsiteX6" fmla="*/ 2443162 w 2443162"/>
                  <a:gd name="connsiteY6" fmla="*/ 0 h 2281238"/>
                  <a:gd name="connsiteX0" fmla="*/ 0 w 2443162"/>
                  <a:gd name="connsiteY0" fmla="*/ 757238 h 2281238"/>
                  <a:gd name="connsiteX1" fmla="*/ 423862 w 2443162"/>
                  <a:gd name="connsiteY1" fmla="*/ 1047750 h 2281238"/>
                  <a:gd name="connsiteX2" fmla="*/ 428625 w 2443162"/>
                  <a:gd name="connsiteY2" fmla="*/ 1533525 h 2281238"/>
                  <a:gd name="connsiteX3" fmla="*/ 619125 w 2443162"/>
                  <a:gd name="connsiteY3" fmla="*/ 1719263 h 2281238"/>
                  <a:gd name="connsiteX4" fmla="*/ 595312 w 2443162"/>
                  <a:gd name="connsiteY4" fmla="*/ 2162175 h 2281238"/>
                  <a:gd name="connsiteX5" fmla="*/ 990600 w 2443162"/>
                  <a:gd name="connsiteY5" fmla="*/ 2281238 h 2281238"/>
                  <a:gd name="connsiteX6" fmla="*/ 2443162 w 2443162"/>
                  <a:gd name="connsiteY6" fmla="*/ 0 h 2281238"/>
                  <a:gd name="connsiteX0" fmla="*/ 0 w 2443162"/>
                  <a:gd name="connsiteY0" fmla="*/ 757238 h 2281238"/>
                  <a:gd name="connsiteX1" fmla="*/ 423862 w 2443162"/>
                  <a:gd name="connsiteY1" fmla="*/ 1047750 h 2281238"/>
                  <a:gd name="connsiteX2" fmla="*/ 428625 w 2443162"/>
                  <a:gd name="connsiteY2" fmla="*/ 1533525 h 2281238"/>
                  <a:gd name="connsiteX3" fmla="*/ 619125 w 2443162"/>
                  <a:gd name="connsiteY3" fmla="*/ 1719263 h 2281238"/>
                  <a:gd name="connsiteX4" fmla="*/ 595312 w 2443162"/>
                  <a:gd name="connsiteY4" fmla="*/ 2162175 h 2281238"/>
                  <a:gd name="connsiteX5" fmla="*/ 990600 w 2443162"/>
                  <a:gd name="connsiteY5" fmla="*/ 2281238 h 2281238"/>
                  <a:gd name="connsiteX6" fmla="*/ 2443162 w 2443162"/>
                  <a:gd name="connsiteY6" fmla="*/ 0 h 2281238"/>
                  <a:gd name="connsiteX0" fmla="*/ 0 w 2443162"/>
                  <a:gd name="connsiteY0" fmla="*/ 757238 h 2281238"/>
                  <a:gd name="connsiteX1" fmla="*/ 423862 w 2443162"/>
                  <a:gd name="connsiteY1" fmla="*/ 1047750 h 2281238"/>
                  <a:gd name="connsiteX2" fmla="*/ 428625 w 2443162"/>
                  <a:gd name="connsiteY2" fmla="*/ 1533525 h 2281238"/>
                  <a:gd name="connsiteX3" fmla="*/ 619125 w 2443162"/>
                  <a:gd name="connsiteY3" fmla="*/ 1719263 h 2281238"/>
                  <a:gd name="connsiteX4" fmla="*/ 595312 w 2443162"/>
                  <a:gd name="connsiteY4" fmla="*/ 2162175 h 2281238"/>
                  <a:gd name="connsiteX5" fmla="*/ 990600 w 2443162"/>
                  <a:gd name="connsiteY5" fmla="*/ 2281238 h 2281238"/>
                  <a:gd name="connsiteX6" fmla="*/ 2443162 w 2443162"/>
                  <a:gd name="connsiteY6" fmla="*/ 0 h 2281238"/>
                  <a:gd name="connsiteX0" fmla="*/ 0 w 2443162"/>
                  <a:gd name="connsiteY0" fmla="*/ 757238 h 2281238"/>
                  <a:gd name="connsiteX1" fmla="*/ 423862 w 2443162"/>
                  <a:gd name="connsiteY1" fmla="*/ 1047750 h 2281238"/>
                  <a:gd name="connsiteX2" fmla="*/ 428625 w 2443162"/>
                  <a:gd name="connsiteY2" fmla="*/ 1533525 h 2281238"/>
                  <a:gd name="connsiteX3" fmla="*/ 619125 w 2443162"/>
                  <a:gd name="connsiteY3" fmla="*/ 1719263 h 2281238"/>
                  <a:gd name="connsiteX4" fmla="*/ 595312 w 2443162"/>
                  <a:gd name="connsiteY4" fmla="*/ 2162175 h 2281238"/>
                  <a:gd name="connsiteX5" fmla="*/ 990600 w 2443162"/>
                  <a:gd name="connsiteY5" fmla="*/ 2281238 h 2281238"/>
                  <a:gd name="connsiteX6" fmla="*/ 2443162 w 2443162"/>
                  <a:gd name="connsiteY6" fmla="*/ 0 h 2281238"/>
                  <a:gd name="connsiteX0" fmla="*/ 0 w 2443162"/>
                  <a:gd name="connsiteY0" fmla="*/ 757238 h 2281238"/>
                  <a:gd name="connsiteX1" fmla="*/ 423862 w 2443162"/>
                  <a:gd name="connsiteY1" fmla="*/ 1047750 h 2281238"/>
                  <a:gd name="connsiteX2" fmla="*/ 428625 w 2443162"/>
                  <a:gd name="connsiteY2" fmla="*/ 1533525 h 2281238"/>
                  <a:gd name="connsiteX3" fmla="*/ 619125 w 2443162"/>
                  <a:gd name="connsiteY3" fmla="*/ 1719263 h 2281238"/>
                  <a:gd name="connsiteX4" fmla="*/ 595312 w 2443162"/>
                  <a:gd name="connsiteY4" fmla="*/ 2162175 h 2281238"/>
                  <a:gd name="connsiteX5" fmla="*/ 990600 w 2443162"/>
                  <a:gd name="connsiteY5" fmla="*/ 2281238 h 2281238"/>
                  <a:gd name="connsiteX6" fmla="*/ 2443162 w 2443162"/>
                  <a:gd name="connsiteY6" fmla="*/ 0 h 2281238"/>
                  <a:gd name="connsiteX0" fmla="*/ 0 w 2443162"/>
                  <a:gd name="connsiteY0" fmla="*/ 757238 h 2281238"/>
                  <a:gd name="connsiteX1" fmla="*/ 423862 w 2443162"/>
                  <a:gd name="connsiteY1" fmla="*/ 1047750 h 2281238"/>
                  <a:gd name="connsiteX2" fmla="*/ 428625 w 2443162"/>
                  <a:gd name="connsiteY2" fmla="*/ 1533525 h 2281238"/>
                  <a:gd name="connsiteX3" fmla="*/ 619125 w 2443162"/>
                  <a:gd name="connsiteY3" fmla="*/ 1719263 h 2281238"/>
                  <a:gd name="connsiteX4" fmla="*/ 595312 w 2443162"/>
                  <a:gd name="connsiteY4" fmla="*/ 2162175 h 2281238"/>
                  <a:gd name="connsiteX5" fmla="*/ 990600 w 2443162"/>
                  <a:gd name="connsiteY5" fmla="*/ 2281238 h 2281238"/>
                  <a:gd name="connsiteX6" fmla="*/ 2443162 w 2443162"/>
                  <a:gd name="connsiteY6" fmla="*/ 0 h 2281238"/>
                  <a:gd name="connsiteX0" fmla="*/ 0 w 2443162"/>
                  <a:gd name="connsiteY0" fmla="*/ 757238 h 2281238"/>
                  <a:gd name="connsiteX1" fmla="*/ 423862 w 2443162"/>
                  <a:gd name="connsiteY1" fmla="*/ 1047750 h 2281238"/>
                  <a:gd name="connsiteX2" fmla="*/ 428625 w 2443162"/>
                  <a:gd name="connsiteY2" fmla="*/ 1533525 h 2281238"/>
                  <a:gd name="connsiteX3" fmla="*/ 619125 w 2443162"/>
                  <a:gd name="connsiteY3" fmla="*/ 1719263 h 2281238"/>
                  <a:gd name="connsiteX4" fmla="*/ 595312 w 2443162"/>
                  <a:gd name="connsiteY4" fmla="*/ 2162175 h 2281238"/>
                  <a:gd name="connsiteX5" fmla="*/ 990600 w 2443162"/>
                  <a:gd name="connsiteY5" fmla="*/ 2281238 h 2281238"/>
                  <a:gd name="connsiteX6" fmla="*/ 2443162 w 2443162"/>
                  <a:gd name="connsiteY6" fmla="*/ 0 h 2281238"/>
                  <a:gd name="connsiteX0" fmla="*/ 0 w 2443162"/>
                  <a:gd name="connsiteY0" fmla="*/ 757238 h 2281238"/>
                  <a:gd name="connsiteX1" fmla="*/ 423862 w 2443162"/>
                  <a:gd name="connsiteY1" fmla="*/ 1047750 h 2281238"/>
                  <a:gd name="connsiteX2" fmla="*/ 428625 w 2443162"/>
                  <a:gd name="connsiteY2" fmla="*/ 1533525 h 2281238"/>
                  <a:gd name="connsiteX3" fmla="*/ 619125 w 2443162"/>
                  <a:gd name="connsiteY3" fmla="*/ 1719263 h 2281238"/>
                  <a:gd name="connsiteX4" fmla="*/ 595312 w 2443162"/>
                  <a:gd name="connsiteY4" fmla="*/ 2162175 h 2281238"/>
                  <a:gd name="connsiteX5" fmla="*/ 990600 w 2443162"/>
                  <a:gd name="connsiteY5" fmla="*/ 2281238 h 2281238"/>
                  <a:gd name="connsiteX6" fmla="*/ 2443162 w 2443162"/>
                  <a:gd name="connsiteY6" fmla="*/ 0 h 2281238"/>
                  <a:gd name="connsiteX0" fmla="*/ 0 w 2443162"/>
                  <a:gd name="connsiteY0" fmla="*/ 757238 h 2281238"/>
                  <a:gd name="connsiteX1" fmla="*/ 423862 w 2443162"/>
                  <a:gd name="connsiteY1" fmla="*/ 1047750 h 2281238"/>
                  <a:gd name="connsiteX2" fmla="*/ 428625 w 2443162"/>
                  <a:gd name="connsiteY2" fmla="*/ 1533525 h 2281238"/>
                  <a:gd name="connsiteX3" fmla="*/ 619125 w 2443162"/>
                  <a:gd name="connsiteY3" fmla="*/ 1719263 h 2281238"/>
                  <a:gd name="connsiteX4" fmla="*/ 595312 w 2443162"/>
                  <a:gd name="connsiteY4" fmla="*/ 2162175 h 2281238"/>
                  <a:gd name="connsiteX5" fmla="*/ 990600 w 2443162"/>
                  <a:gd name="connsiteY5" fmla="*/ 2281238 h 2281238"/>
                  <a:gd name="connsiteX6" fmla="*/ 2443162 w 2443162"/>
                  <a:gd name="connsiteY6" fmla="*/ 0 h 2281238"/>
                  <a:gd name="connsiteX0" fmla="*/ 0 w 2443162"/>
                  <a:gd name="connsiteY0" fmla="*/ 757238 h 2281238"/>
                  <a:gd name="connsiteX1" fmla="*/ 423862 w 2443162"/>
                  <a:gd name="connsiteY1" fmla="*/ 1047750 h 2281238"/>
                  <a:gd name="connsiteX2" fmla="*/ 428625 w 2443162"/>
                  <a:gd name="connsiteY2" fmla="*/ 1533525 h 2281238"/>
                  <a:gd name="connsiteX3" fmla="*/ 619125 w 2443162"/>
                  <a:gd name="connsiteY3" fmla="*/ 1719263 h 2281238"/>
                  <a:gd name="connsiteX4" fmla="*/ 595312 w 2443162"/>
                  <a:gd name="connsiteY4" fmla="*/ 2162175 h 2281238"/>
                  <a:gd name="connsiteX5" fmla="*/ 990600 w 2443162"/>
                  <a:gd name="connsiteY5" fmla="*/ 2281238 h 2281238"/>
                  <a:gd name="connsiteX6" fmla="*/ 2443162 w 2443162"/>
                  <a:gd name="connsiteY6" fmla="*/ 0 h 228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3162" h="2281238">
                    <a:moveTo>
                      <a:pt x="0" y="757238"/>
                    </a:moveTo>
                    <a:cubicBezTo>
                      <a:pt x="26987" y="949325"/>
                      <a:pt x="201613" y="1074738"/>
                      <a:pt x="423862" y="1047750"/>
                    </a:cubicBezTo>
                    <a:cubicBezTo>
                      <a:pt x="254000" y="1090613"/>
                      <a:pt x="127000" y="1323975"/>
                      <a:pt x="428625" y="1533525"/>
                    </a:cubicBezTo>
                    <a:cubicBezTo>
                      <a:pt x="439737" y="1609726"/>
                      <a:pt x="488950" y="1738313"/>
                      <a:pt x="619125" y="1719263"/>
                    </a:cubicBezTo>
                    <a:cubicBezTo>
                      <a:pt x="406400" y="1895475"/>
                      <a:pt x="488950" y="2033588"/>
                      <a:pt x="595312" y="2162175"/>
                    </a:cubicBezTo>
                    <a:lnTo>
                      <a:pt x="990600" y="2281238"/>
                    </a:lnTo>
                    <a:cubicBezTo>
                      <a:pt x="2693987" y="1901824"/>
                      <a:pt x="1382713" y="650875"/>
                      <a:pt x="2443162" y="0"/>
                    </a:cubicBez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46" name="Freeform 199"/>
              <p:cNvSpPr/>
              <p:nvPr/>
            </p:nvSpPr>
            <p:spPr bwMode="auto">
              <a:xfrm>
                <a:off x="2333625" y="3309939"/>
                <a:ext cx="414338" cy="398664"/>
              </a:xfrm>
              <a:custGeom>
                <a:avLst/>
                <a:gdLst>
                  <a:gd name="connsiteX0" fmla="*/ 0 w 414338"/>
                  <a:gd name="connsiteY0" fmla="*/ 0 h 357187"/>
                  <a:gd name="connsiteX1" fmla="*/ 100013 w 414338"/>
                  <a:gd name="connsiteY1" fmla="*/ 104775 h 357187"/>
                  <a:gd name="connsiteX2" fmla="*/ 414338 w 414338"/>
                  <a:gd name="connsiteY2" fmla="*/ 357187 h 357187"/>
                  <a:gd name="connsiteX0" fmla="*/ 0 w 414338"/>
                  <a:gd name="connsiteY0" fmla="*/ 0 h 357187"/>
                  <a:gd name="connsiteX1" fmla="*/ 100013 w 414338"/>
                  <a:gd name="connsiteY1" fmla="*/ 104775 h 357187"/>
                  <a:gd name="connsiteX2" fmla="*/ 414338 w 414338"/>
                  <a:gd name="connsiteY2" fmla="*/ 357187 h 357187"/>
                  <a:gd name="connsiteX0" fmla="*/ 0 w 414338"/>
                  <a:gd name="connsiteY0" fmla="*/ 0 h 398664"/>
                  <a:gd name="connsiteX1" fmla="*/ 100013 w 414338"/>
                  <a:gd name="connsiteY1" fmla="*/ 104775 h 398664"/>
                  <a:gd name="connsiteX2" fmla="*/ 414338 w 414338"/>
                  <a:gd name="connsiteY2" fmla="*/ 357187 h 398664"/>
                  <a:gd name="connsiteX0" fmla="*/ 0 w 414338"/>
                  <a:gd name="connsiteY0" fmla="*/ 0 h 398664"/>
                  <a:gd name="connsiteX1" fmla="*/ 100013 w 414338"/>
                  <a:gd name="connsiteY1" fmla="*/ 104775 h 398664"/>
                  <a:gd name="connsiteX2" fmla="*/ 414338 w 414338"/>
                  <a:gd name="connsiteY2" fmla="*/ 357187 h 398664"/>
                </a:gdLst>
                <a:ahLst/>
                <a:cxnLst>
                  <a:cxn ang="0">
                    <a:pos x="connsiteX0" y="connsiteY0"/>
                  </a:cxn>
                  <a:cxn ang="0">
                    <a:pos x="connsiteX1" y="connsiteY1"/>
                  </a:cxn>
                  <a:cxn ang="0">
                    <a:pos x="connsiteX2" y="connsiteY2"/>
                  </a:cxn>
                </a:cxnLst>
                <a:rect l="l" t="t" r="r" b="b"/>
                <a:pathLst>
                  <a:path w="414338" h="398664">
                    <a:moveTo>
                      <a:pt x="0" y="0"/>
                    </a:moveTo>
                    <a:cubicBezTo>
                      <a:pt x="23813" y="87313"/>
                      <a:pt x="66675" y="69850"/>
                      <a:pt x="100013" y="104775"/>
                    </a:cubicBezTo>
                    <a:cubicBezTo>
                      <a:pt x="138113" y="317500"/>
                      <a:pt x="228600" y="477838"/>
                      <a:pt x="414338" y="357187"/>
                    </a:cubicBezTo>
                  </a:path>
                </a:pathLst>
              </a:custGeom>
              <a:noFill/>
              <a:ln w="3492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47" name="Freeform 200"/>
              <p:cNvSpPr/>
              <p:nvPr/>
            </p:nvSpPr>
            <p:spPr bwMode="auto">
              <a:xfrm>
                <a:off x="3676651" y="3162300"/>
                <a:ext cx="1377414" cy="1847235"/>
              </a:xfrm>
              <a:custGeom>
                <a:avLst/>
                <a:gdLst>
                  <a:gd name="connsiteX0" fmla="*/ 966788 w 1076325"/>
                  <a:gd name="connsiteY0" fmla="*/ 1814513 h 1814513"/>
                  <a:gd name="connsiteX1" fmla="*/ 1076325 w 1076325"/>
                  <a:gd name="connsiteY1" fmla="*/ 1262063 h 1814513"/>
                  <a:gd name="connsiteX2" fmla="*/ 371475 w 1076325"/>
                  <a:gd name="connsiteY2" fmla="*/ 871538 h 1814513"/>
                  <a:gd name="connsiteX3" fmla="*/ 0 w 1076325"/>
                  <a:gd name="connsiteY3" fmla="*/ 0 h 1814513"/>
                  <a:gd name="connsiteX0" fmla="*/ 966788 w 1320759"/>
                  <a:gd name="connsiteY0" fmla="*/ 1814513 h 1814513"/>
                  <a:gd name="connsiteX1" fmla="*/ 1076325 w 1320759"/>
                  <a:gd name="connsiteY1" fmla="*/ 1262063 h 1814513"/>
                  <a:gd name="connsiteX2" fmla="*/ 371475 w 1320759"/>
                  <a:gd name="connsiteY2" fmla="*/ 871538 h 1814513"/>
                  <a:gd name="connsiteX3" fmla="*/ 0 w 1320759"/>
                  <a:gd name="connsiteY3" fmla="*/ 0 h 1814513"/>
                  <a:gd name="connsiteX0" fmla="*/ 966788 w 1376833"/>
                  <a:gd name="connsiteY0" fmla="*/ 1814513 h 1845412"/>
                  <a:gd name="connsiteX1" fmla="*/ 1076325 w 1376833"/>
                  <a:gd name="connsiteY1" fmla="*/ 1262063 h 1845412"/>
                  <a:gd name="connsiteX2" fmla="*/ 371475 w 1376833"/>
                  <a:gd name="connsiteY2" fmla="*/ 871538 h 1845412"/>
                  <a:gd name="connsiteX3" fmla="*/ 0 w 1376833"/>
                  <a:gd name="connsiteY3" fmla="*/ 0 h 1845412"/>
                  <a:gd name="connsiteX0" fmla="*/ 966788 w 1387321"/>
                  <a:gd name="connsiteY0" fmla="*/ 1814513 h 1835823"/>
                  <a:gd name="connsiteX1" fmla="*/ 1076325 w 1387321"/>
                  <a:gd name="connsiteY1" fmla="*/ 1262063 h 1835823"/>
                  <a:gd name="connsiteX2" fmla="*/ 371475 w 1387321"/>
                  <a:gd name="connsiteY2" fmla="*/ 871538 h 1835823"/>
                  <a:gd name="connsiteX3" fmla="*/ 0 w 1387321"/>
                  <a:gd name="connsiteY3" fmla="*/ 0 h 1835823"/>
                  <a:gd name="connsiteX0" fmla="*/ 985838 w 1393310"/>
                  <a:gd name="connsiteY0" fmla="*/ 1828801 h 1849680"/>
                  <a:gd name="connsiteX1" fmla="*/ 1076325 w 1393310"/>
                  <a:gd name="connsiteY1" fmla="*/ 1262063 h 1849680"/>
                  <a:gd name="connsiteX2" fmla="*/ 371475 w 1393310"/>
                  <a:gd name="connsiteY2" fmla="*/ 871538 h 1849680"/>
                  <a:gd name="connsiteX3" fmla="*/ 0 w 1393310"/>
                  <a:gd name="connsiteY3" fmla="*/ 0 h 1849680"/>
                  <a:gd name="connsiteX0" fmla="*/ 985838 w 1410289"/>
                  <a:gd name="connsiteY0" fmla="*/ 1828801 h 1858443"/>
                  <a:gd name="connsiteX1" fmla="*/ 1076325 w 1410289"/>
                  <a:gd name="connsiteY1" fmla="*/ 1262063 h 1858443"/>
                  <a:gd name="connsiteX2" fmla="*/ 371475 w 1410289"/>
                  <a:gd name="connsiteY2" fmla="*/ 871538 h 1858443"/>
                  <a:gd name="connsiteX3" fmla="*/ 0 w 1410289"/>
                  <a:gd name="connsiteY3" fmla="*/ 0 h 1858443"/>
                  <a:gd name="connsiteX0" fmla="*/ 985838 w 1404955"/>
                  <a:gd name="connsiteY0" fmla="*/ 1828801 h 1852088"/>
                  <a:gd name="connsiteX1" fmla="*/ 1076325 w 1404955"/>
                  <a:gd name="connsiteY1" fmla="*/ 1262063 h 1852088"/>
                  <a:gd name="connsiteX2" fmla="*/ 371475 w 1404955"/>
                  <a:gd name="connsiteY2" fmla="*/ 871538 h 1852088"/>
                  <a:gd name="connsiteX3" fmla="*/ 0 w 1404955"/>
                  <a:gd name="connsiteY3" fmla="*/ 0 h 1852088"/>
                  <a:gd name="connsiteX0" fmla="*/ 985838 w 1367722"/>
                  <a:gd name="connsiteY0" fmla="*/ 1828801 h 1851941"/>
                  <a:gd name="connsiteX1" fmla="*/ 1076325 w 1367722"/>
                  <a:gd name="connsiteY1" fmla="*/ 1262063 h 1851941"/>
                  <a:gd name="connsiteX2" fmla="*/ 371475 w 1367722"/>
                  <a:gd name="connsiteY2" fmla="*/ 871538 h 1851941"/>
                  <a:gd name="connsiteX3" fmla="*/ 0 w 1367722"/>
                  <a:gd name="connsiteY3" fmla="*/ 0 h 1851941"/>
                  <a:gd name="connsiteX0" fmla="*/ 985838 w 1390357"/>
                  <a:gd name="connsiteY0" fmla="*/ 1828801 h 1851941"/>
                  <a:gd name="connsiteX1" fmla="*/ 1076325 w 1390357"/>
                  <a:gd name="connsiteY1" fmla="*/ 1262063 h 1851941"/>
                  <a:gd name="connsiteX2" fmla="*/ 371475 w 1390357"/>
                  <a:gd name="connsiteY2" fmla="*/ 871538 h 1851941"/>
                  <a:gd name="connsiteX3" fmla="*/ 0 w 1390357"/>
                  <a:gd name="connsiteY3" fmla="*/ 0 h 1851941"/>
                  <a:gd name="connsiteX0" fmla="*/ 985838 w 1390357"/>
                  <a:gd name="connsiteY0" fmla="*/ 1828801 h 1851941"/>
                  <a:gd name="connsiteX1" fmla="*/ 1076325 w 1390357"/>
                  <a:gd name="connsiteY1" fmla="*/ 1262063 h 1851941"/>
                  <a:gd name="connsiteX2" fmla="*/ 371475 w 1390357"/>
                  <a:gd name="connsiteY2" fmla="*/ 871538 h 1851941"/>
                  <a:gd name="connsiteX3" fmla="*/ 0 w 1390357"/>
                  <a:gd name="connsiteY3" fmla="*/ 0 h 1851941"/>
                  <a:gd name="connsiteX0" fmla="*/ 985838 w 1390357"/>
                  <a:gd name="connsiteY0" fmla="*/ 1828801 h 1851941"/>
                  <a:gd name="connsiteX1" fmla="*/ 1076325 w 1390357"/>
                  <a:gd name="connsiteY1" fmla="*/ 1262063 h 1851941"/>
                  <a:gd name="connsiteX2" fmla="*/ 371475 w 1390357"/>
                  <a:gd name="connsiteY2" fmla="*/ 871538 h 1851941"/>
                  <a:gd name="connsiteX3" fmla="*/ 0 w 1390357"/>
                  <a:gd name="connsiteY3" fmla="*/ 0 h 1851941"/>
                  <a:gd name="connsiteX0" fmla="*/ 985838 w 1390357"/>
                  <a:gd name="connsiteY0" fmla="*/ 1828801 h 1851941"/>
                  <a:gd name="connsiteX1" fmla="*/ 1076325 w 1390357"/>
                  <a:gd name="connsiteY1" fmla="*/ 1262063 h 1851941"/>
                  <a:gd name="connsiteX2" fmla="*/ 371475 w 1390357"/>
                  <a:gd name="connsiteY2" fmla="*/ 871538 h 1851941"/>
                  <a:gd name="connsiteX3" fmla="*/ 0 w 1390357"/>
                  <a:gd name="connsiteY3" fmla="*/ 0 h 1851941"/>
                  <a:gd name="connsiteX0" fmla="*/ 985838 w 1377414"/>
                  <a:gd name="connsiteY0" fmla="*/ 1828801 h 1847235"/>
                  <a:gd name="connsiteX1" fmla="*/ 1076325 w 1377414"/>
                  <a:gd name="connsiteY1" fmla="*/ 1262063 h 1847235"/>
                  <a:gd name="connsiteX2" fmla="*/ 371475 w 1377414"/>
                  <a:gd name="connsiteY2" fmla="*/ 871538 h 1847235"/>
                  <a:gd name="connsiteX3" fmla="*/ 0 w 1377414"/>
                  <a:gd name="connsiteY3" fmla="*/ 0 h 1847235"/>
                </a:gdLst>
                <a:ahLst/>
                <a:cxnLst>
                  <a:cxn ang="0">
                    <a:pos x="connsiteX0" y="connsiteY0"/>
                  </a:cxn>
                  <a:cxn ang="0">
                    <a:pos x="connsiteX1" y="connsiteY1"/>
                  </a:cxn>
                  <a:cxn ang="0">
                    <a:pos x="connsiteX2" y="connsiteY2"/>
                  </a:cxn>
                  <a:cxn ang="0">
                    <a:pos x="connsiteX3" y="connsiteY3"/>
                  </a:cxn>
                </a:cxnLst>
                <a:rect l="l" t="t" r="r" b="b"/>
                <a:pathLst>
                  <a:path w="1377414" h="1847235">
                    <a:moveTo>
                      <a:pt x="985838" y="1828801"/>
                    </a:moveTo>
                    <a:cubicBezTo>
                      <a:pt x="1346200" y="1958977"/>
                      <a:pt x="1606550" y="1360487"/>
                      <a:pt x="1076325" y="1262063"/>
                    </a:cubicBezTo>
                    <a:cubicBezTo>
                      <a:pt x="936625" y="765175"/>
                      <a:pt x="492125" y="811213"/>
                      <a:pt x="371475" y="871538"/>
                    </a:cubicBezTo>
                    <a:cubicBezTo>
                      <a:pt x="257175" y="481013"/>
                      <a:pt x="123825" y="290513"/>
                      <a:pt x="0" y="0"/>
                    </a:cubicBezTo>
                  </a:path>
                </a:pathLst>
              </a:custGeom>
              <a:noFill/>
              <a:ln w="3492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48" name="Freeform 201"/>
              <p:cNvSpPr/>
              <p:nvPr/>
            </p:nvSpPr>
            <p:spPr bwMode="auto">
              <a:xfrm>
                <a:off x="3971927" y="3809652"/>
                <a:ext cx="1127751" cy="1216521"/>
              </a:xfrm>
              <a:custGeom>
                <a:avLst/>
                <a:gdLst>
                  <a:gd name="connsiteX0" fmla="*/ 966788 w 1076325"/>
                  <a:gd name="connsiteY0" fmla="*/ 1814513 h 1814513"/>
                  <a:gd name="connsiteX1" fmla="*/ 1076325 w 1076325"/>
                  <a:gd name="connsiteY1" fmla="*/ 1262063 h 1814513"/>
                  <a:gd name="connsiteX2" fmla="*/ 371475 w 1076325"/>
                  <a:gd name="connsiteY2" fmla="*/ 871538 h 1814513"/>
                  <a:gd name="connsiteX3" fmla="*/ 0 w 1076325"/>
                  <a:gd name="connsiteY3" fmla="*/ 0 h 1814513"/>
                  <a:gd name="connsiteX0" fmla="*/ 966788 w 1320759"/>
                  <a:gd name="connsiteY0" fmla="*/ 1814513 h 1814513"/>
                  <a:gd name="connsiteX1" fmla="*/ 1076325 w 1320759"/>
                  <a:gd name="connsiteY1" fmla="*/ 1262063 h 1814513"/>
                  <a:gd name="connsiteX2" fmla="*/ 371475 w 1320759"/>
                  <a:gd name="connsiteY2" fmla="*/ 871538 h 1814513"/>
                  <a:gd name="connsiteX3" fmla="*/ 0 w 1320759"/>
                  <a:gd name="connsiteY3" fmla="*/ 0 h 1814513"/>
                  <a:gd name="connsiteX0" fmla="*/ 966788 w 1376833"/>
                  <a:gd name="connsiteY0" fmla="*/ 1814513 h 1845412"/>
                  <a:gd name="connsiteX1" fmla="*/ 1076325 w 1376833"/>
                  <a:gd name="connsiteY1" fmla="*/ 1262063 h 1845412"/>
                  <a:gd name="connsiteX2" fmla="*/ 371475 w 1376833"/>
                  <a:gd name="connsiteY2" fmla="*/ 871538 h 1845412"/>
                  <a:gd name="connsiteX3" fmla="*/ 0 w 1376833"/>
                  <a:gd name="connsiteY3" fmla="*/ 0 h 1845412"/>
                  <a:gd name="connsiteX0" fmla="*/ 966788 w 1387321"/>
                  <a:gd name="connsiteY0" fmla="*/ 1814513 h 1835823"/>
                  <a:gd name="connsiteX1" fmla="*/ 1076325 w 1387321"/>
                  <a:gd name="connsiteY1" fmla="*/ 1262063 h 1835823"/>
                  <a:gd name="connsiteX2" fmla="*/ 371475 w 1387321"/>
                  <a:gd name="connsiteY2" fmla="*/ 871538 h 1835823"/>
                  <a:gd name="connsiteX3" fmla="*/ 0 w 1387321"/>
                  <a:gd name="connsiteY3" fmla="*/ 0 h 1835823"/>
                  <a:gd name="connsiteX0" fmla="*/ 985838 w 1393310"/>
                  <a:gd name="connsiteY0" fmla="*/ 1828801 h 1849680"/>
                  <a:gd name="connsiteX1" fmla="*/ 1076325 w 1393310"/>
                  <a:gd name="connsiteY1" fmla="*/ 1262063 h 1849680"/>
                  <a:gd name="connsiteX2" fmla="*/ 371475 w 1393310"/>
                  <a:gd name="connsiteY2" fmla="*/ 871538 h 1849680"/>
                  <a:gd name="connsiteX3" fmla="*/ 0 w 1393310"/>
                  <a:gd name="connsiteY3" fmla="*/ 0 h 1849680"/>
                  <a:gd name="connsiteX0" fmla="*/ 985838 w 1410289"/>
                  <a:gd name="connsiteY0" fmla="*/ 1828801 h 1858443"/>
                  <a:gd name="connsiteX1" fmla="*/ 1076325 w 1410289"/>
                  <a:gd name="connsiteY1" fmla="*/ 1262063 h 1858443"/>
                  <a:gd name="connsiteX2" fmla="*/ 371475 w 1410289"/>
                  <a:gd name="connsiteY2" fmla="*/ 871538 h 1858443"/>
                  <a:gd name="connsiteX3" fmla="*/ 0 w 1410289"/>
                  <a:gd name="connsiteY3" fmla="*/ 0 h 1858443"/>
                  <a:gd name="connsiteX0" fmla="*/ 985838 w 1404955"/>
                  <a:gd name="connsiteY0" fmla="*/ 1828801 h 1852088"/>
                  <a:gd name="connsiteX1" fmla="*/ 1076325 w 1404955"/>
                  <a:gd name="connsiteY1" fmla="*/ 1262063 h 1852088"/>
                  <a:gd name="connsiteX2" fmla="*/ 371475 w 1404955"/>
                  <a:gd name="connsiteY2" fmla="*/ 871538 h 1852088"/>
                  <a:gd name="connsiteX3" fmla="*/ 0 w 1404955"/>
                  <a:gd name="connsiteY3" fmla="*/ 0 h 1852088"/>
                  <a:gd name="connsiteX0" fmla="*/ 985838 w 1367722"/>
                  <a:gd name="connsiteY0" fmla="*/ 1828801 h 1851941"/>
                  <a:gd name="connsiteX1" fmla="*/ 1076325 w 1367722"/>
                  <a:gd name="connsiteY1" fmla="*/ 1262063 h 1851941"/>
                  <a:gd name="connsiteX2" fmla="*/ 371475 w 1367722"/>
                  <a:gd name="connsiteY2" fmla="*/ 871538 h 1851941"/>
                  <a:gd name="connsiteX3" fmla="*/ 0 w 1367722"/>
                  <a:gd name="connsiteY3" fmla="*/ 0 h 1851941"/>
                  <a:gd name="connsiteX0" fmla="*/ 985838 w 1390357"/>
                  <a:gd name="connsiteY0" fmla="*/ 1828801 h 1851941"/>
                  <a:gd name="connsiteX1" fmla="*/ 1076325 w 1390357"/>
                  <a:gd name="connsiteY1" fmla="*/ 1262063 h 1851941"/>
                  <a:gd name="connsiteX2" fmla="*/ 371475 w 1390357"/>
                  <a:gd name="connsiteY2" fmla="*/ 871538 h 1851941"/>
                  <a:gd name="connsiteX3" fmla="*/ 0 w 1390357"/>
                  <a:gd name="connsiteY3" fmla="*/ 0 h 1851941"/>
                  <a:gd name="connsiteX0" fmla="*/ 985838 w 1390357"/>
                  <a:gd name="connsiteY0" fmla="*/ 1828801 h 1851941"/>
                  <a:gd name="connsiteX1" fmla="*/ 1076325 w 1390357"/>
                  <a:gd name="connsiteY1" fmla="*/ 1262063 h 1851941"/>
                  <a:gd name="connsiteX2" fmla="*/ 371475 w 1390357"/>
                  <a:gd name="connsiteY2" fmla="*/ 871538 h 1851941"/>
                  <a:gd name="connsiteX3" fmla="*/ 0 w 1390357"/>
                  <a:gd name="connsiteY3" fmla="*/ 0 h 1851941"/>
                  <a:gd name="connsiteX0" fmla="*/ 985838 w 1390357"/>
                  <a:gd name="connsiteY0" fmla="*/ 1828801 h 1851941"/>
                  <a:gd name="connsiteX1" fmla="*/ 1076325 w 1390357"/>
                  <a:gd name="connsiteY1" fmla="*/ 1262063 h 1851941"/>
                  <a:gd name="connsiteX2" fmla="*/ 371475 w 1390357"/>
                  <a:gd name="connsiteY2" fmla="*/ 871538 h 1851941"/>
                  <a:gd name="connsiteX3" fmla="*/ 0 w 1390357"/>
                  <a:gd name="connsiteY3" fmla="*/ 0 h 1851941"/>
                  <a:gd name="connsiteX0" fmla="*/ 985838 w 1390357"/>
                  <a:gd name="connsiteY0" fmla="*/ 1828801 h 1851941"/>
                  <a:gd name="connsiteX1" fmla="*/ 1076325 w 1390357"/>
                  <a:gd name="connsiteY1" fmla="*/ 1262063 h 1851941"/>
                  <a:gd name="connsiteX2" fmla="*/ 371475 w 1390357"/>
                  <a:gd name="connsiteY2" fmla="*/ 871538 h 1851941"/>
                  <a:gd name="connsiteX3" fmla="*/ 0 w 1390357"/>
                  <a:gd name="connsiteY3" fmla="*/ 0 h 1851941"/>
                  <a:gd name="connsiteX0" fmla="*/ 614363 w 1018882"/>
                  <a:gd name="connsiteY0" fmla="*/ 993500 h 1016640"/>
                  <a:gd name="connsiteX1" fmla="*/ 704850 w 1018882"/>
                  <a:gd name="connsiteY1" fmla="*/ 426762 h 1016640"/>
                  <a:gd name="connsiteX2" fmla="*/ 0 w 1018882"/>
                  <a:gd name="connsiteY2" fmla="*/ 36237 h 1016640"/>
                  <a:gd name="connsiteX0" fmla="*/ 690563 w 1095082"/>
                  <a:gd name="connsiteY0" fmla="*/ 1192403 h 1215543"/>
                  <a:gd name="connsiteX1" fmla="*/ 781050 w 1095082"/>
                  <a:gd name="connsiteY1" fmla="*/ 625665 h 1215543"/>
                  <a:gd name="connsiteX2" fmla="*/ 0 w 1095082"/>
                  <a:gd name="connsiteY2" fmla="*/ 11302 h 1215543"/>
                  <a:gd name="connsiteX0" fmla="*/ 690563 w 1095082"/>
                  <a:gd name="connsiteY0" fmla="*/ 1181450 h 1204590"/>
                  <a:gd name="connsiteX1" fmla="*/ 781050 w 1095082"/>
                  <a:gd name="connsiteY1" fmla="*/ 614712 h 1204590"/>
                  <a:gd name="connsiteX2" fmla="*/ 0 w 1095082"/>
                  <a:gd name="connsiteY2" fmla="*/ 349 h 1204590"/>
                  <a:gd name="connsiteX0" fmla="*/ 690563 w 1123443"/>
                  <a:gd name="connsiteY0" fmla="*/ 1181450 h 1202832"/>
                  <a:gd name="connsiteX1" fmla="*/ 781050 w 1123443"/>
                  <a:gd name="connsiteY1" fmla="*/ 614712 h 1202832"/>
                  <a:gd name="connsiteX2" fmla="*/ 0 w 1123443"/>
                  <a:gd name="connsiteY2" fmla="*/ 349 h 1202832"/>
                  <a:gd name="connsiteX0" fmla="*/ 690563 w 1127751"/>
                  <a:gd name="connsiteY0" fmla="*/ 1181450 h 1216521"/>
                  <a:gd name="connsiteX1" fmla="*/ 781050 w 1127751"/>
                  <a:gd name="connsiteY1" fmla="*/ 614712 h 1216521"/>
                  <a:gd name="connsiteX2" fmla="*/ 0 w 1127751"/>
                  <a:gd name="connsiteY2" fmla="*/ 349 h 1216521"/>
                </a:gdLst>
                <a:ahLst/>
                <a:cxnLst>
                  <a:cxn ang="0">
                    <a:pos x="connsiteX0" y="connsiteY0"/>
                  </a:cxn>
                  <a:cxn ang="0">
                    <a:pos x="connsiteX1" y="connsiteY1"/>
                  </a:cxn>
                  <a:cxn ang="0">
                    <a:pos x="connsiteX2" y="connsiteY2"/>
                  </a:cxn>
                </a:cxnLst>
                <a:rect l="l" t="t" r="r" b="b"/>
                <a:pathLst>
                  <a:path w="1127751" h="1216521">
                    <a:moveTo>
                      <a:pt x="690563" y="1181450"/>
                    </a:moveTo>
                    <a:cubicBezTo>
                      <a:pt x="1108076" y="1383064"/>
                      <a:pt x="1377950" y="651223"/>
                      <a:pt x="781050" y="614712"/>
                    </a:cubicBezTo>
                    <a:cubicBezTo>
                      <a:pt x="641350" y="117824"/>
                      <a:pt x="254000" y="-7588"/>
                      <a:pt x="0" y="349"/>
                    </a:cubicBezTo>
                  </a:path>
                </a:pathLst>
              </a:custGeom>
              <a:noFill/>
              <a:ln w="3492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49" name="Freeform 202"/>
              <p:cNvSpPr/>
              <p:nvPr/>
            </p:nvSpPr>
            <p:spPr bwMode="auto">
              <a:xfrm>
                <a:off x="3676650" y="3162300"/>
                <a:ext cx="1071009" cy="1281113"/>
              </a:xfrm>
              <a:custGeom>
                <a:avLst/>
                <a:gdLst>
                  <a:gd name="connsiteX0" fmla="*/ 0 w 1066800"/>
                  <a:gd name="connsiteY0" fmla="*/ 0 h 1281113"/>
                  <a:gd name="connsiteX1" fmla="*/ 1066800 w 1066800"/>
                  <a:gd name="connsiteY1" fmla="*/ 1281113 h 1281113"/>
                  <a:gd name="connsiteX0" fmla="*/ 0 w 1071009"/>
                  <a:gd name="connsiteY0" fmla="*/ 0 h 1281113"/>
                  <a:gd name="connsiteX1" fmla="*/ 1066800 w 1071009"/>
                  <a:gd name="connsiteY1" fmla="*/ 1281113 h 1281113"/>
                  <a:gd name="connsiteX0" fmla="*/ 0 w 1071009"/>
                  <a:gd name="connsiteY0" fmla="*/ 0 h 1281113"/>
                  <a:gd name="connsiteX1" fmla="*/ 1066800 w 1071009"/>
                  <a:gd name="connsiteY1" fmla="*/ 1281113 h 1281113"/>
                </a:gdLst>
                <a:ahLst/>
                <a:cxnLst>
                  <a:cxn ang="0">
                    <a:pos x="connsiteX0" y="connsiteY0"/>
                  </a:cxn>
                  <a:cxn ang="0">
                    <a:pos x="connsiteX1" y="connsiteY1"/>
                  </a:cxn>
                </a:cxnLst>
                <a:rect l="l" t="t" r="r" b="b"/>
                <a:pathLst>
                  <a:path w="1071009" h="1281113">
                    <a:moveTo>
                      <a:pt x="0" y="0"/>
                    </a:moveTo>
                    <a:cubicBezTo>
                      <a:pt x="355600" y="531813"/>
                      <a:pt x="1135062" y="844550"/>
                      <a:pt x="1066800" y="1281113"/>
                    </a:cubicBezTo>
                  </a:path>
                </a:pathLst>
              </a:custGeom>
              <a:noFill/>
              <a:ln w="3492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50" name="Freeform 203"/>
              <p:cNvSpPr/>
              <p:nvPr/>
            </p:nvSpPr>
            <p:spPr bwMode="auto">
              <a:xfrm>
                <a:off x="4148138" y="3886200"/>
                <a:ext cx="166687" cy="238125"/>
              </a:xfrm>
              <a:custGeom>
                <a:avLst/>
                <a:gdLst>
                  <a:gd name="connsiteX0" fmla="*/ 0 w 166687"/>
                  <a:gd name="connsiteY0" fmla="*/ 238125 h 238125"/>
                  <a:gd name="connsiteX1" fmla="*/ 166687 w 166687"/>
                  <a:gd name="connsiteY1" fmla="*/ 0 h 238125"/>
                  <a:gd name="connsiteX0" fmla="*/ 0 w 166687"/>
                  <a:gd name="connsiteY0" fmla="*/ 238125 h 238125"/>
                  <a:gd name="connsiteX1" fmla="*/ 166687 w 166687"/>
                  <a:gd name="connsiteY1" fmla="*/ 0 h 238125"/>
                </a:gdLst>
                <a:ahLst/>
                <a:cxnLst>
                  <a:cxn ang="0">
                    <a:pos x="connsiteX0" y="connsiteY0"/>
                  </a:cxn>
                  <a:cxn ang="0">
                    <a:pos x="connsiteX1" y="connsiteY1"/>
                  </a:cxn>
                </a:cxnLst>
                <a:rect l="l" t="t" r="r" b="b"/>
                <a:pathLst>
                  <a:path w="166687" h="238125">
                    <a:moveTo>
                      <a:pt x="0" y="238125"/>
                    </a:moveTo>
                    <a:cubicBezTo>
                      <a:pt x="127000" y="149225"/>
                      <a:pt x="111125" y="79375"/>
                      <a:pt x="166687" y="0"/>
                    </a:cubicBezTo>
                  </a:path>
                </a:pathLst>
              </a:custGeom>
              <a:noFill/>
              <a:ln w="3492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51" name="Freeform 204"/>
              <p:cNvSpPr/>
              <p:nvPr/>
            </p:nvSpPr>
            <p:spPr bwMode="auto">
              <a:xfrm>
                <a:off x="4049701" y="3843338"/>
                <a:ext cx="146062" cy="197290"/>
              </a:xfrm>
              <a:custGeom>
                <a:avLst/>
                <a:gdLst>
                  <a:gd name="connsiteX0" fmla="*/ 0 w 166687"/>
                  <a:gd name="connsiteY0" fmla="*/ 238125 h 238125"/>
                  <a:gd name="connsiteX1" fmla="*/ 166687 w 166687"/>
                  <a:gd name="connsiteY1" fmla="*/ 0 h 238125"/>
                  <a:gd name="connsiteX0" fmla="*/ 0 w 166687"/>
                  <a:gd name="connsiteY0" fmla="*/ 238125 h 238125"/>
                  <a:gd name="connsiteX1" fmla="*/ 166687 w 166687"/>
                  <a:gd name="connsiteY1" fmla="*/ 0 h 238125"/>
                </a:gdLst>
                <a:ahLst/>
                <a:cxnLst>
                  <a:cxn ang="0">
                    <a:pos x="connsiteX0" y="connsiteY0"/>
                  </a:cxn>
                  <a:cxn ang="0">
                    <a:pos x="connsiteX1" y="connsiteY1"/>
                  </a:cxn>
                </a:cxnLst>
                <a:rect l="l" t="t" r="r" b="b"/>
                <a:pathLst>
                  <a:path w="166687" h="238125">
                    <a:moveTo>
                      <a:pt x="0" y="238125"/>
                    </a:moveTo>
                    <a:cubicBezTo>
                      <a:pt x="127000" y="149225"/>
                      <a:pt x="111125" y="79375"/>
                      <a:pt x="166687" y="0"/>
                    </a:cubicBezTo>
                  </a:path>
                </a:pathLst>
              </a:custGeom>
              <a:noFill/>
              <a:ln w="3492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52" name="Freeform 205"/>
              <p:cNvSpPr/>
              <p:nvPr/>
            </p:nvSpPr>
            <p:spPr bwMode="auto">
              <a:xfrm>
                <a:off x="3519488" y="3171825"/>
                <a:ext cx="426587" cy="814388"/>
              </a:xfrm>
              <a:custGeom>
                <a:avLst/>
                <a:gdLst>
                  <a:gd name="connsiteX0" fmla="*/ 333375 w 333375"/>
                  <a:gd name="connsiteY0" fmla="*/ 814388 h 814388"/>
                  <a:gd name="connsiteX1" fmla="*/ 0 w 333375"/>
                  <a:gd name="connsiteY1" fmla="*/ 376238 h 814388"/>
                  <a:gd name="connsiteX2" fmla="*/ 152400 w 333375"/>
                  <a:gd name="connsiteY2" fmla="*/ 0 h 814388"/>
                  <a:gd name="connsiteX0" fmla="*/ 333375 w 413169"/>
                  <a:gd name="connsiteY0" fmla="*/ 814388 h 814388"/>
                  <a:gd name="connsiteX1" fmla="*/ 0 w 413169"/>
                  <a:gd name="connsiteY1" fmla="*/ 376238 h 814388"/>
                  <a:gd name="connsiteX2" fmla="*/ 152400 w 413169"/>
                  <a:gd name="connsiteY2" fmla="*/ 0 h 814388"/>
                  <a:gd name="connsiteX0" fmla="*/ 333375 w 451813"/>
                  <a:gd name="connsiteY0" fmla="*/ 814388 h 814388"/>
                  <a:gd name="connsiteX1" fmla="*/ 0 w 451813"/>
                  <a:gd name="connsiteY1" fmla="*/ 376238 h 814388"/>
                  <a:gd name="connsiteX2" fmla="*/ 152400 w 451813"/>
                  <a:gd name="connsiteY2" fmla="*/ 0 h 814388"/>
                  <a:gd name="connsiteX0" fmla="*/ 333375 w 426587"/>
                  <a:gd name="connsiteY0" fmla="*/ 814388 h 814388"/>
                  <a:gd name="connsiteX1" fmla="*/ 0 w 426587"/>
                  <a:gd name="connsiteY1" fmla="*/ 376238 h 814388"/>
                  <a:gd name="connsiteX2" fmla="*/ 152400 w 426587"/>
                  <a:gd name="connsiteY2" fmla="*/ 0 h 814388"/>
                  <a:gd name="connsiteX0" fmla="*/ 333375 w 426587"/>
                  <a:gd name="connsiteY0" fmla="*/ 814388 h 814388"/>
                  <a:gd name="connsiteX1" fmla="*/ 0 w 426587"/>
                  <a:gd name="connsiteY1" fmla="*/ 376238 h 814388"/>
                  <a:gd name="connsiteX2" fmla="*/ 152400 w 426587"/>
                  <a:gd name="connsiteY2" fmla="*/ 0 h 814388"/>
                  <a:gd name="connsiteX0" fmla="*/ 333375 w 426587"/>
                  <a:gd name="connsiteY0" fmla="*/ 814388 h 814388"/>
                  <a:gd name="connsiteX1" fmla="*/ 0 w 426587"/>
                  <a:gd name="connsiteY1" fmla="*/ 376238 h 814388"/>
                  <a:gd name="connsiteX2" fmla="*/ 152400 w 426587"/>
                  <a:gd name="connsiteY2" fmla="*/ 0 h 814388"/>
                  <a:gd name="connsiteX0" fmla="*/ 333375 w 426587"/>
                  <a:gd name="connsiteY0" fmla="*/ 814388 h 814388"/>
                  <a:gd name="connsiteX1" fmla="*/ 0 w 426587"/>
                  <a:gd name="connsiteY1" fmla="*/ 376238 h 814388"/>
                  <a:gd name="connsiteX2" fmla="*/ 152400 w 426587"/>
                  <a:gd name="connsiteY2" fmla="*/ 0 h 814388"/>
                </a:gdLst>
                <a:ahLst/>
                <a:cxnLst>
                  <a:cxn ang="0">
                    <a:pos x="connsiteX0" y="connsiteY0"/>
                  </a:cxn>
                  <a:cxn ang="0">
                    <a:pos x="connsiteX1" y="connsiteY1"/>
                  </a:cxn>
                  <a:cxn ang="0">
                    <a:pos x="connsiteX2" y="connsiteY2"/>
                  </a:cxn>
                </a:cxnLst>
                <a:rect l="l" t="t" r="r" b="b"/>
                <a:pathLst>
                  <a:path w="426587" h="814388">
                    <a:moveTo>
                      <a:pt x="333375" y="814388"/>
                    </a:moveTo>
                    <a:cubicBezTo>
                      <a:pt x="546100" y="658813"/>
                      <a:pt x="377825" y="379413"/>
                      <a:pt x="0" y="376238"/>
                    </a:cubicBezTo>
                    <a:cubicBezTo>
                      <a:pt x="131762" y="265112"/>
                      <a:pt x="173037" y="125413"/>
                      <a:pt x="152400" y="0"/>
                    </a:cubicBezTo>
                  </a:path>
                </a:pathLst>
              </a:custGeom>
              <a:noFill/>
              <a:ln w="3492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53" name="Freeform 206"/>
              <p:cNvSpPr/>
              <p:nvPr/>
            </p:nvSpPr>
            <p:spPr bwMode="auto">
              <a:xfrm>
                <a:off x="3833813" y="3824288"/>
                <a:ext cx="136599" cy="209550"/>
              </a:xfrm>
              <a:custGeom>
                <a:avLst/>
                <a:gdLst>
                  <a:gd name="connsiteX0" fmla="*/ 95250 w 95250"/>
                  <a:gd name="connsiteY0" fmla="*/ 71437 h 209550"/>
                  <a:gd name="connsiteX1" fmla="*/ 90487 w 95250"/>
                  <a:gd name="connsiteY1" fmla="*/ 209550 h 209550"/>
                  <a:gd name="connsiteX2" fmla="*/ 0 w 95250"/>
                  <a:gd name="connsiteY2" fmla="*/ 0 h 209550"/>
                  <a:gd name="connsiteX0" fmla="*/ 95250 w 129668"/>
                  <a:gd name="connsiteY0" fmla="*/ 71437 h 209550"/>
                  <a:gd name="connsiteX1" fmla="*/ 90487 w 129668"/>
                  <a:gd name="connsiteY1" fmla="*/ 209550 h 209550"/>
                  <a:gd name="connsiteX2" fmla="*/ 0 w 129668"/>
                  <a:gd name="connsiteY2" fmla="*/ 0 h 209550"/>
                  <a:gd name="connsiteX0" fmla="*/ 95250 w 136599"/>
                  <a:gd name="connsiteY0" fmla="*/ 71437 h 209550"/>
                  <a:gd name="connsiteX1" fmla="*/ 90487 w 136599"/>
                  <a:gd name="connsiteY1" fmla="*/ 209550 h 209550"/>
                  <a:gd name="connsiteX2" fmla="*/ 0 w 136599"/>
                  <a:gd name="connsiteY2" fmla="*/ 0 h 209550"/>
                  <a:gd name="connsiteX0" fmla="*/ 95250 w 136599"/>
                  <a:gd name="connsiteY0" fmla="*/ 71437 h 209550"/>
                  <a:gd name="connsiteX1" fmla="*/ 90487 w 136599"/>
                  <a:gd name="connsiteY1" fmla="*/ 209550 h 209550"/>
                  <a:gd name="connsiteX2" fmla="*/ 0 w 136599"/>
                  <a:gd name="connsiteY2" fmla="*/ 0 h 209550"/>
                </a:gdLst>
                <a:ahLst/>
                <a:cxnLst>
                  <a:cxn ang="0">
                    <a:pos x="connsiteX0" y="connsiteY0"/>
                  </a:cxn>
                  <a:cxn ang="0">
                    <a:pos x="connsiteX1" y="connsiteY1"/>
                  </a:cxn>
                  <a:cxn ang="0">
                    <a:pos x="connsiteX2" y="connsiteY2"/>
                  </a:cxn>
                </a:cxnLst>
                <a:rect l="l" t="t" r="r" b="b"/>
                <a:pathLst>
                  <a:path w="136599" h="209550">
                    <a:moveTo>
                      <a:pt x="95250" y="71437"/>
                    </a:moveTo>
                    <a:cubicBezTo>
                      <a:pt x="174625" y="141288"/>
                      <a:pt x="120650" y="182562"/>
                      <a:pt x="90487" y="209550"/>
                    </a:cubicBezTo>
                    <a:cubicBezTo>
                      <a:pt x="60325" y="139700"/>
                      <a:pt x="96837" y="36513"/>
                      <a:pt x="0" y="0"/>
                    </a:cubicBezTo>
                  </a:path>
                </a:pathLst>
              </a:custGeom>
              <a:noFill/>
              <a:ln w="25400"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54" name="Freeform 207"/>
              <p:cNvSpPr/>
              <p:nvPr/>
            </p:nvSpPr>
            <p:spPr bwMode="auto">
              <a:xfrm>
                <a:off x="3267075" y="3552825"/>
                <a:ext cx="600075" cy="509588"/>
              </a:xfrm>
              <a:custGeom>
                <a:avLst/>
                <a:gdLst>
                  <a:gd name="connsiteX0" fmla="*/ 233363 w 600075"/>
                  <a:gd name="connsiteY0" fmla="*/ 0 h 509588"/>
                  <a:gd name="connsiteX1" fmla="*/ 0 w 600075"/>
                  <a:gd name="connsiteY1" fmla="*/ 285750 h 509588"/>
                  <a:gd name="connsiteX2" fmla="*/ 176213 w 600075"/>
                  <a:gd name="connsiteY2" fmla="*/ 476250 h 509588"/>
                  <a:gd name="connsiteX3" fmla="*/ 290513 w 600075"/>
                  <a:gd name="connsiteY3" fmla="*/ 509588 h 509588"/>
                  <a:gd name="connsiteX4" fmla="*/ 409575 w 600075"/>
                  <a:gd name="connsiteY4" fmla="*/ 447675 h 509588"/>
                  <a:gd name="connsiteX5" fmla="*/ 452438 w 600075"/>
                  <a:gd name="connsiteY5" fmla="*/ 409575 h 509588"/>
                  <a:gd name="connsiteX6" fmla="*/ 495300 w 600075"/>
                  <a:gd name="connsiteY6" fmla="*/ 409575 h 509588"/>
                  <a:gd name="connsiteX7" fmla="*/ 542925 w 600075"/>
                  <a:gd name="connsiteY7" fmla="*/ 395288 h 509588"/>
                  <a:gd name="connsiteX8" fmla="*/ 600075 w 600075"/>
                  <a:gd name="connsiteY8" fmla="*/ 428625 h 509588"/>
                  <a:gd name="connsiteX0" fmla="*/ 233363 w 600075"/>
                  <a:gd name="connsiteY0" fmla="*/ 0 h 509588"/>
                  <a:gd name="connsiteX1" fmla="*/ 0 w 600075"/>
                  <a:gd name="connsiteY1" fmla="*/ 285750 h 509588"/>
                  <a:gd name="connsiteX2" fmla="*/ 176213 w 600075"/>
                  <a:gd name="connsiteY2" fmla="*/ 476250 h 509588"/>
                  <a:gd name="connsiteX3" fmla="*/ 290513 w 600075"/>
                  <a:gd name="connsiteY3" fmla="*/ 509588 h 509588"/>
                  <a:gd name="connsiteX4" fmla="*/ 409575 w 600075"/>
                  <a:gd name="connsiteY4" fmla="*/ 447675 h 509588"/>
                  <a:gd name="connsiteX5" fmla="*/ 452438 w 600075"/>
                  <a:gd name="connsiteY5" fmla="*/ 409575 h 509588"/>
                  <a:gd name="connsiteX6" fmla="*/ 495300 w 600075"/>
                  <a:gd name="connsiteY6" fmla="*/ 409575 h 509588"/>
                  <a:gd name="connsiteX7" fmla="*/ 542925 w 600075"/>
                  <a:gd name="connsiteY7" fmla="*/ 395288 h 509588"/>
                  <a:gd name="connsiteX8" fmla="*/ 600075 w 600075"/>
                  <a:gd name="connsiteY8" fmla="*/ 428625 h 509588"/>
                  <a:gd name="connsiteX0" fmla="*/ 233363 w 600075"/>
                  <a:gd name="connsiteY0" fmla="*/ 0 h 509588"/>
                  <a:gd name="connsiteX1" fmla="*/ 0 w 600075"/>
                  <a:gd name="connsiteY1" fmla="*/ 285750 h 509588"/>
                  <a:gd name="connsiteX2" fmla="*/ 176213 w 600075"/>
                  <a:gd name="connsiteY2" fmla="*/ 476250 h 509588"/>
                  <a:gd name="connsiteX3" fmla="*/ 290513 w 600075"/>
                  <a:gd name="connsiteY3" fmla="*/ 509588 h 509588"/>
                  <a:gd name="connsiteX4" fmla="*/ 409575 w 600075"/>
                  <a:gd name="connsiteY4" fmla="*/ 447675 h 509588"/>
                  <a:gd name="connsiteX5" fmla="*/ 452438 w 600075"/>
                  <a:gd name="connsiteY5" fmla="*/ 409575 h 509588"/>
                  <a:gd name="connsiteX6" fmla="*/ 495300 w 600075"/>
                  <a:gd name="connsiteY6" fmla="*/ 409575 h 509588"/>
                  <a:gd name="connsiteX7" fmla="*/ 542925 w 600075"/>
                  <a:gd name="connsiteY7" fmla="*/ 395288 h 509588"/>
                  <a:gd name="connsiteX8" fmla="*/ 600075 w 600075"/>
                  <a:gd name="connsiteY8" fmla="*/ 428625 h 509588"/>
                  <a:gd name="connsiteX0" fmla="*/ 233363 w 600075"/>
                  <a:gd name="connsiteY0" fmla="*/ 0 h 509588"/>
                  <a:gd name="connsiteX1" fmla="*/ 0 w 600075"/>
                  <a:gd name="connsiteY1" fmla="*/ 285750 h 509588"/>
                  <a:gd name="connsiteX2" fmla="*/ 176213 w 600075"/>
                  <a:gd name="connsiteY2" fmla="*/ 476250 h 509588"/>
                  <a:gd name="connsiteX3" fmla="*/ 290513 w 600075"/>
                  <a:gd name="connsiteY3" fmla="*/ 509588 h 509588"/>
                  <a:gd name="connsiteX4" fmla="*/ 409575 w 600075"/>
                  <a:gd name="connsiteY4" fmla="*/ 447675 h 509588"/>
                  <a:gd name="connsiteX5" fmla="*/ 452438 w 600075"/>
                  <a:gd name="connsiteY5" fmla="*/ 409575 h 509588"/>
                  <a:gd name="connsiteX6" fmla="*/ 495300 w 600075"/>
                  <a:gd name="connsiteY6" fmla="*/ 409575 h 509588"/>
                  <a:gd name="connsiteX7" fmla="*/ 542925 w 600075"/>
                  <a:gd name="connsiteY7" fmla="*/ 395288 h 509588"/>
                  <a:gd name="connsiteX8" fmla="*/ 600075 w 600075"/>
                  <a:gd name="connsiteY8" fmla="*/ 428625 h 509588"/>
                  <a:gd name="connsiteX0" fmla="*/ 233363 w 600075"/>
                  <a:gd name="connsiteY0" fmla="*/ 0 h 509588"/>
                  <a:gd name="connsiteX1" fmla="*/ 0 w 600075"/>
                  <a:gd name="connsiteY1" fmla="*/ 285750 h 509588"/>
                  <a:gd name="connsiteX2" fmla="*/ 176213 w 600075"/>
                  <a:gd name="connsiteY2" fmla="*/ 476250 h 509588"/>
                  <a:gd name="connsiteX3" fmla="*/ 290513 w 600075"/>
                  <a:gd name="connsiteY3" fmla="*/ 509588 h 509588"/>
                  <a:gd name="connsiteX4" fmla="*/ 409575 w 600075"/>
                  <a:gd name="connsiteY4" fmla="*/ 447675 h 509588"/>
                  <a:gd name="connsiteX5" fmla="*/ 452438 w 600075"/>
                  <a:gd name="connsiteY5" fmla="*/ 409575 h 509588"/>
                  <a:gd name="connsiteX6" fmla="*/ 495300 w 600075"/>
                  <a:gd name="connsiteY6" fmla="*/ 409575 h 509588"/>
                  <a:gd name="connsiteX7" fmla="*/ 542925 w 600075"/>
                  <a:gd name="connsiteY7" fmla="*/ 395288 h 509588"/>
                  <a:gd name="connsiteX8" fmla="*/ 600075 w 600075"/>
                  <a:gd name="connsiteY8" fmla="*/ 428625 h 509588"/>
                  <a:gd name="connsiteX0" fmla="*/ 233363 w 600075"/>
                  <a:gd name="connsiteY0" fmla="*/ 0 h 509588"/>
                  <a:gd name="connsiteX1" fmla="*/ 0 w 600075"/>
                  <a:gd name="connsiteY1" fmla="*/ 285750 h 509588"/>
                  <a:gd name="connsiteX2" fmla="*/ 176213 w 600075"/>
                  <a:gd name="connsiteY2" fmla="*/ 476250 h 509588"/>
                  <a:gd name="connsiteX3" fmla="*/ 290513 w 600075"/>
                  <a:gd name="connsiteY3" fmla="*/ 509588 h 509588"/>
                  <a:gd name="connsiteX4" fmla="*/ 409575 w 600075"/>
                  <a:gd name="connsiteY4" fmla="*/ 447675 h 509588"/>
                  <a:gd name="connsiteX5" fmla="*/ 452438 w 600075"/>
                  <a:gd name="connsiteY5" fmla="*/ 409575 h 509588"/>
                  <a:gd name="connsiteX6" fmla="*/ 495300 w 600075"/>
                  <a:gd name="connsiteY6" fmla="*/ 409575 h 509588"/>
                  <a:gd name="connsiteX7" fmla="*/ 542925 w 600075"/>
                  <a:gd name="connsiteY7" fmla="*/ 395288 h 509588"/>
                  <a:gd name="connsiteX8" fmla="*/ 600075 w 600075"/>
                  <a:gd name="connsiteY8" fmla="*/ 428625 h 50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075" h="509588">
                    <a:moveTo>
                      <a:pt x="233363" y="0"/>
                    </a:moveTo>
                    <a:cubicBezTo>
                      <a:pt x="-34925" y="71438"/>
                      <a:pt x="77788" y="261937"/>
                      <a:pt x="0" y="285750"/>
                    </a:cubicBezTo>
                    <a:cubicBezTo>
                      <a:pt x="144463" y="306388"/>
                      <a:pt x="260350" y="227013"/>
                      <a:pt x="176213" y="476250"/>
                    </a:cubicBezTo>
                    <a:cubicBezTo>
                      <a:pt x="228600" y="468313"/>
                      <a:pt x="252413" y="498475"/>
                      <a:pt x="290513" y="509588"/>
                    </a:cubicBezTo>
                    <a:lnTo>
                      <a:pt x="409575" y="447675"/>
                    </a:lnTo>
                    <a:lnTo>
                      <a:pt x="452438" y="409575"/>
                    </a:lnTo>
                    <a:lnTo>
                      <a:pt x="495300" y="409575"/>
                    </a:lnTo>
                    <a:lnTo>
                      <a:pt x="542925" y="395288"/>
                    </a:lnTo>
                    <a:lnTo>
                      <a:pt x="600075" y="428625"/>
                    </a:lnTo>
                  </a:path>
                </a:pathLst>
              </a:custGeom>
              <a:noFill/>
              <a:ln w="952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55" name="Freeform 208"/>
              <p:cNvSpPr/>
              <p:nvPr/>
            </p:nvSpPr>
            <p:spPr bwMode="auto">
              <a:xfrm>
                <a:off x="3286125" y="3748088"/>
                <a:ext cx="466725" cy="90487"/>
              </a:xfrm>
              <a:custGeom>
                <a:avLst/>
                <a:gdLst>
                  <a:gd name="connsiteX0" fmla="*/ 466725 w 466725"/>
                  <a:gd name="connsiteY0" fmla="*/ 0 h 90487"/>
                  <a:gd name="connsiteX1" fmla="*/ 466725 w 466725"/>
                  <a:gd name="connsiteY1" fmla="*/ 0 h 90487"/>
                  <a:gd name="connsiteX2" fmla="*/ 381000 w 466725"/>
                  <a:gd name="connsiteY2" fmla="*/ 28575 h 90487"/>
                  <a:gd name="connsiteX3" fmla="*/ 333375 w 466725"/>
                  <a:gd name="connsiteY3" fmla="*/ 57150 h 90487"/>
                  <a:gd name="connsiteX4" fmla="*/ 290513 w 466725"/>
                  <a:gd name="connsiteY4" fmla="*/ 52387 h 90487"/>
                  <a:gd name="connsiteX5" fmla="*/ 238125 w 466725"/>
                  <a:gd name="connsiteY5" fmla="*/ 52387 h 90487"/>
                  <a:gd name="connsiteX6" fmla="*/ 171450 w 466725"/>
                  <a:gd name="connsiteY6" fmla="*/ 9525 h 90487"/>
                  <a:gd name="connsiteX7" fmla="*/ 0 w 466725"/>
                  <a:gd name="connsiteY7" fmla="*/ 90487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725" h="90487">
                    <a:moveTo>
                      <a:pt x="466725" y="0"/>
                    </a:moveTo>
                    <a:lnTo>
                      <a:pt x="466725" y="0"/>
                    </a:lnTo>
                    <a:lnTo>
                      <a:pt x="381000" y="28575"/>
                    </a:lnTo>
                    <a:lnTo>
                      <a:pt x="333375" y="57150"/>
                    </a:lnTo>
                    <a:lnTo>
                      <a:pt x="290513" y="52387"/>
                    </a:lnTo>
                    <a:lnTo>
                      <a:pt x="238125" y="52387"/>
                    </a:lnTo>
                    <a:lnTo>
                      <a:pt x="171450" y="9525"/>
                    </a:lnTo>
                    <a:lnTo>
                      <a:pt x="0" y="90487"/>
                    </a:lnTo>
                  </a:path>
                </a:pathLst>
              </a:custGeom>
              <a:noFill/>
              <a:ln w="952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56" name="Freeform 209"/>
              <p:cNvSpPr/>
              <p:nvPr/>
            </p:nvSpPr>
            <p:spPr bwMode="auto">
              <a:xfrm>
                <a:off x="3276600" y="3838575"/>
                <a:ext cx="166688" cy="185738"/>
              </a:xfrm>
              <a:custGeom>
                <a:avLst/>
                <a:gdLst>
                  <a:gd name="connsiteX0" fmla="*/ 152400 w 166688"/>
                  <a:gd name="connsiteY0" fmla="*/ 185738 h 185738"/>
                  <a:gd name="connsiteX1" fmla="*/ 147638 w 166688"/>
                  <a:gd name="connsiteY1" fmla="*/ 114300 h 185738"/>
                  <a:gd name="connsiteX2" fmla="*/ 166688 w 166688"/>
                  <a:gd name="connsiteY2" fmla="*/ 71438 h 185738"/>
                  <a:gd name="connsiteX3" fmla="*/ 152400 w 166688"/>
                  <a:gd name="connsiteY3" fmla="*/ 38100 h 185738"/>
                  <a:gd name="connsiteX4" fmla="*/ 128588 w 166688"/>
                  <a:gd name="connsiteY4" fmla="*/ 14288 h 185738"/>
                  <a:gd name="connsiteX5" fmla="*/ 0 w 166688"/>
                  <a:gd name="connsiteY5" fmla="*/ 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688" h="185738">
                    <a:moveTo>
                      <a:pt x="152400" y="185738"/>
                    </a:moveTo>
                    <a:lnTo>
                      <a:pt x="147638" y="114300"/>
                    </a:lnTo>
                    <a:lnTo>
                      <a:pt x="166688" y="71438"/>
                    </a:lnTo>
                    <a:lnTo>
                      <a:pt x="152400" y="38100"/>
                    </a:lnTo>
                    <a:lnTo>
                      <a:pt x="128588" y="14288"/>
                    </a:lnTo>
                    <a:lnTo>
                      <a:pt x="0" y="0"/>
                    </a:lnTo>
                  </a:path>
                </a:pathLst>
              </a:custGeom>
              <a:noFill/>
              <a:ln w="952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57" name="Freeform 210"/>
              <p:cNvSpPr/>
              <p:nvPr/>
            </p:nvSpPr>
            <p:spPr bwMode="auto">
              <a:xfrm>
                <a:off x="3290888" y="3552825"/>
                <a:ext cx="228600" cy="290513"/>
              </a:xfrm>
              <a:custGeom>
                <a:avLst/>
                <a:gdLst>
                  <a:gd name="connsiteX0" fmla="*/ 228600 w 228600"/>
                  <a:gd name="connsiteY0" fmla="*/ 0 h 290513"/>
                  <a:gd name="connsiteX1" fmla="*/ 176212 w 228600"/>
                  <a:gd name="connsiteY1" fmla="*/ 66675 h 290513"/>
                  <a:gd name="connsiteX2" fmla="*/ 71437 w 228600"/>
                  <a:gd name="connsiteY2" fmla="*/ 100013 h 290513"/>
                  <a:gd name="connsiteX3" fmla="*/ 0 w 228600"/>
                  <a:gd name="connsiteY3" fmla="*/ 290513 h 290513"/>
                </a:gdLst>
                <a:ahLst/>
                <a:cxnLst>
                  <a:cxn ang="0">
                    <a:pos x="connsiteX0" y="connsiteY0"/>
                  </a:cxn>
                  <a:cxn ang="0">
                    <a:pos x="connsiteX1" y="connsiteY1"/>
                  </a:cxn>
                  <a:cxn ang="0">
                    <a:pos x="connsiteX2" y="connsiteY2"/>
                  </a:cxn>
                  <a:cxn ang="0">
                    <a:pos x="connsiteX3" y="connsiteY3"/>
                  </a:cxn>
                </a:cxnLst>
                <a:rect l="l" t="t" r="r" b="b"/>
                <a:pathLst>
                  <a:path w="228600" h="290513">
                    <a:moveTo>
                      <a:pt x="228600" y="0"/>
                    </a:moveTo>
                    <a:lnTo>
                      <a:pt x="176212" y="66675"/>
                    </a:lnTo>
                    <a:lnTo>
                      <a:pt x="71437" y="100013"/>
                    </a:lnTo>
                    <a:lnTo>
                      <a:pt x="0" y="290513"/>
                    </a:lnTo>
                  </a:path>
                </a:pathLst>
              </a:custGeom>
              <a:noFill/>
              <a:ln w="952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58" name="Freeform 211"/>
              <p:cNvSpPr/>
              <p:nvPr/>
            </p:nvSpPr>
            <p:spPr bwMode="auto">
              <a:xfrm>
                <a:off x="3529013" y="3557588"/>
                <a:ext cx="390525" cy="233362"/>
              </a:xfrm>
              <a:custGeom>
                <a:avLst/>
                <a:gdLst>
                  <a:gd name="connsiteX0" fmla="*/ 390525 w 390525"/>
                  <a:gd name="connsiteY0" fmla="*/ 233362 h 233362"/>
                  <a:gd name="connsiteX1" fmla="*/ 300037 w 390525"/>
                  <a:gd name="connsiteY1" fmla="*/ 200025 h 233362"/>
                  <a:gd name="connsiteX2" fmla="*/ 271462 w 390525"/>
                  <a:gd name="connsiteY2" fmla="*/ 142875 h 233362"/>
                  <a:gd name="connsiteX3" fmla="*/ 238125 w 390525"/>
                  <a:gd name="connsiteY3" fmla="*/ 119062 h 233362"/>
                  <a:gd name="connsiteX4" fmla="*/ 228600 w 390525"/>
                  <a:gd name="connsiteY4" fmla="*/ 85725 h 233362"/>
                  <a:gd name="connsiteX5" fmla="*/ 176212 w 390525"/>
                  <a:gd name="connsiteY5" fmla="*/ 95250 h 233362"/>
                  <a:gd name="connsiteX6" fmla="*/ 133350 w 390525"/>
                  <a:gd name="connsiteY6" fmla="*/ 47625 h 233362"/>
                  <a:gd name="connsiteX7" fmla="*/ 0 w 390525"/>
                  <a:gd name="connsiteY7" fmla="*/ 0 h 23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525" h="233362">
                    <a:moveTo>
                      <a:pt x="390525" y="233362"/>
                    </a:moveTo>
                    <a:lnTo>
                      <a:pt x="300037" y="200025"/>
                    </a:lnTo>
                    <a:lnTo>
                      <a:pt x="271462" y="142875"/>
                    </a:lnTo>
                    <a:lnTo>
                      <a:pt x="238125" y="119062"/>
                    </a:lnTo>
                    <a:lnTo>
                      <a:pt x="228600" y="85725"/>
                    </a:lnTo>
                    <a:lnTo>
                      <a:pt x="176212" y="95250"/>
                    </a:lnTo>
                    <a:lnTo>
                      <a:pt x="133350" y="47625"/>
                    </a:lnTo>
                    <a:lnTo>
                      <a:pt x="0" y="0"/>
                    </a:lnTo>
                  </a:path>
                </a:pathLst>
              </a:custGeom>
              <a:noFill/>
              <a:ln w="952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59" name="Freeform 212"/>
              <p:cNvSpPr/>
              <p:nvPr/>
            </p:nvSpPr>
            <p:spPr bwMode="auto">
              <a:xfrm>
                <a:off x="4057650" y="3833813"/>
                <a:ext cx="57150" cy="200025"/>
              </a:xfrm>
              <a:custGeom>
                <a:avLst/>
                <a:gdLst>
                  <a:gd name="connsiteX0" fmla="*/ 57150 w 57150"/>
                  <a:gd name="connsiteY0" fmla="*/ 0 h 200025"/>
                  <a:gd name="connsiteX1" fmla="*/ 23813 w 57150"/>
                  <a:gd name="connsiteY1" fmla="*/ 57150 h 200025"/>
                  <a:gd name="connsiteX2" fmla="*/ 52388 w 57150"/>
                  <a:gd name="connsiteY2" fmla="*/ 100012 h 200025"/>
                  <a:gd name="connsiteX3" fmla="*/ 0 w 57150"/>
                  <a:gd name="connsiteY3" fmla="*/ 123825 h 200025"/>
                  <a:gd name="connsiteX4" fmla="*/ 9525 w 57150"/>
                  <a:gd name="connsiteY4" fmla="*/ 200025 h 20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200025">
                    <a:moveTo>
                      <a:pt x="57150" y="0"/>
                    </a:moveTo>
                    <a:lnTo>
                      <a:pt x="23813" y="57150"/>
                    </a:lnTo>
                    <a:lnTo>
                      <a:pt x="52388" y="100012"/>
                    </a:lnTo>
                    <a:lnTo>
                      <a:pt x="0" y="123825"/>
                    </a:lnTo>
                    <a:lnTo>
                      <a:pt x="9525" y="200025"/>
                    </a:lnTo>
                  </a:path>
                </a:pathLst>
              </a:custGeom>
              <a:noFill/>
              <a:ln w="952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60" name="Freeform 213"/>
              <p:cNvSpPr/>
              <p:nvPr/>
            </p:nvSpPr>
            <p:spPr bwMode="auto">
              <a:xfrm>
                <a:off x="3810000" y="3819525"/>
                <a:ext cx="42863" cy="161925"/>
              </a:xfrm>
              <a:custGeom>
                <a:avLst/>
                <a:gdLst>
                  <a:gd name="connsiteX0" fmla="*/ 42863 w 42863"/>
                  <a:gd name="connsiteY0" fmla="*/ 161925 h 161925"/>
                  <a:gd name="connsiteX1" fmla="*/ 0 w 42863"/>
                  <a:gd name="connsiteY1" fmla="*/ 119063 h 161925"/>
                  <a:gd name="connsiteX2" fmla="*/ 4763 w 42863"/>
                  <a:gd name="connsiteY2" fmla="*/ 76200 h 161925"/>
                  <a:gd name="connsiteX3" fmla="*/ 9525 w 42863"/>
                  <a:gd name="connsiteY3" fmla="*/ 0 h 161925"/>
                </a:gdLst>
                <a:ahLst/>
                <a:cxnLst>
                  <a:cxn ang="0">
                    <a:pos x="connsiteX0" y="connsiteY0"/>
                  </a:cxn>
                  <a:cxn ang="0">
                    <a:pos x="connsiteX1" y="connsiteY1"/>
                  </a:cxn>
                  <a:cxn ang="0">
                    <a:pos x="connsiteX2" y="connsiteY2"/>
                  </a:cxn>
                  <a:cxn ang="0">
                    <a:pos x="connsiteX3" y="connsiteY3"/>
                  </a:cxn>
                </a:cxnLst>
                <a:rect l="l" t="t" r="r" b="b"/>
                <a:pathLst>
                  <a:path w="42863" h="161925">
                    <a:moveTo>
                      <a:pt x="42863" y="161925"/>
                    </a:moveTo>
                    <a:lnTo>
                      <a:pt x="0" y="119063"/>
                    </a:lnTo>
                    <a:lnTo>
                      <a:pt x="4763" y="76200"/>
                    </a:lnTo>
                    <a:lnTo>
                      <a:pt x="9525" y="0"/>
                    </a:lnTo>
                  </a:path>
                </a:pathLst>
              </a:custGeom>
              <a:noFill/>
              <a:ln w="952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61" name="Freeform 214"/>
              <p:cNvSpPr/>
              <p:nvPr/>
            </p:nvSpPr>
            <p:spPr bwMode="auto">
              <a:xfrm>
                <a:off x="3686175" y="2373549"/>
                <a:ext cx="2476500" cy="703678"/>
              </a:xfrm>
              <a:custGeom>
                <a:avLst/>
                <a:gdLst>
                  <a:gd name="connsiteX0" fmla="*/ 0 w 2476500"/>
                  <a:gd name="connsiteY0" fmla="*/ 442913 h 442913"/>
                  <a:gd name="connsiteX1" fmla="*/ 2476500 w 2476500"/>
                  <a:gd name="connsiteY1" fmla="*/ 0 h 442913"/>
                  <a:gd name="connsiteX0" fmla="*/ 0 w 2476500"/>
                  <a:gd name="connsiteY0" fmla="*/ 689909 h 689909"/>
                  <a:gd name="connsiteX1" fmla="*/ 2476500 w 2476500"/>
                  <a:gd name="connsiteY1" fmla="*/ 246996 h 689909"/>
                  <a:gd name="connsiteX0" fmla="*/ 0 w 2476500"/>
                  <a:gd name="connsiteY0" fmla="*/ 665734 h 666431"/>
                  <a:gd name="connsiteX1" fmla="*/ 2476500 w 2476500"/>
                  <a:gd name="connsiteY1" fmla="*/ 222821 h 666431"/>
                  <a:gd name="connsiteX0" fmla="*/ 0 w 2476500"/>
                  <a:gd name="connsiteY0" fmla="*/ 703030 h 703678"/>
                  <a:gd name="connsiteX1" fmla="*/ 2476500 w 2476500"/>
                  <a:gd name="connsiteY1" fmla="*/ 260117 h 703678"/>
                </a:gdLst>
                <a:ahLst/>
                <a:cxnLst>
                  <a:cxn ang="0">
                    <a:pos x="connsiteX0" y="connsiteY0"/>
                  </a:cxn>
                  <a:cxn ang="0">
                    <a:pos x="connsiteX1" y="connsiteY1"/>
                  </a:cxn>
                </a:cxnLst>
                <a:rect l="l" t="t" r="r" b="b"/>
                <a:pathLst>
                  <a:path w="2476500" h="703678">
                    <a:moveTo>
                      <a:pt x="0" y="703030"/>
                    </a:moveTo>
                    <a:cubicBezTo>
                      <a:pt x="996950" y="736367"/>
                      <a:pt x="1884363" y="-530458"/>
                      <a:pt x="2476500" y="260117"/>
                    </a:cubicBezTo>
                  </a:path>
                </a:pathLst>
              </a:custGeom>
              <a:noFill/>
              <a:ln w="69850"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62" name="Freeform 215"/>
              <p:cNvSpPr/>
              <p:nvPr/>
            </p:nvSpPr>
            <p:spPr bwMode="auto">
              <a:xfrm>
                <a:off x="3633787" y="2415555"/>
                <a:ext cx="2528888" cy="684036"/>
              </a:xfrm>
              <a:custGeom>
                <a:avLst/>
                <a:gdLst>
                  <a:gd name="connsiteX0" fmla="*/ 0 w 2476500"/>
                  <a:gd name="connsiteY0" fmla="*/ 442913 h 442913"/>
                  <a:gd name="connsiteX1" fmla="*/ 2476500 w 2476500"/>
                  <a:gd name="connsiteY1" fmla="*/ 0 h 442913"/>
                  <a:gd name="connsiteX0" fmla="*/ 0 w 2476500"/>
                  <a:gd name="connsiteY0" fmla="*/ 689909 h 689909"/>
                  <a:gd name="connsiteX1" fmla="*/ 2476500 w 2476500"/>
                  <a:gd name="connsiteY1" fmla="*/ 246996 h 689909"/>
                  <a:gd name="connsiteX0" fmla="*/ 0 w 2476500"/>
                  <a:gd name="connsiteY0" fmla="*/ 665734 h 666431"/>
                  <a:gd name="connsiteX1" fmla="*/ 2476500 w 2476500"/>
                  <a:gd name="connsiteY1" fmla="*/ 222821 h 666431"/>
                  <a:gd name="connsiteX0" fmla="*/ 0 w 2476500"/>
                  <a:gd name="connsiteY0" fmla="*/ 703030 h 703678"/>
                  <a:gd name="connsiteX1" fmla="*/ 2476500 w 2476500"/>
                  <a:gd name="connsiteY1" fmla="*/ 260117 h 703678"/>
                  <a:gd name="connsiteX0" fmla="*/ 0 w 2476500"/>
                  <a:gd name="connsiteY0" fmla="*/ 636706 h 637447"/>
                  <a:gd name="connsiteX1" fmla="*/ 2476500 w 2476500"/>
                  <a:gd name="connsiteY1" fmla="*/ 193793 h 637447"/>
                  <a:gd name="connsiteX0" fmla="*/ 0 w 2476500"/>
                  <a:gd name="connsiteY0" fmla="*/ 646334 h 647060"/>
                  <a:gd name="connsiteX1" fmla="*/ 2476500 w 2476500"/>
                  <a:gd name="connsiteY1" fmla="*/ 203421 h 647060"/>
                  <a:gd name="connsiteX0" fmla="*/ 0 w 2476500"/>
                  <a:gd name="connsiteY0" fmla="*/ 634632 h 645520"/>
                  <a:gd name="connsiteX1" fmla="*/ 2476500 w 2476500"/>
                  <a:gd name="connsiteY1" fmla="*/ 191719 h 645520"/>
                  <a:gd name="connsiteX0" fmla="*/ 0 w 2476500"/>
                  <a:gd name="connsiteY0" fmla="*/ 624536 h 653384"/>
                  <a:gd name="connsiteX1" fmla="*/ 2476500 w 2476500"/>
                  <a:gd name="connsiteY1" fmla="*/ 181623 h 653384"/>
                  <a:gd name="connsiteX0" fmla="*/ 0 w 2476500"/>
                  <a:gd name="connsiteY0" fmla="*/ 639255 h 667387"/>
                  <a:gd name="connsiteX1" fmla="*/ 2476500 w 2476500"/>
                  <a:gd name="connsiteY1" fmla="*/ 196342 h 667387"/>
                  <a:gd name="connsiteX0" fmla="*/ 0 w 2528888"/>
                  <a:gd name="connsiteY0" fmla="*/ 656259 h 684036"/>
                  <a:gd name="connsiteX1" fmla="*/ 2528888 w 2528888"/>
                  <a:gd name="connsiteY1" fmla="*/ 194296 h 684036"/>
                </a:gdLst>
                <a:ahLst/>
                <a:cxnLst>
                  <a:cxn ang="0">
                    <a:pos x="connsiteX0" y="connsiteY0"/>
                  </a:cxn>
                  <a:cxn ang="0">
                    <a:pos x="connsiteX1" y="connsiteY1"/>
                  </a:cxn>
                </a:cxnLst>
                <a:rect l="l" t="t" r="r" b="b"/>
                <a:pathLst>
                  <a:path w="2528888" h="684036">
                    <a:moveTo>
                      <a:pt x="0" y="656259"/>
                    </a:moveTo>
                    <a:cubicBezTo>
                      <a:pt x="1006475" y="894384"/>
                      <a:pt x="1770064" y="-496267"/>
                      <a:pt x="2528888" y="194296"/>
                    </a:cubicBezTo>
                  </a:path>
                </a:pathLst>
              </a:custGeom>
              <a:noFill/>
              <a:ln w="38100"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63" name="Freeform 216"/>
              <p:cNvSpPr/>
              <p:nvPr/>
            </p:nvSpPr>
            <p:spPr bwMode="auto">
              <a:xfrm>
                <a:off x="3633787" y="2387171"/>
                <a:ext cx="2528888" cy="699912"/>
              </a:xfrm>
              <a:custGeom>
                <a:avLst/>
                <a:gdLst>
                  <a:gd name="connsiteX0" fmla="*/ 0 w 2476500"/>
                  <a:gd name="connsiteY0" fmla="*/ 442913 h 442913"/>
                  <a:gd name="connsiteX1" fmla="*/ 2476500 w 2476500"/>
                  <a:gd name="connsiteY1" fmla="*/ 0 h 442913"/>
                  <a:gd name="connsiteX0" fmla="*/ 0 w 2476500"/>
                  <a:gd name="connsiteY0" fmla="*/ 689909 h 689909"/>
                  <a:gd name="connsiteX1" fmla="*/ 2476500 w 2476500"/>
                  <a:gd name="connsiteY1" fmla="*/ 246996 h 689909"/>
                  <a:gd name="connsiteX0" fmla="*/ 0 w 2476500"/>
                  <a:gd name="connsiteY0" fmla="*/ 665734 h 666431"/>
                  <a:gd name="connsiteX1" fmla="*/ 2476500 w 2476500"/>
                  <a:gd name="connsiteY1" fmla="*/ 222821 h 666431"/>
                  <a:gd name="connsiteX0" fmla="*/ 0 w 2476500"/>
                  <a:gd name="connsiteY0" fmla="*/ 703030 h 703678"/>
                  <a:gd name="connsiteX1" fmla="*/ 2476500 w 2476500"/>
                  <a:gd name="connsiteY1" fmla="*/ 260117 h 703678"/>
                  <a:gd name="connsiteX0" fmla="*/ 0 w 2476500"/>
                  <a:gd name="connsiteY0" fmla="*/ 636706 h 637447"/>
                  <a:gd name="connsiteX1" fmla="*/ 2476500 w 2476500"/>
                  <a:gd name="connsiteY1" fmla="*/ 193793 h 637447"/>
                  <a:gd name="connsiteX0" fmla="*/ 0 w 2476500"/>
                  <a:gd name="connsiteY0" fmla="*/ 646334 h 647060"/>
                  <a:gd name="connsiteX1" fmla="*/ 2476500 w 2476500"/>
                  <a:gd name="connsiteY1" fmla="*/ 203421 h 647060"/>
                  <a:gd name="connsiteX0" fmla="*/ 0 w 2476500"/>
                  <a:gd name="connsiteY0" fmla="*/ 634632 h 645520"/>
                  <a:gd name="connsiteX1" fmla="*/ 2476500 w 2476500"/>
                  <a:gd name="connsiteY1" fmla="*/ 191719 h 645520"/>
                  <a:gd name="connsiteX0" fmla="*/ 0 w 2476500"/>
                  <a:gd name="connsiteY0" fmla="*/ 624536 h 653384"/>
                  <a:gd name="connsiteX1" fmla="*/ 2476500 w 2476500"/>
                  <a:gd name="connsiteY1" fmla="*/ 181623 h 653384"/>
                  <a:gd name="connsiteX0" fmla="*/ 0 w 2476500"/>
                  <a:gd name="connsiteY0" fmla="*/ 639255 h 667387"/>
                  <a:gd name="connsiteX1" fmla="*/ 2476500 w 2476500"/>
                  <a:gd name="connsiteY1" fmla="*/ 196342 h 667387"/>
                  <a:gd name="connsiteX0" fmla="*/ 0 w 2528888"/>
                  <a:gd name="connsiteY0" fmla="*/ 656259 h 684036"/>
                  <a:gd name="connsiteX1" fmla="*/ 2528888 w 2528888"/>
                  <a:gd name="connsiteY1" fmla="*/ 194296 h 684036"/>
                  <a:gd name="connsiteX0" fmla="*/ 0 w 2528888"/>
                  <a:gd name="connsiteY0" fmla="*/ 645613 h 699912"/>
                  <a:gd name="connsiteX1" fmla="*/ 2528888 w 2528888"/>
                  <a:gd name="connsiteY1" fmla="*/ 183650 h 699912"/>
                </a:gdLst>
                <a:ahLst/>
                <a:cxnLst>
                  <a:cxn ang="0">
                    <a:pos x="connsiteX0" y="connsiteY0"/>
                  </a:cxn>
                  <a:cxn ang="0">
                    <a:pos x="connsiteX1" y="connsiteY1"/>
                  </a:cxn>
                </a:cxnLst>
                <a:rect l="l" t="t" r="r" b="b"/>
                <a:pathLst>
                  <a:path w="2528888" h="699912">
                    <a:moveTo>
                      <a:pt x="0" y="645613"/>
                    </a:moveTo>
                    <a:cubicBezTo>
                      <a:pt x="958850" y="998038"/>
                      <a:pt x="1770064" y="-506913"/>
                      <a:pt x="2528888" y="183650"/>
                    </a:cubicBezTo>
                  </a:path>
                </a:pathLst>
              </a:custGeom>
              <a:noFill/>
              <a:ln w="6032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64" name="Freeform 217"/>
              <p:cNvSpPr/>
              <p:nvPr/>
            </p:nvSpPr>
            <p:spPr bwMode="auto">
              <a:xfrm>
                <a:off x="3786187" y="2348828"/>
                <a:ext cx="2062163" cy="669982"/>
              </a:xfrm>
              <a:custGeom>
                <a:avLst/>
                <a:gdLst>
                  <a:gd name="connsiteX0" fmla="*/ 0 w 2476500"/>
                  <a:gd name="connsiteY0" fmla="*/ 442913 h 442913"/>
                  <a:gd name="connsiteX1" fmla="*/ 2476500 w 2476500"/>
                  <a:gd name="connsiteY1" fmla="*/ 0 h 442913"/>
                  <a:gd name="connsiteX0" fmla="*/ 0 w 2476500"/>
                  <a:gd name="connsiteY0" fmla="*/ 689909 h 689909"/>
                  <a:gd name="connsiteX1" fmla="*/ 2476500 w 2476500"/>
                  <a:gd name="connsiteY1" fmla="*/ 246996 h 689909"/>
                  <a:gd name="connsiteX0" fmla="*/ 0 w 2476500"/>
                  <a:gd name="connsiteY0" fmla="*/ 665734 h 666431"/>
                  <a:gd name="connsiteX1" fmla="*/ 2476500 w 2476500"/>
                  <a:gd name="connsiteY1" fmla="*/ 222821 h 666431"/>
                  <a:gd name="connsiteX0" fmla="*/ 0 w 2476500"/>
                  <a:gd name="connsiteY0" fmla="*/ 703030 h 703678"/>
                  <a:gd name="connsiteX1" fmla="*/ 2476500 w 2476500"/>
                  <a:gd name="connsiteY1" fmla="*/ 260117 h 703678"/>
                  <a:gd name="connsiteX0" fmla="*/ 0 w 2476500"/>
                  <a:gd name="connsiteY0" fmla="*/ 636706 h 637447"/>
                  <a:gd name="connsiteX1" fmla="*/ 2476500 w 2476500"/>
                  <a:gd name="connsiteY1" fmla="*/ 193793 h 637447"/>
                  <a:gd name="connsiteX0" fmla="*/ 0 w 2476500"/>
                  <a:gd name="connsiteY0" fmla="*/ 646334 h 647060"/>
                  <a:gd name="connsiteX1" fmla="*/ 2476500 w 2476500"/>
                  <a:gd name="connsiteY1" fmla="*/ 203421 h 647060"/>
                  <a:gd name="connsiteX0" fmla="*/ 0 w 2476500"/>
                  <a:gd name="connsiteY0" fmla="*/ 634632 h 645520"/>
                  <a:gd name="connsiteX1" fmla="*/ 2476500 w 2476500"/>
                  <a:gd name="connsiteY1" fmla="*/ 191719 h 645520"/>
                  <a:gd name="connsiteX0" fmla="*/ 0 w 2476500"/>
                  <a:gd name="connsiteY0" fmla="*/ 624536 h 653384"/>
                  <a:gd name="connsiteX1" fmla="*/ 2476500 w 2476500"/>
                  <a:gd name="connsiteY1" fmla="*/ 181623 h 653384"/>
                  <a:gd name="connsiteX0" fmla="*/ 0 w 2476500"/>
                  <a:gd name="connsiteY0" fmla="*/ 639255 h 667387"/>
                  <a:gd name="connsiteX1" fmla="*/ 2476500 w 2476500"/>
                  <a:gd name="connsiteY1" fmla="*/ 196342 h 667387"/>
                  <a:gd name="connsiteX0" fmla="*/ 0 w 2528888"/>
                  <a:gd name="connsiteY0" fmla="*/ 656259 h 684036"/>
                  <a:gd name="connsiteX1" fmla="*/ 2528888 w 2528888"/>
                  <a:gd name="connsiteY1" fmla="*/ 194296 h 684036"/>
                  <a:gd name="connsiteX0" fmla="*/ 0 w 2214563"/>
                  <a:gd name="connsiteY0" fmla="*/ 767758 h 793433"/>
                  <a:gd name="connsiteX1" fmla="*/ 2214563 w 2214563"/>
                  <a:gd name="connsiteY1" fmla="*/ 181970 h 793433"/>
                  <a:gd name="connsiteX0" fmla="*/ 0 w 2214563"/>
                  <a:gd name="connsiteY0" fmla="*/ 930092 h 950679"/>
                  <a:gd name="connsiteX1" fmla="*/ 2214563 w 2214563"/>
                  <a:gd name="connsiteY1" fmla="*/ 344304 h 950679"/>
                  <a:gd name="connsiteX0" fmla="*/ 0 w 2062163"/>
                  <a:gd name="connsiteY0" fmla="*/ 685994 h 709937"/>
                  <a:gd name="connsiteX1" fmla="*/ 2062163 w 2062163"/>
                  <a:gd name="connsiteY1" fmla="*/ 385956 h 709937"/>
                  <a:gd name="connsiteX0" fmla="*/ 0 w 2062163"/>
                  <a:gd name="connsiteY0" fmla="*/ 710275 h 713488"/>
                  <a:gd name="connsiteX1" fmla="*/ 2062163 w 2062163"/>
                  <a:gd name="connsiteY1" fmla="*/ 410237 h 713488"/>
                  <a:gd name="connsiteX0" fmla="*/ 0 w 2062163"/>
                  <a:gd name="connsiteY0" fmla="*/ 673236 h 676639"/>
                  <a:gd name="connsiteX1" fmla="*/ 2062163 w 2062163"/>
                  <a:gd name="connsiteY1" fmla="*/ 373198 h 676639"/>
                  <a:gd name="connsiteX0" fmla="*/ 0 w 2062163"/>
                  <a:gd name="connsiteY0" fmla="*/ 687577 h 687577"/>
                  <a:gd name="connsiteX1" fmla="*/ 1704977 w 2062163"/>
                  <a:gd name="connsiteY1" fmla="*/ 26205 h 687577"/>
                  <a:gd name="connsiteX2" fmla="*/ 2062163 w 2062163"/>
                  <a:gd name="connsiteY2" fmla="*/ 387539 h 687577"/>
                  <a:gd name="connsiteX0" fmla="*/ 0 w 2135404"/>
                  <a:gd name="connsiteY0" fmla="*/ 661372 h 661372"/>
                  <a:gd name="connsiteX1" fmla="*/ 1704977 w 2135404"/>
                  <a:gd name="connsiteY1" fmla="*/ 0 h 661372"/>
                  <a:gd name="connsiteX2" fmla="*/ 2062163 w 2135404"/>
                  <a:gd name="connsiteY2" fmla="*/ 361334 h 661372"/>
                  <a:gd name="connsiteX0" fmla="*/ 0 w 2135404"/>
                  <a:gd name="connsiteY0" fmla="*/ 675328 h 675328"/>
                  <a:gd name="connsiteX1" fmla="*/ 1704977 w 2135404"/>
                  <a:gd name="connsiteY1" fmla="*/ 13956 h 675328"/>
                  <a:gd name="connsiteX2" fmla="*/ 2062163 w 2135404"/>
                  <a:gd name="connsiteY2" fmla="*/ 375290 h 675328"/>
                  <a:gd name="connsiteX0" fmla="*/ 0 w 2245151"/>
                  <a:gd name="connsiteY0" fmla="*/ 675328 h 675328"/>
                  <a:gd name="connsiteX1" fmla="*/ 1704977 w 2245151"/>
                  <a:gd name="connsiteY1" fmla="*/ 13956 h 675328"/>
                  <a:gd name="connsiteX2" fmla="*/ 2062163 w 2245151"/>
                  <a:gd name="connsiteY2" fmla="*/ 375290 h 675328"/>
                  <a:gd name="connsiteX0" fmla="*/ 0 w 2062163"/>
                  <a:gd name="connsiteY0" fmla="*/ 675328 h 675328"/>
                  <a:gd name="connsiteX1" fmla="*/ 1704977 w 2062163"/>
                  <a:gd name="connsiteY1" fmla="*/ 13956 h 675328"/>
                  <a:gd name="connsiteX2" fmla="*/ 2062163 w 2062163"/>
                  <a:gd name="connsiteY2" fmla="*/ 375290 h 675328"/>
                  <a:gd name="connsiteX0" fmla="*/ 0 w 2062163"/>
                  <a:gd name="connsiteY0" fmla="*/ 675328 h 675328"/>
                  <a:gd name="connsiteX1" fmla="*/ 1704977 w 2062163"/>
                  <a:gd name="connsiteY1" fmla="*/ 13956 h 675328"/>
                  <a:gd name="connsiteX2" fmla="*/ 2062163 w 2062163"/>
                  <a:gd name="connsiteY2" fmla="*/ 375290 h 675328"/>
                  <a:gd name="connsiteX0" fmla="*/ 0 w 2062163"/>
                  <a:gd name="connsiteY0" fmla="*/ 670454 h 670454"/>
                  <a:gd name="connsiteX1" fmla="*/ 1704977 w 2062163"/>
                  <a:gd name="connsiteY1" fmla="*/ 9082 h 670454"/>
                  <a:gd name="connsiteX2" fmla="*/ 2062163 w 2062163"/>
                  <a:gd name="connsiteY2" fmla="*/ 370416 h 670454"/>
                  <a:gd name="connsiteX0" fmla="*/ 0 w 2062163"/>
                  <a:gd name="connsiteY0" fmla="*/ 669982 h 669982"/>
                  <a:gd name="connsiteX1" fmla="*/ 1704977 w 2062163"/>
                  <a:gd name="connsiteY1" fmla="*/ 8610 h 669982"/>
                  <a:gd name="connsiteX2" fmla="*/ 2062163 w 2062163"/>
                  <a:gd name="connsiteY2" fmla="*/ 369944 h 669982"/>
                </a:gdLst>
                <a:ahLst/>
                <a:cxnLst>
                  <a:cxn ang="0">
                    <a:pos x="connsiteX0" y="connsiteY0"/>
                  </a:cxn>
                  <a:cxn ang="0">
                    <a:pos x="connsiteX1" y="connsiteY1"/>
                  </a:cxn>
                  <a:cxn ang="0">
                    <a:pos x="connsiteX2" y="connsiteY2"/>
                  </a:cxn>
                </a:cxnLst>
                <a:rect l="l" t="t" r="r" b="b"/>
                <a:pathLst>
                  <a:path w="2062163" h="669982">
                    <a:moveTo>
                      <a:pt x="0" y="669982"/>
                    </a:moveTo>
                    <a:cubicBezTo>
                      <a:pt x="1006476" y="482862"/>
                      <a:pt x="1493839" y="-75734"/>
                      <a:pt x="1704977" y="8610"/>
                    </a:cubicBezTo>
                    <a:cubicBezTo>
                      <a:pt x="1897063" y="193732"/>
                      <a:pt x="1927226" y="231831"/>
                      <a:pt x="2062163" y="369944"/>
                    </a:cubicBezTo>
                  </a:path>
                </a:pathLst>
              </a:custGeom>
              <a:noFill/>
              <a:ln w="38100"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65" name="Freeform 218"/>
              <p:cNvSpPr/>
              <p:nvPr/>
            </p:nvSpPr>
            <p:spPr bwMode="auto">
              <a:xfrm>
                <a:off x="3671887" y="2592032"/>
                <a:ext cx="2476500" cy="946506"/>
              </a:xfrm>
              <a:custGeom>
                <a:avLst/>
                <a:gdLst>
                  <a:gd name="connsiteX0" fmla="*/ 0 w 2476500"/>
                  <a:gd name="connsiteY0" fmla="*/ 442913 h 442913"/>
                  <a:gd name="connsiteX1" fmla="*/ 2476500 w 2476500"/>
                  <a:gd name="connsiteY1" fmla="*/ 0 h 442913"/>
                  <a:gd name="connsiteX0" fmla="*/ 0 w 2476500"/>
                  <a:gd name="connsiteY0" fmla="*/ 689909 h 689909"/>
                  <a:gd name="connsiteX1" fmla="*/ 2476500 w 2476500"/>
                  <a:gd name="connsiteY1" fmla="*/ 246996 h 689909"/>
                  <a:gd name="connsiteX0" fmla="*/ 0 w 2476500"/>
                  <a:gd name="connsiteY0" fmla="*/ 665734 h 666431"/>
                  <a:gd name="connsiteX1" fmla="*/ 2476500 w 2476500"/>
                  <a:gd name="connsiteY1" fmla="*/ 222821 h 666431"/>
                  <a:gd name="connsiteX0" fmla="*/ 0 w 2476500"/>
                  <a:gd name="connsiteY0" fmla="*/ 703030 h 703678"/>
                  <a:gd name="connsiteX1" fmla="*/ 2476500 w 2476500"/>
                  <a:gd name="connsiteY1" fmla="*/ 260117 h 703678"/>
                  <a:gd name="connsiteX0" fmla="*/ 0 w 2476500"/>
                  <a:gd name="connsiteY0" fmla="*/ 636706 h 637447"/>
                  <a:gd name="connsiteX1" fmla="*/ 2476500 w 2476500"/>
                  <a:gd name="connsiteY1" fmla="*/ 193793 h 637447"/>
                  <a:gd name="connsiteX0" fmla="*/ 0 w 2476500"/>
                  <a:gd name="connsiteY0" fmla="*/ 646334 h 647060"/>
                  <a:gd name="connsiteX1" fmla="*/ 2476500 w 2476500"/>
                  <a:gd name="connsiteY1" fmla="*/ 203421 h 647060"/>
                  <a:gd name="connsiteX0" fmla="*/ 0 w 2476500"/>
                  <a:gd name="connsiteY0" fmla="*/ 634632 h 645520"/>
                  <a:gd name="connsiteX1" fmla="*/ 2476500 w 2476500"/>
                  <a:gd name="connsiteY1" fmla="*/ 191719 h 645520"/>
                  <a:gd name="connsiteX0" fmla="*/ 0 w 2476500"/>
                  <a:gd name="connsiteY0" fmla="*/ 624536 h 653384"/>
                  <a:gd name="connsiteX1" fmla="*/ 2476500 w 2476500"/>
                  <a:gd name="connsiteY1" fmla="*/ 181623 h 653384"/>
                  <a:gd name="connsiteX0" fmla="*/ 0 w 2476500"/>
                  <a:gd name="connsiteY0" fmla="*/ 639255 h 667387"/>
                  <a:gd name="connsiteX1" fmla="*/ 2476500 w 2476500"/>
                  <a:gd name="connsiteY1" fmla="*/ 196342 h 667387"/>
                  <a:gd name="connsiteX0" fmla="*/ 0 w 2528888"/>
                  <a:gd name="connsiteY0" fmla="*/ 656259 h 684036"/>
                  <a:gd name="connsiteX1" fmla="*/ 2528888 w 2528888"/>
                  <a:gd name="connsiteY1" fmla="*/ 194296 h 684036"/>
                  <a:gd name="connsiteX0" fmla="*/ 0 w 2514600"/>
                  <a:gd name="connsiteY0" fmla="*/ 898236 h 921853"/>
                  <a:gd name="connsiteX1" fmla="*/ 2514600 w 2514600"/>
                  <a:gd name="connsiteY1" fmla="*/ 169573 h 921853"/>
                  <a:gd name="connsiteX0" fmla="*/ 0 w 2514600"/>
                  <a:gd name="connsiteY0" fmla="*/ 728663 h 786814"/>
                  <a:gd name="connsiteX1" fmla="*/ 2514600 w 2514600"/>
                  <a:gd name="connsiteY1" fmla="*/ 0 h 786814"/>
                  <a:gd name="connsiteX0" fmla="*/ 0 w 2476500"/>
                  <a:gd name="connsiteY0" fmla="*/ 585788 h 657077"/>
                  <a:gd name="connsiteX1" fmla="*/ 2476500 w 2476500"/>
                  <a:gd name="connsiteY1" fmla="*/ 0 h 657077"/>
                  <a:gd name="connsiteX0" fmla="*/ 0 w 2476500"/>
                  <a:gd name="connsiteY0" fmla="*/ 585788 h 985340"/>
                  <a:gd name="connsiteX1" fmla="*/ 2476500 w 2476500"/>
                  <a:gd name="connsiteY1" fmla="*/ 0 h 985340"/>
                  <a:gd name="connsiteX0" fmla="*/ 0 w 2476500"/>
                  <a:gd name="connsiteY0" fmla="*/ 585788 h 961410"/>
                  <a:gd name="connsiteX1" fmla="*/ 2476500 w 2476500"/>
                  <a:gd name="connsiteY1" fmla="*/ 0 h 961410"/>
                  <a:gd name="connsiteX0" fmla="*/ 0 w 2476500"/>
                  <a:gd name="connsiteY0" fmla="*/ 585788 h 981986"/>
                  <a:gd name="connsiteX1" fmla="*/ 2476500 w 2476500"/>
                  <a:gd name="connsiteY1" fmla="*/ 0 h 981986"/>
                </a:gdLst>
                <a:ahLst/>
                <a:cxnLst>
                  <a:cxn ang="0">
                    <a:pos x="connsiteX0" y="connsiteY0"/>
                  </a:cxn>
                  <a:cxn ang="0">
                    <a:pos x="connsiteX1" y="connsiteY1"/>
                  </a:cxn>
                </a:cxnLst>
                <a:rect l="l" t="t" r="r" b="b"/>
                <a:pathLst>
                  <a:path w="2476500" h="981986">
                    <a:moveTo>
                      <a:pt x="0" y="585788"/>
                    </a:moveTo>
                    <a:cubicBezTo>
                      <a:pt x="1154113" y="1643063"/>
                      <a:pt x="1946276" y="280987"/>
                      <a:pt x="2476500" y="0"/>
                    </a:cubicBezTo>
                  </a:path>
                </a:pathLst>
              </a:custGeom>
              <a:noFill/>
              <a:ln w="57150"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66" name="Freeform 219"/>
              <p:cNvSpPr/>
              <p:nvPr/>
            </p:nvSpPr>
            <p:spPr bwMode="auto">
              <a:xfrm>
                <a:off x="3652837" y="2592031"/>
                <a:ext cx="2495550" cy="894802"/>
              </a:xfrm>
              <a:custGeom>
                <a:avLst/>
                <a:gdLst>
                  <a:gd name="connsiteX0" fmla="*/ 0 w 2476500"/>
                  <a:gd name="connsiteY0" fmla="*/ 442913 h 442913"/>
                  <a:gd name="connsiteX1" fmla="*/ 2476500 w 2476500"/>
                  <a:gd name="connsiteY1" fmla="*/ 0 h 442913"/>
                  <a:gd name="connsiteX0" fmla="*/ 0 w 2476500"/>
                  <a:gd name="connsiteY0" fmla="*/ 689909 h 689909"/>
                  <a:gd name="connsiteX1" fmla="*/ 2476500 w 2476500"/>
                  <a:gd name="connsiteY1" fmla="*/ 246996 h 689909"/>
                  <a:gd name="connsiteX0" fmla="*/ 0 w 2476500"/>
                  <a:gd name="connsiteY0" fmla="*/ 665734 h 666431"/>
                  <a:gd name="connsiteX1" fmla="*/ 2476500 w 2476500"/>
                  <a:gd name="connsiteY1" fmla="*/ 222821 h 666431"/>
                  <a:gd name="connsiteX0" fmla="*/ 0 w 2476500"/>
                  <a:gd name="connsiteY0" fmla="*/ 703030 h 703678"/>
                  <a:gd name="connsiteX1" fmla="*/ 2476500 w 2476500"/>
                  <a:gd name="connsiteY1" fmla="*/ 260117 h 703678"/>
                  <a:gd name="connsiteX0" fmla="*/ 0 w 2476500"/>
                  <a:gd name="connsiteY0" fmla="*/ 636706 h 637447"/>
                  <a:gd name="connsiteX1" fmla="*/ 2476500 w 2476500"/>
                  <a:gd name="connsiteY1" fmla="*/ 193793 h 637447"/>
                  <a:gd name="connsiteX0" fmla="*/ 0 w 2476500"/>
                  <a:gd name="connsiteY0" fmla="*/ 646334 h 647060"/>
                  <a:gd name="connsiteX1" fmla="*/ 2476500 w 2476500"/>
                  <a:gd name="connsiteY1" fmla="*/ 203421 h 647060"/>
                  <a:gd name="connsiteX0" fmla="*/ 0 w 2476500"/>
                  <a:gd name="connsiteY0" fmla="*/ 634632 h 645520"/>
                  <a:gd name="connsiteX1" fmla="*/ 2476500 w 2476500"/>
                  <a:gd name="connsiteY1" fmla="*/ 191719 h 645520"/>
                  <a:gd name="connsiteX0" fmla="*/ 0 w 2476500"/>
                  <a:gd name="connsiteY0" fmla="*/ 624536 h 653384"/>
                  <a:gd name="connsiteX1" fmla="*/ 2476500 w 2476500"/>
                  <a:gd name="connsiteY1" fmla="*/ 181623 h 653384"/>
                  <a:gd name="connsiteX0" fmla="*/ 0 w 2476500"/>
                  <a:gd name="connsiteY0" fmla="*/ 639255 h 667387"/>
                  <a:gd name="connsiteX1" fmla="*/ 2476500 w 2476500"/>
                  <a:gd name="connsiteY1" fmla="*/ 196342 h 667387"/>
                  <a:gd name="connsiteX0" fmla="*/ 0 w 2528888"/>
                  <a:gd name="connsiteY0" fmla="*/ 656259 h 684036"/>
                  <a:gd name="connsiteX1" fmla="*/ 2528888 w 2528888"/>
                  <a:gd name="connsiteY1" fmla="*/ 194296 h 684036"/>
                  <a:gd name="connsiteX0" fmla="*/ 0 w 2514600"/>
                  <a:gd name="connsiteY0" fmla="*/ 898236 h 921853"/>
                  <a:gd name="connsiteX1" fmla="*/ 2514600 w 2514600"/>
                  <a:gd name="connsiteY1" fmla="*/ 169573 h 921853"/>
                  <a:gd name="connsiteX0" fmla="*/ 0 w 2514600"/>
                  <a:gd name="connsiteY0" fmla="*/ 728663 h 786814"/>
                  <a:gd name="connsiteX1" fmla="*/ 2514600 w 2514600"/>
                  <a:gd name="connsiteY1" fmla="*/ 0 h 786814"/>
                  <a:gd name="connsiteX0" fmla="*/ 0 w 2476500"/>
                  <a:gd name="connsiteY0" fmla="*/ 585788 h 657077"/>
                  <a:gd name="connsiteX1" fmla="*/ 2476500 w 2476500"/>
                  <a:gd name="connsiteY1" fmla="*/ 0 h 657077"/>
                  <a:gd name="connsiteX0" fmla="*/ 0 w 2476500"/>
                  <a:gd name="connsiteY0" fmla="*/ 585788 h 985340"/>
                  <a:gd name="connsiteX1" fmla="*/ 2476500 w 2476500"/>
                  <a:gd name="connsiteY1" fmla="*/ 0 h 985340"/>
                  <a:gd name="connsiteX0" fmla="*/ 0 w 2476500"/>
                  <a:gd name="connsiteY0" fmla="*/ 585788 h 961410"/>
                  <a:gd name="connsiteX1" fmla="*/ 2476500 w 2476500"/>
                  <a:gd name="connsiteY1" fmla="*/ 0 h 961410"/>
                  <a:gd name="connsiteX0" fmla="*/ 0 w 2476500"/>
                  <a:gd name="connsiteY0" fmla="*/ 585788 h 981986"/>
                  <a:gd name="connsiteX1" fmla="*/ 2476500 w 2476500"/>
                  <a:gd name="connsiteY1" fmla="*/ 0 h 981986"/>
                  <a:gd name="connsiteX0" fmla="*/ 0 w 2495550"/>
                  <a:gd name="connsiteY0" fmla="*/ 561976 h 962548"/>
                  <a:gd name="connsiteX1" fmla="*/ 2495550 w 2495550"/>
                  <a:gd name="connsiteY1" fmla="*/ 0 h 962548"/>
                  <a:gd name="connsiteX0" fmla="*/ 0 w 2495550"/>
                  <a:gd name="connsiteY0" fmla="*/ 561976 h 917200"/>
                  <a:gd name="connsiteX1" fmla="*/ 2495550 w 2495550"/>
                  <a:gd name="connsiteY1" fmla="*/ 0 h 917200"/>
                  <a:gd name="connsiteX0" fmla="*/ 0 w 2495550"/>
                  <a:gd name="connsiteY0" fmla="*/ 561976 h 902477"/>
                  <a:gd name="connsiteX1" fmla="*/ 2495550 w 2495550"/>
                  <a:gd name="connsiteY1" fmla="*/ 0 h 902477"/>
                  <a:gd name="connsiteX0" fmla="*/ 0 w 2495550"/>
                  <a:gd name="connsiteY0" fmla="*/ 561976 h 894802"/>
                  <a:gd name="connsiteX1" fmla="*/ 2495550 w 2495550"/>
                  <a:gd name="connsiteY1" fmla="*/ 0 h 894802"/>
                </a:gdLst>
                <a:ahLst/>
                <a:cxnLst>
                  <a:cxn ang="0">
                    <a:pos x="connsiteX0" y="connsiteY0"/>
                  </a:cxn>
                  <a:cxn ang="0">
                    <a:pos x="connsiteX1" y="connsiteY1"/>
                  </a:cxn>
                </a:cxnLst>
                <a:rect l="l" t="t" r="r" b="b"/>
                <a:pathLst>
                  <a:path w="2495550" h="894802">
                    <a:moveTo>
                      <a:pt x="0" y="561976"/>
                    </a:moveTo>
                    <a:cubicBezTo>
                      <a:pt x="1111250" y="1514476"/>
                      <a:pt x="1955800" y="133350"/>
                      <a:pt x="2495550" y="0"/>
                    </a:cubicBezTo>
                  </a:path>
                </a:pathLst>
              </a:custGeom>
              <a:noFill/>
              <a:ln w="9842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67" name="Freeform 220"/>
              <p:cNvSpPr/>
              <p:nvPr/>
            </p:nvSpPr>
            <p:spPr bwMode="auto">
              <a:xfrm>
                <a:off x="3652837" y="2582460"/>
                <a:ext cx="2476500" cy="794155"/>
              </a:xfrm>
              <a:custGeom>
                <a:avLst/>
                <a:gdLst>
                  <a:gd name="connsiteX0" fmla="*/ 0 w 2476500"/>
                  <a:gd name="connsiteY0" fmla="*/ 442913 h 442913"/>
                  <a:gd name="connsiteX1" fmla="*/ 2476500 w 2476500"/>
                  <a:gd name="connsiteY1" fmla="*/ 0 h 442913"/>
                  <a:gd name="connsiteX0" fmla="*/ 0 w 2476500"/>
                  <a:gd name="connsiteY0" fmla="*/ 689909 h 689909"/>
                  <a:gd name="connsiteX1" fmla="*/ 2476500 w 2476500"/>
                  <a:gd name="connsiteY1" fmla="*/ 246996 h 689909"/>
                  <a:gd name="connsiteX0" fmla="*/ 0 w 2476500"/>
                  <a:gd name="connsiteY0" fmla="*/ 665734 h 666431"/>
                  <a:gd name="connsiteX1" fmla="*/ 2476500 w 2476500"/>
                  <a:gd name="connsiteY1" fmla="*/ 222821 h 666431"/>
                  <a:gd name="connsiteX0" fmla="*/ 0 w 2476500"/>
                  <a:gd name="connsiteY0" fmla="*/ 703030 h 703678"/>
                  <a:gd name="connsiteX1" fmla="*/ 2476500 w 2476500"/>
                  <a:gd name="connsiteY1" fmla="*/ 260117 h 703678"/>
                  <a:gd name="connsiteX0" fmla="*/ 0 w 2476500"/>
                  <a:gd name="connsiteY0" fmla="*/ 636706 h 637447"/>
                  <a:gd name="connsiteX1" fmla="*/ 2476500 w 2476500"/>
                  <a:gd name="connsiteY1" fmla="*/ 193793 h 637447"/>
                  <a:gd name="connsiteX0" fmla="*/ 0 w 2476500"/>
                  <a:gd name="connsiteY0" fmla="*/ 646334 h 647060"/>
                  <a:gd name="connsiteX1" fmla="*/ 2476500 w 2476500"/>
                  <a:gd name="connsiteY1" fmla="*/ 203421 h 647060"/>
                  <a:gd name="connsiteX0" fmla="*/ 0 w 2476500"/>
                  <a:gd name="connsiteY0" fmla="*/ 634632 h 645520"/>
                  <a:gd name="connsiteX1" fmla="*/ 2476500 w 2476500"/>
                  <a:gd name="connsiteY1" fmla="*/ 191719 h 645520"/>
                  <a:gd name="connsiteX0" fmla="*/ 0 w 2476500"/>
                  <a:gd name="connsiteY0" fmla="*/ 624536 h 653384"/>
                  <a:gd name="connsiteX1" fmla="*/ 2476500 w 2476500"/>
                  <a:gd name="connsiteY1" fmla="*/ 181623 h 653384"/>
                  <a:gd name="connsiteX0" fmla="*/ 0 w 2476500"/>
                  <a:gd name="connsiteY0" fmla="*/ 639255 h 667387"/>
                  <a:gd name="connsiteX1" fmla="*/ 2476500 w 2476500"/>
                  <a:gd name="connsiteY1" fmla="*/ 196342 h 667387"/>
                  <a:gd name="connsiteX0" fmla="*/ 0 w 2528888"/>
                  <a:gd name="connsiteY0" fmla="*/ 656259 h 684036"/>
                  <a:gd name="connsiteX1" fmla="*/ 2528888 w 2528888"/>
                  <a:gd name="connsiteY1" fmla="*/ 194296 h 684036"/>
                  <a:gd name="connsiteX0" fmla="*/ 0 w 2514600"/>
                  <a:gd name="connsiteY0" fmla="*/ 898236 h 921853"/>
                  <a:gd name="connsiteX1" fmla="*/ 2514600 w 2514600"/>
                  <a:gd name="connsiteY1" fmla="*/ 169573 h 921853"/>
                  <a:gd name="connsiteX0" fmla="*/ 0 w 2514600"/>
                  <a:gd name="connsiteY0" fmla="*/ 728663 h 786814"/>
                  <a:gd name="connsiteX1" fmla="*/ 2514600 w 2514600"/>
                  <a:gd name="connsiteY1" fmla="*/ 0 h 786814"/>
                  <a:gd name="connsiteX0" fmla="*/ 0 w 2476500"/>
                  <a:gd name="connsiteY0" fmla="*/ 585788 h 657077"/>
                  <a:gd name="connsiteX1" fmla="*/ 2476500 w 2476500"/>
                  <a:gd name="connsiteY1" fmla="*/ 0 h 657077"/>
                  <a:gd name="connsiteX0" fmla="*/ 0 w 2476500"/>
                  <a:gd name="connsiteY0" fmla="*/ 585788 h 985340"/>
                  <a:gd name="connsiteX1" fmla="*/ 2476500 w 2476500"/>
                  <a:gd name="connsiteY1" fmla="*/ 0 h 985340"/>
                  <a:gd name="connsiteX0" fmla="*/ 0 w 2476500"/>
                  <a:gd name="connsiteY0" fmla="*/ 585788 h 961410"/>
                  <a:gd name="connsiteX1" fmla="*/ 2476500 w 2476500"/>
                  <a:gd name="connsiteY1" fmla="*/ 0 h 961410"/>
                  <a:gd name="connsiteX0" fmla="*/ 0 w 2476500"/>
                  <a:gd name="connsiteY0" fmla="*/ 585788 h 981986"/>
                  <a:gd name="connsiteX1" fmla="*/ 2476500 w 2476500"/>
                  <a:gd name="connsiteY1" fmla="*/ 0 h 981986"/>
                  <a:gd name="connsiteX0" fmla="*/ 0 w 2495550"/>
                  <a:gd name="connsiteY0" fmla="*/ 561976 h 962548"/>
                  <a:gd name="connsiteX1" fmla="*/ 2495550 w 2495550"/>
                  <a:gd name="connsiteY1" fmla="*/ 0 h 962548"/>
                  <a:gd name="connsiteX0" fmla="*/ 0 w 2495550"/>
                  <a:gd name="connsiteY0" fmla="*/ 561976 h 917200"/>
                  <a:gd name="connsiteX1" fmla="*/ 2495550 w 2495550"/>
                  <a:gd name="connsiteY1" fmla="*/ 0 h 917200"/>
                  <a:gd name="connsiteX0" fmla="*/ 0 w 2495550"/>
                  <a:gd name="connsiteY0" fmla="*/ 561976 h 902477"/>
                  <a:gd name="connsiteX1" fmla="*/ 2495550 w 2495550"/>
                  <a:gd name="connsiteY1" fmla="*/ 0 h 902477"/>
                  <a:gd name="connsiteX0" fmla="*/ 0 w 2495550"/>
                  <a:gd name="connsiteY0" fmla="*/ 561976 h 894802"/>
                  <a:gd name="connsiteX1" fmla="*/ 2495550 w 2495550"/>
                  <a:gd name="connsiteY1" fmla="*/ 0 h 894802"/>
                  <a:gd name="connsiteX0" fmla="*/ 0 w 2476500"/>
                  <a:gd name="connsiteY0" fmla="*/ 452439 h 803742"/>
                  <a:gd name="connsiteX1" fmla="*/ 2476500 w 2476500"/>
                  <a:gd name="connsiteY1" fmla="*/ 0 h 803742"/>
                  <a:gd name="connsiteX0" fmla="*/ 0 w 2476500"/>
                  <a:gd name="connsiteY0" fmla="*/ 452439 h 794155"/>
                  <a:gd name="connsiteX1" fmla="*/ 2476500 w 2476500"/>
                  <a:gd name="connsiteY1" fmla="*/ 0 h 794155"/>
                </a:gdLst>
                <a:ahLst/>
                <a:cxnLst>
                  <a:cxn ang="0">
                    <a:pos x="connsiteX0" y="connsiteY0"/>
                  </a:cxn>
                  <a:cxn ang="0">
                    <a:pos x="connsiteX1" y="connsiteY1"/>
                  </a:cxn>
                </a:cxnLst>
                <a:rect l="l" t="t" r="r" b="b"/>
                <a:pathLst>
                  <a:path w="2476500" h="794155">
                    <a:moveTo>
                      <a:pt x="0" y="452439"/>
                    </a:moveTo>
                    <a:cubicBezTo>
                      <a:pt x="1111250" y="1404939"/>
                      <a:pt x="1746250" y="71437"/>
                      <a:pt x="2476500" y="0"/>
                    </a:cubicBezTo>
                  </a:path>
                </a:pathLst>
              </a:custGeom>
              <a:noFill/>
              <a:ln w="8572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68" name="Freeform 221"/>
              <p:cNvSpPr/>
              <p:nvPr/>
            </p:nvSpPr>
            <p:spPr bwMode="auto">
              <a:xfrm>
                <a:off x="3667124" y="2606489"/>
                <a:ext cx="2462213" cy="618814"/>
              </a:xfrm>
              <a:custGeom>
                <a:avLst/>
                <a:gdLst>
                  <a:gd name="connsiteX0" fmla="*/ 0 w 2476500"/>
                  <a:gd name="connsiteY0" fmla="*/ 442913 h 442913"/>
                  <a:gd name="connsiteX1" fmla="*/ 2476500 w 2476500"/>
                  <a:gd name="connsiteY1" fmla="*/ 0 h 442913"/>
                  <a:gd name="connsiteX0" fmla="*/ 0 w 2476500"/>
                  <a:gd name="connsiteY0" fmla="*/ 689909 h 689909"/>
                  <a:gd name="connsiteX1" fmla="*/ 2476500 w 2476500"/>
                  <a:gd name="connsiteY1" fmla="*/ 246996 h 689909"/>
                  <a:gd name="connsiteX0" fmla="*/ 0 w 2476500"/>
                  <a:gd name="connsiteY0" fmla="*/ 665734 h 666431"/>
                  <a:gd name="connsiteX1" fmla="*/ 2476500 w 2476500"/>
                  <a:gd name="connsiteY1" fmla="*/ 222821 h 666431"/>
                  <a:gd name="connsiteX0" fmla="*/ 0 w 2476500"/>
                  <a:gd name="connsiteY0" fmla="*/ 703030 h 703678"/>
                  <a:gd name="connsiteX1" fmla="*/ 2476500 w 2476500"/>
                  <a:gd name="connsiteY1" fmla="*/ 260117 h 703678"/>
                  <a:gd name="connsiteX0" fmla="*/ 0 w 2476500"/>
                  <a:gd name="connsiteY0" fmla="*/ 636706 h 637447"/>
                  <a:gd name="connsiteX1" fmla="*/ 2476500 w 2476500"/>
                  <a:gd name="connsiteY1" fmla="*/ 193793 h 637447"/>
                  <a:gd name="connsiteX0" fmla="*/ 0 w 2476500"/>
                  <a:gd name="connsiteY0" fmla="*/ 646334 h 647060"/>
                  <a:gd name="connsiteX1" fmla="*/ 2476500 w 2476500"/>
                  <a:gd name="connsiteY1" fmla="*/ 203421 h 647060"/>
                  <a:gd name="connsiteX0" fmla="*/ 0 w 2476500"/>
                  <a:gd name="connsiteY0" fmla="*/ 634632 h 645520"/>
                  <a:gd name="connsiteX1" fmla="*/ 2476500 w 2476500"/>
                  <a:gd name="connsiteY1" fmla="*/ 191719 h 645520"/>
                  <a:gd name="connsiteX0" fmla="*/ 0 w 2476500"/>
                  <a:gd name="connsiteY0" fmla="*/ 624536 h 653384"/>
                  <a:gd name="connsiteX1" fmla="*/ 2476500 w 2476500"/>
                  <a:gd name="connsiteY1" fmla="*/ 181623 h 653384"/>
                  <a:gd name="connsiteX0" fmla="*/ 0 w 2476500"/>
                  <a:gd name="connsiteY0" fmla="*/ 639255 h 667387"/>
                  <a:gd name="connsiteX1" fmla="*/ 2476500 w 2476500"/>
                  <a:gd name="connsiteY1" fmla="*/ 196342 h 667387"/>
                  <a:gd name="connsiteX0" fmla="*/ 0 w 2528888"/>
                  <a:gd name="connsiteY0" fmla="*/ 656259 h 684036"/>
                  <a:gd name="connsiteX1" fmla="*/ 2528888 w 2528888"/>
                  <a:gd name="connsiteY1" fmla="*/ 194296 h 684036"/>
                  <a:gd name="connsiteX0" fmla="*/ 0 w 2514600"/>
                  <a:gd name="connsiteY0" fmla="*/ 898236 h 921853"/>
                  <a:gd name="connsiteX1" fmla="*/ 2514600 w 2514600"/>
                  <a:gd name="connsiteY1" fmla="*/ 169573 h 921853"/>
                  <a:gd name="connsiteX0" fmla="*/ 0 w 2514600"/>
                  <a:gd name="connsiteY0" fmla="*/ 728663 h 786814"/>
                  <a:gd name="connsiteX1" fmla="*/ 2514600 w 2514600"/>
                  <a:gd name="connsiteY1" fmla="*/ 0 h 786814"/>
                  <a:gd name="connsiteX0" fmla="*/ 0 w 2476500"/>
                  <a:gd name="connsiteY0" fmla="*/ 585788 h 657077"/>
                  <a:gd name="connsiteX1" fmla="*/ 2476500 w 2476500"/>
                  <a:gd name="connsiteY1" fmla="*/ 0 h 657077"/>
                  <a:gd name="connsiteX0" fmla="*/ 0 w 2476500"/>
                  <a:gd name="connsiteY0" fmla="*/ 585788 h 985340"/>
                  <a:gd name="connsiteX1" fmla="*/ 2476500 w 2476500"/>
                  <a:gd name="connsiteY1" fmla="*/ 0 h 985340"/>
                  <a:gd name="connsiteX0" fmla="*/ 0 w 2476500"/>
                  <a:gd name="connsiteY0" fmla="*/ 585788 h 961410"/>
                  <a:gd name="connsiteX1" fmla="*/ 2476500 w 2476500"/>
                  <a:gd name="connsiteY1" fmla="*/ 0 h 961410"/>
                  <a:gd name="connsiteX0" fmla="*/ 0 w 2476500"/>
                  <a:gd name="connsiteY0" fmla="*/ 585788 h 981986"/>
                  <a:gd name="connsiteX1" fmla="*/ 2476500 w 2476500"/>
                  <a:gd name="connsiteY1" fmla="*/ 0 h 981986"/>
                  <a:gd name="connsiteX0" fmla="*/ 0 w 2495550"/>
                  <a:gd name="connsiteY0" fmla="*/ 561976 h 962548"/>
                  <a:gd name="connsiteX1" fmla="*/ 2495550 w 2495550"/>
                  <a:gd name="connsiteY1" fmla="*/ 0 h 962548"/>
                  <a:gd name="connsiteX0" fmla="*/ 0 w 2495550"/>
                  <a:gd name="connsiteY0" fmla="*/ 561976 h 917200"/>
                  <a:gd name="connsiteX1" fmla="*/ 2495550 w 2495550"/>
                  <a:gd name="connsiteY1" fmla="*/ 0 h 917200"/>
                  <a:gd name="connsiteX0" fmla="*/ 0 w 2495550"/>
                  <a:gd name="connsiteY0" fmla="*/ 561976 h 902477"/>
                  <a:gd name="connsiteX1" fmla="*/ 2495550 w 2495550"/>
                  <a:gd name="connsiteY1" fmla="*/ 0 h 902477"/>
                  <a:gd name="connsiteX0" fmla="*/ 0 w 2495550"/>
                  <a:gd name="connsiteY0" fmla="*/ 561976 h 894802"/>
                  <a:gd name="connsiteX1" fmla="*/ 2495550 w 2495550"/>
                  <a:gd name="connsiteY1" fmla="*/ 0 h 894802"/>
                  <a:gd name="connsiteX0" fmla="*/ 0 w 2476500"/>
                  <a:gd name="connsiteY0" fmla="*/ 452439 h 803742"/>
                  <a:gd name="connsiteX1" fmla="*/ 2476500 w 2476500"/>
                  <a:gd name="connsiteY1" fmla="*/ 0 h 803742"/>
                  <a:gd name="connsiteX0" fmla="*/ 0 w 2476500"/>
                  <a:gd name="connsiteY0" fmla="*/ 452439 h 794155"/>
                  <a:gd name="connsiteX1" fmla="*/ 2476500 w 2476500"/>
                  <a:gd name="connsiteY1" fmla="*/ 0 h 794155"/>
                  <a:gd name="connsiteX0" fmla="*/ 0 w 2476500"/>
                  <a:gd name="connsiteY0" fmla="*/ 285751 h 658151"/>
                  <a:gd name="connsiteX1" fmla="*/ 2476500 w 2476500"/>
                  <a:gd name="connsiteY1" fmla="*/ 0 h 658151"/>
                  <a:gd name="connsiteX0" fmla="*/ 0 w 2462213"/>
                  <a:gd name="connsiteY0" fmla="*/ 528639 h 857924"/>
                  <a:gd name="connsiteX1" fmla="*/ 2462213 w 2462213"/>
                  <a:gd name="connsiteY1" fmla="*/ 0 h 857924"/>
                  <a:gd name="connsiteX0" fmla="*/ 0 w 2462213"/>
                  <a:gd name="connsiteY0" fmla="*/ 528639 h 618814"/>
                  <a:gd name="connsiteX1" fmla="*/ 2462213 w 2462213"/>
                  <a:gd name="connsiteY1" fmla="*/ 0 h 618814"/>
                </a:gdLst>
                <a:ahLst/>
                <a:cxnLst>
                  <a:cxn ang="0">
                    <a:pos x="connsiteX0" y="connsiteY0"/>
                  </a:cxn>
                  <a:cxn ang="0">
                    <a:pos x="connsiteX1" y="connsiteY1"/>
                  </a:cxn>
                </a:cxnLst>
                <a:rect l="l" t="t" r="r" b="b"/>
                <a:pathLst>
                  <a:path w="2462213" h="618814">
                    <a:moveTo>
                      <a:pt x="0" y="528639"/>
                    </a:moveTo>
                    <a:cubicBezTo>
                      <a:pt x="1454150" y="885826"/>
                      <a:pt x="1731963" y="71437"/>
                      <a:pt x="2462213" y="0"/>
                    </a:cubicBezTo>
                  </a:path>
                </a:pathLst>
              </a:custGeom>
              <a:noFill/>
              <a:ln w="7302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69" name="Freeform 222"/>
              <p:cNvSpPr/>
              <p:nvPr/>
            </p:nvSpPr>
            <p:spPr bwMode="auto">
              <a:xfrm>
                <a:off x="3667124" y="2699421"/>
                <a:ext cx="2181226" cy="411678"/>
              </a:xfrm>
              <a:custGeom>
                <a:avLst/>
                <a:gdLst>
                  <a:gd name="connsiteX0" fmla="*/ 0 w 2476500"/>
                  <a:gd name="connsiteY0" fmla="*/ 442913 h 442913"/>
                  <a:gd name="connsiteX1" fmla="*/ 2476500 w 2476500"/>
                  <a:gd name="connsiteY1" fmla="*/ 0 h 442913"/>
                  <a:gd name="connsiteX0" fmla="*/ 0 w 2476500"/>
                  <a:gd name="connsiteY0" fmla="*/ 689909 h 689909"/>
                  <a:gd name="connsiteX1" fmla="*/ 2476500 w 2476500"/>
                  <a:gd name="connsiteY1" fmla="*/ 246996 h 689909"/>
                  <a:gd name="connsiteX0" fmla="*/ 0 w 2476500"/>
                  <a:gd name="connsiteY0" fmla="*/ 665734 h 666431"/>
                  <a:gd name="connsiteX1" fmla="*/ 2476500 w 2476500"/>
                  <a:gd name="connsiteY1" fmla="*/ 222821 h 666431"/>
                  <a:gd name="connsiteX0" fmla="*/ 0 w 2476500"/>
                  <a:gd name="connsiteY0" fmla="*/ 703030 h 703678"/>
                  <a:gd name="connsiteX1" fmla="*/ 2476500 w 2476500"/>
                  <a:gd name="connsiteY1" fmla="*/ 260117 h 703678"/>
                  <a:gd name="connsiteX0" fmla="*/ 0 w 2476500"/>
                  <a:gd name="connsiteY0" fmla="*/ 636706 h 637447"/>
                  <a:gd name="connsiteX1" fmla="*/ 2476500 w 2476500"/>
                  <a:gd name="connsiteY1" fmla="*/ 193793 h 637447"/>
                  <a:gd name="connsiteX0" fmla="*/ 0 w 2476500"/>
                  <a:gd name="connsiteY0" fmla="*/ 646334 h 647060"/>
                  <a:gd name="connsiteX1" fmla="*/ 2476500 w 2476500"/>
                  <a:gd name="connsiteY1" fmla="*/ 203421 h 647060"/>
                  <a:gd name="connsiteX0" fmla="*/ 0 w 2476500"/>
                  <a:gd name="connsiteY0" fmla="*/ 634632 h 645520"/>
                  <a:gd name="connsiteX1" fmla="*/ 2476500 w 2476500"/>
                  <a:gd name="connsiteY1" fmla="*/ 191719 h 645520"/>
                  <a:gd name="connsiteX0" fmla="*/ 0 w 2476500"/>
                  <a:gd name="connsiteY0" fmla="*/ 624536 h 653384"/>
                  <a:gd name="connsiteX1" fmla="*/ 2476500 w 2476500"/>
                  <a:gd name="connsiteY1" fmla="*/ 181623 h 653384"/>
                  <a:gd name="connsiteX0" fmla="*/ 0 w 2476500"/>
                  <a:gd name="connsiteY0" fmla="*/ 639255 h 667387"/>
                  <a:gd name="connsiteX1" fmla="*/ 2476500 w 2476500"/>
                  <a:gd name="connsiteY1" fmla="*/ 196342 h 667387"/>
                  <a:gd name="connsiteX0" fmla="*/ 0 w 2528888"/>
                  <a:gd name="connsiteY0" fmla="*/ 656259 h 684036"/>
                  <a:gd name="connsiteX1" fmla="*/ 2528888 w 2528888"/>
                  <a:gd name="connsiteY1" fmla="*/ 194296 h 684036"/>
                  <a:gd name="connsiteX0" fmla="*/ 0 w 2514600"/>
                  <a:gd name="connsiteY0" fmla="*/ 898236 h 921853"/>
                  <a:gd name="connsiteX1" fmla="*/ 2514600 w 2514600"/>
                  <a:gd name="connsiteY1" fmla="*/ 169573 h 921853"/>
                  <a:gd name="connsiteX0" fmla="*/ 0 w 2514600"/>
                  <a:gd name="connsiteY0" fmla="*/ 728663 h 786814"/>
                  <a:gd name="connsiteX1" fmla="*/ 2514600 w 2514600"/>
                  <a:gd name="connsiteY1" fmla="*/ 0 h 786814"/>
                  <a:gd name="connsiteX0" fmla="*/ 0 w 2476500"/>
                  <a:gd name="connsiteY0" fmla="*/ 585788 h 657077"/>
                  <a:gd name="connsiteX1" fmla="*/ 2476500 w 2476500"/>
                  <a:gd name="connsiteY1" fmla="*/ 0 h 657077"/>
                  <a:gd name="connsiteX0" fmla="*/ 0 w 2476500"/>
                  <a:gd name="connsiteY0" fmla="*/ 585788 h 985340"/>
                  <a:gd name="connsiteX1" fmla="*/ 2476500 w 2476500"/>
                  <a:gd name="connsiteY1" fmla="*/ 0 h 985340"/>
                  <a:gd name="connsiteX0" fmla="*/ 0 w 2476500"/>
                  <a:gd name="connsiteY0" fmla="*/ 585788 h 961410"/>
                  <a:gd name="connsiteX1" fmla="*/ 2476500 w 2476500"/>
                  <a:gd name="connsiteY1" fmla="*/ 0 h 961410"/>
                  <a:gd name="connsiteX0" fmla="*/ 0 w 2476500"/>
                  <a:gd name="connsiteY0" fmla="*/ 585788 h 981986"/>
                  <a:gd name="connsiteX1" fmla="*/ 2476500 w 2476500"/>
                  <a:gd name="connsiteY1" fmla="*/ 0 h 981986"/>
                  <a:gd name="connsiteX0" fmla="*/ 0 w 2495550"/>
                  <a:gd name="connsiteY0" fmla="*/ 561976 h 962548"/>
                  <a:gd name="connsiteX1" fmla="*/ 2495550 w 2495550"/>
                  <a:gd name="connsiteY1" fmla="*/ 0 h 962548"/>
                  <a:gd name="connsiteX0" fmla="*/ 0 w 2495550"/>
                  <a:gd name="connsiteY0" fmla="*/ 561976 h 917200"/>
                  <a:gd name="connsiteX1" fmla="*/ 2495550 w 2495550"/>
                  <a:gd name="connsiteY1" fmla="*/ 0 h 917200"/>
                  <a:gd name="connsiteX0" fmla="*/ 0 w 2495550"/>
                  <a:gd name="connsiteY0" fmla="*/ 561976 h 902477"/>
                  <a:gd name="connsiteX1" fmla="*/ 2495550 w 2495550"/>
                  <a:gd name="connsiteY1" fmla="*/ 0 h 902477"/>
                  <a:gd name="connsiteX0" fmla="*/ 0 w 2495550"/>
                  <a:gd name="connsiteY0" fmla="*/ 561976 h 894802"/>
                  <a:gd name="connsiteX1" fmla="*/ 2495550 w 2495550"/>
                  <a:gd name="connsiteY1" fmla="*/ 0 h 894802"/>
                  <a:gd name="connsiteX0" fmla="*/ 0 w 2476500"/>
                  <a:gd name="connsiteY0" fmla="*/ 452439 h 803742"/>
                  <a:gd name="connsiteX1" fmla="*/ 2476500 w 2476500"/>
                  <a:gd name="connsiteY1" fmla="*/ 0 h 803742"/>
                  <a:gd name="connsiteX0" fmla="*/ 0 w 2476500"/>
                  <a:gd name="connsiteY0" fmla="*/ 452439 h 794155"/>
                  <a:gd name="connsiteX1" fmla="*/ 2476500 w 2476500"/>
                  <a:gd name="connsiteY1" fmla="*/ 0 h 794155"/>
                  <a:gd name="connsiteX0" fmla="*/ 0 w 2476500"/>
                  <a:gd name="connsiteY0" fmla="*/ 285751 h 658151"/>
                  <a:gd name="connsiteX1" fmla="*/ 2476500 w 2476500"/>
                  <a:gd name="connsiteY1" fmla="*/ 0 h 658151"/>
                  <a:gd name="connsiteX0" fmla="*/ 0 w 2462213"/>
                  <a:gd name="connsiteY0" fmla="*/ 528639 h 857924"/>
                  <a:gd name="connsiteX1" fmla="*/ 2462213 w 2462213"/>
                  <a:gd name="connsiteY1" fmla="*/ 0 h 857924"/>
                  <a:gd name="connsiteX0" fmla="*/ 0 w 2462213"/>
                  <a:gd name="connsiteY0" fmla="*/ 528639 h 618814"/>
                  <a:gd name="connsiteX1" fmla="*/ 2462213 w 2462213"/>
                  <a:gd name="connsiteY1" fmla="*/ 0 h 618814"/>
                  <a:gd name="connsiteX0" fmla="*/ 0 w 2462213"/>
                  <a:gd name="connsiteY0" fmla="*/ 528639 h 528639"/>
                  <a:gd name="connsiteX1" fmla="*/ 2462213 w 2462213"/>
                  <a:gd name="connsiteY1" fmla="*/ 0 h 528639"/>
                  <a:gd name="connsiteX0" fmla="*/ 0 w 2181226"/>
                  <a:gd name="connsiteY0" fmla="*/ 400052 h 400052"/>
                  <a:gd name="connsiteX1" fmla="*/ 2181226 w 2181226"/>
                  <a:gd name="connsiteY1" fmla="*/ 0 h 400052"/>
                  <a:gd name="connsiteX0" fmla="*/ 0 w 2181226"/>
                  <a:gd name="connsiteY0" fmla="*/ 420987 h 420987"/>
                  <a:gd name="connsiteX1" fmla="*/ 2181226 w 2181226"/>
                  <a:gd name="connsiteY1" fmla="*/ 20935 h 420987"/>
                  <a:gd name="connsiteX0" fmla="*/ 0 w 2181226"/>
                  <a:gd name="connsiteY0" fmla="*/ 411678 h 411678"/>
                  <a:gd name="connsiteX1" fmla="*/ 2181226 w 2181226"/>
                  <a:gd name="connsiteY1" fmla="*/ 11626 h 411678"/>
                </a:gdLst>
                <a:ahLst/>
                <a:cxnLst>
                  <a:cxn ang="0">
                    <a:pos x="connsiteX0" y="connsiteY0"/>
                  </a:cxn>
                  <a:cxn ang="0">
                    <a:pos x="connsiteX1" y="connsiteY1"/>
                  </a:cxn>
                </a:cxnLst>
                <a:rect l="l" t="t" r="r" b="b"/>
                <a:pathLst>
                  <a:path w="2181226" h="411678">
                    <a:moveTo>
                      <a:pt x="0" y="411678"/>
                    </a:moveTo>
                    <a:cubicBezTo>
                      <a:pt x="1382713" y="387865"/>
                      <a:pt x="1212851" y="-78862"/>
                      <a:pt x="2181226" y="11626"/>
                    </a:cubicBezTo>
                  </a:path>
                </a:pathLst>
              </a:custGeom>
              <a:noFill/>
              <a:ln w="7302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70" name="Freeform 223"/>
              <p:cNvSpPr/>
              <p:nvPr/>
            </p:nvSpPr>
            <p:spPr bwMode="auto">
              <a:xfrm>
                <a:off x="3667124" y="2713160"/>
                <a:ext cx="2276476" cy="397938"/>
              </a:xfrm>
              <a:custGeom>
                <a:avLst/>
                <a:gdLst>
                  <a:gd name="connsiteX0" fmla="*/ 0 w 2476500"/>
                  <a:gd name="connsiteY0" fmla="*/ 442913 h 442913"/>
                  <a:gd name="connsiteX1" fmla="*/ 2476500 w 2476500"/>
                  <a:gd name="connsiteY1" fmla="*/ 0 h 442913"/>
                  <a:gd name="connsiteX0" fmla="*/ 0 w 2476500"/>
                  <a:gd name="connsiteY0" fmla="*/ 689909 h 689909"/>
                  <a:gd name="connsiteX1" fmla="*/ 2476500 w 2476500"/>
                  <a:gd name="connsiteY1" fmla="*/ 246996 h 689909"/>
                  <a:gd name="connsiteX0" fmla="*/ 0 w 2476500"/>
                  <a:gd name="connsiteY0" fmla="*/ 665734 h 666431"/>
                  <a:gd name="connsiteX1" fmla="*/ 2476500 w 2476500"/>
                  <a:gd name="connsiteY1" fmla="*/ 222821 h 666431"/>
                  <a:gd name="connsiteX0" fmla="*/ 0 w 2476500"/>
                  <a:gd name="connsiteY0" fmla="*/ 703030 h 703678"/>
                  <a:gd name="connsiteX1" fmla="*/ 2476500 w 2476500"/>
                  <a:gd name="connsiteY1" fmla="*/ 260117 h 703678"/>
                  <a:gd name="connsiteX0" fmla="*/ 0 w 2476500"/>
                  <a:gd name="connsiteY0" fmla="*/ 636706 h 637447"/>
                  <a:gd name="connsiteX1" fmla="*/ 2476500 w 2476500"/>
                  <a:gd name="connsiteY1" fmla="*/ 193793 h 637447"/>
                  <a:gd name="connsiteX0" fmla="*/ 0 w 2476500"/>
                  <a:gd name="connsiteY0" fmla="*/ 646334 h 647060"/>
                  <a:gd name="connsiteX1" fmla="*/ 2476500 w 2476500"/>
                  <a:gd name="connsiteY1" fmla="*/ 203421 h 647060"/>
                  <a:gd name="connsiteX0" fmla="*/ 0 w 2476500"/>
                  <a:gd name="connsiteY0" fmla="*/ 634632 h 645520"/>
                  <a:gd name="connsiteX1" fmla="*/ 2476500 w 2476500"/>
                  <a:gd name="connsiteY1" fmla="*/ 191719 h 645520"/>
                  <a:gd name="connsiteX0" fmla="*/ 0 w 2476500"/>
                  <a:gd name="connsiteY0" fmla="*/ 624536 h 653384"/>
                  <a:gd name="connsiteX1" fmla="*/ 2476500 w 2476500"/>
                  <a:gd name="connsiteY1" fmla="*/ 181623 h 653384"/>
                  <a:gd name="connsiteX0" fmla="*/ 0 w 2476500"/>
                  <a:gd name="connsiteY0" fmla="*/ 639255 h 667387"/>
                  <a:gd name="connsiteX1" fmla="*/ 2476500 w 2476500"/>
                  <a:gd name="connsiteY1" fmla="*/ 196342 h 667387"/>
                  <a:gd name="connsiteX0" fmla="*/ 0 w 2528888"/>
                  <a:gd name="connsiteY0" fmla="*/ 656259 h 684036"/>
                  <a:gd name="connsiteX1" fmla="*/ 2528888 w 2528888"/>
                  <a:gd name="connsiteY1" fmla="*/ 194296 h 684036"/>
                  <a:gd name="connsiteX0" fmla="*/ 0 w 2514600"/>
                  <a:gd name="connsiteY0" fmla="*/ 898236 h 921853"/>
                  <a:gd name="connsiteX1" fmla="*/ 2514600 w 2514600"/>
                  <a:gd name="connsiteY1" fmla="*/ 169573 h 921853"/>
                  <a:gd name="connsiteX0" fmla="*/ 0 w 2514600"/>
                  <a:gd name="connsiteY0" fmla="*/ 728663 h 786814"/>
                  <a:gd name="connsiteX1" fmla="*/ 2514600 w 2514600"/>
                  <a:gd name="connsiteY1" fmla="*/ 0 h 786814"/>
                  <a:gd name="connsiteX0" fmla="*/ 0 w 2476500"/>
                  <a:gd name="connsiteY0" fmla="*/ 585788 h 657077"/>
                  <a:gd name="connsiteX1" fmla="*/ 2476500 w 2476500"/>
                  <a:gd name="connsiteY1" fmla="*/ 0 h 657077"/>
                  <a:gd name="connsiteX0" fmla="*/ 0 w 2476500"/>
                  <a:gd name="connsiteY0" fmla="*/ 585788 h 985340"/>
                  <a:gd name="connsiteX1" fmla="*/ 2476500 w 2476500"/>
                  <a:gd name="connsiteY1" fmla="*/ 0 h 985340"/>
                  <a:gd name="connsiteX0" fmla="*/ 0 w 2476500"/>
                  <a:gd name="connsiteY0" fmla="*/ 585788 h 961410"/>
                  <a:gd name="connsiteX1" fmla="*/ 2476500 w 2476500"/>
                  <a:gd name="connsiteY1" fmla="*/ 0 h 961410"/>
                  <a:gd name="connsiteX0" fmla="*/ 0 w 2476500"/>
                  <a:gd name="connsiteY0" fmla="*/ 585788 h 981986"/>
                  <a:gd name="connsiteX1" fmla="*/ 2476500 w 2476500"/>
                  <a:gd name="connsiteY1" fmla="*/ 0 h 981986"/>
                  <a:gd name="connsiteX0" fmla="*/ 0 w 2495550"/>
                  <a:gd name="connsiteY0" fmla="*/ 561976 h 962548"/>
                  <a:gd name="connsiteX1" fmla="*/ 2495550 w 2495550"/>
                  <a:gd name="connsiteY1" fmla="*/ 0 h 962548"/>
                  <a:gd name="connsiteX0" fmla="*/ 0 w 2495550"/>
                  <a:gd name="connsiteY0" fmla="*/ 561976 h 917200"/>
                  <a:gd name="connsiteX1" fmla="*/ 2495550 w 2495550"/>
                  <a:gd name="connsiteY1" fmla="*/ 0 h 917200"/>
                  <a:gd name="connsiteX0" fmla="*/ 0 w 2495550"/>
                  <a:gd name="connsiteY0" fmla="*/ 561976 h 902477"/>
                  <a:gd name="connsiteX1" fmla="*/ 2495550 w 2495550"/>
                  <a:gd name="connsiteY1" fmla="*/ 0 h 902477"/>
                  <a:gd name="connsiteX0" fmla="*/ 0 w 2495550"/>
                  <a:gd name="connsiteY0" fmla="*/ 561976 h 894802"/>
                  <a:gd name="connsiteX1" fmla="*/ 2495550 w 2495550"/>
                  <a:gd name="connsiteY1" fmla="*/ 0 h 894802"/>
                  <a:gd name="connsiteX0" fmla="*/ 0 w 2476500"/>
                  <a:gd name="connsiteY0" fmla="*/ 452439 h 803742"/>
                  <a:gd name="connsiteX1" fmla="*/ 2476500 w 2476500"/>
                  <a:gd name="connsiteY1" fmla="*/ 0 h 803742"/>
                  <a:gd name="connsiteX0" fmla="*/ 0 w 2476500"/>
                  <a:gd name="connsiteY0" fmla="*/ 452439 h 794155"/>
                  <a:gd name="connsiteX1" fmla="*/ 2476500 w 2476500"/>
                  <a:gd name="connsiteY1" fmla="*/ 0 h 794155"/>
                  <a:gd name="connsiteX0" fmla="*/ 0 w 2476500"/>
                  <a:gd name="connsiteY0" fmla="*/ 285751 h 658151"/>
                  <a:gd name="connsiteX1" fmla="*/ 2476500 w 2476500"/>
                  <a:gd name="connsiteY1" fmla="*/ 0 h 658151"/>
                  <a:gd name="connsiteX0" fmla="*/ 0 w 2462213"/>
                  <a:gd name="connsiteY0" fmla="*/ 528639 h 857924"/>
                  <a:gd name="connsiteX1" fmla="*/ 2462213 w 2462213"/>
                  <a:gd name="connsiteY1" fmla="*/ 0 h 857924"/>
                  <a:gd name="connsiteX0" fmla="*/ 0 w 2462213"/>
                  <a:gd name="connsiteY0" fmla="*/ 528639 h 618814"/>
                  <a:gd name="connsiteX1" fmla="*/ 2462213 w 2462213"/>
                  <a:gd name="connsiteY1" fmla="*/ 0 h 618814"/>
                  <a:gd name="connsiteX0" fmla="*/ 0 w 2462213"/>
                  <a:gd name="connsiteY0" fmla="*/ 528639 h 528639"/>
                  <a:gd name="connsiteX1" fmla="*/ 2462213 w 2462213"/>
                  <a:gd name="connsiteY1" fmla="*/ 0 h 528639"/>
                  <a:gd name="connsiteX0" fmla="*/ 0 w 2181226"/>
                  <a:gd name="connsiteY0" fmla="*/ 400052 h 400052"/>
                  <a:gd name="connsiteX1" fmla="*/ 2181226 w 2181226"/>
                  <a:gd name="connsiteY1" fmla="*/ 0 h 400052"/>
                  <a:gd name="connsiteX0" fmla="*/ 0 w 2181226"/>
                  <a:gd name="connsiteY0" fmla="*/ 420987 h 420987"/>
                  <a:gd name="connsiteX1" fmla="*/ 2181226 w 2181226"/>
                  <a:gd name="connsiteY1" fmla="*/ 20935 h 420987"/>
                  <a:gd name="connsiteX0" fmla="*/ 0 w 2181226"/>
                  <a:gd name="connsiteY0" fmla="*/ 411678 h 411678"/>
                  <a:gd name="connsiteX1" fmla="*/ 2181226 w 2181226"/>
                  <a:gd name="connsiteY1" fmla="*/ 11626 h 411678"/>
                  <a:gd name="connsiteX0" fmla="*/ 0 w 2181226"/>
                  <a:gd name="connsiteY0" fmla="*/ 420987 h 420987"/>
                  <a:gd name="connsiteX1" fmla="*/ 2181226 w 2181226"/>
                  <a:gd name="connsiteY1" fmla="*/ 20935 h 420987"/>
                  <a:gd name="connsiteX0" fmla="*/ 0 w 2181226"/>
                  <a:gd name="connsiteY0" fmla="*/ 422722 h 422722"/>
                  <a:gd name="connsiteX1" fmla="*/ 2181226 w 2181226"/>
                  <a:gd name="connsiteY1" fmla="*/ 22670 h 422722"/>
                  <a:gd name="connsiteX0" fmla="*/ 0 w 2181226"/>
                  <a:gd name="connsiteY0" fmla="*/ 420988 h 420988"/>
                  <a:gd name="connsiteX1" fmla="*/ 2181226 w 2181226"/>
                  <a:gd name="connsiteY1" fmla="*/ 20936 h 420988"/>
                  <a:gd name="connsiteX0" fmla="*/ 0 w 2276476"/>
                  <a:gd name="connsiteY0" fmla="*/ 343324 h 343324"/>
                  <a:gd name="connsiteX1" fmla="*/ 2276476 w 2276476"/>
                  <a:gd name="connsiteY1" fmla="*/ 24235 h 343324"/>
                  <a:gd name="connsiteX0" fmla="*/ 0 w 2276476"/>
                  <a:gd name="connsiteY0" fmla="*/ 397938 h 397938"/>
                  <a:gd name="connsiteX1" fmla="*/ 2276476 w 2276476"/>
                  <a:gd name="connsiteY1" fmla="*/ 78849 h 397938"/>
                </a:gdLst>
                <a:ahLst/>
                <a:cxnLst>
                  <a:cxn ang="0">
                    <a:pos x="connsiteX0" y="connsiteY0"/>
                  </a:cxn>
                  <a:cxn ang="0">
                    <a:pos x="connsiteX1" y="connsiteY1"/>
                  </a:cxn>
                </a:cxnLst>
                <a:rect l="l" t="t" r="r" b="b"/>
                <a:pathLst>
                  <a:path w="2276476" h="397938">
                    <a:moveTo>
                      <a:pt x="0" y="397938"/>
                    </a:moveTo>
                    <a:cubicBezTo>
                      <a:pt x="1287463" y="374125"/>
                      <a:pt x="1022351" y="-206901"/>
                      <a:pt x="2276476" y="78849"/>
                    </a:cubicBezTo>
                  </a:path>
                </a:pathLst>
              </a:custGeom>
              <a:noFill/>
              <a:ln w="7302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71" name="Freeform 224"/>
              <p:cNvSpPr/>
              <p:nvPr/>
            </p:nvSpPr>
            <p:spPr bwMode="auto">
              <a:xfrm>
                <a:off x="3667124" y="2771076"/>
                <a:ext cx="2174105" cy="387993"/>
              </a:xfrm>
              <a:custGeom>
                <a:avLst/>
                <a:gdLst>
                  <a:gd name="connsiteX0" fmla="*/ 0 w 2476500"/>
                  <a:gd name="connsiteY0" fmla="*/ 442913 h 442913"/>
                  <a:gd name="connsiteX1" fmla="*/ 2476500 w 2476500"/>
                  <a:gd name="connsiteY1" fmla="*/ 0 h 442913"/>
                  <a:gd name="connsiteX0" fmla="*/ 0 w 2476500"/>
                  <a:gd name="connsiteY0" fmla="*/ 689909 h 689909"/>
                  <a:gd name="connsiteX1" fmla="*/ 2476500 w 2476500"/>
                  <a:gd name="connsiteY1" fmla="*/ 246996 h 689909"/>
                  <a:gd name="connsiteX0" fmla="*/ 0 w 2476500"/>
                  <a:gd name="connsiteY0" fmla="*/ 665734 h 666431"/>
                  <a:gd name="connsiteX1" fmla="*/ 2476500 w 2476500"/>
                  <a:gd name="connsiteY1" fmla="*/ 222821 h 666431"/>
                  <a:gd name="connsiteX0" fmla="*/ 0 w 2476500"/>
                  <a:gd name="connsiteY0" fmla="*/ 703030 h 703678"/>
                  <a:gd name="connsiteX1" fmla="*/ 2476500 w 2476500"/>
                  <a:gd name="connsiteY1" fmla="*/ 260117 h 703678"/>
                  <a:gd name="connsiteX0" fmla="*/ 0 w 2476500"/>
                  <a:gd name="connsiteY0" fmla="*/ 636706 h 637447"/>
                  <a:gd name="connsiteX1" fmla="*/ 2476500 w 2476500"/>
                  <a:gd name="connsiteY1" fmla="*/ 193793 h 637447"/>
                  <a:gd name="connsiteX0" fmla="*/ 0 w 2476500"/>
                  <a:gd name="connsiteY0" fmla="*/ 646334 h 647060"/>
                  <a:gd name="connsiteX1" fmla="*/ 2476500 w 2476500"/>
                  <a:gd name="connsiteY1" fmla="*/ 203421 h 647060"/>
                  <a:gd name="connsiteX0" fmla="*/ 0 w 2476500"/>
                  <a:gd name="connsiteY0" fmla="*/ 634632 h 645520"/>
                  <a:gd name="connsiteX1" fmla="*/ 2476500 w 2476500"/>
                  <a:gd name="connsiteY1" fmla="*/ 191719 h 645520"/>
                  <a:gd name="connsiteX0" fmla="*/ 0 w 2476500"/>
                  <a:gd name="connsiteY0" fmla="*/ 624536 h 653384"/>
                  <a:gd name="connsiteX1" fmla="*/ 2476500 w 2476500"/>
                  <a:gd name="connsiteY1" fmla="*/ 181623 h 653384"/>
                  <a:gd name="connsiteX0" fmla="*/ 0 w 2476500"/>
                  <a:gd name="connsiteY0" fmla="*/ 639255 h 667387"/>
                  <a:gd name="connsiteX1" fmla="*/ 2476500 w 2476500"/>
                  <a:gd name="connsiteY1" fmla="*/ 196342 h 667387"/>
                  <a:gd name="connsiteX0" fmla="*/ 0 w 2528888"/>
                  <a:gd name="connsiteY0" fmla="*/ 656259 h 684036"/>
                  <a:gd name="connsiteX1" fmla="*/ 2528888 w 2528888"/>
                  <a:gd name="connsiteY1" fmla="*/ 194296 h 684036"/>
                  <a:gd name="connsiteX0" fmla="*/ 0 w 2514600"/>
                  <a:gd name="connsiteY0" fmla="*/ 898236 h 921853"/>
                  <a:gd name="connsiteX1" fmla="*/ 2514600 w 2514600"/>
                  <a:gd name="connsiteY1" fmla="*/ 169573 h 921853"/>
                  <a:gd name="connsiteX0" fmla="*/ 0 w 2514600"/>
                  <a:gd name="connsiteY0" fmla="*/ 728663 h 786814"/>
                  <a:gd name="connsiteX1" fmla="*/ 2514600 w 2514600"/>
                  <a:gd name="connsiteY1" fmla="*/ 0 h 786814"/>
                  <a:gd name="connsiteX0" fmla="*/ 0 w 2476500"/>
                  <a:gd name="connsiteY0" fmla="*/ 585788 h 657077"/>
                  <a:gd name="connsiteX1" fmla="*/ 2476500 w 2476500"/>
                  <a:gd name="connsiteY1" fmla="*/ 0 h 657077"/>
                  <a:gd name="connsiteX0" fmla="*/ 0 w 2476500"/>
                  <a:gd name="connsiteY0" fmla="*/ 585788 h 985340"/>
                  <a:gd name="connsiteX1" fmla="*/ 2476500 w 2476500"/>
                  <a:gd name="connsiteY1" fmla="*/ 0 h 985340"/>
                  <a:gd name="connsiteX0" fmla="*/ 0 w 2476500"/>
                  <a:gd name="connsiteY0" fmla="*/ 585788 h 961410"/>
                  <a:gd name="connsiteX1" fmla="*/ 2476500 w 2476500"/>
                  <a:gd name="connsiteY1" fmla="*/ 0 h 961410"/>
                  <a:gd name="connsiteX0" fmla="*/ 0 w 2476500"/>
                  <a:gd name="connsiteY0" fmla="*/ 585788 h 981986"/>
                  <a:gd name="connsiteX1" fmla="*/ 2476500 w 2476500"/>
                  <a:gd name="connsiteY1" fmla="*/ 0 h 981986"/>
                  <a:gd name="connsiteX0" fmla="*/ 0 w 2495550"/>
                  <a:gd name="connsiteY0" fmla="*/ 561976 h 962548"/>
                  <a:gd name="connsiteX1" fmla="*/ 2495550 w 2495550"/>
                  <a:gd name="connsiteY1" fmla="*/ 0 h 962548"/>
                  <a:gd name="connsiteX0" fmla="*/ 0 w 2495550"/>
                  <a:gd name="connsiteY0" fmla="*/ 561976 h 917200"/>
                  <a:gd name="connsiteX1" fmla="*/ 2495550 w 2495550"/>
                  <a:gd name="connsiteY1" fmla="*/ 0 h 917200"/>
                  <a:gd name="connsiteX0" fmla="*/ 0 w 2495550"/>
                  <a:gd name="connsiteY0" fmla="*/ 561976 h 902477"/>
                  <a:gd name="connsiteX1" fmla="*/ 2495550 w 2495550"/>
                  <a:gd name="connsiteY1" fmla="*/ 0 h 902477"/>
                  <a:gd name="connsiteX0" fmla="*/ 0 w 2495550"/>
                  <a:gd name="connsiteY0" fmla="*/ 561976 h 894802"/>
                  <a:gd name="connsiteX1" fmla="*/ 2495550 w 2495550"/>
                  <a:gd name="connsiteY1" fmla="*/ 0 h 894802"/>
                  <a:gd name="connsiteX0" fmla="*/ 0 w 2476500"/>
                  <a:gd name="connsiteY0" fmla="*/ 452439 h 803742"/>
                  <a:gd name="connsiteX1" fmla="*/ 2476500 w 2476500"/>
                  <a:gd name="connsiteY1" fmla="*/ 0 h 803742"/>
                  <a:gd name="connsiteX0" fmla="*/ 0 w 2476500"/>
                  <a:gd name="connsiteY0" fmla="*/ 452439 h 794155"/>
                  <a:gd name="connsiteX1" fmla="*/ 2476500 w 2476500"/>
                  <a:gd name="connsiteY1" fmla="*/ 0 h 794155"/>
                  <a:gd name="connsiteX0" fmla="*/ 0 w 2476500"/>
                  <a:gd name="connsiteY0" fmla="*/ 285751 h 658151"/>
                  <a:gd name="connsiteX1" fmla="*/ 2476500 w 2476500"/>
                  <a:gd name="connsiteY1" fmla="*/ 0 h 658151"/>
                  <a:gd name="connsiteX0" fmla="*/ 0 w 2462213"/>
                  <a:gd name="connsiteY0" fmla="*/ 528639 h 857924"/>
                  <a:gd name="connsiteX1" fmla="*/ 2462213 w 2462213"/>
                  <a:gd name="connsiteY1" fmla="*/ 0 h 857924"/>
                  <a:gd name="connsiteX0" fmla="*/ 0 w 2462213"/>
                  <a:gd name="connsiteY0" fmla="*/ 528639 h 618814"/>
                  <a:gd name="connsiteX1" fmla="*/ 2462213 w 2462213"/>
                  <a:gd name="connsiteY1" fmla="*/ 0 h 618814"/>
                  <a:gd name="connsiteX0" fmla="*/ 0 w 2462213"/>
                  <a:gd name="connsiteY0" fmla="*/ 528639 h 528639"/>
                  <a:gd name="connsiteX1" fmla="*/ 2462213 w 2462213"/>
                  <a:gd name="connsiteY1" fmla="*/ 0 h 528639"/>
                  <a:gd name="connsiteX0" fmla="*/ 0 w 2181226"/>
                  <a:gd name="connsiteY0" fmla="*/ 400052 h 400052"/>
                  <a:gd name="connsiteX1" fmla="*/ 2181226 w 2181226"/>
                  <a:gd name="connsiteY1" fmla="*/ 0 h 400052"/>
                  <a:gd name="connsiteX0" fmla="*/ 0 w 2181226"/>
                  <a:gd name="connsiteY0" fmla="*/ 420987 h 420987"/>
                  <a:gd name="connsiteX1" fmla="*/ 2181226 w 2181226"/>
                  <a:gd name="connsiteY1" fmla="*/ 20935 h 420987"/>
                  <a:gd name="connsiteX0" fmla="*/ 0 w 2181226"/>
                  <a:gd name="connsiteY0" fmla="*/ 411678 h 411678"/>
                  <a:gd name="connsiteX1" fmla="*/ 2181226 w 2181226"/>
                  <a:gd name="connsiteY1" fmla="*/ 11626 h 411678"/>
                </a:gdLst>
                <a:ahLst/>
                <a:cxnLst>
                  <a:cxn ang="0">
                    <a:pos x="connsiteX0" y="connsiteY0"/>
                  </a:cxn>
                  <a:cxn ang="0">
                    <a:pos x="connsiteX1" y="connsiteY1"/>
                  </a:cxn>
                </a:cxnLst>
                <a:rect l="l" t="t" r="r" b="b"/>
                <a:pathLst>
                  <a:path w="2181226" h="411678">
                    <a:moveTo>
                      <a:pt x="0" y="411678"/>
                    </a:moveTo>
                    <a:cubicBezTo>
                      <a:pt x="1382713" y="387865"/>
                      <a:pt x="1212851" y="-78862"/>
                      <a:pt x="2181226" y="11626"/>
                    </a:cubicBez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72" name="Freeform 225"/>
              <p:cNvSpPr/>
              <p:nvPr/>
            </p:nvSpPr>
            <p:spPr bwMode="auto">
              <a:xfrm>
                <a:off x="3690936" y="2800168"/>
                <a:ext cx="2150293" cy="346393"/>
              </a:xfrm>
              <a:custGeom>
                <a:avLst/>
                <a:gdLst>
                  <a:gd name="connsiteX0" fmla="*/ 0 w 2476500"/>
                  <a:gd name="connsiteY0" fmla="*/ 442913 h 442913"/>
                  <a:gd name="connsiteX1" fmla="*/ 2476500 w 2476500"/>
                  <a:gd name="connsiteY1" fmla="*/ 0 h 442913"/>
                  <a:gd name="connsiteX0" fmla="*/ 0 w 2476500"/>
                  <a:gd name="connsiteY0" fmla="*/ 689909 h 689909"/>
                  <a:gd name="connsiteX1" fmla="*/ 2476500 w 2476500"/>
                  <a:gd name="connsiteY1" fmla="*/ 246996 h 689909"/>
                  <a:gd name="connsiteX0" fmla="*/ 0 w 2476500"/>
                  <a:gd name="connsiteY0" fmla="*/ 665734 h 666431"/>
                  <a:gd name="connsiteX1" fmla="*/ 2476500 w 2476500"/>
                  <a:gd name="connsiteY1" fmla="*/ 222821 h 666431"/>
                  <a:gd name="connsiteX0" fmla="*/ 0 w 2476500"/>
                  <a:gd name="connsiteY0" fmla="*/ 703030 h 703678"/>
                  <a:gd name="connsiteX1" fmla="*/ 2476500 w 2476500"/>
                  <a:gd name="connsiteY1" fmla="*/ 260117 h 703678"/>
                  <a:gd name="connsiteX0" fmla="*/ 0 w 2476500"/>
                  <a:gd name="connsiteY0" fmla="*/ 636706 h 637447"/>
                  <a:gd name="connsiteX1" fmla="*/ 2476500 w 2476500"/>
                  <a:gd name="connsiteY1" fmla="*/ 193793 h 637447"/>
                  <a:gd name="connsiteX0" fmla="*/ 0 w 2476500"/>
                  <a:gd name="connsiteY0" fmla="*/ 646334 h 647060"/>
                  <a:gd name="connsiteX1" fmla="*/ 2476500 w 2476500"/>
                  <a:gd name="connsiteY1" fmla="*/ 203421 h 647060"/>
                  <a:gd name="connsiteX0" fmla="*/ 0 w 2476500"/>
                  <a:gd name="connsiteY0" fmla="*/ 634632 h 645520"/>
                  <a:gd name="connsiteX1" fmla="*/ 2476500 w 2476500"/>
                  <a:gd name="connsiteY1" fmla="*/ 191719 h 645520"/>
                  <a:gd name="connsiteX0" fmla="*/ 0 w 2476500"/>
                  <a:gd name="connsiteY0" fmla="*/ 624536 h 653384"/>
                  <a:gd name="connsiteX1" fmla="*/ 2476500 w 2476500"/>
                  <a:gd name="connsiteY1" fmla="*/ 181623 h 653384"/>
                  <a:gd name="connsiteX0" fmla="*/ 0 w 2476500"/>
                  <a:gd name="connsiteY0" fmla="*/ 639255 h 667387"/>
                  <a:gd name="connsiteX1" fmla="*/ 2476500 w 2476500"/>
                  <a:gd name="connsiteY1" fmla="*/ 196342 h 667387"/>
                  <a:gd name="connsiteX0" fmla="*/ 0 w 2528888"/>
                  <a:gd name="connsiteY0" fmla="*/ 656259 h 684036"/>
                  <a:gd name="connsiteX1" fmla="*/ 2528888 w 2528888"/>
                  <a:gd name="connsiteY1" fmla="*/ 194296 h 684036"/>
                  <a:gd name="connsiteX0" fmla="*/ 0 w 2514600"/>
                  <a:gd name="connsiteY0" fmla="*/ 898236 h 921853"/>
                  <a:gd name="connsiteX1" fmla="*/ 2514600 w 2514600"/>
                  <a:gd name="connsiteY1" fmla="*/ 169573 h 921853"/>
                  <a:gd name="connsiteX0" fmla="*/ 0 w 2514600"/>
                  <a:gd name="connsiteY0" fmla="*/ 728663 h 786814"/>
                  <a:gd name="connsiteX1" fmla="*/ 2514600 w 2514600"/>
                  <a:gd name="connsiteY1" fmla="*/ 0 h 786814"/>
                  <a:gd name="connsiteX0" fmla="*/ 0 w 2476500"/>
                  <a:gd name="connsiteY0" fmla="*/ 585788 h 657077"/>
                  <a:gd name="connsiteX1" fmla="*/ 2476500 w 2476500"/>
                  <a:gd name="connsiteY1" fmla="*/ 0 h 657077"/>
                  <a:gd name="connsiteX0" fmla="*/ 0 w 2476500"/>
                  <a:gd name="connsiteY0" fmla="*/ 585788 h 985340"/>
                  <a:gd name="connsiteX1" fmla="*/ 2476500 w 2476500"/>
                  <a:gd name="connsiteY1" fmla="*/ 0 h 985340"/>
                  <a:gd name="connsiteX0" fmla="*/ 0 w 2476500"/>
                  <a:gd name="connsiteY0" fmla="*/ 585788 h 961410"/>
                  <a:gd name="connsiteX1" fmla="*/ 2476500 w 2476500"/>
                  <a:gd name="connsiteY1" fmla="*/ 0 h 961410"/>
                  <a:gd name="connsiteX0" fmla="*/ 0 w 2476500"/>
                  <a:gd name="connsiteY0" fmla="*/ 585788 h 981986"/>
                  <a:gd name="connsiteX1" fmla="*/ 2476500 w 2476500"/>
                  <a:gd name="connsiteY1" fmla="*/ 0 h 981986"/>
                  <a:gd name="connsiteX0" fmla="*/ 0 w 2495550"/>
                  <a:gd name="connsiteY0" fmla="*/ 561976 h 962548"/>
                  <a:gd name="connsiteX1" fmla="*/ 2495550 w 2495550"/>
                  <a:gd name="connsiteY1" fmla="*/ 0 h 962548"/>
                  <a:gd name="connsiteX0" fmla="*/ 0 w 2495550"/>
                  <a:gd name="connsiteY0" fmla="*/ 561976 h 917200"/>
                  <a:gd name="connsiteX1" fmla="*/ 2495550 w 2495550"/>
                  <a:gd name="connsiteY1" fmla="*/ 0 h 917200"/>
                  <a:gd name="connsiteX0" fmla="*/ 0 w 2495550"/>
                  <a:gd name="connsiteY0" fmla="*/ 561976 h 902477"/>
                  <a:gd name="connsiteX1" fmla="*/ 2495550 w 2495550"/>
                  <a:gd name="connsiteY1" fmla="*/ 0 h 902477"/>
                  <a:gd name="connsiteX0" fmla="*/ 0 w 2495550"/>
                  <a:gd name="connsiteY0" fmla="*/ 561976 h 894802"/>
                  <a:gd name="connsiteX1" fmla="*/ 2495550 w 2495550"/>
                  <a:gd name="connsiteY1" fmla="*/ 0 h 894802"/>
                  <a:gd name="connsiteX0" fmla="*/ 0 w 2476500"/>
                  <a:gd name="connsiteY0" fmla="*/ 452439 h 803742"/>
                  <a:gd name="connsiteX1" fmla="*/ 2476500 w 2476500"/>
                  <a:gd name="connsiteY1" fmla="*/ 0 h 803742"/>
                  <a:gd name="connsiteX0" fmla="*/ 0 w 2476500"/>
                  <a:gd name="connsiteY0" fmla="*/ 452439 h 794155"/>
                  <a:gd name="connsiteX1" fmla="*/ 2476500 w 2476500"/>
                  <a:gd name="connsiteY1" fmla="*/ 0 h 794155"/>
                  <a:gd name="connsiteX0" fmla="*/ 0 w 2476500"/>
                  <a:gd name="connsiteY0" fmla="*/ 285751 h 658151"/>
                  <a:gd name="connsiteX1" fmla="*/ 2476500 w 2476500"/>
                  <a:gd name="connsiteY1" fmla="*/ 0 h 658151"/>
                  <a:gd name="connsiteX0" fmla="*/ 0 w 2462213"/>
                  <a:gd name="connsiteY0" fmla="*/ 528639 h 857924"/>
                  <a:gd name="connsiteX1" fmla="*/ 2462213 w 2462213"/>
                  <a:gd name="connsiteY1" fmla="*/ 0 h 857924"/>
                  <a:gd name="connsiteX0" fmla="*/ 0 w 2462213"/>
                  <a:gd name="connsiteY0" fmla="*/ 528639 h 618814"/>
                  <a:gd name="connsiteX1" fmla="*/ 2462213 w 2462213"/>
                  <a:gd name="connsiteY1" fmla="*/ 0 h 618814"/>
                  <a:gd name="connsiteX0" fmla="*/ 0 w 2462213"/>
                  <a:gd name="connsiteY0" fmla="*/ 528639 h 528639"/>
                  <a:gd name="connsiteX1" fmla="*/ 2462213 w 2462213"/>
                  <a:gd name="connsiteY1" fmla="*/ 0 h 528639"/>
                  <a:gd name="connsiteX0" fmla="*/ 0 w 2181226"/>
                  <a:gd name="connsiteY0" fmla="*/ 400052 h 400052"/>
                  <a:gd name="connsiteX1" fmla="*/ 2181226 w 2181226"/>
                  <a:gd name="connsiteY1" fmla="*/ 0 h 400052"/>
                  <a:gd name="connsiteX0" fmla="*/ 0 w 2181226"/>
                  <a:gd name="connsiteY0" fmla="*/ 420987 h 420987"/>
                  <a:gd name="connsiteX1" fmla="*/ 2181226 w 2181226"/>
                  <a:gd name="connsiteY1" fmla="*/ 20935 h 420987"/>
                  <a:gd name="connsiteX0" fmla="*/ 0 w 2181226"/>
                  <a:gd name="connsiteY0" fmla="*/ 411678 h 411678"/>
                  <a:gd name="connsiteX1" fmla="*/ 2181226 w 2181226"/>
                  <a:gd name="connsiteY1" fmla="*/ 11626 h 411678"/>
                  <a:gd name="connsiteX0" fmla="*/ 0 w 2157336"/>
                  <a:gd name="connsiteY0" fmla="*/ 367289 h 367289"/>
                  <a:gd name="connsiteX1" fmla="*/ 2157336 w 2157336"/>
                  <a:gd name="connsiteY1" fmla="*/ 12717 h 367289"/>
                  <a:gd name="connsiteX0" fmla="*/ 0 w 2157336"/>
                  <a:gd name="connsiteY0" fmla="*/ 366016 h 367538"/>
                  <a:gd name="connsiteX1" fmla="*/ 2157336 w 2157336"/>
                  <a:gd name="connsiteY1" fmla="*/ 11444 h 367538"/>
                </a:gdLst>
                <a:ahLst/>
                <a:cxnLst>
                  <a:cxn ang="0">
                    <a:pos x="connsiteX0" y="connsiteY0"/>
                  </a:cxn>
                  <a:cxn ang="0">
                    <a:pos x="connsiteX1" y="connsiteY1"/>
                  </a:cxn>
                </a:cxnLst>
                <a:rect l="l" t="t" r="r" b="b"/>
                <a:pathLst>
                  <a:path w="2157336" h="367538">
                    <a:moveTo>
                      <a:pt x="0" y="366016"/>
                    </a:moveTo>
                    <a:cubicBezTo>
                      <a:pt x="1373157" y="397789"/>
                      <a:pt x="1188961" y="-79044"/>
                      <a:pt x="2157336" y="11444"/>
                    </a:cubicBez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73" name="Freeform 226"/>
              <p:cNvSpPr/>
              <p:nvPr/>
            </p:nvSpPr>
            <p:spPr bwMode="auto">
              <a:xfrm>
                <a:off x="4219574" y="2854169"/>
                <a:ext cx="1329040" cy="190301"/>
              </a:xfrm>
              <a:custGeom>
                <a:avLst/>
                <a:gdLst>
                  <a:gd name="connsiteX0" fmla="*/ 0 w 2476500"/>
                  <a:gd name="connsiteY0" fmla="*/ 442913 h 442913"/>
                  <a:gd name="connsiteX1" fmla="*/ 2476500 w 2476500"/>
                  <a:gd name="connsiteY1" fmla="*/ 0 h 442913"/>
                  <a:gd name="connsiteX0" fmla="*/ 0 w 2476500"/>
                  <a:gd name="connsiteY0" fmla="*/ 689909 h 689909"/>
                  <a:gd name="connsiteX1" fmla="*/ 2476500 w 2476500"/>
                  <a:gd name="connsiteY1" fmla="*/ 246996 h 689909"/>
                  <a:gd name="connsiteX0" fmla="*/ 0 w 2476500"/>
                  <a:gd name="connsiteY0" fmla="*/ 665734 h 666431"/>
                  <a:gd name="connsiteX1" fmla="*/ 2476500 w 2476500"/>
                  <a:gd name="connsiteY1" fmla="*/ 222821 h 666431"/>
                  <a:gd name="connsiteX0" fmla="*/ 0 w 2476500"/>
                  <a:gd name="connsiteY0" fmla="*/ 703030 h 703678"/>
                  <a:gd name="connsiteX1" fmla="*/ 2476500 w 2476500"/>
                  <a:gd name="connsiteY1" fmla="*/ 260117 h 703678"/>
                  <a:gd name="connsiteX0" fmla="*/ 0 w 2476500"/>
                  <a:gd name="connsiteY0" fmla="*/ 636706 h 637447"/>
                  <a:gd name="connsiteX1" fmla="*/ 2476500 w 2476500"/>
                  <a:gd name="connsiteY1" fmla="*/ 193793 h 637447"/>
                  <a:gd name="connsiteX0" fmla="*/ 0 w 2476500"/>
                  <a:gd name="connsiteY0" fmla="*/ 646334 h 647060"/>
                  <a:gd name="connsiteX1" fmla="*/ 2476500 w 2476500"/>
                  <a:gd name="connsiteY1" fmla="*/ 203421 h 647060"/>
                  <a:gd name="connsiteX0" fmla="*/ 0 w 2476500"/>
                  <a:gd name="connsiteY0" fmla="*/ 634632 h 645520"/>
                  <a:gd name="connsiteX1" fmla="*/ 2476500 w 2476500"/>
                  <a:gd name="connsiteY1" fmla="*/ 191719 h 645520"/>
                  <a:gd name="connsiteX0" fmla="*/ 0 w 2476500"/>
                  <a:gd name="connsiteY0" fmla="*/ 624536 h 653384"/>
                  <a:gd name="connsiteX1" fmla="*/ 2476500 w 2476500"/>
                  <a:gd name="connsiteY1" fmla="*/ 181623 h 653384"/>
                  <a:gd name="connsiteX0" fmla="*/ 0 w 2476500"/>
                  <a:gd name="connsiteY0" fmla="*/ 639255 h 667387"/>
                  <a:gd name="connsiteX1" fmla="*/ 2476500 w 2476500"/>
                  <a:gd name="connsiteY1" fmla="*/ 196342 h 667387"/>
                  <a:gd name="connsiteX0" fmla="*/ 0 w 2528888"/>
                  <a:gd name="connsiteY0" fmla="*/ 656259 h 684036"/>
                  <a:gd name="connsiteX1" fmla="*/ 2528888 w 2528888"/>
                  <a:gd name="connsiteY1" fmla="*/ 194296 h 684036"/>
                  <a:gd name="connsiteX0" fmla="*/ 0 w 2514600"/>
                  <a:gd name="connsiteY0" fmla="*/ 898236 h 921853"/>
                  <a:gd name="connsiteX1" fmla="*/ 2514600 w 2514600"/>
                  <a:gd name="connsiteY1" fmla="*/ 169573 h 921853"/>
                  <a:gd name="connsiteX0" fmla="*/ 0 w 2514600"/>
                  <a:gd name="connsiteY0" fmla="*/ 728663 h 786814"/>
                  <a:gd name="connsiteX1" fmla="*/ 2514600 w 2514600"/>
                  <a:gd name="connsiteY1" fmla="*/ 0 h 786814"/>
                  <a:gd name="connsiteX0" fmla="*/ 0 w 2476500"/>
                  <a:gd name="connsiteY0" fmla="*/ 585788 h 657077"/>
                  <a:gd name="connsiteX1" fmla="*/ 2476500 w 2476500"/>
                  <a:gd name="connsiteY1" fmla="*/ 0 h 657077"/>
                  <a:gd name="connsiteX0" fmla="*/ 0 w 2476500"/>
                  <a:gd name="connsiteY0" fmla="*/ 585788 h 985340"/>
                  <a:gd name="connsiteX1" fmla="*/ 2476500 w 2476500"/>
                  <a:gd name="connsiteY1" fmla="*/ 0 h 985340"/>
                  <a:gd name="connsiteX0" fmla="*/ 0 w 2476500"/>
                  <a:gd name="connsiteY0" fmla="*/ 585788 h 961410"/>
                  <a:gd name="connsiteX1" fmla="*/ 2476500 w 2476500"/>
                  <a:gd name="connsiteY1" fmla="*/ 0 h 961410"/>
                  <a:gd name="connsiteX0" fmla="*/ 0 w 2476500"/>
                  <a:gd name="connsiteY0" fmla="*/ 585788 h 981986"/>
                  <a:gd name="connsiteX1" fmla="*/ 2476500 w 2476500"/>
                  <a:gd name="connsiteY1" fmla="*/ 0 h 981986"/>
                  <a:gd name="connsiteX0" fmla="*/ 0 w 2495550"/>
                  <a:gd name="connsiteY0" fmla="*/ 561976 h 962548"/>
                  <a:gd name="connsiteX1" fmla="*/ 2495550 w 2495550"/>
                  <a:gd name="connsiteY1" fmla="*/ 0 h 962548"/>
                  <a:gd name="connsiteX0" fmla="*/ 0 w 2495550"/>
                  <a:gd name="connsiteY0" fmla="*/ 561976 h 917200"/>
                  <a:gd name="connsiteX1" fmla="*/ 2495550 w 2495550"/>
                  <a:gd name="connsiteY1" fmla="*/ 0 h 917200"/>
                  <a:gd name="connsiteX0" fmla="*/ 0 w 2495550"/>
                  <a:gd name="connsiteY0" fmla="*/ 561976 h 902477"/>
                  <a:gd name="connsiteX1" fmla="*/ 2495550 w 2495550"/>
                  <a:gd name="connsiteY1" fmla="*/ 0 h 902477"/>
                  <a:gd name="connsiteX0" fmla="*/ 0 w 2495550"/>
                  <a:gd name="connsiteY0" fmla="*/ 561976 h 894802"/>
                  <a:gd name="connsiteX1" fmla="*/ 2495550 w 2495550"/>
                  <a:gd name="connsiteY1" fmla="*/ 0 h 894802"/>
                  <a:gd name="connsiteX0" fmla="*/ 0 w 2476500"/>
                  <a:gd name="connsiteY0" fmla="*/ 452439 h 803742"/>
                  <a:gd name="connsiteX1" fmla="*/ 2476500 w 2476500"/>
                  <a:gd name="connsiteY1" fmla="*/ 0 h 803742"/>
                  <a:gd name="connsiteX0" fmla="*/ 0 w 2476500"/>
                  <a:gd name="connsiteY0" fmla="*/ 452439 h 794155"/>
                  <a:gd name="connsiteX1" fmla="*/ 2476500 w 2476500"/>
                  <a:gd name="connsiteY1" fmla="*/ 0 h 794155"/>
                  <a:gd name="connsiteX0" fmla="*/ 0 w 2476500"/>
                  <a:gd name="connsiteY0" fmla="*/ 285751 h 658151"/>
                  <a:gd name="connsiteX1" fmla="*/ 2476500 w 2476500"/>
                  <a:gd name="connsiteY1" fmla="*/ 0 h 658151"/>
                  <a:gd name="connsiteX0" fmla="*/ 0 w 2462213"/>
                  <a:gd name="connsiteY0" fmla="*/ 528639 h 857924"/>
                  <a:gd name="connsiteX1" fmla="*/ 2462213 w 2462213"/>
                  <a:gd name="connsiteY1" fmla="*/ 0 h 857924"/>
                  <a:gd name="connsiteX0" fmla="*/ 0 w 2462213"/>
                  <a:gd name="connsiteY0" fmla="*/ 528639 h 618814"/>
                  <a:gd name="connsiteX1" fmla="*/ 2462213 w 2462213"/>
                  <a:gd name="connsiteY1" fmla="*/ 0 h 618814"/>
                  <a:gd name="connsiteX0" fmla="*/ 0 w 2462213"/>
                  <a:gd name="connsiteY0" fmla="*/ 528639 h 528639"/>
                  <a:gd name="connsiteX1" fmla="*/ 2462213 w 2462213"/>
                  <a:gd name="connsiteY1" fmla="*/ 0 h 528639"/>
                  <a:gd name="connsiteX0" fmla="*/ 0 w 2181226"/>
                  <a:gd name="connsiteY0" fmla="*/ 400052 h 400052"/>
                  <a:gd name="connsiteX1" fmla="*/ 2181226 w 2181226"/>
                  <a:gd name="connsiteY1" fmla="*/ 0 h 400052"/>
                  <a:gd name="connsiteX0" fmla="*/ 0 w 2181226"/>
                  <a:gd name="connsiteY0" fmla="*/ 420987 h 420987"/>
                  <a:gd name="connsiteX1" fmla="*/ 2181226 w 2181226"/>
                  <a:gd name="connsiteY1" fmla="*/ 20935 h 420987"/>
                  <a:gd name="connsiteX0" fmla="*/ 0 w 2181226"/>
                  <a:gd name="connsiteY0" fmla="*/ 411678 h 411678"/>
                  <a:gd name="connsiteX1" fmla="*/ 2181226 w 2181226"/>
                  <a:gd name="connsiteY1" fmla="*/ 11626 h 411678"/>
                  <a:gd name="connsiteX0" fmla="*/ 0 w 2157336"/>
                  <a:gd name="connsiteY0" fmla="*/ 367289 h 367289"/>
                  <a:gd name="connsiteX1" fmla="*/ 2157336 w 2157336"/>
                  <a:gd name="connsiteY1" fmla="*/ 12717 h 367289"/>
                  <a:gd name="connsiteX0" fmla="*/ 0 w 2157336"/>
                  <a:gd name="connsiteY0" fmla="*/ 366016 h 367538"/>
                  <a:gd name="connsiteX1" fmla="*/ 2157336 w 2157336"/>
                  <a:gd name="connsiteY1" fmla="*/ 11444 h 367538"/>
                  <a:gd name="connsiteX0" fmla="*/ 0 w 2157336"/>
                  <a:gd name="connsiteY0" fmla="*/ 354572 h 357144"/>
                  <a:gd name="connsiteX1" fmla="*/ 2157336 w 2157336"/>
                  <a:gd name="connsiteY1" fmla="*/ 0 h 357144"/>
                  <a:gd name="connsiteX0" fmla="*/ 0 w 1543425"/>
                  <a:gd name="connsiteY0" fmla="*/ 175004 h 181381"/>
                  <a:gd name="connsiteX1" fmla="*/ 1543425 w 1543425"/>
                  <a:gd name="connsiteY1" fmla="*/ 0 h 181381"/>
                  <a:gd name="connsiteX0" fmla="*/ 0 w 1543425"/>
                  <a:gd name="connsiteY0" fmla="*/ 175004 h 175004"/>
                  <a:gd name="connsiteX1" fmla="*/ 1543425 w 1543425"/>
                  <a:gd name="connsiteY1" fmla="*/ 0 h 175004"/>
                </a:gdLst>
                <a:ahLst/>
                <a:cxnLst>
                  <a:cxn ang="0">
                    <a:pos x="connsiteX0" y="connsiteY0"/>
                  </a:cxn>
                  <a:cxn ang="0">
                    <a:pos x="connsiteX1" y="connsiteY1"/>
                  </a:cxn>
                </a:cxnLst>
                <a:rect l="l" t="t" r="r" b="b"/>
                <a:pathLst>
                  <a:path w="1543425" h="175004">
                    <a:moveTo>
                      <a:pt x="0" y="175004"/>
                    </a:moveTo>
                    <a:cubicBezTo>
                      <a:pt x="903045" y="158600"/>
                      <a:pt x="1011979" y="115357"/>
                      <a:pt x="1543425" y="0"/>
                    </a:cubicBez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88" name="Freeform 227"/>
              <p:cNvSpPr/>
              <p:nvPr/>
            </p:nvSpPr>
            <p:spPr bwMode="auto">
              <a:xfrm>
                <a:off x="4166488" y="2906899"/>
                <a:ext cx="1329040" cy="190301"/>
              </a:xfrm>
              <a:custGeom>
                <a:avLst/>
                <a:gdLst>
                  <a:gd name="connsiteX0" fmla="*/ 0 w 2476500"/>
                  <a:gd name="connsiteY0" fmla="*/ 442913 h 442913"/>
                  <a:gd name="connsiteX1" fmla="*/ 2476500 w 2476500"/>
                  <a:gd name="connsiteY1" fmla="*/ 0 h 442913"/>
                  <a:gd name="connsiteX0" fmla="*/ 0 w 2476500"/>
                  <a:gd name="connsiteY0" fmla="*/ 689909 h 689909"/>
                  <a:gd name="connsiteX1" fmla="*/ 2476500 w 2476500"/>
                  <a:gd name="connsiteY1" fmla="*/ 246996 h 689909"/>
                  <a:gd name="connsiteX0" fmla="*/ 0 w 2476500"/>
                  <a:gd name="connsiteY0" fmla="*/ 665734 h 666431"/>
                  <a:gd name="connsiteX1" fmla="*/ 2476500 w 2476500"/>
                  <a:gd name="connsiteY1" fmla="*/ 222821 h 666431"/>
                  <a:gd name="connsiteX0" fmla="*/ 0 w 2476500"/>
                  <a:gd name="connsiteY0" fmla="*/ 703030 h 703678"/>
                  <a:gd name="connsiteX1" fmla="*/ 2476500 w 2476500"/>
                  <a:gd name="connsiteY1" fmla="*/ 260117 h 703678"/>
                  <a:gd name="connsiteX0" fmla="*/ 0 w 2476500"/>
                  <a:gd name="connsiteY0" fmla="*/ 636706 h 637447"/>
                  <a:gd name="connsiteX1" fmla="*/ 2476500 w 2476500"/>
                  <a:gd name="connsiteY1" fmla="*/ 193793 h 637447"/>
                  <a:gd name="connsiteX0" fmla="*/ 0 w 2476500"/>
                  <a:gd name="connsiteY0" fmla="*/ 646334 h 647060"/>
                  <a:gd name="connsiteX1" fmla="*/ 2476500 w 2476500"/>
                  <a:gd name="connsiteY1" fmla="*/ 203421 h 647060"/>
                  <a:gd name="connsiteX0" fmla="*/ 0 w 2476500"/>
                  <a:gd name="connsiteY0" fmla="*/ 634632 h 645520"/>
                  <a:gd name="connsiteX1" fmla="*/ 2476500 w 2476500"/>
                  <a:gd name="connsiteY1" fmla="*/ 191719 h 645520"/>
                  <a:gd name="connsiteX0" fmla="*/ 0 w 2476500"/>
                  <a:gd name="connsiteY0" fmla="*/ 624536 h 653384"/>
                  <a:gd name="connsiteX1" fmla="*/ 2476500 w 2476500"/>
                  <a:gd name="connsiteY1" fmla="*/ 181623 h 653384"/>
                  <a:gd name="connsiteX0" fmla="*/ 0 w 2476500"/>
                  <a:gd name="connsiteY0" fmla="*/ 639255 h 667387"/>
                  <a:gd name="connsiteX1" fmla="*/ 2476500 w 2476500"/>
                  <a:gd name="connsiteY1" fmla="*/ 196342 h 667387"/>
                  <a:gd name="connsiteX0" fmla="*/ 0 w 2528888"/>
                  <a:gd name="connsiteY0" fmla="*/ 656259 h 684036"/>
                  <a:gd name="connsiteX1" fmla="*/ 2528888 w 2528888"/>
                  <a:gd name="connsiteY1" fmla="*/ 194296 h 684036"/>
                  <a:gd name="connsiteX0" fmla="*/ 0 w 2514600"/>
                  <a:gd name="connsiteY0" fmla="*/ 898236 h 921853"/>
                  <a:gd name="connsiteX1" fmla="*/ 2514600 w 2514600"/>
                  <a:gd name="connsiteY1" fmla="*/ 169573 h 921853"/>
                  <a:gd name="connsiteX0" fmla="*/ 0 w 2514600"/>
                  <a:gd name="connsiteY0" fmla="*/ 728663 h 786814"/>
                  <a:gd name="connsiteX1" fmla="*/ 2514600 w 2514600"/>
                  <a:gd name="connsiteY1" fmla="*/ 0 h 786814"/>
                  <a:gd name="connsiteX0" fmla="*/ 0 w 2476500"/>
                  <a:gd name="connsiteY0" fmla="*/ 585788 h 657077"/>
                  <a:gd name="connsiteX1" fmla="*/ 2476500 w 2476500"/>
                  <a:gd name="connsiteY1" fmla="*/ 0 h 657077"/>
                  <a:gd name="connsiteX0" fmla="*/ 0 w 2476500"/>
                  <a:gd name="connsiteY0" fmla="*/ 585788 h 985340"/>
                  <a:gd name="connsiteX1" fmla="*/ 2476500 w 2476500"/>
                  <a:gd name="connsiteY1" fmla="*/ 0 h 985340"/>
                  <a:gd name="connsiteX0" fmla="*/ 0 w 2476500"/>
                  <a:gd name="connsiteY0" fmla="*/ 585788 h 961410"/>
                  <a:gd name="connsiteX1" fmla="*/ 2476500 w 2476500"/>
                  <a:gd name="connsiteY1" fmla="*/ 0 h 961410"/>
                  <a:gd name="connsiteX0" fmla="*/ 0 w 2476500"/>
                  <a:gd name="connsiteY0" fmla="*/ 585788 h 981986"/>
                  <a:gd name="connsiteX1" fmla="*/ 2476500 w 2476500"/>
                  <a:gd name="connsiteY1" fmla="*/ 0 h 981986"/>
                  <a:gd name="connsiteX0" fmla="*/ 0 w 2495550"/>
                  <a:gd name="connsiteY0" fmla="*/ 561976 h 962548"/>
                  <a:gd name="connsiteX1" fmla="*/ 2495550 w 2495550"/>
                  <a:gd name="connsiteY1" fmla="*/ 0 h 962548"/>
                  <a:gd name="connsiteX0" fmla="*/ 0 w 2495550"/>
                  <a:gd name="connsiteY0" fmla="*/ 561976 h 917200"/>
                  <a:gd name="connsiteX1" fmla="*/ 2495550 w 2495550"/>
                  <a:gd name="connsiteY1" fmla="*/ 0 h 917200"/>
                  <a:gd name="connsiteX0" fmla="*/ 0 w 2495550"/>
                  <a:gd name="connsiteY0" fmla="*/ 561976 h 902477"/>
                  <a:gd name="connsiteX1" fmla="*/ 2495550 w 2495550"/>
                  <a:gd name="connsiteY1" fmla="*/ 0 h 902477"/>
                  <a:gd name="connsiteX0" fmla="*/ 0 w 2495550"/>
                  <a:gd name="connsiteY0" fmla="*/ 561976 h 894802"/>
                  <a:gd name="connsiteX1" fmla="*/ 2495550 w 2495550"/>
                  <a:gd name="connsiteY1" fmla="*/ 0 h 894802"/>
                  <a:gd name="connsiteX0" fmla="*/ 0 w 2476500"/>
                  <a:gd name="connsiteY0" fmla="*/ 452439 h 803742"/>
                  <a:gd name="connsiteX1" fmla="*/ 2476500 w 2476500"/>
                  <a:gd name="connsiteY1" fmla="*/ 0 h 803742"/>
                  <a:gd name="connsiteX0" fmla="*/ 0 w 2476500"/>
                  <a:gd name="connsiteY0" fmla="*/ 452439 h 794155"/>
                  <a:gd name="connsiteX1" fmla="*/ 2476500 w 2476500"/>
                  <a:gd name="connsiteY1" fmla="*/ 0 h 794155"/>
                  <a:gd name="connsiteX0" fmla="*/ 0 w 2476500"/>
                  <a:gd name="connsiteY0" fmla="*/ 285751 h 658151"/>
                  <a:gd name="connsiteX1" fmla="*/ 2476500 w 2476500"/>
                  <a:gd name="connsiteY1" fmla="*/ 0 h 658151"/>
                  <a:gd name="connsiteX0" fmla="*/ 0 w 2462213"/>
                  <a:gd name="connsiteY0" fmla="*/ 528639 h 857924"/>
                  <a:gd name="connsiteX1" fmla="*/ 2462213 w 2462213"/>
                  <a:gd name="connsiteY1" fmla="*/ 0 h 857924"/>
                  <a:gd name="connsiteX0" fmla="*/ 0 w 2462213"/>
                  <a:gd name="connsiteY0" fmla="*/ 528639 h 618814"/>
                  <a:gd name="connsiteX1" fmla="*/ 2462213 w 2462213"/>
                  <a:gd name="connsiteY1" fmla="*/ 0 h 618814"/>
                  <a:gd name="connsiteX0" fmla="*/ 0 w 2462213"/>
                  <a:gd name="connsiteY0" fmla="*/ 528639 h 528639"/>
                  <a:gd name="connsiteX1" fmla="*/ 2462213 w 2462213"/>
                  <a:gd name="connsiteY1" fmla="*/ 0 h 528639"/>
                  <a:gd name="connsiteX0" fmla="*/ 0 w 2181226"/>
                  <a:gd name="connsiteY0" fmla="*/ 400052 h 400052"/>
                  <a:gd name="connsiteX1" fmla="*/ 2181226 w 2181226"/>
                  <a:gd name="connsiteY1" fmla="*/ 0 h 400052"/>
                  <a:gd name="connsiteX0" fmla="*/ 0 w 2181226"/>
                  <a:gd name="connsiteY0" fmla="*/ 420987 h 420987"/>
                  <a:gd name="connsiteX1" fmla="*/ 2181226 w 2181226"/>
                  <a:gd name="connsiteY1" fmla="*/ 20935 h 420987"/>
                  <a:gd name="connsiteX0" fmla="*/ 0 w 2181226"/>
                  <a:gd name="connsiteY0" fmla="*/ 411678 h 411678"/>
                  <a:gd name="connsiteX1" fmla="*/ 2181226 w 2181226"/>
                  <a:gd name="connsiteY1" fmla="*/ 11626 h 411678"/>
                  <a:gd name="connsiteX0" fmla="*/ 0 w 2157336"/>
                  <a:gd name="connsiteY0" fmla="*/ 367289 h 367289"/>
                  <a:gd name="connsiteX1" fmla="*/ 2157336 w 2157336"/>
                  <a:gd name="connsiteY1" fmla="*/ 12717 h 367289"/>
                  <a:gd name="connsiteX0" fmla="*/ 0 w 2157336"/>
                  <a:gd name="connsiteY0" fmla="*/ 366016 h 367538"/>
                  <a:gd name="connsiteX1" fmla="*/ 2157336 w 2157336"/>
                  <a:gd name="connsiteY1" fmla="*/ 11444 h 367538"/>
                  <a:gd name="connsiteX0" fmla="*/ 0 w 2157336"/>
                  <a:gd name="connsiteY0" fmla="*/ 354572 h 357144"/>
                  <a:gd name="connsiteX1" fmla="*/ 2157336 w 2157336"/>
                  <a:gd name="connsiteY1" fmla="*/ 0 h 357144"/>
                  <a:gd name="connsiteX0" fmla="*/ 0 w 1543425"/>
                  <a:gd name="connsiteY0" fmla="*/ 175004 h 181381"/>
                  <a:gd name="connsiteX1" fmla="*/ 1543425 w 1543425"/>
                  <a:gd name="connsiteY1" fmla="*/ 0 h 181381"/>
                  <a:gd name="connsiteX0" fmla="*/ 0 w 1543425"/>
                  <a:gd name="connsiteY0" fmla="*/ 175004 h 175004"/>
                  <a:gd name="connsiteX1" fmla="*/ 1543425 w 1543425"/>
                  <a:gd name="connsiteY1" fmla="*/ 0 h 175004"/>
                </a:gdLst>
                <a:ahLst/>
                <a:cxnLst>
                  <a:cxn ang="0">
                    <a:pos x="connsiteX0" y="connsiteY0"/>
                  </a:cxn>
                  <a:cxn ang="0">
                    <a:pos x="connsiteX1" y="connsiteY1"/>
                  </a:cxn>
                </a:cxnLst>
                <a:rect l="l" t="t" r="r" b="b"/>
                <a:pathLst>
                  <a:path w="1543425" h="175004">
                    <a:moveTo>
                      <a:pt x="0" y="175004"/>
                    </a:moveTo>
                    <a:cubicBezTo>
                      <a:pt x="903045" y="158600"/>
                      <a:pt x="1011979" y="115357"/>
                      <a:pt x="1543425" y="0"/>
                    </a:cubicBez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89" name="Freeform 228"/>
              <p:cNvSpPr/>
              <p:nvPr/>
            </p:nvSpPr>
            <p:spPr bwMode="auto">
              <a:xfrm>
                <a:off x="3660171" y="2594756"/>
                <a:ext cx="2494361" cy="713483"/>
              </a:xfrm>
              <a:custGeom>
                <a:avLst/>
                <a:gdLst>
                  <a:gd name="connsiteX0" fmla="*/ 0 w 2476500"/>
                  <a:gd name="connsiteY0" fmla="*/ 442913 h 442913"/>
                  <a:gd name="connsiteX1" fmla="*/ 2476500 w 2476500"/>
                  <a:gd name="connsiteY1" fmla="*/ 0 h 442913"/>
                  <a:gd name="connsiteX0" fmla="*/ 0 w 2476500"/>
                  <a:gd name="connsiteY0" fmla="*/ 689909 h 689909"/>
                  <a:gd name="connsiteX1" fmla="*/ 2476500 w 2476500"/>
                  <a:gd name="connsiteY1" fmla="*/ 246996 h 689909"/>
                  <a:gd name="connsiteX0" fmla="*/ 0 w 2476500"/>
                  <a:gd name="connsiteY0" fmla="*/ 665734 h 666431"/>
                  <a:gd name="connsiteX1" fmla="*/ 2476500 w 2476500"/>
                  <a:gd name="connsiteY1" fmla="*/ 222821 h 666431"/>
                  <a:gd name="connsiteX0" fmla="*/ 0 w 2476500"/>
                  <a:gd name="connsiteY0" fmla="*/ 703030 h 703678"/>
                  <a:gd name="connsiteX1" fmla="*/ 2476500 w 2476500"/>
                  <a:gd name="connsiteY1" fmla="*/ 260117 h 703678"/>
                  <a:gd name="connsiteX0" fmla="*/ 0 w 2476500"/>
                  <a:gd name="connsiteY0" fmla="*/ 636706 h 637447"/>
                  <a:gd name="connsiteX1" fmla="*/ 2476500 w 2476500"/>
                  <a:gd name="connsiteY1" fmla="*/ 193793 h 637447"/>
                  <a:gd name="connsiteX0" fmla="*/ 0 w 2476500"/>
                  <a:gd name="connsiteY0" fmla="*/ 646334 h 647060"/>
                  <a:gd name="connsiteX1" fmla="*/ 2476500 w 2476500"/>
                  <a:gd name="connsiteY1" fmla="*/ 203421 h 647060"/>
                  <a:gd name="connsiteX0" fmla="*/ 0 w 2476500"/>
                  <a:gd name="connsiteY0" fmla="*/ 634632 h 645520"/>
                  <a:gd name="connsiteX1" fmla="*/ 2476500 w 2476500"/>
                  <a:gd name="connsiteY1" fmla="*/ 191719 h 645520"/>
                  <a:gd name="connsiteX0" fmla="*/ 0 w 2476500"/>
                  <a:gd name="connsiteY0" fmla="*/ 624536 h 653384"/>
                  <a:gd name="connsiteX1" fmla="*/ 2476500 w 2476500"/>
                  <a:gd name="connsiteY1" fmla="*/ 181623 h 653384"/>
                  <a:gd name="connsiteX0" fmla="*/ 0 w 2476500"/>
                  <a:gd name="connsiteY0" fmla="*/ 639255 h 667387"/>
                  <a:gd name="connsiteX1" fmla="*/ 2476500 w 2476500"/>
                  <a:gd name="connsiteY1" fmla="*/ 196342 h 667387"/>
                  <a:gd name="connsiteX0" fmla="*/ 0 w 2528888"/>
                  <a:gd name="connsiteY0" fmla="*/ 656259 h 684036"/>
                  <a:gd name="connsiteX1" fmla="*/ 2528888 w 2528888"/>
                  <a:gd name="connsiteY1" fmla="*/ 194296 h 684036"/>
                  <a:gd name="connsiteX0" fmla="*/ 0 w 2514600"/>
                  <a:gd name="connsiteY0" fmla="*/ 898236 h 921853"/>
                  <a:gd name="connsiteX1" fmla="*/ 2514600 w 2514600"/>
                  <a:gd name="connsiteY1" fmla="*/ 169573 h 921853"/>
                  <a:gd name="connsiteX0" fmla="*/ 0 w 2514600"/>
                  <a:gd name="connsiteY0" fmla="*/ 728663 h 786814"/>
                  <a:gd name="connsiteX1" fmla="*/ 2514600 w 2514600"/>
                  <a:gd name="connsiteY1" fmla="*/ 0 h 786814"/>
                  <a:gd name="connsiteX0" fmla="*/ 0 w 2476500"/>
                  <a:gd name="connsiteY0" fmla="*/ 585788 h 657077"/>
                  <a:gd name="connsiteX1" fmla="*/ 2476500 w 2476500"/>
                  <a:gd name="connsiteY1" fmla="*/ 0 h 657077"/>
                  <a:gd name="connsiteX0" fmla="*/ 0 w 2476500"/>
                  <a:gd name="connsiteY0" fmla="*/ 585788 h 985340"/>
                  <a:gd name="connsiteX1" fmla="*/ 2476500 w 2476500"/>
                  <a:gd name="connsiteY1" fmla="*/ 0 h 985340"/>
                  <a:gd name="connsiteX0" fmla="*/ 0 w 2476500"/>
                  <a:gd name="connsiteY0" fmla="*/ 585788 h 961410"/>
                  <a:gd name="connsiteX1" fmla="*/ 2476500 w 2476500"/>
                  <a:gd name="connsiteY1" fmla="*/ 0 h 961410"/>
                  <a:gd name="connsiteX0" fmla="*/ 0 w 2476500"/>
                  <a:gd name="connsiteY0" fmla="*/ 585788 h 981986"/>
                  <a:gd name="connsiteX1" fmla="*/ 2476500 w 2476500"/>
                  <a:gd name="connsiteY1" fmla="*/ 0 h 981986"/>
                  <a:gd name="connsiteX0" fmla="*/ 0 w 2495550"/>
                  <a:gd name="connsiteY0" fmla="*/ 561976 h 962548"/>
                  <a:gd name="connsiteX1" fmla="*/ 2495550 w 2495550"/>
                  <a:gd name="connsiteY1" fmla="*/ 0 h 962548"/>
                  <a:gd name="connsiteX0" fmla="*/ 0 w 2495550"/>
                  <a:gd name="connsiteY0" fmla="*/ 561976 h 917200"/>
                  <a:gd name="connsiteX1" fmla="*/ 2495550 w 2495550"/>
                  <a:gd name="connsiteY1" fmla="*/ 0 h 917200"/>
                  <a:gd name="connsiteX0" fmla="*/ 0 w 2495550"/>
                  <a:gd name="connsiteY0" fmla="*/ 561976 h 902477"/>
                  <a:gd name="connsiteX1" fmla="*/ 2495550 w 2495550"/>
                  <a:gd name="connsiteY1" fmla="*/ 0 h 902477"/>
                  <a:gd name="connsiteX0" fmla="*/ 0 w 2495550"/>
                  <a:gd name="connsiteY0" fmla="*/ 561976 h 894802"/>
                  <a:gd name="connsiteX1" fmla="*/ 2495550 w 2495550"/>
                  <a:gd name="connsiteY1" fmla="*/ 0 h 894802"/>
                  <a:gd name="connsiteX0" fmla="*/ 0 w 2476500"/>
                  <a:gd name="connsiteY0" fmla="*/ 452439 h 803742"/>
                  <a:gd name="connsiteX1" fmla="*/ 2476500 w 2476500"/>
                  <a:gd name="connsiteY1" fmla="*/ 0 h 803742"/>
                  <a:gd name="connsiteX0" fmla="*/ 0 w 2476500"/>
                  <a:gd name="connsiteY0" fmla="*/ 452439 h 794155"/>
                  <a:gd name="connsiteX1" fmla="*/ 2476500 w 2476500"/>
                  <a:gd name="connsiteY1" fmla="*/ 0 h 794155"/>
                  <a:gd name="connsiteX0" fmla="*/ 0 w 2510047"/>
                  <a:gd name="connsiteY0" fmla="*/ 716785 h 1018883"/>
                  <a:gd name="connsiteX1" fmla="*/ 2510047 w 2510047"/>
                  <a:gd name="connsiteY1" fmla="*/ 0 h 1018883"/>
                  <a:gd name="connsiteX0" fmla="*/ 0 w 2510047"/>
                  <a:gd name="connsiteY0" fmla="*/ 716785 h 1042168"/>
                  <a:gd name="connsiteX1" fmla="*/ 2510047 w 2510047"/>
                  <a:gd name="connsiteY1" fmla="*/ 0 h 1042168"/>
                </a:gdLst>
                <a:ahLst/>
                <a:cxnLst>
                  <a:cxn ang="0">
                    <a:pos x="connsiteX0" y="connsiteY0"/>
                  </a:cxn>
                  <a:cxn ang="0">
                    <a:pos x="connsiteX1" y="connsiteY1"/>
                  </a:cxn>
                </a:cxnLst>
                <a:rect l="l" t="t" r="r" b="b"/>
                <a:pathLst>
                  <a:path w="2510047" h="1042168">
                    <a:moveTo>
                      <a:pt x="0" y="716785"/>
                    </a:moveTo>
                    <a:cubicBezTo>
                      <a:pt x="1111250" y="1669285"/>
                      <a:pt x="1746251" y="252306"/>
                      <a:pt x="2510047" y="0"/>
                    </a:cubicBezTo>
                  </a:path>
                </a:pathLst>
              </a:custGeom>
              <a:noFill/>
              <a:ln w="8572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90" name="Freeform 229"/>
              <p:cNvSpPr/>
              <p:nvPr/>
            </p:nvSpPr>
            <p:spPr bwMode="auto">
              <a:xfrm>
                <a:off x="5243512" y="2524125"/>
                <a:ext cx="290513" cy="266700"/>
              </a:xfrm>
              <a:custGeom>
                <a:avLst/>
                <a:gdLst>
                  <a:gd name="connsiteX0" fmla="*/ 295275 w 295275"/>
                  <a:gd name="connsiteY0" fmla="*/ 261937 h 261937"/>
                  <a:gd name="connsiteX1" fmla="*/ 0 w 295275"/>
                  <a:gd name="connsiteY1" fmla="*/ 0 h 261937"/>
                  <a:gd name="connsiteX0" fmla="*/ 290513 w 290513"/>
                  <a:gd name="connsiteY0" fmla="*/ 266700 h 266700"/>
                  <a:gd name="connsiteX1" fmla="*/ 0 w 290513"/>
                  <a:gd name="connsiteY1" fmla="*/ 0 h 266700"/>
                  <a:gd name="connsiteX0" fmla="*/ 290513 w 290513"/>
                  <a:gd name="connsiteY0" fmla="*/ 266700 h 266700"/>
                  <a:gd name="connsiteX1" fmla="*/ 0 w 290513"/>
                  <a:gd name="connsiteY1" fmla="*/ 0 h 266700"/>
                </a:gdLst>
                <a:ahLst/>
                <a:cxnLst>
                  <a:cxn ang="0">
                    <a:pos x="connsiteX0" y="connsiteY0"/>
                  </a:cxn>
                  <a:cxn ang="0">
                    <a:pos x="connsiteX1" y="connsiteY1"/>
                  </a:cxn>
                </a:cxnLst>
                <a:rect l="l" t="t" r="r" b="b"/>
                <a:pathLst>
                  <a:path w="290513" h="266700">
                    <a:moveTo>
                      <a:pt x="290513" y="266700"/>
                    </a:moveTo>
                    <a:cubicBezTo>
                      <a:pt x="193675" y="177800"/>
                      <a:pt x="96838" y="141288"/>
                      <a:pt x="0" y="0"/>
                    </a:cubicBezTo>
                  </a:path>
                </a:pathLst>
              </a:custGeom>
              <a:noFill/>
              <a:ln w="38100"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91" name="Freeform 230"/>
              <p:cNvSpPr/>
              <p:nvPr/>
            </p:nvSpPr>
            <p:spPr bwMode="auto">
              <a:xfrm>
                <a:off x="5462588" y="2189243"/>
                <a:ext cx="242888" cy="149145"/>
              </a:xfrm>
              <a:custGeom>
                <a:avLst/>
                <a:gdLst>
                  <a:gd name="connsiteX0" fmla="*/ 228600 w 228600"/>
                  <a:gd name="connsiteY0" fmla="*/ 123825 h 123825"/>
                  <a:gd name="connsiteX1" fmla="*/ 228600 w 228600"/>
                  <a:gd name="connsiteY1" fmla="*/ 123825 h 123825"/>
                  <a:gd name="connsiteX2" fmla="*/ 0 w 228600"/>
                  <a:gd name="connsiteY2" fmla="*/ 0 h 123825"/>
                  <a:gd name="connsiteX0" fmla="*/ 228600 w 228600"/>
                  <a:gd name="connsiteY0" fmla="*/ 134676 h 134676"/>
                  <a:gd name="connsiteX1" fmla="*/ 228600 w 228600"/>
                  <a:gd name="connsiteY1" fmla="*/ 134676 h 134676"/>
                  <a:gd name="connsiteX2" fmla="*/ 0 w 228600"/>
                  <a:gd name="connsiteY2" fmla="*/ 10851 h 134676"/>
                  <a:gd name="connsiteX0" fmla="*/ 228600 w 228600"/>
                  <a:gd name="connsiteY0" fmla="*/ 144824 h 144824"/>
                  <a:gd name="connsiteX1" fmla="*/ 228600 w 228600"/>
                  <a:gd name="connsiteY1" fmla="*/ 144824 h 144824"/>
                  <a:gd name="connsiteX2" fmla="*/ 0 w 228600"/>
                  <a:gd name="connsiteY2" fmla="*/ 20999 h 144824"/>
                  <a:gd name="connsiteX0" fmla="*/ 228600 w 242888"/>
                  <a:gd name="connsiteY0" fmla="*/ 144382 h 149145"/>
                  <a:gd name="connsiteX1" fmla="*/ 242888 w 242888"/>
                  <a:gd name="connsiteY1" fmla="*/ 149145 h 149145"/>
                  <a:gd name="connsiteX2" fmla="*/ 0 w 242888"/>
                  <a:gd name="connsiteY2" fmla="*/ 20557 h 149145"/>
                </a:gdLst>
                <a:ahLst/>
                <a:cxnLst>
                  <a:cxn ang="0">
                    <a:pos x="connsiteX0" y="connsiteY0"/>
                  </a:cxn>
                  <a:cxn ang="0">
                    <a:pos x="connsiteX1" y="connsiteY1"/>
                  </a:cxn>
                  <a:cxn ang="0">
                    <a:pos x="connsiteX2" y="connsiteY2"/>
                  </a:cxn>
                </a:cxnLst>
                <a:rect l="l" t="t" r="r" b="b"/>
                <a:pathLst>
                  <a:path w="242888" h="149145">
                    <a:moveTo>
                      <a:pt x="228600" y="144382"/>
                    </a:moveTo>
                    <a:lnTo>
                      <a:pt x="242888" y="149145"/>
                    </a:lnTo>
                    <a:cubicBezTo>
                      <a:pt x="166688" y="107870"/>
                      <a:pt x="300037" y="-57230"/>
                      <a:pt x="0" y="20557"/>
                    </a:cubicBez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92" name="Freeform 231"/>
              <p:cNvSpPr/>
              <p:nvPr/>
            </p:nvSpPr>
            <p:spPr bwMode="auto">
              <a:xfrm>
                <a:off x="5572125" y="2986088"/>
                <a:ext cx="52388" cy="171450"/>
              </a:xfrm>
              <a:custGeom>
                <a:avLst/>
                <a:gdLst>
                  <a:gd name="connsiteX0" fmla="*/ 52388 w 52388"/>
                  <a:gd name="connsiteY0" fmla="*/ 171450 h 171450"/>
                  <a:gd name="connsiteX1" fmla="*/ 0 w 52388"/>
                  <a:gd name="connsiteY1" fmla="*/ 0 h 171450"/>
                  <a:gd name="connsiteX0" fmla="*/ 52388 w 52388"/>
                  <a:gd name="connsiteY0" fmla="*/ 171450 h 171450"/>
                  <a:gd name="connsiteX1" fmla="*/ 0 w 52388"/>
                  <a:gd name="connsiteY1" fmla="*/ 0 h 171450"/>
                </a:gdLst>
                <a:ahLst/>
                <a:cxnLst>
                  <a:cxn ang="0">
                    <a:pos x="connsiteX0" y="connsiteY0"/>
                  </a:cxn>
                  <a:cxn ang="0">
                    <a:pos x="connsiteX1" y="connsiteY1"/>
                  </a:cxn>
                </a:cxnLst>
                <a:rect l="l" t="t" r="r" b="b"/>
                <a:pathLst>
                  <a:path w="52388" h="171450">
                    <a:moveTo>
                      <a:pt x="52388" y="171450"/>
                    </a:moveTo>
                    <a:cubicBezTo>
                      <a:pt x="-3175" y="138113"/>
                      <a:pt x="17463" y="57150"/>
                      <a:pt x="0" y="0"/>
                    </a:cubicBezTo>
                  </a:path>
                </a:pathLst>
              </a:custGeom>
              <a:noFill/>
              <a:ln w="38100"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93" name="Freeform 232"/>
              <p:cNvSpPr/>
              <p:nvPr/>
            </p:nvSpPr>
            <p:spPr bwMode="auto">
              <a:xfrm>
                <a:off x="5329416" y="3057526"/>
                <a:ext cx="3476445" cy="2366332"/>
              </a:xfrm>
              <a:custGeom>
                <a:avLst/>
                <a:gdLst>
                  <a:gd name="connsiteX0" fmla="*/ 4762 w 3238500"/>
                  <a:gd name="connsiteY0" fmla="*/ 0 h 2295525"/>
                  <a:gd name="connsiteX1" fmla="*/ 4762 w 3238500"/>
                  <a:gd name="connsiteY1" fmla="*/ 176213 h 2295525"/>
                  <a:gd name="connsiteX2" fmla="*/ 414337 w 3238500"/>
                  <a:gd name="connsiteY2" fmla="*/ 1238250 h 2295525"/>
                  <a:gd name="connsiteX3" fmla="*/ 847725 w 3238500"/>
                  <a:gd name="connsiteY3" fmla="*/ 2295525 h 2295525"/>
                  <a:gd name="connsiteX4" fmla="*/ 1262062 w 3238500"/>
                  <a:gd name="connsiteY4" fmla="*/ 2138363 h 2295525"/>
                  <a:gd name="connsiteX5" fmla="*/ 3238500 w 3238500"/>
                  <a:gd name="connsiteY5" fmla="*/ 1076325 h 2295525"/>
                  <a:gd name="connsiteX6" fmla="*/ 2481262 w 3238500"/>
                  <a:gd name="connsiteY6" fmla="*/ 752475 h 2295525"/>
                  <a:gd name="connsiteX7" fmla="*/ 1643062 w 3238500"/>
                  <a:gd name="connsiteY7" fmla="*/ 914400 h 2295525"/>
                  <a:gd name="connsiteX8" fmla="*/ 1271587 w 3238500"/>
                  <a:gd name="connsiteY8" fmla="*/ 371475 h 2295525"/>
                  <a:gd name="connsiteX9" fmla="*/ 1114425 w 3238500"/>
                  <a:gd name="connsiteY9" fmla="*/ 285750 h 2295525"/>
                  <a:gd name="connsiteX10" fmla="*/ 609600 w 3238500"/>
                  <a:gd name="connsiteY10" fmla="*/ 138113 h 2295525"/>
                  <a:gd name="connsiteX11" fmla="*/ 190500 w 3238500"/>
                  <a:gd name="connsiteY11" fmla="*/ 190500 h 2295525"/>
                  <a:gd name="connsiteX12" fmla="*/ 0 w 3238500"/>
                  <a:gd name="connsiteY12" fmla="*/ 166688 h 2295525"/>
                  <a:gd name="connsiteX0" fmla="*/ 169081 w 3402819"/>
                  <a:gd name="connsiteY0" fmla="*/ 0 h 2295525"/>
                  <a:gd name="connsiteX1" fmla="*/ 169081 w 3402819"/>
                  <a:gd name="connsiteY1" fmla="*/ 176213 h 2295525"/>
                  <a:gd name="connsiteX2" fmla="*/ 578656 w 3402819"/>
                  <a:gd name="connsiteY2" fmla="*/ 1238250 h 2295525"/>
                  <a:gd name="connsiteX3" fmla="*/ 1012044 w 3402819"/>
                  <a:gd name="connsiteY3" fmla="*/ 2295525 h 2295525"/>
                  <a:gd name="connsiteX4" fmla="*/ 1426381 w 3402819"/>
                  <a:gd name="connsiteY4" fmla="*/ 2138363 h 2295525"/>
                  <a:gd name="connsiteX5" fmla="*/ 3402819 w 3402819"/>
                  <a:gd name="connsiteY5" fmla="*/ 1076325 h 2295525"/>
                  <a:gd name="connsiteX6" fmla="*/ 2645581 w 3402819"/>
                  <a:gd name="connsiteY6" fmla="*/ 752475 h 2295525"/>
                  <a:gd name="connsiteX7" fmla="*/ 1807381 w 3402819"/>
                  <a:gd name="connsiteY7" fmla="*/ 914400 h 2295525"/>
                  <a:gd name="connsiteX8" fmla="*/ 1435906 w 3402819"/>
                  <a:gd name="connsiteY8" fmla="*/ 371475 h 2295525"/>
                  <a:gd name="connsiteX9" fmla="*/ 1278744 w 3402819"/>
                  <a:gd name="connsiteY9" fmla="*/ 285750 h 2295525"/>
                  <a:gd name="connsiteX10" fmla="*/ 773919 w 3402819"/>
                  <a:gd name="connsiteY10" fmla="*/ 138113 h 2295525"/>
                  <a:gd name="connsiteX11" fmla="*/ 354819 w 3402819"/>
                  <a:gd name="connsiteY11" fmla="*/ 190500 h 2295525"/>
                  <a:gd name="connsiteX12" fmla="*/ 164319 w 3402819"/>
                  <a:gd name="connsiteY12" fmla="*/ 166688 h 2295525"/>
                  <a:gd name="connsiteX0" fmla="*/ 217432 w 3451170"/>
                  <a:gd name="connsiteY0" fmla="*/ 0 h 2295525"/>
                  <a:gd name="connsiteX1" fmla="*/ 217432 w 3451170"/>
                  <a:gd name="connsiteY1" fmla="*/ 176213 h 2295525"/>
                  <a:gd name="connsiteX2" fmla="*/ 627007 w 3451170"/>
                  <a:gd name="connsiteY2" fmla="*/ 1238250 h 2295525"/>
                  <a:gd name="connsiteX3" fmla="*/ 1060395 w 3451170"/>
                  <a:gd name="connsiteY3" fmla="*/ 2295525 h 2295525"/>
                  <a:gd name="connsiteX4" fmla="*/ 1474732 w 3451170"/>
                  <a:gd name="connsiteY4" fmla="*/ 2138363 h 2295525"/>
                  <a:gd name="connsiteX5" fmla="*/ 3451170 w 3451170"/>
                  <a:gd name="connsiteY5" fmla="*/ 1076325 h 2295525"/>
                  <a:gd name="connsiteX6" fmla="*/ 2693932 w 3451170"/>
                  <a:gd name="connsiteY6" fmla="*/ 752475 h 2295525"/>
                  <a:gd name="connsiteX7" fmla="*/ 1855732 w 3451170"/>
                  <a:gd name="connsiteY7" fmla="*/ 914400 h 2295525"/>
                  <a:gd name="connsiteX8" fmla="*/ 1484257 w 3451170"/>
                  <a:gd name="connsiteY8" fmla="*/ 371475 h 2295525"/>
                  <a:gd name="connsiteX9" fmla="*/ 1327095 w 3451170"/>
                  <a:gd name="connsiteY9" fmla="*/ 285750 h 2295525"/>
                  <a:gd name="connsiteX10" fmla="*/ 822270 w 3451170"/>
                  <a:gd name="connsiteY10" fmla="*/ 138113 h 2295525"/>
                  <a:gd name="connsiteX11" fmla="*/ 403170 w 3451170"/>
                  <a:gd name="connsiteY11" fmla="*/ 190500 h 2295525"/>
                  <a:gd name="connsiteX12" fmla="*/ 212670 w 3451170"/>
                  <a:gd name="connsiteY12" fmla="*/ 166688 h 2295525"/>
                  <a:gd name="connsiteX0" fmla="*/ 217432 w 3451170"/>
                  <a:gd name="connsiteY0" fmla="*/ 0 h 2295525"/>
                  <a:gd name="connsiteX1" fmla="*/ 217432 w 3451170"/>
                  <a:gd name="connsiteY1" fmla="*/ 176213 h 2295525"/>
                  <a:gd name="connsiteX2" fmla="*/ 627007 w 3451170"/>
                  <a:gd name="connsiteY2" fmla="*/ 1238250 h 2295525"/>
                  <a:gd name="connsiteX3" fmla="*/ 1060395 w 3451170"/>
                  <a:gd name="connsiteY3" fmla="*/ 2295525 h 2295525"/>
                  <a:gd name="connsiteX4" fmla="*/ 1474732 w 3451170"/>
                  <a:gd name="connsiteY4" fmla="*/ 2138363 h 2295525"/>
                  <a:gd name="connsiteX5" fmla="*/ 3451170 w 3451170"/>
                  <a:gd name="connsiteY5" fmla="*/ 1076325 h 2295525"/>
                  <a:gd name="connsiteX6" fmla="*/ 2693932 w 3451170"/>
                  <a:gd name="connsiteY6" fmla="*/ 752475 h 2295525"/>
                  <a:gd name="connsiteX7" fmla="*/ 1855732 w 3451170"/>
                  <a:gd name="connsiteY7" fmla="*/ 914400 h 2295525"/>
                  <a:gd name="connsiteX8" fmla="*/ 1484257 w 3451170"/>
                  <a:gd name="connsiteY8" fmla="*/ 371475 h 2295525"/>
                  <a:gd name="connsiteX9" fmla="*/ 1327095 w 3451170"/>
                  <a:gd name="connsiteY9" fmla="*/ 285750 h 2295525"/>
                  <a:gd name="connsiteX10" fmla="*/ 822270 w 3451170"/>
                  <a:gd name="connsiteY10" fmla="*/ 138113 h 2295525"/>
                  <a:gd name="connsiteX11" fmla="*/ 403170 w 3451170"/>
                  <a:gd name="connsiteY11" fmla="*/ 190500 h 2295525"/>
                  <a:gd name="connsiteX12" fmla="*/ 274583 w 3451170"/>
                  <a:gd name="connsiteY12" fmla="*/ 152401 h 2295525"/>
                  <a:gd name="connsiteX0" fmla="*/ 242707 w 3476445"/>
                  <a:gd name="connsiteY0" fmla="*/ 0 h 2295525"/>
                  <a:gd name="connsiteX1" fmla="*/ 242707 w 3476445"/>
                  <a:gd name="connsiteY1" fmla="*/ 176213 h 2295525"/>
                  <a:gd name="connsiteX2" fmla="*/ 652282 w 3476445"/>
                  <a:gd name="connsiteY2" fmla="*/ 1238250 h 2295525"/>
                  <a:gd name="connsiteX3" fmla="*/ 1085670 w 3476445"/>
                  <a:gd name="connsiteY3" fmla="*/ 2295525 h 2295525"/>
                  <a:gd name="connsiteX4" fmla="*/ 1500007 w 3476445"/>
                  <a:gd name="connsiteY4" fmla="*/ 2138363 h 2295525"/>
                  <a:gd name="connsiteX5" fmla="*/ 3476445 w 3476445"/>
                  <a:gd name="connsiteY5" fmla="*/ 1076325 h 2295525"/>
                  <a:gd name="connsiteX6" fmla="*/ 2719207 w 3476445"/>
                  <a:gd name="connsiteY6" fmla="*/ 752475 h 2295525"/>
                  <a:gd name="connsiteX7" fmla="*/ 1881007 w 3476445"/>
                  <a:gd name="connsiteY7" fmla="*/ 914400 h 2295525"/>
                  <a:gd name="connsiteX8" fmla="*/ 1509532 w 3476445"/>
                  <a:gd name="connsiteY8" fmla="*/ 371475 h 2295525"/>
                  <a:gd name="connsiteX9" fmla="*/ 1352370 w 3476445"/>
                  <a:gd name="connsiteY9" fmla="*/ 285750 h 2295525"/>
                  <a:gd name="connsiteX10" fmla="*/ 847545 w 3476445"/>
                  <a:gd name="connsiteY10" fmla="*/ 138113 h 2295525"/>
                  <a:gd name="connsiteX11" fmla="*/ 428445 w 3476445"/>
                  <a:gd name="connsiteY11" fmla="*/ 190500 h 2295525"/>
                  <a:gd name="connsiteX12" fmla="*/ 299858 w 3476445"/>
                  <a:gd name="connsiteY12" fmla="*/ 152401 h 2295525"/>
                  <a:gd name="connsiteX0" fmla="*/ 242707 w 3476445"/>
                  <a:gd name="connsiteY0" fmla="*/ 0 h 2295525"/>
                  <a:gd name="connsiteX1" fmla="*/ 242707 w 3476445"/>
                  <a:gd name="connsiteY1" fmla="*/ 176213 h 2295525"/>
                  <a:gd name="connsiteX2" fmla="*/ 652282 w 3476445"/>
                  <a:gd name="connsiteY2" fmla="*/ 1238250 h 2295525"/>
                  <a:gd name="connsiteX3" fmla="*/ 1085670 w 3476445"/>
                  <a:gd name="connsiteY3" fmla="*/ 2295525 h 2295525"/>
                  <a:gd name="connsiteX4" fmla="*/ 1500007 w 3476445"/>
                  <a:gd name="connsiteY4" fmla="*/ 2138363 h 2295525"/>
                  <a:gd name="connsiteX5" fmla="*/ 3476445 w 3476445"/>
                  <a:gd name="connsiteY5" fmla="*/ 1076325 h 2295525"/>
                  <a:gd name="connsiteX6" fmla="*/ 2719207 w 3476445"/>
                  <a:gd name="connsiteY6" fmla="*/ 752475 h 2295525"/>
                  <a:gd name="connsiteX7" fmla="*/ 1881007 w 3476445"/>
                  <a:gd name="connsiteY7" fmla="*/ 914400 h 2295525"/>
                  <a:gd name="connsiteX8" fmla="*/ 1509532 w 3476445"/>
                  <a:gd name="connsiteY8" fmla="*/ 371475 h 2295525"/>
                  <a:gd name="connsiteX9" fmla="*/ 1352370 w 3476445"/>
                  <a:gd name="connsiteY9" fmla="*/ 285750 h 2295525"/>
                  <a:gd name="connsiteX10" fmla="*/ 847545 w 3476445"/>
                  <a:gd name="connsiteY10" fmla="*/ 138113 h 2295525"/>
                  <a:gd name="connsiteX11" fmla="*/ 428445 w 3476445"/>
                  <a:gd name="connsiteY11" fmla="*/ 190500 h 2295525"/>
                  <a:gd name="connsiteX12" fmla="*/ 299858 w 3476445"/>
                  <a:gd name="connsiteY12" fmla="*/ 152401 h 2295525"/>
                  <a:gd name="connsiteX0" fmla="*/ 242707 w 3476445"/>
                  <a:gd name="connsiteY0" fmla="*/ 0 h 2297722"/>
                  <a:gd name="connsiteX1" fmla="*/ 242707 w 3476445"/>
                  <a:gd name="connsiteY1" fmla="*/ 176213 h 2297722"/>
                  <a:gd name="connsiteX2" fmla="*/ 652282 w 3476445"/>
                  <a:gd name="connsiteY2" fmla="*/ 1238250 h 2297722"/>
                  <a:gd name="connsiteX3" fmla="*/ 1085670 w 3476445"/>
                  <a:gd name="connsiteY3" fmla="*/ 2295525 h 2297722"/>
                  <a:gd name="connsiteX4" fmla="*/ 1500007 w 3476445"/>
                  <a:gd name="connsiteY4" fmla="*/ 2138363 h 2297722"/>
                  <a:gd name="connsiteX5" fmla="*/ 3476445 w 3476445"/>
                  <a:gd name="connsiteY5" fmla="*/ 1076325 h 2297722"/>
                  <a:gd name="connsiteX6" fmla="*/ 2719207 w 3476445"/>
                  <a:gd name="connsiteY6" fmla="*/ 752475 h 2297722"/>
                  <a:gd name="connsiteX7" fmla="*/ 1881007 w 3476445"/>
                  <a:gd name="connsiteY7" fmla="*/ 914400 h 2297722"/>
                  <a:gd name="connsiteX8" fmla="*/ 1509532 w 3476445"/>
                  <a:gd name="connsiteY8" fmla="*/ 371475 h 2297722"/>
                  <a:gd name="connsiteX9" fmla="*/ 1352370 w 3476445"/>
                  <a:gd name="connsiteY9" fmla="*/ 285750 h 2297722"/>
                  <a:gd name="connsiteX10" fmla="*/ 847545 w 3476445"/>
                  <a:gd name="connsiteY10" fmla="*/ 138113 h 2297722"/>
                  <a:gd name="connsiteX11" fmla="*/ 428445 w 3476445"/>
                  <a:gd name="connsiteY11" fmla="*/ 190500 h 2297722"/>
                  <a:gd name="connsiteX12" fmla="*/ 299858 w 3476445"/>
                  <a:gd name="connsiteY12" fmla="*/ 152401 h 2297722"/>
                  <a:gd name="connsiteX0" fmla="*/ 242707 w 3476445"/>
                  <a:gd name="connsiteY0" fmla="*/ 0 h 2297970"/>
                  <a:gd name="connsiteX1" fmla="*/ 242707 w 3476445"/>
                  <a:gd name="connsiteY1" fmla="*/ 176213 h 2297970"/>
                  <a:gd name="connsiteX2" fmla="*/ 652282 w 3476445"/>
                  <a:gd name="connsiteY2" fmla="*/ 1238250 h 2297970"/>
                  <a:gd name="connsiteX3" fmla="*/ 1085670 w 3476445"/>
                  <a:gd name="connsiteY3" fmla="*/ 2295525 h 2297970"/>
                  <a:gd name="connsiteX4" fmla="*/ 1500007 w 3476445"/>
                  <a:gd name="connsiteY4" fmla="*/ 2138363 h 2297970"/>
                  <a:gd name="connsiteX5" fmla="*/ 3476445 w 3476445"/>
                  <a:gd name="connsiteY5" fmla="*/ 1076325 h 2297970"/>
                  <a:gd name="connsiteX6" fmla="*/ 2719207 w 3476445"/>
                  <a:gd name="connsiteY6" fmla="*/ 752475 h 2297970"/>
                  <a:gd name="connsiteX7" fmla="*/ 1881007 w 3476445"/>
                  <a:gd name="connsiteY7" fmla="*/ 914400 h 2297970"/>
                  <a:gd name="connsiteX8" fmla="*/ 1509532 w 3476445"/>
                  <a:gd name="connsiteY8" fmla="*/ 371475 h 2297970"/>
                  <a:gd name="connsiteX9" fmla="*/ 1352370 w 3476445"/>
                  <a:gd name="connsiteY9" fmla="*/ 285750 h 2297970"/>
                  <a:gd name="connsiteX10" fmla="*/ 847545 w 3476445"/>
                  <a:gd name="connsiteY10" fmla="*/ 138113 h 2297970"/>
                  <a:gd name="connsiteX11" fmla="*/ 428445 w 3476445"/>
                  <a:gd name="connsiteY11" fmla="*/ 190500 h 2297970"/>
                  <a:gd name="connsiteX12" fmla="*/ 299858 w 3476445"/>
                  <a:gd name="connsiteY12" fmla="*/ 152401 h 2297970"/>
                  <a:gd name="connsiteX0" fmla="*/ 242707 w 3476445"/>
                  <a:gd name="connsiteY0" fmla="*/ 0 h 2295525"/>
                  <a:gd name="connsiteX1" fmla="*/ 242707 w 3476445"/>
                  <a:gd name="connsiteY1" fmla="*/ 176213 h 2295525"/>
                  <a:gd name="connsiteX2" fmla="*/ 652282 w 3476445"/>
                  <a:gd name="connsiteY2" fmla="*/ 1238250 h 2295525"/>
                  <a:gd name="connsiteX3" fmla="*/ 1085670 w 3476445"/>
                  <a:gd name="connsiteY3" fmla="*/ 2295525 h 2295525"/>
                  <a:gd name="connsiteX4" fmla="*/ 1500007 w 3476445"/>
                  <a:gd name="connsiteY4" fmla="*/ 2138363 h 2295525"/>
                  <a:gd name="connsiteX5" fmla="*/ 3476445 w 3476445"/>
                  <a:gd name="connsiteY5" fmla="*/ 1076325 h 2295525"/>
                  <a:gd name="connsiteX6" fmla="*/ 2719207 w 3476445"/>
                  <a:gd name="connsiteY6" fmla="*/ 752475 h 2295525"/>
                  <a:gd name="connsiteX7" fmla="*/ 1881007 w 3476445"/>
                  <a:gd name="connsiteY7" fmla="*/ 914400 h 2295525"/>
                  <a:gd name="connsiteX8" fmla="*/ 1509532 w 3476445"/>
                  <a:gd name="connsiteY8" fmla="*/ 371475 h 2295525"/>
                  <a:gd name="connsiteX9" fmla="*/ 1352370 w 3476445"/>
                  <a:gd name="connsiteY9" fmla="*/ 285750 h 2295525"/>
                  <a:gd name="connsiteX10" fmla="*/ 847545 w 3476445"/>
                  <a:gd name="connsiteY10" fmla="*/ 138113 h 2295525"/>
                  <a:gd name="connsiteX11" fmla="*/ 428445 w 3476445"/>
                  <a:gd name="connsiteY11" fmla="*/ 190500 h 2295525"/>
                  <a:gd name="connsiteX12" fmla="*/ 299858 w 3476445"/>
                  <a:gd name="connsiteY12" fmla="*/ 152401 h 2295525"/>
                  <a:gd name="connsiteX0" fmla="*/ 242707 w 3476445"/>
                  <a:gd name="connsiteY0" fmla="*/ 0 h 2347057"/>
                  <a:gd name="connsiteX1" fmla="*/ 242707 w 3476445"/>
                  <a:gd name="connsiteY1" fmla="*/ 176213 h 2347057"/>
                  <a:gd name="connsiteX2" fmla="*/ 652282 w 3476445"/>
                  <a:gd name="connsiteY2" fmla="*/ 1238250 h 2347057"/>
                  <a:gd name="connsiteX3" fmla="*/ 1085670 w 3476445"/>
                  <a:gd name="connsiteY3" fmla="*/ 2295525 h 2347057"/>
                  <a:gd name="connsiteX4" fmla="*/ 1500007 w 3476445"/>
                  <a:gd name="connsiteY4" fmla="*/ 2138363 h 2347057"/>
                  <a:gd name="connsiteX5" fmla="*/ 3476445 w 3476445"/>
                  <a:gd name="connsiteY5" fmla="*/ 1076325 h 2347057"/>
                  <a:gd name="connsiteX6" fmla="*/ 2719207 w 3476445"/>
                  <a:gd name="connsiteY6" fmla="*/ 752475 h 2347057"/>
                  <a:gd name="connsiteX7" fmla="*/ 1881007 w 3476445"/>
                  <a:gd name="connsiteY7" fmla="*/ 914400 h 2347057"/>
                  <a:gd name="connsiteX8" fmla="*/ 1509532 w 3476445"/>
                  <a:gd name="connsiteY8" fmla="*/ 371475 h 2347057"/>
                  <a:gd name="connsiteX9" fmla="*/ 1352370 w 3476445"/>
                  <a:gd name="connsiteY9" fmla="*/ 285750 h 2347057"/>
                  <a:gd name="connsiteX10" fmla="*/ 847545 w 3476445"/>
                  <a:gd name="connsiteY10" fmla="*/ 138113 h 2347057"/>
                  <a:gd name="connsiteX11" fmla="*/ 428445 w 3476445"/>
                  <a:gd name="connsiteY11" fmla="*/ 190500 h 2347057"/>
                  <a:gd name="connsiteX12" fmla="*/ 299858 w 3476445"/>
                  <a:gd name="connsiteY12" fmla="*/ 152401 h 2347057"/>
                  <a:gd name="connsiteX0" fmla="*/ 242707 w 3476445"/>
                  <a:gd name="connsiteY0" fmla="*/ 0 h 2366332"/>
                  <a:gd name="connsiteX1" fmla="*/ 242707 w 3476445"/>
                  <a:gd name="connsiteY1" fmla="*/ 176213 h 2366332"/>
                  <a:gd name="connsiteX2" fmla="*/ 652282 w 3476445"/>
                  <a:gd name="connsiteY2" fmla="*/ 1238250 h 2366332"/>
                  <a:gd name="connsiteX3" fmla="*/ 1085670 w 3476445"/>
                  <a:gd name="connsiteY3" fmla="*/ 2295525 h 2366332"/>
                  <a:gd name="connsiteX4" fmla="*/ 1500007 w 3476445"/>
                  <a:gd name="connsiteY4" fmla="*/ 2138363 h 2366332"/>
                  <a:gd name="connsiteX5" fmla="*/ 3476445 w 3476445"/>
                  <a:gd name="connsiteY5" fmla="*/ 1076325 h 2366332"/>
                  <a:gd name="connsiteX6" fmla="*/ 2719207 w 3476445"/>
                  <a:gd name="connsiteY6" fmla="*/ 752475 h 2366332"/>
                  <a:gd name="connsiteX7" fmla="*/ 1881007 w 3476445"/>
                  <a:gd name="connsiteY7" fmla="*/ 914400 h 2366332"/>
                  <a:gd name="connsiteX8" fmla="*/ 1509532 w 3476445"/>
                  <a:gd name="connsiteY8" fmla="*/ 371475 h 2366332"/>
                  <a:gd name="connsiteX9" fmla="*/ 1352370 w 3476445"/>
                  <a:gd name="connsiteY9" fmla="*/ 285750 h 2366332"/>
                  <a:gd name="connsiteX10" fmla="*/ 847545 w 3476445"/>
                  <a:gd name="connsiteY10" fmla="*/ 138113 h 2366332"/>
                  <a:gd name="connsiteX11" fmla="*/ 428445 w 3476445"/>
                  <a:gd name="connsiteY11" fmla="*/ 190500 h 2366332"/>
                  <a:gd name="connsiteX12" fmla="*/ 299858 w 3476445"/>
                  <a:gd name="connsiteY12" fmla="*/ 152401 h 2366332"/>
                  <a:gd name="connsiteX0" fmla="*/ 242707 w 3476445"/>
                  <a:gd name="connsiteY0" fmla="*/ 0 h 2366332"/>
                  <a:gd name="connsiteX1" fmla="*/ 242707 w 3476445"/>
                  <a:gd name="connsiteY1" fmla="*/ 176213 h 2366332"/>
                  <a:gd name="connsiteX2" fmla="*/ 652282 w 3476445"/>
                  <a:gd name="connsiteY2" fmla="*/ 1238250 h 2366332"/>
                  <a:gd name="connsiteX3" fmla="*/ 1085670 w 3476445"/>
                  <a:gd name="connsiteY3" fmla="*/ 2295525 h 2366332"/>
                  <a:gd name="connsiteX4" fmla="*/ 1500007 w 3476445"/>
                  <a:gd name="connsiteY4" fmla="*/ 2138363 h 2366332"/>
                  <a:gd name="connsiteX5" fmla="*/ 3476445 w 3476445"/>
                  <a:gd name="connsiteY5" fmla="*/ 1076325 h 2366332"/>
                  <a:gd name="connsiteX6" fmla="*/ 2719207 w 3476445"/>
                  <a:gd name="connsiteY6" fmla="*/ 752475 h 2366332"/>
                  <a:gd name="connsiteX7" fmla="*/ 1881007 w 3476445"/>
                  <a:gd name="connsiteY7" fmla="*/ 914400 h 2366332"/>
                  <a:gd name="connsiteX8" fmla="*/ 1509532 w 3476445"/>
                  <a:gd name="connsiteY8" fmla="*/ 371475 h 2366332"/>
                  <a:gd name="connsiteX9" fmla="*/ 1352370 w 3476445"/>
                  <a:gd name="connsiteY9" fmla="*/ 285750 h 2366332"/>
                  <a:gd name="connsiteX10" fmla="*/ 847545 w 3476445"/>
                  <a:gd name="connsiteY10" fmla="*/ 138113 h 2366332"/>
                  <a:gd name="connsiteX11" fmla="*/ 428445 w 3476445"/>
                  <a:gd name="connsiteY11" fmla="*/ 190500 h 2366332"/>
                  <a:gd name="connsiteX12" fmla="*/ 299858 w 3476445"/>
                  <a:gd name="connsiteY12" fmla="*/ 152401 h 2366332"/>
                  <a:gd name="connsiteX0" fmla="*/ 242707 w 3476445"/>
                  <a:gd name="connsiteY0" fmla="*/ 0 h 2366332"/>
                  <a:gd name="connsiteX1" fmla="*/ 242707 w 3476445"/>
                  <a:gd name="connsiteY1" fmla="*/ 176213 h 2366332"/>
                  <a:gd name="connsiteX2" fmla="*/ 652282 w 3476445"/>
                  <a:gd name="connsiteY2" fmla="*/ 1238250 h 2366332"/>
                  <a:gd name="connsiteX3" fmla="*/ 1085670 w 3476445"/>
                  <a:gd name="connsiteY3" fmla="*/ 2295525 h 2366332"/>
                  <a:gd name="connsiteX4" fmla="*/ 1500007 w 3476445"/>
                  <a:gd name="connsiteY4" fmla="*/ 2138363 h 2366332"/>
                  <a:gd name="connsiteX5" fmla="*/ 3476445 w 3476445"/>
                  <a:gd name="connsiteY5" fmla="*/ 1076325 h 2366332"/>
                  <a:gd name="connsiteX6" fmla="*/ 2719207 w 3476445"/>
                  <a:gd name="connsiteY6" fmla="*/ 752475 h 2366332"/>
                  <a:gd name="connsiteX7" fmla="*/ 1881007 w 3476445"/>
                  <a:gd name="connsiteY7" fmla="*/ 914400 h 2366332"/>
                  <a:gd name="connsiteX8" fmla="*/ 1509532 w 3476445"/>
                  <a:gd name="connsiteY8" fmla="*/ 371475 h 2366332"/>
                  <a:gd name="connsiteX9" fmla="*/ 1352370 w 3476445"/>
                  <a:gd name="connsiteY9" fmla="*/ 285750 h 2366332"/>
                  <a:gd name="connsiteX10" fmla="*/ 847545 w 3476445"/>
                  <a:gd name="connsiteY10" fmla="*/ 138113 h 2366332"/>
                  <a:gd name="connsiteX11" fmla="*/ 428445 w 3476445"/>
                  <a:gd name="connsiteY11" fmla="*/ 190500 h 2366332"/>
                  <a:gd name="connsiteX12" fmla="*/ 299858 w 3476445"/>
                  <a:gd name="connsiteY12" fmla="*/ 152401 h 2366332"/>
                  <a:gd name="connsiteX0" fmla="*/ 242707 w 3476445"/>
                  <a:gd name="connsiteY0" fmla="*/ 0 h 2366332"/>
                  <a:gd name="connsiteX1" fmla="*/ 242707 w 3476445"/>
                  <a:gd name="connsiteY1" fmla="*/ 176213 h 2366332"/>
                  <a:gd name="connsiteX2" fmla="*/ 652282 w 3476445"/>
                  <a:gd name="connsiteY2" fmla="*/ 1238250 h 2366332"/>
                  <a:gd name="connsiteX3" fmla="*/ 1085670 w 3476445"/>
                  <a:gd name="connsiteY3" fmla="*/ 2295525 h 2366332"/>
                  <a:gd name="connsiteX4" fmla="*/ 1500007 w 3476445"/>
                  <a:gd name="connsiteY4" fmla="*/ 2138363 h 2366332"/>
                  <a:gd name="connsiteX5" fmla="*/ 3476445 w 3476445"/>
                  <a:gd name="connsiteY5" fmla="*/ 1076325 h 2366332"/>
                  <a:gd name="connsiteX6" fmla="*/ 2719207 w 3476445"/>
                  <a:gd name="connsiteY6" fmla="*/ 752475 h 2366332"/>
                  <a:gd name="connsiteX7" fmla="*/ 1881007 w 3476445"/>
                  <a:gd name="connsiteY7" fmla="*/ 914400 h 2366332"/>
                  <a:gd name="connsiteX8" fmla="*/ 1509532 w 3476445"/>
                  <a:gd name="connsiteY8" fmla="*/ 371475 h 2366332"/>
                  <a:gd name="connsiteX9" fmla="*/ 1352370 w 3476445"/>
                  <a:gd name="connsiteY9" fmla="*/ 285750 h 2366332"/>
                  <a:gd name="connsiteX10" fmla="*/ 847545 w 3476445"/>
                  <a:gd name="connsiteY10" fmla="*/ 138113 h 2366332"/>
                  <a:gd name="connsiteX11" fmla="*/ 428445 w 3476445"/>
                  <a:gd name="connsiteY11" fmla="*/ 190500 h 2366332"/>
                  <a:gd name="connsiteX12" fmla="*/ 299858 w 3476445"/>
                  <a:gd name="connsiteY12" fmla="*/ 152401 h 2366332"/>
                  <a:gd name="connsiteX0" fmla="*/ 242707 w 3476445"/>
                  <a:gd name="connsiteY0" fmla="*/ 0 h 2366332"/>
                  <a:gd name="connsiteX1" fmla="*/ 242707 w 3476445"/>
                  <a:gd name="connsiteY1" fmla="*/ 176213 h 2366332"/>
                  <a:gd name="connsiteX2" fmla="*/ 652282 w 3476445"/>
                  <a:gd name="connsiteY2" fmla="*/ 1238250 h 2366332"/>
                  <a:gd name="connsiteX3" fmla="*/ 1085670 w 3476445"/>
                  <a:gd name="connsiteY3" fmla="*/ 2295525 h 2366332"/>
                  <a:gd name="connsiteX4" fmla="*/ 1500007 w 3476445"/>
                  <a:gd name="connsiteY4" fmla="*/ 2138363 h 2366332"/>
                  <a:gd name="connsiteX5" fmla="*/ 3476445 w 3476445"/>
                  <a:gd name="connsiteY5" fmla="*/ 1076325 h 2366332"/>
                  <a:gd name="connsiteX6" fmla="*/ 2719207 w 3476445"/>
                  <a:gd name="connsiteY6" fmla="*/ 752475 h 2366332"/>
                  <a:gd name="connsiteX7" fmla="*/ 1881007 w 3476445"/>
                  <a:gd name="connsiteY7" fmla="*/ 914400 h 2366332"/>
                  <a:gd name="connsiteX8" fmla="*/ 1509532 w 3476445"/>
                  <a:gd name="connsiteY8" fmla="*/ 371475 h 2366332"/>
                  <a:gd name="connsiteX9" fmla="*/ 1352370 w 3476445"/>
                  <a:gd name="connsiteY9" fmla="*/ 285750 h 2366332"/>
                  <a:gd name="connsiteX10" fmla="*/ 847545 w 3476445"/>
                  <a:gd name="connsiteY10" fmla="*/ 138113 h 2366332"/>
                  <a:gd name="connsiteX11" fmla="*/ 428445 w 3476445"/>
                  <a:gd name="connsiteY11" fmla="*/ 190500 h 2366332"/>
                  <a:gd name="connsiteX12" fmla="*/ 299858 w 3476445"/>
                  <a:gd name="connsiteY12" fmla="*/ 152401 h 2366332"/>
                  <a:gd name="connsiteX0" fmla="*/ 242707 w 3476445"/>
                  <a:gd name="connsiteY0" fmla="*/ 0 h 2366332"/>
                  <a:gd name="connsiteX1" fmla="*/ 242707 w 3476445"/>
                  <a:gd name="connsiteY1" fmla="*/ 176213 h 2366332"/>
                  <a:gd name="connsiteX2" fmla="*/ 652282 w 3476445"/>
                  <a:gd name="connsiteY2" fmla="*/ 1238250 h 2366332"/>
                  <a:gd name="connsiteX3" fmla="*/ 1085670 w 3476445"/>
                  <a:gd name="connsiteY3" fmla="*/ 2295525 h 2366332"/>
                  <a:gd name="connsiteX4" fmla="*/ 1500007 w 3476445"/>
                  <a:gd name="connsiteY4" fmla="*/ 2138363 h 2366332"/>
                  <a:gd name="connsiteX5" fmla="*/ 3476445 w 3476445"/>
                  <a:gd name="connsiteY5" fmla="*/ 1076325 h 2366332"/>
                  <a:gd name="connsiteX6" fmla="*/ 2719207 w 3476445"/>
                  <a:gd name="connsiteY6" fmla="*/ 752475 h 2366332"/>
                  <a:gd name="connsiteX7" fmla="*/ 1881007 w 3476445"/>
                  <a:gd name="connsiteY7" fmla="*/ 914400 h 2366332"/>
                  <a:gd name="connsiteX8" fmla="*/ 1509532 w 3476445"/>
                  <a:gd name="connsiteY8" fmla="*/ 371475 h 2366332"/>
                  <a:gd name="connsiteX9" fmla="*/ 1352370 w 3476445"/>
                  <a:gd name="connsiteY9" fmla="*/ 285750 h 2366332"/>
                  <a:gd name="connsiteX10" fmla="*/ 847545 w 3476445"/>
                  <a:gd name="connsiteY10" fmla="*/ 138113 h 2366332"/>
                  <a:gd name="connsiteX11" fmla="*/ 428445 w 3476445"/>
                  <a:gd name="connsiteY11" fmla="*/ 190500 h 2366332"/>
                  <a:gd name="connsiteX12" fmla="*/ 299858 w 3476445"/>
                  <a:gd name="connsiteY12" fmla="*/ 152401 h 2366332"/>
                  <a:gd name="connsiteX0" fmla="*/ 242707 w 3476445"/>
                  <a:gd name="connsiteY0" fmla="*/ 0 h 2366332"/>
                  <a:gd name="connsiteX1" fmla="*/ 242707 w 3476445"/>
                  <a:gd name="connsiteY1" fmla="*/ 176213 h 2366332"/>
                  <a:gd name="connsiteX2" fmla="*/ 652282 w 3476445"/>
                  <a:gd name="connsiteY2" fmla="*/ 1238250 h 2366332"/>
                  <a:gd name="connsiteX3" fmla="*/ 1085670 w 3476445"/>
                  <a:gd name="connsiteY3" fmla="*/ 2295525 h 2366332"/>
                  <a:gd name="connsiteX4" fmla="*/ 1500007 w 3476445"/>
                  <a:gd name="connsiteY4" fmla="*/ 2138363 h 2366332"/>
                  <a:gd name="connsiteX5" fmla="*/ 3476445 w 3476445"/>
                  <a:gd name="connsiteY5" fmla="*/ 1076325 h 2366332"/>
                  <a:gd name="connsiteX6" fmla="*/ 2719207 w 3476445"/>
                  <a:gd name="connsiteY6" fmla="*/ 752475 h 2366332"/>
                  <a:gd name="connsiteX7" fmla="*/ 1881007 w 3476445"/>
                  <a:gd name="connsiteY7" fmla="*/ 914400 h 2366332"/>
                  <a:gd name="connsiteX8" fmla="*/ 1509532 w 3476445"/>
                  <a:gd name="connsiteY8" fmla="*/ 371475 h 2366332"/>
                  <a:gd name="connsiteX9" fmla="*/ 1352370 w 3476445"/>
                  <a:gd name="connsiteY9" fmla="*/ 285750 h 2366332"/>
                  <a:gd name="connsiteX10" fmla="*/ 847545 w 3476445"/>
                  <a:gd name="connsiteY10" fmla="*/ 138113 h 2366332"/>
                  <a:gd name="connsiteX11" fmla="*/ 428445 w 3476445"/>
                  <a:gd name="connsiteY11" fmla="*/ 190500 h 2366332"/>
                  <a:gd name="connsiteX12" fmla="*/ 299858 w 3476445"/>
                  <a:gd name="connsiteY12" fmla="*/ 152401 h 2366332"/>
                  <a:gd name="connsiteX0" fmla="*/ 242707 w 3476445"/>
                  <a:gd name="connsiteY0" fmla="*/ 0 h 2366332"/>
                  <a:gd name="connsiteX1" fmla="*/ 242707 w 3476445"/>
                  <a:gd name="connsiteY1" fmla="*/ 176213 h 2366332"/>
                  <a:gd name="connsiteX2" fmla="*/ 652282 w 3476445"/>
                  <a:gd name="connsiteY2" fmla="*/ 1238250 h 2366332"/>
                  <a:gd name="connsiteX3" fmla="*/ 1085670 w 3476445"/>
                  <a:gd name="connsiteY3" fmla="*/ 2295525 h 2366332"/>
                  <a:gd name="connsiteX4" fmla="*/ 1500007 w 3476445"/>
                  <a:gd name="connsiteY4" fmla="*/ 2138363 h 2366332"/>
                  <a:gd name="connsiteX5" fmla="*/ 3476445 w 3476445"/>
                  <a:gd name="connsiteY5" fmla="*/ 1076325 h 2366332"/>
                  <a:gd name="connsiteX6" fmla="*/ 2719207 w 3476445"/>
                  <a:gd name="connsiteY6" fmla="*/ 752475 h 2366332"/>
                  <a:gd name="connsiteX7" fmla="*/ 1881007 w 3476445"/>
                  <a:gd name="connsiteY7" fmla="*/ 914400 h 2366332"/>
                  <a:gd name="connsiteX8" fmla="*/ 1509532 w 3476445"/>
                  <a:gd name="connsiteY8" fmla="*/ 371475 h 2366332"/>
                  <a:gd name="connsiteX9" fmla="*/ 1352370 w 3476445"/>
                  <a:gd name="connsiteY9" fmla="*/ 285750 h 2366332"/>
                  <a:gd name="connsiteX10" fmla="*/ 847545 w 3476445"/>
                  <a:gd name="connsiteY10" fmla="*/ 138113 h 2366332"/>
                  <a:gd name="connsiteX11" fmla="*/ 428445 w 3476445"/>
                  <a:gd name="connsiteY11" fmla="*/ 190500 h 2366332"/>
                  <a:gd name="connsiteX12" fmla="*/ 299858 w 3476445"/>
                  <a:gd name="connsiteY12" fmla="*/ 152401 h 2366332"/>
                  <a:gd name="connsiteX0" fmla="*/ 242707 w 3476445"/>
                  <a:gd name="connsiteY0" fmla="*/ 0 h 2366332"/>
                  <a:gd name="connsiteX1" fmla="*/ 242707 w 3476445"/>
                  <a:gd name="connsiteY1" fmla="*/ 176213 h 2366332"/>
                  <a:gd name="connsiteX2" fmla="*/ 652282 w 3476445"/>
                  <a:gd name="connsiteY2" fmla="*/ 1238250 h 2366332"/>
                  <a:gd name="connsiteX3" fmla="*/ 1085670 w 3476445"/>
                  <a:gd name="connsiteY3" fmla="*/ 2295525 h 2366332"/>
                  <a:gd name="connsiteX4" fmla="*/ 1500007 w 3476445"/>
                  <a:gd name="connsiteY4" fmla="*/ 2138363 h 2366332"/>
                  <a:gd name="connsiteX5" fmla="*/ 3476445 w 3476445"/>
                  <a:gd name="connsiteY5" fmla="*/ 1076325 h 2366332"/>
                  <a:gd name="connsiteX6" fmla="*/ 2719207 w 3476445"/>
                  <a:gd name="connsiteY6" fmla="*/ 752475 h 2366332"/>
                  <a:gd name="connsiteX7" fmla="*/ 1881007 w 3476445"/>
                  <a:gd name="connsiteY7" fmla="*/ 914400 h 2366332"/>
                  <a:gd name="connsiteX8" fmla="*/ 1509532 w 3476445"/>
                  <a:gd name="connsiteY8" fmla="*/ 371475 h 2366332"/>
                  <a:gd name="connsiteX9" fmla="*/ 1352370 w 3476445"/>
                  <a:gd name="connsiteY9" fmla="*/ 285750 h 2366332"/>
                  <a:gd name="connsiteX10" fmla="*/ 847545 w 3476445"/>
                  <a:gd name="connsiteY10" fmla="*/ 138113 h 2366332"/>
                  <a:gd name="connsiteX11" fmla="*/ 428445 w 3476445"/>
                  <a:gd name="connsiteY11" fmla="*/ 190500 h 2366332"/>
                  <a:gd name="connsiteX12" fmla="*/ 299858 w 3476445"/>
                  <a:gd name="connsiteY12" fmla="*/ 152401 h 2366332"/>
                  <a:gd name="connsiteX0" fmla="*/ 242707 w 3476445"/>
                  <a:gd name="connsiteY0" fmla="*/ 0 h 2366332"/>
                  <a:gd name="connsiteX1" fmla="*/ 242707 w 3476445"/>
                  <a:gd name="connsiteY1" fmla="*/ 176213 h 2366332"/>
                  <a:gd name="connsiteX2" fmla="*/ 652282 w 3476445"/>
                  <a:gd name="connsiteY2" fmla="*/ 1238250 h 2366332"/>
                  <a:gd name="connsiteX3" fmla="*/ 1085670 w 3476445"/>
                  <a:gd name="connsiteY3" fmla="*/ 2295525 h 2366332"/>
                  <a:gd name="connsiteX4" fmla="*/ 1500007 w 3476445"/>
                  <a:gd name="connsiteY4" fmla="*/ 2138363 h 2366332"/>
                  <a:gd name="connsiteX5" fmla="*/ 3476445 w 3476445"/>
                  <a:gd name="connsiteY5" fmla="*/ 1076325 h 2366332"/>
                  <a:gd name="connsiteX6" fmla="*/ 2719207 w 3476445"/>
                  <a:gd name="connsiteY6" fmla="*/ 752475 h 2366332"/>
                  <a:gd name="connsiteX7" fmla="*/ 1881007 w 3476445"/>
                  <a:gd name="connsiteY7" fmla="*/ 914400 h 2366332"/>
                  <a:gd name="connsiteX8" fmla="*/ 1509532 w 3476445"/>
                  <a:gd name="connsiteY8" fmla="*/ 371475 h 2366332"/>
                  <a:gd name="connsiteX9" fmla="*/ 1352370 w 3476445"/>
                  <a:gd name="connsiteY9" fmla="*/ 285750 h 2366332"/>
                  <a:gd name="connsiteX10" fmla="*/ 847545 w 3476445"/>
                  <a:gd name="connsiteY10" fmla="*/ 138113 h 2366332"/>
                  <a:gd name="connsiteX11" fmla="*/ 428445 w 3476445"/>
                  <a:gd name="connsiteY11" fmla="*/ 190500 h 2366332"/>
                  <a:gd name="connsiteX12" fmla="*/ 299858 w 3476445"/>
                  <a:gd name="connsiteY12" fmla="*/ 152401 h 2366332"/>
                  <a:gd name="connsiteX0" fmla="*/ 242707 w 3476445"/>
                  <a:gd name="connsiteY0" fmla="*/ 0 h 2366332"/>
                  <a:gd name="connsiteX1" fmla="*/ 242707 w 3476445"/>
                  <a:gd name="connsiteY1" fmla="*/ 176213 h 2366332"/>
                  <a:gd name="connsiteX2" fmla="*/ 652282 w 3476445"/>
                  <a:gd name="connsiteY2" fmla="*/ 1238250 h 2366332"/>
                  <a:gd name="connsiteX3" fmla="*/ 1085670 w 3476445"/>
                  <a:gd name="connsiteY3" fmla="*/ 2295525 h 2366332"/>
                  <a:gd name="connsiteX4" fmla="*/ 1500007 w 3476445"/>
                  <a:gd name="connsiteY4" fmla="*/ 2138363 h 2366332"/>
                  <a:gd name="connsiteX5" fmla="*/ 3476445 w 3476445"/>
                  <a:gd name="connsiteY5" fmla="*/ 1076325 h 2366332"/>
                  <a:gd name="connsiteX6" fmla="*/ 2719207 w 3476445"/>
                  <a:gd name="connsiteY6" fmla="*/ 752475 h 2366332"/>
                  <a:gd name="connsiteX7" fmla="*/ 1881007 w 3476445"/>
                  <a:gd name="connsiteY7" fmla="*/ 914400 h 2366332"/>
                  <a:gd name="connsiteX8" fmla="*/ 1509532 w 3476445"/>
                  <a:gd name="connsiteY8" fmla="*/ 371475 h 2366332"/>
                  <a:gd name="connsiteX9" fmla="*/ 1352370 w 3476445"/>
                  <a:gd name="connsiteY9" fmla="*/ 285750 h 2366332"/>
                  <a:gd name="connsiteX10" fmla="*/ 847545 w 3476445"/>
                  <a:gd name="connsiteY10" fmla="*/ 138113 h 2366332"/>
                  <a:gd name="connsiteX11" fmla="*/ 428445 w 3476445"/>
                  <a:gd name="connsiteY11" fmla="*/ 190500 h 2366332"/>
                  <a:gd name="connsiteX12" fmla="*/ 299858 w 3476445"/>
                  <a:gd name="connsiteY12" fmla="*/ 152401 h 2366332"/>
                  <a:gd name="connsiteX0" fmla="*/ 242707 w 3476445"/>
                  <a:gd name="connsiteY0" fmla="*/ 0 h 2366332"/>
                  <a:gd name="connsiteX1" fmla="*/ 242707 w 3476445"/>
                  <a:gd name="connsiteY1" fmla="*/ 176213 h 2366332"/>
                  <a:gd name="connsiteX2" fmla="*/ 652282 w 3476445"/>
                  <a:gd name="connsiteY2" fmla="*/ 1238250 h 2366332"/>
                  <a:gd name="connsiteX3" fmla="*/ 1085670 w 3476445"/>
                  <a:gd name="connsiteY3" fmla="*/ 2295525 h 2366332"/>
                  <a:gd name="connsiteX4" fmla="*/ 1500007 w 3476445"/>
                  <a:gd name="connsiteY4" fmla="*/ 2138363 h 2366332"/>
                  <a:gd name="connsiteX5" fmla="*/ 3476445 w 3476445"/>
                  <a:gd name="connsiteY5" fmla="*/ 1076325 h 2366332"/>
                  <a:gd name="connsiteX6" fmla="*/ 2719207 w 3476445"/>
                  <a:gd name="connsiteY6" fmla="*/ 752475 h 2366332"/>
                  <a:gd name="connsiteX7" fmla="*/ 1881007 w 3476445"/>
                  <a:gd name="connsiteY7" fmla="*/ 914400 h 2366332"/>
                  <a:gd name="connsiteX8" fmla="*/ 1509532 w 3476445"/>
                  <a:gd name="connsiteY8" fmla="*/ 371475 h 2366332"/>
                  <a:gd name="connsiteX9" fmla="*/ 1352370 w 3476445"/>
                  <a:gd name="connsiteY9" fmla="*/ 285750 h 2366332"/>
                  <a:gd name="connsiteX10" fmla="*/ 847545 w 3476445"/>
                  <a:gd name="connsiteY10" fmla="*/ 138113 h 2366332"/>
                  <a:gd name="connsiteX11" fmla="*/ 428445 w 3476445"/>
                  <a:gd name="connsiteY11" fmla="*/ 190500 h 2366332"/>
                  <a:gd name="connsiteX12" fmla="*/ 299858 w 3476445"/>
                  <a:gd name="connsiteY12" fmla="*/ 152401 h 2366332"/>
                  <a:gd name="connsiteX0" fmla="*/ 242707 w 3476445"/>
                  <a:gd name="connsiteY0" fmla="*/ 0 h 2366332"/>
                  <a:gd name="connsiteX1" fmla="*/ 242707 w 3476445"/>
                  <a:gd name="connsiteY1" fmla="*/ 176213 h 2366332"/>
                  <a:gd name="connsiteX2" fmla="*/ 652282 w 3476445"/>
                  <a:gd name="connsiteY2" fmla="*/ 1238250 h 2366332"/>
                  <a:gd name="connsiteX3" fmla="*/ 1085670 w 3476445"/>
                  <a:gd name="connsiteY3" fmla="*/ 2295525 h 2366332"/>
                  <a:gd name="connsiteX4" fmla="*/ 1500007 w 3476445"/>
                  <a:gd name="connsiteY4" fmla="*/ 2138363 h 2366332"/>
                  <a:gd name="connsiteX5" fmla="*/ 3476445 w 3476445"/>
                  <a:gd name="connsiteY5" fmla="*/ 1076325 h 2366332"/>
                  <a:gd name="connsiteX6" fmla="*/ 2719207 w 3476445"/>
                  <a:gd name="connsiteY6" fmla="*/ 752475 h 2366332"/>
                  <a:gd name="connsiteX7" fmla="*/ 1881007 w 3476445"/>
                  <a:gd name="connsiteY7" fmla="*/ 914400 h 2366332"/>
                  <a:gd name="connsiteX8" fmla="*/ 1509532 w 3476445"/>
                  <a:gd name="connsiteY8" fmla="*/ 371475 h 2366332"/>
                  <a:gd name="connsiteX9" fmla="*/ 1352370 w 3476445"/>
                  <a:gd name="connsiteY9" fmla="*/ 285750 h 2366332"/>
                  <a:gd name="connsiteX10" fmla="*/ 847545 w 3476445"/>
                  <a:gd name="connsiteY10" fmla="*/ 138113 h 2366332"/>
                  <a:gd name="connsiteX11" fmla="*/ 428445 w 3476445"/>
                  <a:gd name="connsiteY11" fmla="*/ 190500 h 2366332"/>
                  <a:gd name="connsiteX12" fmla="*/ 299858 w 3476445"/>
                  <a:gd name="connsiteY12" fmla="*/ 152401 h 2366332"/>
                  <a:gd name="connsiteX0" fmla="*/ 242707 w 3476445"/>
                  <a:gd name="connsiteY0" fmla="*/ 0 h 2366332"/>
                  <a:gd name="connsiteX1" fmla="*/ 242707 w 3476445"/>
                  <a:gd name="connsiteY1" fmla="*/ 176213 h 2366332"/>
                  <a:gd name="connsiteX2" fmla="*/ 652282 w 3476445"/>
                  <a:gd name="connsiteY2" fmla="*/ 1238250 h 2366332"/>
                  <a:gd name="connsiteX3" fmla="*/ 1085670 w 3476445"/>
                  <a:gd name="connsiteY3" fmla="*/ 2295525 h 2366332"/>
                  <a:gd name="connsiteX4" fmla="*/ 1500007 w 3476445"/>
                  <a:gd name="connsiteY4" fmla="*/ 2138363 h 2366332"/>
                  <a:gd name="connsiteX5" fmla="*/ 3476445 w 3476445"/>
                  <a:gd name="connsiteY5" fmla="*/ 1076325 h 2366332"/>
                  <a:gd name="connsiteX6" fmla="*/ 2719207 w 3476445"/>
                  <a:gd name="connsiteY6" fmla="*/ 752475 h 2366332"/>
                  <a:gd name="connsiteX7" fmla="*/ 1881007 w 3476445"/>
                  <a:gd name="connsiteY7" fmla="*/ 914400 h 2366332"/>
                  <a:gd name="connsiteX8" fmla="*/ 1509532 w 3476445"/>
                  <a:gd name="connsiteY8" fmla="*/ 371475 h 2366332"/>
                  <a:gd name="connsiteX9" fmla="*/ 1352370 w 3476445"/>
                  <a:gd name="connsiteY9" fmla="*/ 285750 h 2366332"/>
                  <a:gd name="connsiteX10" fmla="*/ 847545 w 3476445"/>
                  <a:gd name="connsiteY10" fmla="*/ 138113 h 2366332"/>
                  <a:gd name="connsiteX11" fmla="*/ 428445 w 3476445"/>
                  <a:gd name="connsiteY11" fmla="*/ 190500 h 2366332"/>
                  <a:gd name="connsiteX12" fmla="*/ 299858 w 3476445"/>
                  <a:gd name="connsiteY12" fmla="*/ 152401 h 2366332"/>
                  <a:gd name="connsiteX0" fmla="*/ 242707 w 3476445"/>
                  <a:gd name="connsiteY0" fmla="*/ 0 h 2366332"/>
                  <a:gd name="connsiteX1" fmla="*/ 242707 w 3476445"/>
                  <a:gd name="connsiteY1" fmla="*/ 176213 h 2366332"/>
                  <a:gd name="connsiteX2" fmla="*/ 652282 w 3476445"/>
                  <a:gd name="connsiteY2" fmla="*/ 1238250 h 2366332"/>
                  <a:gd name="connsiteX3" fmla="*/ 1085670 w 3476445"/>
                  <a:gd name="connsiteY3" fmla="*/ 2295525 h 2366332"/>
                  <a:gd name="connsiteX4" fmla="*/ 1500007 w 3476445"/>
                  <a:gd name="connsiteY4" fmla="*/ 2138363 h 2366332"/>
                  <a:gd name="connsiteX5" fmla="*/ 3476445 w 3476445"/>
                  <a:gd name="connsiteY5" fmla="*/ 1076325 h 2366332"/>
                  <a:gd name="connsiteX6" fmla="*/ 2719207 w 3476445"/>
                  <a:gd name="connsiteY6" fmla="*/ 752475 h 2366332"/>
                  <a:gd name="connsiteX7" fmla="*/ 1881007 w 3476445"/>
                  <a:gd name="connsiteY7" fmla="*/ 914400 h 2366332"/>
                  <a:gd name="connsiteX8" fmla="*/ 1509532 w 3476445"/>
                  <a:gd name="connsiteY8" fmla="*/ 371475 h 2366332"/>
                  <a:gd name="connsiteX9" fmla="*/ 1352370 w 3476445"/>
                  <a:gd name="connsiteY9" fmla="*/ 285750 h 2366332"/>
                  <a:gd name="connsiteX10" fmla="*/ 847545 w 3476445"/>
                  <a:gd name="connsiteY10" fmla="*/ 138113 h 2366332"/>
                  <a:gd name="connsiteX11" fmla="*/ 428445 w 3476445"/>
                  <a:gd name="connsiteY11" fmla="*/ 190500 h 2366332"/>
                  <a:gd name="connsiteX12" fmla="*/ 299858 w 3476445"/>
                  <a:gd name="connsiteY12" fmla="*/ 152401 h 2366332"/>
                  <a:gd name="connsiteX0" fmla="*/ 242707 w 3476445"/>
                  <a:gd name="connsiteY0" fmla="*/ 0 h 2366332"/>
                  <a:gd name="connsiteX1" fmla="*/ 242707 w 3476445"/>
                  <a:gd name="connsiteY1" fmla="*/ 176213 h 2366332"/>
                  <a:gd name="connsiteX2" fmla="*/ 652282 w 3476445"/>
                  <a:gd name="connsiteY2" fmla="*/ 1238250 h 2366332"/>
                  <a:gd name="connsiteX3" fmla="*/ 1085670 w 3476445"/>
                  <a:gd name="connsiteY3" fmla="*/ 2295525 h 2366332"/>
                  <a:gd name="connsiteX4" fmla="*/ 1500007 w 3476445"/>
                  <a:gd name="connsiteY4" fmla="*/ 2138363 h 2366332"/>
                  <a:gd name="connsiteX5" fmla="*/ 3476445 w 3476445"/>
                  <a:gd name="connsiteY5" fmla="*/ 1076325 h 2366332"/>
                  <a:gd name="connsiteX6" fmla="*/ 2719207 w 3476445"/>
                  <a:gd name="connsiteY6" fmla="*/ 752475 h 2366332"/>
                  <a:gd name="connsiteX7" fmla="*/ 1881007 w 3476445"/>
                  <a:gd name="connsiteY7" fmla="*/ 914400 h 2366332"/>
                  <a:gd name="connsiteX8" fmla="*/ 1509532 w 3476445"/>
                  <a:gd name="connsiteY8" fmla="*/ 371475 h 2366332"/>
                  <a:gd name="connsiteX9" fmla="*/ 1352370 w 3476445"/>
                  <a:gd name="connsiteY9" fmla="*/ 285750 h 2366332"/>
                  <a:gd name="connsiteX10" fmla="*/ 847545 w 3476445"/>
                  <a:gd name="connsiteY10" fmla="*/ 138113 h 2366332"/>
                  <a:gd name="connsiteX11" fmla="*/ 428445 w 3476445"/>
                  <a:gd name="connsiteY11" fmla="*/ 190500 h 2366332"/>
                  <a:gd name="connsiteX12" fmla="*/ 299858 w 3476445"/>
                  <a:gd name="connsiteY12" fmla="*/ 152401 h 2366332"/>
                  <a:gd name="connsiteX0" fmla="*/ 242707 w 3476445"/>
                  <a:gd name="connsiteY0" fmla="*/ 0 h 2366332"/>
                  <a:gd name="connsiteX1" fmla="*/ 242707 w 3476445"/>
                  <a:gd name="connsiteY1" fmla="*/ 176213 h 2366332"/>
                  <a:gd name="connsiteX2" fmla="*/ 652282 w 3476445"/>
                  <a:gd name="connsiteY2" fmla="*/ 1238250 h 2366332"/>
                  <a:gd name="connsiteX3" fmla="*/ 1085670 w 3476445"/>
                  <a:gd name="connsiteY3" fmla="*/ 2295525 h 2366332"/>
                  <a:gd name="connsiteX4" fmla="*/ 1500007 w 3476445"/>
                  <a:gd name="connsiteY4" fmla="*/ 2138363 h 2366332"/>
                  <a:gd name="connsiteX5" fmla="*/ 3476445 w 3476445"/>
                  <a:gd name="connsiteY5" fmla="*/ 1076325 h 2366332"/>
                  <a:gd name="connsiteX6" fmla="*/ 2719207 w 3476445"/>
                  <a:gd name="connsiteY6" fmla="*/ 752475 h 2366332"/>
                  <a:gd name="connsiteX7" fmla="*/ 1881007 w 3476445"/>
                  <a:gd name="connsiteY7" fmla="*/ 914400 h 2366332"/>
                  <a:gd name="connsiteX8" fmla="*/ 1509532 w 3476445"/>
                  <a:gd name="connsiteY8" fmla="*/ 371475 h 2366332"/>
                  <a:gd name="connsiteX9" fmla="*/ 1352370 w 3476445"/>
                  <a:gd name="connsiteY9" fmla="*/ 285750 h 2366332"/>
                  <a:gd name="connsiteX10" fmla="*/ 847545 w 3476445"/>
                  <a:gd name="connsiteY10" fmla="*/ 138113 h 2366332"/>
                  <a:gd name="connsiteX11" fmla="*/ 428445 w 3476445"/>
                  <a:gd name="connsiteY11" fmla="*/ 190500 h 2366332"/>
                  <a:gd name="connsiteX12" fmla="*/ 299858 w 3476445"/>
                  <a:gd name="connsiteY12" fmla="*/ 152401 h 2366332"/>
                  <a:gd name="connsiteX0" fmla="*/ 242707 w 3476445"/>
                  <a:gd name="connsiteY0" fmla="*/ 0 h 2366332"/>
                  <a:gd name="connsiteX1" fmla="*/ 242707 w 3476445"/>
                  <a:gd name="connsiteY1" fmla="*/ 176213 h 2366332"/>
                  <a:gd name="connsiteX2" fmla="*/ 652282 w 3476445"/>
                  <a:gd name="connsiteY2" fmla="*/ 1238250 h 2366332"/>
                  <a:gd name="connsiteX3" fmla="*/ 1085670 w 3476445"/>
                  <a:gd name="connsiteY3" fmla="*/ 2295525 h 2366332"/>
                  <a:gd name="connsiteX4" fmla="*/ 1500007 w 3476445"/>
                  <a:gd name="connsiteY4" fmla="*/ 2138363 h 2366332"/>
                  <a:gd name="connsiteX5" fmla="*/ 3476445 w 3476445"/>
                  <a:gd name="connsiteY5" fmla="*/ 1076325 h 2366332"/>
                  <a:gd name="connsiteX6" fmla="*/ 2719207 w 3476445"/>
                  <a:gd name="connsiteY6" fmla="*/ 752475 h 2366332"/>
                  <a:gd name="connsiteX7" fmla="*/ 1881007 w 3476445"/>
                  <a:gd name="connsiteY7" fmla="*/ 914400 h 2366332"/>
                  <a:gd name="connsiteX8" fmla="*/ 1509532 w 3476445"/>
                  <a:gd name="connsiteY8" fmla="*/ 371475 h 2366332"/>
                  <a:gd name="connsiteX9" fmla="*/ 1352370 w 3476445"/>
                  <a:gd name="connsiteY9" fmla="*/ 285750 h 2366332"/>
                  <a:gd name="connsiteX10" fmla="*/ 847545 w 3476445"/>
                  <a:gd name="connsiteY10" fmla="*/ 138113 h 2366332"/>
                  <a:gd name="connsiteX11" fmla="*/ 428445 w 3476445"/>
                  <a:gd name="connsiteY11" fmla="*/ 190500 h 2366332"/>
                  <a:gd name="connsiteX12" fmla="*/ 299858 w 3476445"/>
                  <a:gd name="connsiteY12" fmla="*/ 152401 h 2366332"/>
                  <a:gd name="connsiteX0" fmla="*/ 242707 w 3476445"/>
                  <a:gd name="connsiteY0" fmla="*/ 0 h 2366332"/>
                  <a:gd name="connsiteX1" fmla="*/ 242707 w 3476445"/>
                  <a:gd name="connsiteY1" fmla="*/ 176213 h 2366332"/>
                  <a:gd name="connsiteX2" fmla="*/ 652282 w 3476445"/>
                  <a:gd name="connsiteY2" fmla="*/ 1238250 h 2366332"/>
                  <a:gd name="connsiteX3" fmla="*/ 1085670 w 3476445"/>
                  <a:gd name="connsiteY3" fmla="*/ 2295525 h 2366332"/>
                  <a:gd name="connsiteX4" fmla="*/ 1500007 w 3476445"/>
                  <a:gd name="connsiteY4" fmla="*/ 2138363 h 2366332"/>
                  <a:gd name="connsiteX5" fmla="*/ 3476445 w 3476445"/>
                  <a:gd name="connsiteY5" fmla="*/ 1076325 h 2366332"/>
                  <a:gd name="connsiteX6" fmla="*/ 2719207 w 3476445"/>
                  <a:gd name="connsiteY6" fmla="*/ 752475 h 2366332"/>
                  <a:gd name="connsiteX7" fmla="*/ 1881007 w 3476445"/>
                  <a:gd name="connsiteY7" fmla="*/ 914400 h 2366332"/>
                  <a:gd name="connsiteX8" fmla="*/ 1509532 w 3476445"/>
                  <a:gd name="connsiteY8" fmla="*/ 371475 h 2366332"/>
                  <a:gd name="connsiteX9" fmla="*/ 1352370 w 3476445"/>
                  <a:gd name="connsiteY9" fmla="*/ 285750 h 2366332"/>
                  <a:gd name="connsiteX10" fmla="*/ 847545 w 3476445"/>
                  <a:gd name="connsiteY10" fmla="*/ 138113 h 2366332"/>
                  <a:gd name="connsiteX11" fmla="*/ 428445 w 3476445"/>
                  <a:gd name="connsiteY11" fmla="*/ 190500 h 2366332"/>
                  <a:gd name="connsiteX12" fmla="*/ 252233 w 3476445"/>
                  <a:gd name="connsiteY12" fmla="*/ 161926 h 2366332"/>
                  <a:gd name="connsiteX0" fmla="*/ 242707 w 3476445"/>
                  <a:gd name="connsiteY0" fmla="*/ 0 h 2366332"/>
                  <a:gd name="connsiteX1" fmla="*/ 242707 w 3476445"/>
                  <a:gd name="connsiteY1" fmla="*/ 176213 h 2366332"/>
                  <a:gd name="connsiteX2" fmla="*/ 652282 w 3476445"/>
                  <a:gd name="connsiteY2" fmla="*/ 1238250 h 2366332"/>
                  <a:gd name="connsiteX3" fmla="*/ 1085670 w 3476445"/>
                  <a:gd name="connsiteY3" fmla="*/ 2295525 h 2366332"/>
                  <a:gd name="connsiteX4" fmla="*/ 1500007 w 3476445"/>
                  <a:gd name="connsiteY4" fmla="*/ 2138363 h 2366332"/>
                  <a:gd name="connsiteX5" fmla="*/ 3476445 w 3476445"/>
                  <a:gd name="connsiteY5" fmla="*/ 1076325 h 2366332"/>
                  <a:gd name="connsiteX6" fmla="*/ 2719207 w 3476445"/>
                  <a:gd name="connsiteY6" fmla="*/ 752475 h 2366332"/>
                  <a:gd name="connsiteX7" fmla="*/ 1881007 w 3476445"/>
                  <a:gd name="connsiteY7" fmla="*/ 914400 h 2366332"/>
                  <a:gd name="connsiteX8" fmla="*/ 1509532 w 3476445"/>
                  <a:gd name="connsiteY8" fmla="*/ 371475 h 2366332"/>
                  <a:gd name="connsiteX9" fmla="*/ 1352370 w 3476445"/>
                  <a:gd name="connsiteY9" fmla="*/ 285750 h 2366332"/>
                  <a:gd name="connsiteX10" fmla="*/ 847545 w 3476445"/>
                  <a:gd name="connsiteY10" fmla="*/ 138113 h 2366332"/>
                  <a:gd name="connsiteX11" fmla="*/ 428445 w 3476445"/>
                  <a:gd name="connsiteY11" fmla="*/ 190500 h 2366332"/>
                  <a:gd name="connsiteX12" fmla="*/ 252233 w 3476445"/>
                  <a:gd name="connsiteY12" fmla="*/ 161926 h 2366332"/>
                  <a:gd name="connsiteX0" fmla="*/ 242707 w 3476445"/>
                  <a:gd name="connsiteY0" fmla="*/ 0 h 2366332"/>
                  <a:gd name="connsiteX1" fmla="*/ 242707 w 3476445"/>
                  <a:gd name="connsiteY1" fmla="*/ 176213 h 2366332"/>
                  <a:gd name="connsiteX2" fmla="*/ 652282 w 3476445"/>
                  <a:gd name="connsiteY2" fmla="*/ 1238250 h 2366332"/>
                  <a:gd name="connsiteX3" fmla="*/ 1085670 w 3476445"/>
                  <a:gd name="connsiteY3" fmla="*/ 2295525 h 2366332"/>
                  <a:gd name="connsiteX4" fmla="*/ 1500007 w 3476445"/>
                  <a:gd name="connsiteY4" fmla="*/ 2138363 h 2366332"/>
                  <a:gd name="connsiteX5" fmla="*/ 3476445 w 3476445"/>
                  <a:gd name="connsiteY5" fmla="*/ 1076325 h 2366332"/>
                  <a:gd name="connsiteX6" fmla="*/ 2719207 w 3476445"/>
                  <a:gd name="connsiteY6" fmla="*/ 752475 h 2366332"/>
                  <a:gd name="connsiteX7" fmla="*/ 1881007 w 3476445"/>
                  <a:gd name="connsiteY7" fmla="*/ 914400 h 2366332"/>
                  <a:gd name="connsiteX8" fmla="*/ 1509532 w 3476445"/>
                  <a:gd name="connsiteY8" fmla="*/ 371475 h 2366332"/>
                  <a:gd name="connsiteX9" fmla="*/ 1352370 w 3476445"/>
                  <a:gd name="connsiteY9" fmla="*/ 285750 h 2366332"/>
                  <a:gd name="connsiteX10" fmla="*/ 847545 w 3476445"/>
                  <a:gd name="connsiteY10" fmla="*/ 138113 h 2366332"/>
                  <a:gd name="connsiteX11" fmla="*/ 428445 w 3476445"/>
                  <a:gd name="connsiteY11" fmla="*/ 190500 h 2366332"/>
                  <a:gd name="connsiteX12" fmla="*/ 252233 w 3476445"/>
                  <a:gd name="connsiteY12" fmla="*/ 161926 h 236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6445" h="2366332">
                    <a:moveTo>
                      <a:pt x="242707" y="0"/>
                    </a:moveTo>
                    <a:lnTo>
                      <a:pt x="242707" y="176213"/>
                    </a:lnTo>
                    <a:cubicBezTo>
                      <a:pt x="-320856" y="954087"/>
                      <a:pt x="215720" y="1246188"/>
                      <a:pt x="652282" y="1238250"/>
                    </a:cubicBezTo>
                    <a:cubicBezTo>
                      <a:pt x="1106307" y="1390650"/>
                      <a:pt x="517344" y="2295525"/>
                      <a:pt x="1085670" y="2295525"/>
                    </a:cubicBezTo>
                    <a:cubicBezTo>
                      <a:pt x="1299982" y="2457451"/>
                      <a:pt x="1528583" y="2314575"/>
                      <a:pt x="1500007" y="2138363"/>
                    </a:cubicBezTo>
                    <a:cubicBezTo>
                      <a:pt x="2249308" y="2251075"/>
                      <a:pt x="2346144" y="1263650"/>
                      <a:pt x="3476445" y="1076325"/>
                    </a:cubicBezTo>
                    <a:cubicBezTo>
                      <a:pt x="2781119" y="1196975"/>
                      <a:pt x="2428694" y="1246187"/>
                      <a:pt x="2719207" y="752475"/>
                    </a:cubicBezTo>
                    <a:cubicBezTo>
                      <a:pt x="2649357" y="606425"/>
                      <a:pt x="2160407" y="860425"/>
                      <a:pt x="1881007" y="914400"/>
                    </a:cubicBezTo>
                    <a:cubicBezTo>
                      <a:pt x="1757182" y="757238"/>
                      <a:pt x="1633357" y="552450"/>
                      <a:pt x="1509532" y="371475"/>
                    </a:cubicBezTo>
                    <a:cubicBezTo>
                      <a:pt x="1457145" y="342900"/>
                      <a:pt x="1419044" y="290513"/>
                      <a:pt x="1352370" y="285750"/>
                    </a:cubicBezTo>
                    <a:cubicBezTo>
                      <a:pt x="1045982" y="303213"/>
                      <a:pt x="982483" y="225425"/>
                      <a:pt x="847545" y="138113"/>
                    </a:cubicBezTo>
                    <a:cubicBezTo>
                      <a:pt x="674508" y="112712"/>
                      <a:pt x="563383" y="139701"/>
                      <a:pt x="428445" y="190500"/>
                    </a:cubicBezTo>
                    <a:cubicBezTo>
                      <a:pt x="369708" y="180975"/>
                      <a:pt x="310970" y="195264"/>
                      <a:pt x="252233" y="161926"/>
                    </a:cubicBez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94" name="Freeform 233"/>
              <p:cNvSpPr/>
              <p:nvPr/>
            </p:nvSpPr>
            <p:spPr bwMode="auto">
              <a:xfrm>
                <a:off x="5748338" y="4126707"/>
                <a:ext cx="0" cy="142875"/>
              </a:xfrm>
              <a:custGeom>
                <a:avLst/>
                <a:gdLst>
                  <a:gd name="connsiteX0" fmla="*/ 0 w 0"/>
                  <a:gd name="connsiteY0" fmla="*/ 0 h 142875"/>
                  <a:gd name="connsiteX1" fmla="*/ 0 w 0"/>
                  <a:gd name="connsiteY1" fmla="*/ 142875 h 142875"/>
                  <a:gd name="connsiteX0" fmla="*/ 0 w 0"/>
                  <a:gd name="connsiteY0" fmla="*/ 0 h 10000"/>
                  <a:gd name="connsiteX1" fmla="*/ 0 w 0"/>
                  <a:gd name="connsiteY1" fmla="*/ 10000 h 10000"/>
                </a:gdLst>
                <a:ahLst/>
                <a:cxnLst>
                  <a:cxn ang="0">
                    <a:pos x="connsiteX0" y="connsiteY0"/>
                  </a:cxn>
                  <a:cxn ang="0">
                    <a:pos x="connsiteX1" y="connsiteY1"/>
                  </a:cxn>
                </a:cxnLst>
                <a:rect l="l" t="t" r="r" b="b"/>
                <a:pathLst>
                  <a:path h="10000">
                    <a:moveTo>
                      <a:pt x="0" y="0"/>
                    </a:moveTo>
                    <a:cubicBezTo>
                      <a:pt x="35719" y="5000"/>
                      <a:pt x="0" y="6667"/>
                      <a:pt x="0" y="10000"/>
                    </a:cubicBez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95" name="Freeform 234"/>
              <p:cNvSpPr/>
              <p:nvPr/>
            </p:nvSpPr>
            <p:spPr bwMode="auto">
              <a:xfrm>
                <a:off x="5863558" y="4133850"/>
                <a:ext cx="0" cy="142875"/>
              </a:xfrm>
              <a:custGeom>
                <a:avLst/>
                <a:gdLst>
                  <a:gd name="connsiteX0" fmla="*/ 0 w 0"/>
                  <a:gd name="connsiteY0" fmla="*/ 0 h 142875"/>
                  <a:gd name="connsiteX1" fmla="*/ 0 w 0"/>
                  <a:gd name="connsiteY1" fmla="*/ 142875 h 142875"/>
                  <a:gd name="connsiteX0" fmla="*/ 0 w 0"/>
                  <a:gd name="connsiteY0" fmla="*/ 0 h 10000"/>
                  <a:gd name="connsiteX1" fmla="*/ 0 w 0"/>
                  <a:gd name="connsiteY1" fmla="*/ 10000 h 10000"/>
                </a:gdLst>
                <a:ahLst/>
                <a:cxnLst>
                  <a:cxn ang="0">
                    <a:pos x="connsiteX0" y="connsiteY0"/>
                  </a:cxn>
                  <a:cxn ang="0">
                    <a:pos x="connsiteX1" y="connsiteY1"/>
                  </a:cxn>
                </a:cxnLst>
                <a:rect l="l" t="t" r="r" b="b"/>
                <a:pathLst>
                  <a:path h="10000">
                    <a:moveTo>
                      <a:pt x="0" y="0"/>
                    </a:moveTo>
                    <a:cubicBezTo>
                      <a:pt x="35719" y="5000"/>
                      <a:pt x="0" y="6667"/>
                      <a:pt x="0" y="10000"/>
                    </a:cubicBez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96" name="Freeform 235"/>
              <p:cNvSpPr/>
              <p:nvPr/>
            </p:nvSpPr>
            <p:spPr bwMode="auto">
              <a:xfrm>
                <a:off x="5981700" y="4145756"/>
                <a:ext cx="38663" cy="147638"/>
              </a:xfrm>
              <a:custGeom>
                <a:avLst/>
                <a:gdLst>
                  <a:gd name="connsiteX0" fmla="*/ 0 w 38100"/>
                  <a:gd name="connsiteY0" fmla="*/ 147638 h 147638"/>
                  <a:gd name="connsiteX1" fmla="*/ 38100 w 38100"/>
                  <a:gd name="connsiteY1" fmla="*/ 0 h 147638"/>
                  <a:gd name="connsiteX0" fmla="*/ 0 w 38100"/>
                  <a:gd name="connsiteY0" fmla="*/ 147638 h 147638"/>
                  <a:gd name="connsiteX1" fmla="*/ 38100 w 38100"/>
                  <a:gd name="connsiteY1" fmla="*/ 0 h 147638"/>
                  <a:gd name="connsiteX0" fmla="*/ 0 w 38100"/>
                  <a:gd name="connsiteY0" fmla="*/ 147638 h 147638"/>
                  <a:gd name="connsiteX1" fmla="*/ 38100 w 38100"/>
                  <a:gd name="connsiteY1" fmla="*/ 0 h 147638"/>
                  <a:gd name="connsiteX0" fmla="*/ 0 w 38663"/>
                  <a:gd name="connsiteY0" fmla="*/ 147638 h 147638"/>
                  <a:gd name="connsiteX1" fmla="*/ 38100 w 38663"/>
                  <a:gd name="connsiteY1" fmla="*/ 0 h 147638"/>
                </a:gdLst>
                <a:ahLst/>
                <a:cxnLst>
                  <a:cxn ang="0">
                    <a:pos x="connsiteX0" y="connsiteY0"/>
                  </a:cxn>
                  <a:cxn ang="0">
                    <a:pos x="connsiteX1" y="connsiteY1"/>
                  </a:cxn>
                </a:cxnLst>
                <a:rect l="l" t="t" r="r" b="b"/>
                <a:pathLst>
                  <a:path w="38663" h="147638">
                    <a:moveTo>
                      <a:pt x="0" y="147638"/>
                    </a:moveTo>
                    <a:cubicBezTo>
                      <a:pt x="24606" y="112713"/>
                      <a:pt x="42069" y="34925"/>
                      <a:pt x="38100" y="0"/>
                    </a:cubicBez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97" name="Freeform 236"/>
              <p:cNvSpPr/>
              <p:nvPr/>
            </p:nvSpPr>
            <p:spPr bwMode="auto">
              <a:xfrm rot="16370055">
                <a:off x="5253120" y="3756563"/>
                <a:ext cx="50748" cy="195819"/>
              </a:xfrm>
              <a:custGeom>
                <a:avLst/>
                <a:gdLst>
                  <a:gd name="connsiteX0" fmla="*/ 0 w 38100"/>
                  <a:gd name="connsiteY0" fmla="*/ 147638 h 147638"/>
                  <a:gd name="connsiteX1" fmla="*/ 38100 w 38100"/>
                  <a:gd name="connsiteY1" fmla="*/ 0 h 147638"/>
                  <a:gd name="connsiteX0" fmla="*/ 0 w 38100"/>
                  <a:gd name="connsiteY0" fmla="*/ 147638 h 147638"/>
                  <a:gd name="connsiteX1" fmla="*/ 38100 w 38100"/>
                  <a:gd name="connsiteY1" fmla="*/ 0 h 147638"/>
                  <a:gd name="connsiteX0" fmla="*/ 0 w 38100"/>
                  <a:gd name="connsiteY0" fmla="*/ 147638 h 147638"/>
                  <a:gd name="connsiteX1" fmla="*/ 38100 w 38100"/>
                  <a:gd name="connsiteY1" fmla="*/ 0 h 147638"/>
                  <a:gd name="connsiteX0" fmla="*/ 0 w 38663"/>
                  <a:gd name="connsiteY0" fmla="*/ 147638 h 147638"/>
                  <a:gd name="connsiteX1" fmla="*/ 38100 w 38663"/>
                  <a:gd name="connsiteY1" fmla="*/ 0 h 147638"/>
                </a:gdLst>
                <a:ahLst/>
                <a:cxnLst>
                  <a:cxn ang="0">
                    <a:pos x="connsiteX0" y="connsiteY0"/>
                  </a:cxn>
                  <a:cxn ang="0">
                    <a:pos x="connsiteX1" y="connsiteY1"/>
                  </a:cxn>
                </a:cxnLst>
                <a:rect l="l" t="t" r="r" b="b"/>
                <a:pathLst>
                  <a:path w="38663" h="147638">
                    <a:moveTo>
                      <a:pt x="0" y="147638"/>
                    </a:moveTo>
                    <a:cubicBezTo>
                      <a:pt x="24606" y="112713"/>
                      <a:pt x="42069" y="34925"/>
                      <a:pt x="38100" y="0"/>
                    </a:cubicBez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98" name="Freeform 237"/>
              <p:cNvSpPr/>
              <p:nvPr/>
            </p:nvSpPr>
            <p:spPr bwMode="auto">
              <a:xfrm rot="16370055">
                <a:off x="5343327" y="3425230"/>
                <a:ext cx="53325" cy="89014"/>
              </a:xfrm>
              <a:custGeom>
                <a:avLst/>
                <a:gdLst>
                  <a:gd name="connsiteX0" fmla="*/ 0 w 38100"/>
                  <a:gd name="connsiteY0" fmla="*/ 147638 h 147638"/>
                  <a:gd name="connsiteX1" fmla="*/ 38100 w 38100"/>
                  <a:gd name="connsiteY1" fmla="*/ 0 h 147638"/>
                  <a:gd name="connsiteX0" fmla="*/ 0 w 38100"/>
                  <a:gd name="connsiteY0" fmla="*/ 147638 h 147638"/>
                  <a:gd name="connsiteX1" fmla="*/ 38100 w 38100"/>
                  <a:gd name="connsiteY1" fmla="*/ 0 h 147638"/>
                  <a:gd name="connsiteX0" fmla="*/ 0 w 38100"/>
                  <a:gd name="connsiteY0" fmla="*/ 147638 h 147638"/>
                  <a:gd name="connsiteX1" fmla="*/ 38100 w 38100"/>
                  <a:gd name="connsiteY1" fmla="*/ 0 h 147638"/>
                  <a:gd name="connsiteX0" fmla="*/ 0 w 38663"/>
                  <a:gd name="connsiteY0" fmla="*/ 147638 h 147638"/>
                  <a:gd name="connsiteX1" fmla="*/ 38100 w 38663"/>
                  <a:gd name="connsiteY1" fmla="*/ 0 h 147638"/>
                </a:gdLst>
                <a:ahLst/>
                <a:cxnLst>
                  <a:cxn ang="0">
                    <a:pos x="connsiteX0" y="connsiteY0"/>
                  </a:cxn>
                  <a:cxn ang="0">
                    <a:pos x="connsiteX1" y="connsiteY1"/>
                  </a:cxn>
                </a:cxnLst>
                <a:rect l="l" t="t" r="r" b="b"/>
                <a:pathLst>
                  <a:path w="38663" h="147638">
                    <a:moveTo>
                      <a:pt x="0" y="147638"/>
                    </a:moveTo>
                    <a:cubicBezTo>
                      <a:pt x="24606" y="112713"/>
                      <a:pt x="42069" y="34925"/>
                      <a:pt x="38100" y="0"/>
                    </a:cubicBez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199" name="Freeform 238"/>
              <p:cNvSpPr/>
              <p:nvPr/>
            </p:nvSpPr>
            <p:spPr bwMode="auto">
              <a:xfrm rot="15792196">
                <a:off x="6207895" y="4520842"/>
                <a:ext cx="45719" cy="111152"/>
              </a:xfrm>
              <a:custGeom>
                <a:avLst/>
                <a:gdLst>
                  <a:gd name="connsiteX0" fmla="*/ 0 w 38100"/>
                  <a:gd name="connsiteY0" fmla="*/ 147638 h 147638"/>
                  <a:gd name="connsiteX1" fmla="*/ 38100 w 38100"/>
                  <a:gd name="connsiteY1" fmla="*/ 0 h 147638"/>
                  <a:gd name="connsiteX0" fmla="*/ 0 w 38100"/>
                  <a:gd name="connsiteY0" fmla="*/ 147638 h 147638"/>
                  <a:gd name="connsiteX1" fmla="*/ 38100 w 38100"/>
                  <a:gd name="connsiteY1" fmla="*/ 0 h 147638"/>
                  <a:gd name="connsiteX0" fmla="*/ 0 w 38100"/>
                  <a:gd name="connsiteY0" fmla="*/ 147638 h 147638"/>
                  <a:gd name="connsiteX1" fmla="*/ 38100 w 38100"/>
                  <a:gd name="connsiteY1" fmla="*/ 0 h 147638"/>
                  <a:gd name="connsiteX0" fmla="*/ 0 w 38663"/>
                  <a:gd name="connsiteY0" fmla="*/ 147638 h 147638"/>
                  <a:gd name="connsiteX1" fmla="*/ 38100 w 38663"/>
                  <a:gd name="connsiteY1" fmla="*/ 0 h 147638"/>
                </a:gdLst>
                <a:ahLst/>
                <a:cxnLst>
                  <a:cxn ang="0">
                    <a:pos x="connsiteX0" y="connsiteY0"/>
                  </a:cxn>
                  <a:cxn ang="0">
                    <a:pos x="connsiteX1" y="connsiteY1"/>
                  </a:cxn>
                </a:cxnLst>
                <a:rect l="l" t="t" r="r" b="b"/>
                <a:pathLst>
                  <a:path w="38663" h="147638">
                    <a:moveTo>
                      <a:pt x="0" y="147638"/>
                    </a:moveTo>
                    <a:cubicBezTo>
                      <a:pt x="24606" y="112713"/>
                      <a:pt x="42069" y="34925"/>
                      <a:pt x="38100" y="0"/>
                    </a:cubicBez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00" name="Freeform 239"/>
              <p:cNvSpPr/>
              <p:nvPr/>
            </p:nvSpPr>
            <p:spPr bwMode="auto">
              <a:xfrm>
                <a:off x="5664200" y="3022601"/>
                <a:ext cx="2066925" cy="934507"/>
              </a:xfrm>
              <a:custGeom>
                <a:avLst/>
                <a:gdLst>
                  <a:gd name="connsiteX0" fmla="*/ 1644650 w 2066925"/>
                  <a:gd name="connsiteY0" fmla="*/ 450850 h 955675"/>
                  <a:gd name="connsiteX1" fmla="*/ 1873250 w 2066925"/>
                  <a:gd name="connsiteY1" fmla="*/ 581025 h 955675"/>
                  <a:gd name="connsiteX2" fmla="*/ 2066925 w 2066925"/>
                  <a:gd name="connsiteY2" fmla="*/ 784225 h 955675"/>
                  <a:gd name="connsiteX3" fmla="*/ 1562100 w 2066925"/>
                  <a:gd name="connsiteY3" fmla="*/ 955675 h 955675"/>
                  <a:gd name="connsiteX4" fmla="*/ 1171575 w 2066925"/>
                  <a:gd name="connsiteY4" fmla="*/ 425450 h 955675"/>
                  <a:gd name="connsiteX5" fmla="*/ 1016000 w 2066925"/>
                  <a:gd name="connsiteY5" fmla="*/ 358775 h 955675"/>
                  <a:gd name="connsiteX6" fmla="*/ 565150 w 2066925"/>
                  <a:gd name="connsiteY6" fmla="*/ 234950 h 955675"/>
                  <a:gd name="connsiteX7" fmla="*/ 444500 w 2066925"/>
                  <a:gd name="connsiteY7" fmla="*/ 158750 h 955675"/>
                  <a:gd name="connsiteX8" fmla="*/ 384175 w 2066925"/>
                  <a:gd name="connsiteY8" fmla="*/ 0 h 955675"/>
                  <a:gd name="connsiteX9" fmla="*/ 301625 w 2066925"/>
                  <a:gd name="connsiteY9" fmla="*/ 200025 h 955675"/>
                  <a:gd name="connsiteX10" fmla="*/ 104775 w 2066925"/>
                  <a:gd name="connsiteY10" fmla="*/ 257175 h 955675"/>
                  <a:gd name="connsiteX11" fmla="*/ 0 w 2066925"/>
                  <a:gd name="connsiteY11" fmla="*/ 241300 h 955675"/>
                  <a:gd name="connsiteX0" fmla="*/ 1644650 w 2066925"/>
                  <a:gd name="connsiteY0" fmla="*/ 450850 h 955675"/>
                  <a:gd name="connsiteX1" fmla="*/ 1873250 w 2066925"/>
                  <a:gd name="connsiteY1" fmla="*/ 581025 h 955675"/>
                  <a:gd name="connsiteX2" fmla="*/ 2066925 w 2066925"/>
                  <a:gd name="connsiteY2" fmla="*/ 784225 h 955675"/>
                  <a:gd name="connsiteX3" fmla="*/ 1562100 w 2066925"/>
                  <a:gd name="connsiteY3" fmla="*/ 955675 h 955675"/>
                  <a:gd name="connsiteX4" fmla="*/ 1171575 w 2066925"/>
                  <a:gd name="connsiteY4" fmla="*/ 425450 h 955675"/>
                  <a:gd name="connsiteX5" fmla="*/ 1016000 w 2066925"/>
                  <a:gd name="connsiteY5" fmla="*/ 358775 h 955675"/>
                  <a:gd name="connsiteX6" fmla="*/ 565150 w 2066925"/>
                  <a:gd name="connsiteY6" fmla="*/ 234950 h 955675"/>
                  <a:gd name="connsiteX7" fmla="*/ 444500 w 2066925"/>
                  <a:gd name="connsiteY7" fmla="*/ 158750 h 955675"/>
                  <a:gd name="connsiteX8" fmla="*/ 384175 w 2066925"/>
                  <a:gd name="connsiteY8" fmla="*/ 0 h 955675"/>
                  <a:gd name="connsiteX9" fmla="*/ 301625 w 2066925"/>
                  <a:gd name="connsiteY9" fmla="*/ 200025 h 955675"/>
                  <a:gd name="connsiteX10" fmla="*/ 104775 w 2066925"/>
                  <a:gd name="connsiteY10" fmla="*/ 257175 h 955675"/>
                  <a:gd name="connsiteX11" fmla="*/ 0 w 2066925"/>
                  <a:gd name="connsiteY11" fmla="*/ 241300 h 955675"/>
                  <a:gd name="connsiteX0" fmla="*/ 1644650 w 2066925"/>
                  <a:gd name="connsiteY0" fmla="*/ 450850 h 955675"/>
                  <a:gd name="connsiteX1" fmla="*/ 1873250 w 2066925"/>
                  <a:gd name="connsiteY1" fmla="*/ 581025 h 955675"/>
                  <a:gd name="connsiteX2" fmla="*/ 2066925 w 2066925"/>
                  <a:gd name="connsiteY2" fmla="*/ 784225 h 955675"/>
                  <a:gd name="connsiteX3" fmla="*/ 1562100 w 2066925"/>
                  <a:gd name="connsiteY3" fmla="*/ 955675 h 955675"/>
                  <a:gd name="connsiteX4" fmla="*/ 1171575 w 2066925"/>
                  <a:gd name="connsiteY4" fmla="*/ 425450 h 955675"/>
                  <a:gd name="connsiteX5" fmla="*/ 1016000 w 2066925"/>
                  <a:gd name="connsiteY5" fmla="*/ 358775 h 955675"/>
                  <a:gd name="connsiteX6" fmla="*/ 565150 w 2066925"/>
                  <a:gd name="connsiteY6" fmla="*/ 234950 h 955675"/>
                  <a:gd name="connsiteX7" fmla="*/ 444500 w 2066925"/>
                  <a:gd name="connsiteY7" fmla="*/ 158750 h 955675"/>
                  <a:gd name="connsiteX8" fmla="*/ 384175 w 2066925"/>
                  <a:gd name="connsiteY8" fmla="*/ 0 h 955675"/>
                  <a:gd name="connsiteX9" fmla="*/ 301625 w 2066925"/>
                  <a:gd name="connsiteY9" fmla="*/ 200025 h 955675"/>
                  <a:gd name="connsiteX10" fmla="*/ 104775 w 2066925"/>
                  <a:gd name="connsiteY10" fmla="*/ 257175 h 955675"/>
                  <a:gd name="connsiteX11" fmla="*/ 0 w 2066925"/>
                  <a:gd name="connsiteY11" fmla="*/ 241300 h 955675"/>
                  <a:gd name="connsiteX0" fmla="*/ 1644650 w 2066925"/>
                  <a:gd name="connsiteY0" fmla="*/ 450850 h 955675"/>
                  <a:gd name="connsiteX1" fmla="*/ 1873250 w 2066925"/>
                  <a:gd name="connsiteY1" fmla="*/ 581025 h 955675"/>
                  <a:gd name="connsiteX2" fmla="*/ 2066925 w 2066925"/>
                  <a:gd name="connsiteY2" fmla="*/ 784225 h 955675"/>
                  <a:gd name="connsiteX3" fmla="*/ 1562100 w 2066925"/>
                  <a:gd name="connsiteY3" fmla="*/ 955675 h 955675"/>
                  <a:gd name="connsiteX4" fmla="*/ 1171575 w 2066925"/>
                  <a:gd name="connsiteY4" fmla="*/ 425450 h 955675"/>
                  <a:gd name="connsiteX5" fmla="*/ 1016000 w 2066925"/>
                  <a:gd name="connsiteY5" fmla="*/ 358775 h 955675"/>
                  <a:gd name="connsiteX6" fmla="*/ 565150 w 2066925"/>
                  <a:gd name="connsiteY6" fmla="*/ 234950 h 955675"/>
                  <a:gd name="connsiteX7" fmla="*/ 444500 w 2066925"/>
                  <a:gd name="connsiteY7" fmla="*/ 158750 h 955675"/>
                  <a:gd name="connsiteX8" fmla="*/ 384175 w 2066925"/>
                  <a:gd name="connsiteY8" fmla="*/ 0 h 955675"/>
                  <a:gd name="connsiteX9" fmla="*/ 301625 w 2066925"/>
                  <a:gd name="connsiteY9" fmla="*/ 200025 h 955675"/>
                  <a:gd name="connsiteX10" fmla="*/ 104775 w 2066925"/>
                  <a:gd name="connsiteY10" fmla="*/ 257175 h 955675"/>
                  <a:gd name="connsiteX11" fmla="*/ 0 w 2066925"/>
                  <a:gd name="connsiteY11" fmla="*/ 241300 h 955675"/>
                  <a:gd name="connsiteX0" fmla="*/ 1644650 w 2066925"/>
                  <a:gd name="connsiteY0" fmla="*/ 450850 h 955675"/>
                  <a:gd name="connsiteX1" fmla="*/ 1873250 w 2066925"/>
                  <a:gd name="connsiteY1" fmla="*/ 581025 h 955675"/>
                  <a:gd name="connsiteX2" fmla="*/ 2066925 w 2066925"/>
                  <a:gd name="connsiteY2" fmla="*/ 784225 h 955675"/>
                  <a:gd name="connsiteX3" fmla="*/ 1562100 w 2066925"/>
                  <a:gd name="connsiteY3" fmla="*/ 955675 h 955675"/>
                  <a:gd name="connsiteX4" fmla="*/ 1171575 w 2066925"/>
                  <a:gd name="connsiteY4" fmla="*/ 425450 h 955675"/>
                  <a:gd name="connsiteX5" fmla="*/ 1016000 w 2066925"/>
                  <a:gd name="connsiteY5" fmla="*/ 358775 h 955675"/>
                  <a:gd name="connsiteX6" fmla="*/ 565150 w 2066925"/>
                  <a:gd name="connsiteY6" fmla="*/ 234950 h 955675"/>
                  <a:gd name="connsiteX7" fmla="*/ 444500 w 2066925"/>
                  <a:gd name="connsiteY7" fmla="*/ 158750 h 955675"/>
                  <a:gd name="connsiteX8" fmla="*/ 384175 w 2066925"/>
                  <a:gd name="connsiteY8" fmla="*/ 0 h 955675"/>
                  <a:gd name="connsiteX9" fmla="*/ 301625 w 2066925"/>
                  <a:gd name="connsiteY9" fmla="*/ 200025 h 955675"/>
                  <a:gd name="connsiteX10" fmla="*/ 104775 w 2066925"/>
                  <a:gd name="connsiteY10" fmla="*/ 257175 h 955675"/>
                  <a:gd name="connsiteX11" fmla="*/ 0 w 2066925"/>
                  <a:gd name="connsiteY11" fmla="*/ 241300 h 955675"/>
                  <a:gd name="connsiteX0" fmla="*/ 1644650 w 2066925"/>
                  <a:gd name="connsiteY0" fmla="*/ 450850 h 956706"/>
                  <a:gd name="connsiteX1" fmla="*/ 1873250 w 2066925"/>
                  <a:gd name="connsiteY1" fmla="*/ 581025 h 956706"/>
                  <a:gd name="connsiteX2" fmla="*/ 2066925 w 2066925"/>
                  <a:gd name="connsiteY2" fmla="*/ 784225 h 956706"/>
                  <a:gd name="connsiteX3" fmla="*/ 1562100 w 2066925"/>
                  <a:gd name="connsiteY3" fmla="*/ 955675 h 956706"/>
                  <a:gd name="connsiteX4" fmla="*/ 1171575 w 2066925"/>
                  <a:gd name="connsiteY4" fmla="*/ 425450 h 956706"/>
                  <a:gd name="connsiteX5" fmla="*/ 1016000 w 2066925"/>
                  <a:gd name="connsiteY5" fmla="*/ 358775 h 956706"/>
                  <a:gd name="connsiteX6" fmla="*/ 565150 w 2066925"/>
                  <a:gd name="connsiteY6" fmla="*/ 234950 h 956706"/>
                  <a:gd name="connsiteX7" fmla="*/ 444500 w 2066925"/>
                  <a:gd name="connsiteY7" fmla="*/ 158750 h 956706"/>
                  <a:gd name="connsiteX8" fmla="*/ 384175 w 2066925"/>
                  <a:gd name="connsiteY8" fmla="*/ 0 h 956706"/>
                  <a:gd name="connsiteX9" fmla="*/ 301625 w 2066925"/>
                  <a:gd name="connsiteY9" fmla="*/ 200025 h 956706"/>
                  <a:gd name="connsiteX10" fmla="*/ 104775 w 2066925"/>
                  <a:gd name="connsiteY10" fmla="*/ 257175 h 956706"/>
                  <a:gd name="connsiteX11" fmla="*/ 0 w 2066925"/>
                  <a:gd name="connsiteY11" fmla="*/ 241300 h 956706"/>
                  <a:gd name="connsiteX0" fmla="*/ 1644650 w 2066925"/>
                  <a:gd name="connsiteY0" fmla="*/ 450850 h 956732"/>
                  <a:gd name="connsiteX1" fmla="*/ 1873250 w 2066925"/>
                  <a:gd name="connsiteY1" fmla="*/ 581025 h 956732"/>
                  <a:gd name="connsiteX2" fmla="*/ 2066925 w 2066925"/>
                  <a:gd name="connsiteY2" fmla="*/ 784225 h 956732"/>
                  <a:gd name="connsiteX3" fmla="*/ 1562100 w 2066925"/>
                  <a:gd name="connsiteY3" fmla="*/ 955675 h 956732"/>
                  <a:gd name="connsiteX4" fmla="*/ 1162050 w 2066925"/>
                  <a:gd name="connsiteY4" fmla="*/ 434975 h 956732"/>
                  <a:gd name="connsiteX5" fmla="*/ 1016000 w 2066925"/>
                  <a:gd name="connsiteY5" fmla="*/ 358775 h 956732"/>
                  <a:gd name="connsiteX6" fmla="*/ 565150 w 2066925"/>
                  <a:gd name="connsiteY6" fmla="*/ 234950 h 956732"/>
                  <a:gd name="connsiteX7" fmla="*/ 444500 w 2066925"/>
                  <a:gd name="connsiteY7" fmla="*/ 158750 h 956732"/>
                  <a:gd name="connsiteX8" fmla="*/ 384175 w 2066925"/>
                  <a:gd name="connsiteY8" fmla="*/ 0 h 956732"/>
                  <a:gd name="connsiteX9" fmla="*/ 301625 w 2066925"/>
                  <a:gd name="connsiteY9" fmla="*/ 200025 h 956732"/>
                  <a:gd name="connsiteX10" fmla="*/ 104775 w 2066925"/>
                  <a:gd name="connsiteY10" fmla="*/ 257175 h 956732"/>
                  <a:gd name="connsiteX11" fmla="*/ 0 w 2066925"/>
                  <a:gd name="connsiteY11" fmla="*/ 241300 h 956732"/>
                  <a:gd name="connsiteX0" fmla="*/ 1644650 w 2066925"/>
                  <a:gd name="connsiteY0" fmla="*/ 450850 h 956732"/>
                  <a:gd name="connsiteX1" fmla="*/ 1873250 w 2066925"/>
                  <a:gd name="connsiteY1" fmla="*/ 581025 h 956732"/>
                  <a:gd name="connsiteX2" fmla="*/ 2066925 w 2066925"/>
                  <a:gd name="connsiteY2" fmla="*/ 784225 h 956732"/>
                  <a:gd name="connsiteX3" fmla="*/ 1562100 w 2066925"/>
                  <a:gd name="connsiteY3" fmla="*/ 955675 h 956732"/>
                  <a:gd name="connsiteX4" fmla="*/ 1162050 w 2066925"/>
                  <a:gd name="connsiteY4" fmla="*/ 434975 h 956732"/>
                  <a:gd name="connsiteX5" fmla="*/ 1073150 w 2066925"/>
                  <a:gd name="connsiteY5" fmla="*/ 336550 h 956732"/>
                  <a:gd name="connsiteX6" fmla="*/ 565150 w 2066925"/>
                  <a:gd name="connsiteY6" fmla="*/ 234950 h 956732"/>
                  <a:gd name="connsiteX7" fmla="*/ 444500 w 2066925"/>
                  <a:gd name="connsiteY7" fmla="*/ 158750 h 956732"/>
                  <a:gd name="connsiteX8" fmla="*/ 384175 w 2066925"/>
                  <a:gd name="connsiteY8" fmla="*/ 0 h 956732"/>
                  <a:gd name="connsiteX9" fmla="*/ 301625 w 2066925"/>
                  <a:gd name="connsiteY9" fmla="*/ 200025 h 956732"/>
                  <a:gd name="connsiteX10" fmla="*/ 104775 w 2066925"/>
                  <a:gd name="connsiteY10" fmla="*/ 257175 h 956732"/>
                  <a:gd name="connsiteX11" fmla="*/ 0 w 2066925"/>
                  <a:gd name="connsiteY11" fmla="*/ 241300 h 956732"/>
                  <a:gd name="connsiteX0" fmla="*/ 1644650 w 2066925"/>
                  <a:gd name="connsiteY0" fmla="*/ 450850 h 956732"/>
                  <a:gd name="connsiteX1" fmla="*/ 1873250 w 2066925"/>
                  <a:gd name="connsiteY1" fmla="*/ 581025 h 956732"/>
                  <a:gd name="connsiteX2" fmla="*/ 2066925 w 2066925"/>
                  <a:gd name="connsiteY2" fmla="*/ 784225 h 956732"/>
                  <a:gd name="connsiteX3" fmla="*/ 1562100 w 2066925"/>
                  <a:gd name="connsiteY3" fmla="*/ 955675 h 956732"/>
                  <a:gd name="connsiteX4" fmla="*/ 1162050 w 2066925"/>
                  <a:gd name="connsiteY4" fmla="*/ 434975 h 956732"/>
                  <a:gd name="connsiteX5" fmla="*/ 1073150 w 2066925"/>
                  <a:gd name="connsiteY5" fmla="*/ 336550 h 956732"/>
                  <a:gd name="connsiteX6" fmla="*/ 565150 w 2066925"/>
                  <a:gd name="connsiteY6" fmla="*/ 234950 h 956732"/>
                  <a:gd name="connsiteX7" fmla="*/ 444500 w 2066925"/>
                  <a:gd name="connsiteY7" fmla="*/ 158750 h 956732"/>
                  <a:gd name="connsiteX8" fmla="*/ 384175 w 2066925"/>
                  <a:gd name="connsiteY8" fmla="*/ 0 h 956732"/>
                  <a:gd name="connsiteX9" fmla="*/ 301625 w 2066925"/>
                  <a:gd name="connsiteY9" fmla="*/ 200025 h 956732"/>
                  <a:gd name="connsiteX10" fmla="*/ 104775 w 2066925"/>
                  <a:gd name="connsiteY10" fmla="*/ 257175 h 956732"/>
                  <a:gd name="connsiteX11" fmla="*/ 0 w 2066925"/>
                  <a:gd name="connsiteY11" fmla="*/ 241300 h 956732"/>
                  <a:gd name="connsiteX0" fmla="*/ 1644650 w 2066925"/>
                  <a:gd name="connsiteY0" fmla="*/ 450850 h 956732"/>
                  <a:gd name="connsiteX1" fmla="*/ 1873250 w 2066925"/>
                  <a:gd name="connsiteY1" fmla="*/ 581025 h 956732"/>
                  <a:gd name="connsiteX2" fmla="*/ 2066925 w 2066925"/>
                  <a:gd name="connsiteY2" fmla="*/ 784225 h 956732"/>
                  <a:gd name="connsiteX3" fmla="*/ 1562100 w 2066925"/>
                  <a:gd name="connsiteY3" fmla="*/ 955675 h 956732"/>
                  <a:gd name="connsiteX4" fmla="*/ 1162050 w 2066925"/>
                  <a:gd name="connsiteY4" fmla="*/ 434975 h 956732"/>
                  <a:gd name="connsiteX5" fmla="*/ 1073150 w 2066925"/>
                  <a:gd name="connsiteY5" fmla="*/ 336550 h 956732"/>
                  <a:gd name="connsiteX6" fmla="*/ 565150 w 2066925"/>
                  <a:gd name="connsiteY6" fmla="*/ 234950 h 956732"/>
                  <a:gd name="connsiteX7" fmla="*/ 444500 w 2066925"/>
                  <a:gd name="connsiteY7" fmla="*/ 158750 h 956732"/>
                  <a:gd name="connsiteX8" fmla="*/ 384175 w 2066925"/>
                  <a:gd name="connsiteY8" fmla="*/ 0 h 956732"/>
                  <a:gd name="connsiteX9" fmla="*/ 301625 w 2066925"/>
                  <a:gd name="connsiteY9" fmla="*/ 200025 h 956732"/>
                  <a:gd name="connsiteX10" fmla="*/ 104775 w 2066925"/>
                  <a:gd name="connsiteY10" fmla="*/ 257175 h 956732"/>
                  <a:gd name="connsiteX11" fmla="*/ 0 w 2066925"/>
                  <a:gd name="connsiteY11" fmla="*/ 241300 h 956732"/>
                  <a:gd name="connsiteX0" fmla="*/ 1644650 w 2066925"/>
                  <a:gd name="connsiteY0" fmla="*/ 450850 h 956732"/>
                  <a:gd name="connsiteX1" fmla="*/ 1873250 w 2066925"/>
                  <a:gd name="connsiteY1" fmla="*/ 581025 h 956732"/>
                  <a:gd name="connsiteX2" fmla="*/ 2066925 w 2066925"/>
                  <a:gd name="connsiteY2" fmla="*/ 784225 h 956732"/>
                  <a:gd name="connsiteX3" fmla="*/ 1562100 w 2066925"/>
                  <a:gd name="connsiteY3" fmla="*/ 955675 h 956732"/>
                  <a:gd name="connsiteX4" fmla="*/ 1162050 w 2066925"/>
                  <a:gd name="connsiteY4" fmla="*/ 434975 h 956732"/>
                  <a:gd name="connsiteX5" fmla="*/ 1073150 w 2066925"/>
                  <a:gd name="connsiteY5" fmla="*/ 336550 h 956732"/>
                  <a:gd name="connsiteX6" fmla="*/ 565150 w 2066925"/>
                  <a:gd name="connsiteY6" fmla="*/ 234950 h 956732"/>
                  <a:gd name="connsiteX7" fmla="*/ 444500 w 2066925"/>
                  <a:gd name="connsiteY7" fmla="*/ 158750 h 956732"/>
                  <a:gd name="connsiteX8" fmla="*/ 384175 w 2066925"/>
                  <a:gd name="connsiteY8" fmla="*/ 0 h 956732"/>
                  <a:gd name="connsiteX9" fmla="*/ 301625 w 2066925"/>
                  <a:gd name="connsiteY9" fmla="*/ 200025 h 956732"/>
                  <a:gd name="connsiteX10" fmla="*/ 104775 w 2066925"/>
                  <a:gd name="connsiteY10" fmla="*/ 257175 h 956732"/>
                  <a:gd name="connsiteX11" fmla="*/ 0 w 2066925"/>
                  <a:gd name="connsiteY11" fmla="*/ 241300 h 956732"/>
                  <a:gd name="connsiteX0" fmla="*/ 1644650 w 2066925"/>
                  <a:gd name="connsiteY0" fmla="*/ 428625 h 934507"/>
                  <a:gd name="connsiteX1" fmla="*/ 1873250 w 2066925"/>
                  <a:gd name="connsiteY1" fmla="*/ 558800 h 934507"/>
                  <a:gd name="connsiteX2" fmla="*/ 2066925 w 2066925"/>
                  <a:gd name="connsiteY2" fmla="*/ 762000 h 934507"/>
                  <a:gd name="connsiteX3" fmla="*/ 1562100 w 2066925"/>
                  <a:gd name="connsiteY3" fmla="*/ 933450 h 934507"/>
                  <a:gd name="connsiteX4" fmla="*/ 1162050 w 2066925"/>
                  <a:gd name="connsiteY4" fmla="*/ 412750 h 934507"/>
                  <a:gd name="connsiteX5" fmla="*/ 1073150 w 2066925"/>
                  <a:gd name="connsiteY5" fmla="*/ 314325 h 934507"/>
                  <a:gd name="connsiteX6" fmla="*/ 565150 w 2066925"/>
                  <a:gd name="connsiteY6" fmla="*/ 212725 h 934507"/>
                  <a:gd name="connsiteX7" fmla="*/ 444500 w 2066925"/>
                  <a:gd name="connsiteY7" fmla="*/ 136525 h 934507"/>
                  <a:gd name="connsiteX8" fmla="*/ 377825 w 2066925"/>
                  <a:gd name="connsiteY8" fmla="*/ 0 h 934507"/>
                  <a:gd name="connsiteX9" fmla="*/ 301625 w 2066925"/>
                  <a:gd name="connsiteY9" fmla="*/ 177800 h 934507"/>
                  <a:gd name="connsiteX10" fmla="*/ 104775 w 2066925"/>
                  <a:gd name="connsiteY10" fmla="*/ 234950 h 934507"/>
                  <a:gd name="connsiteX11" fmla="*/ 0 w 2066925"/>
                  <a:gd name="connsiteY11" fmla="*/ 219075 h 934507"/>
                  <a:gd name="connsiteX0" fmla="*/ 1644650 w 2066925"/>
                  <a:gd name="connsiteY0" fmla="*/ 428625 h 934507"/>
                  <a:gd name="connsiteX1" fmla="*/ 1873250 w 2066925"/>
                  <a:gd name="connsiteY1" fmla="*/ 558800 h 934507"/>
                  <a:gd name="connsiteX2" fmla="*/ 2066925 w 2066925"/>
                  <a:gd name="connsiteY2" fmla="*/ 762000 h 934507"/>
                  <a:gd name="connsiteX3" fmla="*/ 1562100 w 2066925"/>
                  <a:gd name="connsiteY3" fmla="*/ 933450 h 934507"/>
                  <a:gd name="connsiteX4" fmla="*/ 1162050 w 2066925"/>
                  <a:gd name="connsiteY4" fmla="*/ 412750 h 934507"/>
                  <a:gd name="connsiteX5" fmla="*/ 1073150 w 2066925"/>
                  <a:gd name="connsiteY5" fmla="*/ 314325 h 934507"/>
                  <a:gd name="connsiteX6" fmla="*/ 565150 w 2066925"/>
                  <a:gd name="connsiteY6" fmla="*/ 212725 h 934507"/>
                  <a:gd name="connsiteX7" fmla="*/ 444500 w 2066925"/>
                  <a:gd name="connsiteY7" fmla="*/ 136525 h 934507"/>
                  <a:gd name="connsiteX8" fmla="*/ 377825 w 2066925"/>
                  <a:gd name="connsiteY8" fmla="*/ 0 h 934507"/>
                  <a:gd name="connsiteX9" fmla="*/ 301625 w 2066925"/>
                  <a:gd name="connsiteY9" fmla="*/ 177800 h 934507"/>
                  <a:gd name="connsiteX10" fmla="*/ 104775 w 2066925"/>
                  <a:gd name="connsiteY10" fmla="*/ 234950 h 934507"/>
                  <a:gd name="connsiteX11" fmla="*/ 0 w 2066925"/>
                  <a:gd name="connsiteY11" fmla="*/ 219075 h 934507"/>
                  <a:gd name="connsiteX0" fmla="*/ 1644650 w 2066925"/>
                  <a:gd name="connsiteY0" fmla="*/ 428625 h 934507"/>
                  <a:gd name="connsiteX1" fmla="*/ 1873250 w 2066925"/>
                  <a:gd name="connsiteY1" fmla="*/ 558800 h 934507"/>
                  <a:gd name="connsiteX2" fmla="*/ 2066925 w 2066925"/>
                  <a:gd name="connsiteY2" fmla="*/ 762000 h 934507"/>
                  <a:gd name="connsiteX3" fmla="*/ 1562100 w 2066925"/>
                  <a:gd name="connsiteY3" fmla="*/ 933450 h 934507"/>
                  <a:gd name="connsiteX4" fmla="*/ 1162050 w 2066925"/>
                  <a:gd name="connsiteY4" fmla="*/ 412750 h 934507"/>
                  <a:gd name="connsiteX5" fmla="*/ 1073150 w 2066925"/>
                  <a:gd name="connsiteY5" fmla="*/ 314325 h 934507"/>
                  <a:gd name="connsiteX6" fmla="*/ 565150 w 2066925"/>
                  <a:gd name="connsiteY6" fmla="*/ 212725 h 934507"/>
                  <a:gd name="connsiteX7" fmla="*/ 444500 w 2066925"/>
                  <a:gd name="connsiteY7" fmla="*/ 136525 h 934507"/>
                  <a:gd name="connsiteX8" fmla="*/ 377825 w 2066925"/>
                  <a:gd name="connsiteY8" fmla="*/ 0 h 934507"/>
                  <a:gd name="connsiteX9" fmla="*/ 301625 w 2066925"/>
                  <a:gd name="connsiteY9" fmla="*/ 177800 h 934507"/>
                  <a:gd name="connsiteX10" fmla="*/ 104775 w 2066925"/>
                  <a:gd name="connsiteY10" fmla="*/ 234950 h 934507"/>
                  <a:gd name="connsiteX11" fmla="*/ 0 w 2066925"/>
                  <a:gd name="connsiteY11" fmla="*/ 219075 h 93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25" h="934507">
                    <a:moveTo>
                      <a:pt x="1644650" y="428625"/>
                    </a:moveTo>
                    <a:cubicBezTo>
                      <a:pt x="1762125" y="602192"/>
                      <a:pt x="1797050" y="515408"/>
                      <a:pt x="1873250" y="558800"/>
                    </a:cubicBezTo>
                    <a:cubicBezTo>
                      <a:pt x="2061633" y="623358"/>
                      <a:pt x="2049992" y="694267"/>
                      <a:pt x="2066925" y="762000"/>
                    </a:cubicBezTo>
                    <a:cubicBezTo>
                      <a:pt x="1898650" y="819150"/>
                      <a:pt x="1644650" y="895350"/>
                      <a:pt x="1562100" y="933450"/>
                    </a:cubicBezTo>
                    <a:cubicBezTo>
                      <a:pt x="1476375" y="956733"/>
                      <a:pt x="1292225" y="589492"/>
                      <a:pt x="1162050" y="412750"/>
                    </a:cubicBezTo>
                    <a:lnTo>
                      <a:pt x="1073150" y="314325"/>
                    </a:lnTo>
                    <a:cubicBezTo>
                      <a:pt x="732367" y="318558"/>
                      <a:pt x="734483" y="246592"/>
                      <a:pt x="565150" y="212725"/>
                    </a:cubicBezTo>
                    <a:cubicBezTo>
                      <a:pt x="575733" y="146050"/>
                      <a:pt x="484717" y="161925"/>
                      <a:pt x="444500" y="136525"/>
                    </a:cubicBezTo>
                    <a:cubicBezTo>
                      <a:pt x="424392" y="83608"/>
                      <a:pt x="416983" y="2117"/>
                      <a:pt x="377825" y="0"/>
                    </a:cubicBezTo>
                    <a:cubicBezTo>
                      <a:pt x="339725" y="24342"/>
                      <a:pt x="327025" y="118533"/>
                      <a:pt x="301625" y="177800"/>
                    </a:cubicBezTo>
                    <a:lnTo>
                      <a:pt x="104775" y="234950"/>
                    </a:lnTo>
                    <a:lnTo>
                      <a:pt x="0" y="219075"/>
                    </a:lnTo>
                  </a:path>
                </a:pathLst>
              </a:custGeom>
              <a:noFill/>
              <a:ln w="2222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01" name="Freeform 240"/>
              <p:cNvSpPr/>
              <p:nvPr/>
            </p:nvSpPr>
            <p:spPr bwMode="auto">
              <a:xfrm>
                <a:off x="7324725" y="3463925"/>
                <a:ext cx="1046713" cy="747554"/>
              </a:xfrm>
              <a:custGeom>
                <a:avLst/>
                <a:gdLst>
                  <a:gd name="connsiteX0" fmla="*/ 0 w 1035050"/>
                  <a:gd name="connsiteY0" fmla="*/ 0 h 742950"/>
                  <a:gd name="connsiteX1" fmla="*/ 228600 w 1035050"/>
                  <a:gd name="connsiteY1" fmla="*/ 114300 h 742950"/>
                  <a:gd name="connsiteX2" fmla="*/ 504825 w 1035050"/>
                  <a:gd name="connsiteY2" fmla="*/ 307975 h 742950"/>
                  <a:gd name="connsiteX3" fmla="*/ 736600 w 1035050"/>
                  <a:gd name="connsiteY3" fmla="*/ 336550 h 742950"/>
                  <a:gd name="connsiteX4" fmla="*/ 1035050 w 1035050"/>
                  <a:gd name="connsiteY4" fmla="*/ 742950 h 742950"/>
                  <a:gd name="connsiteX5" fmla="*/ 965200 w 1035050"/>
                  <a:gd name="connsiteY5" fmla="*/ 574675 h 742950"/>
                  <a:gd name="connsiteX0" fmla="*/ 0 w 1035050"/>
                  <a:gd name="connsiteY0" fmla="*/ 0 h 742950"/>
                  <a:gd name="connsiteX1" fmla="*/ 228600 w 1035050"/>
                  <a:gd name="connsiteY1" fmla="*/ 114300 h 742950"/>
                  <a:gd name="connsiteX2" fmla="*/ 504825 w 1035050"/>
                  <a:gd name="connsiteY2" fmla="*/ 307975 h 742950"/>
                  <a:gd name="connsiteX3" fmla="*/ 736600 w 1035050"/>
                  <a:gd name="connsiteY3" fmla="*/ 336550 h 742950"/>
                  <a:gd name="connsiteX4" fmla="*/ 1035050 w 1035050"/>
                  <a:gd name="connsiteY4" fmla="*/ 742950 h 742950"/>
                  <a:gd name="connsiteX5" fmla="*/ 965200 w 1035050"/>
                  <a:gd name="connsiteY5" fmla="*/ 574675 h 742950"/>
                  <a:gd name="connsiteX0" fmla="*/ 0 w 1035050"/>
                  <a:gd name="connsiteY0" fmla="*/ 0 h 742950"/>
                  <a:gd name="connsiteX1" fmla="*/ 228600 w 1035050"/>
                  <a:gd name="connsiteY1" fmla="*/ 114300 h 742950"/>
                  <a:gd name="connsiteX2" fmla="*/ 504825 w 1035050"/>
                  <a:gd name="connsiteY2" fmla="*/ 307975 h 742950"/>
                  <a:gd name="connsiteX3" fmla="*/ 736600 w 1035050"/>
                  <a:gd name="connsiteY3" fmla="*/ 336550 h 742950"/>
                  <a:gd name="connsiteX4" fmla="*/ 1035050 w 1035050"/>
                  <a:gd name="connsiteY4" fmla="*/ 742950 h 742950"/>
                  <a:gd name="connsiteX5" fmla="*/ 965200 w 1035050"/>
                  <a:gd name="connsiteY5" fmla="*/ 574675 h 742950"/>
                  <a:gd name="connsiteX0" fmla="*/ 0 w 1035050"/>
                  <a:gd name="connsiteY0" fmla="*/ 0 h 742950"/>
                  <a:gd name="connsiteX1" fmla="*/ 228600 w 1035050"/>
                  <a:gd name="connsiteY1" fmla="*/ 114300 h 742950"/>
                  <a:gd name="connsiteX2" fmla="*/ 504825 w 1035050"/>
                  <a:gd name="connsiteY2" fmla="*/ 307975 h 742950"/>
                  <a:gd name="connsiteX3" fmla="*/ 736600 w 1035050"/>
                  <a:gd name="connsiteY3" fmla="*/ 336550 h 742950"/>
                  <a:gd name="connsiteX4" fmla="*/ 1035050 w 1035050"/>
                  <a:gd name="connsiteY4" fmla="*/ 742950 h 742950"/>
                  <a:gd name="connsiteX5" fmla="*/ 965200 w 1035050"/>
                  <a:gd name="connsiteY5" fmla="*/ 574675 h 742950"/>
                  <a:gd name="connsiteX0" fmla="*/ 0 w 1035050"/>
                  <a:gd name="connsiteY0" fmla="*/ 0 h 742950"/>
                  <a:gd name="connsiteX1" fmla="*/ 228600 w 1035050"/>
                  <a:gd name="connsiteY1" fmla="*/ 114300 h 742950"/>
                  <a:gd name="connsiteX2" fmla="*/ 504825 w 1035050"/>
                  <a:gd name="connsiteY2" fmla="*/ 307975 h 742950"/>
                  <a:gd name="connsiteX3" fmla="*/ 736600 w 1035050"/>
                  <a:gd name="connsiteY3" fmla="*/ 336550 h 742950"/>
                  <a:gd name="connsiteX4" fmla="*/ 1035050 w 1035050"/>
                  <a:gd name="connsiteY4" fmla="*/ 742950 h 742950"/>
                  <a:gd name="connsiteX5" fmla="*/ 965200 w 1035050"/>
                  <a:gd name="connsiteY5" fmla="*/ 574675 h 742950"/>
                  <a:gd name="connsiteX0" fmla="*/ 0 w 1035050"/>
                  <a:gd name="connsiteY0" fmla="*/ 0 h 742950"/>
                  <a:gd name="connsiteX1" fmla="*/ 228600 w 1035050"/>
                  <a:gd name="connsiteY1" fmla="*/ 114300 h 742950"/>
                  <a:gd name="connsiteX2" fmla="*/ 504825 w 1035050"/>
                  <a:gd name="connsiteY2" fmla="*/ 307975 h 742950"/>
                  <a:gd name="connsiteX3" fmla="*/ 736600 w 1035050"/>
                  <a:gd name="connsiteY3" fmla="*/ 336550 h 742950"/>
                  <a:gd name="connsiteX4" fmla="*/ 1035050 w 1035050"/>
                  <a:gd name="connsiteY4" fmla="*/ 742950 h 742950"/>
                  <a:gd name="connsiteX5" fmla="*/ 965200 w 1035050"/>
                  <a:gd name="connsiteY5" fmla="*/ 574675 h 742950"/>
                  <a:gd name="connsiteX0" fmla="*/ 0 w 1035050"/>
                  <a:gd name="connsiteY0" fmla="*/ 0 h 742950"/>
                  <a:gd name="connsiteX1" fmla="*/ 228600 w 1035050"/>
                  <a:gd name="connsiteY1" fmla="*/ 114300 h 742950"/>
                  <a:gd name="connsiteX2" fmla="*/ 504825 w 1035050"/>
                  <a:gd name="connsiteY2" fmla="*/ 307975 h 742950"/>
                  <a:gd name="connsiteX3" fmla="*/ 736600 w 1035050"/>
                  <a:gd name="connsiteY3" fmla="*/ 336550 h 742950"/>
                  <a:gd name="connsiteX4" fmla="*/ 1035050 w 1035050"/>
                  <a:gd name="connsiteY4" fmla="*/ 742950 h 742950"/>
                  <a:gd name="connsiteX5" fmla="*/ 965200 w 1035050"/>
                  <a:gd name="connsiteY5" fmla="*/ 574675 h 742950"/>
                  <a:gd name="connsiteX0" fmla="*/ 0 w 1035050"/>
                  <a:gd name="connsiteY0" fmla="*/ 0 h 746400"/>
                  <a:gd name="connsiteX1" fmla="*/ 228600 w 1035050"/>
                  <a:gd name="connsiteY1" fmla="*/ 114300 h 746400"/>
                  <a:gd name="connsiteX2" fmla="*/ 504825 w 1035050"/>
                  <a:gd name="connsiteY2" fmla="*/ 307975 h 746400"/>
                  <a:gd name="connsiteX3" fmla="*/ 736600 w 1035050"/>
                  <a:gd name="connsiteY3" fmla="*/ 336550 h 746400"/>
                  <a:gd name="connsiteX4" fmla="*/ 1035050 w 1035050"/>
                  <a:gd name="connsiteY4" fmla="*/ 742950 h 746400"/>
                  <a:gd name="connsiteX5" fmla="*/ 965200 w 1035050"/>
                  <a:gd name="connsiteY5" fmla="*/ 574675 h 746400"/>
                  <a:gd name="connsiteX0" fmla="*/ 0 w 1035050"/>
                  <a:gd name="connsiteY0" fmla="*/ 0 h 746508"/>
                  <a:gd name="connsiteX1" fmla="*/ 228600 w 1035050"/>
                  <a:gd name="connsiteY1" fmla="*/ 114300 h 746508"/>
                  <a:gd name="connsiteX2" fmla="*/ 504825 w 1035050"/>
                  <a:gd name="connsiteY2" fmla="*/ 307975 h 746508"/>
                  <a:gd name="connsiteX3" fmla="*/ 711200 w 1035050"/>
                  <a:gd name="connsiteY3" fmla="*/ 339725 h 746508"/>
                  <a:gd name="connsiteX4" fmla="*/ 1035050 w 1035050"/>
                  <a:gd name="connsiteY4" fmla="*/ 742950 h 746508"/>
                  <a:gd name="connsiteX5" fmla="*/ 965200 w 1035050"/>
                  <a:gd name="connsiteY5" fmla="*/ 574675 h 746508"/>
                  <a:gd name="connsiteX0" fmla="*/ 0 w 1035050"/>
                  <a:gd name="connsiteY0" fmla="*/ 0 h 747554"/>
                  <a:gd name="connsiteX1" fmla="*/ 228600 w 1035050"/>
                  <a:gd name="connsiteY1" fmla="*/ 114300 h 747554"/>
                  <a:gd name="connsiteX2" fmla="*/ 504825 w 1035050"/>
                  <a:gd name="connsiteY2" fmla="*/ 307975 h 747554"/>
                  <a:gd name="connsiteX3" fmla="*/ 711200 w 1035050"/>
                  <a:gd name="connsiteY3" fmla="*/ 339725 h 747554"/>
                  <a:gd name="connsiteX4" fmla="*/ 1035050 w 1035050"/>
                  <a:gd name="connsiteY4" fmla="*/ 742950 h 747554"/>
                  <a:gd name="connsiteX5" fmla="*/ 965200 w 1035050"/>
                  <a:gd name="connsiteY5" fmla="*/ 574675 h 747554"/>
                  <a:gd name="connsiteX0" fmla="*/ 0 w 1046713"/>
                  <a:gd name="connsiteY0" fmla="*/ 0 h 747554"/>
                  <a:gd name="connsiteX1" fmla="*/ 228600 w 1046713"/>
                  <a:gd name="connsiteY1" fmla="*/ 114300 h 747554"/>
                  <a:gd name="connsiteX2" fmla="*/ 504825 w 1046713"/>
                  <a:gd name="connsiteY2" fmla="*/ 307975 h 747554"/>
                  <a:gd name="connsiteX3" fmla="*/ 711200 w 1046713"/>
                  <a:gd name="connsiteY3" fmla="*/ 339725 h 747554"/>
                  <a:gd name="connsiteX4" fmla="*/ 1035050 w 1046713"/>
                  <a:gd name="connsiteY4" fmla="*/ 742950 h 747554"/>
                  <a:gd name="connsiteX5" fmla="*/ 965200 w 1046713"/>
                  <a:gd name="connsiteY5" fmla="*/ 574675 h 74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6713" h="747554">
                    <a:moveTo>
                      <a:pt x="0" y="0"/>
                    </a:moveTo>
                    <a:cubicBezTo>
                      <a:pt x="79375" y="104775"/>
                      <a:pt x="152400" y="76200"/>
                      <a:pt x="228600" y="114300"/>
                    </a:cubicBezTo>
                    <a:cubicBezTo>
                      <a:pt x="425450" y="143933"/>
                      <a:pt x="438150" y="208492"/>
                      <a:pt x="504825" y="307975"/>
                    </a:cubicBezTo>
                    <a:cubicBezTo>
                      <a:pt x="636058" y="273050"/>
                      <a:pt x="652992" y="285750"/>
                      <a:pt x="711200" y="339725"/>
                    </a:cubicBezTo>
                    <a:cubicBezTo>
                      <a:pt x="432858" y="732367"/>
                      <a:pt x="814917" y="763058"/>
                      <a:pt x="1035050" y="742950"/>
                    </a:cubicBezTo>
                    <a:cubicBezTo>
                      <a:pt x="1078442" y="658283"/>
                      <a:pt x="988483" y="630767"/>
                      <a:pt x="965200" y="574675"/>
                    </a:cubicBezTo>
                  </a:path>
                </a:pathLst>
              </a:custGeom>
              <a:noFill/>
              <a:ln w="2222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02" name="Freeform 241"/>
              <p:cNvSpPr/>
              <p:nvPr/>
            </p:nvSpPr>
            <p:spPr bwMode="auto">
              <a:xfrm>
                <a:off x="6330950" y="3216275"/>
                <a:ext cx="1730375" cy="758825"/>
              </a:xfrm>
              <a:custGeom>
                <a:avLst/>
                <a:gdLst>
                  <a:gd name="connsiteX0" fmla="*/ 1730375 w 1730375"/>
                  <a:gd name="connsiteY0" fmla="*/ 587375 h 758825"/>
                  <a:gd name="connsiteX1" fmla="*/ 892175 w 1730375"/>
                  <a:gd name="connsiteY1" fmla="*/ 758825 h 758825"/>
                  <a:gd name="connsiteX2" fmla="*/ 504825 w 1730375"/>
                  <a:gd name="connsiteY2" fmla="*/ 212725 h 758825"/>
                  <a:gd name="connsiteX3" fmla="*/ 0 w 1730375"/>
                  <a:gd name="connsiteY3" fmla="*/ 0 h 758825"/>
                  <a:gd name="connsiteX0" fmla="*/ 1730375 w 1730375"/>
                  <a:gd name="connsiteY0" fmla="*/ 587375 h 758825"/>
                  <a:gd name="connsiteX1" fmla="*/ 892175 w 1730375"/>
                  <a:gd name="connsiteY1" fmla="*/ 758825 h 758825"/>
                  <a:gd name="connsiteX2" fmla="*/ 504825 w 1730375"/>
                  <a:gd name="connsiteY2" fmla="*/ 212725 h 758825"/>
                  <a:gd name="connsiteX3" fmla="*/ 0 w 1730375"/>
                  <a:gd name="connsiteY3" fmla="*/ 0 h 758825"/>
                  <a:gd name="connsiteX0" fmla="*/ 1730375 w 1730375"/>
                  <a:gd name="connsiteY0" fmla="*/ 587375 h 758825"/>
                  <a:gd name="connsiteX1" fmla="*/ 892175 w 1730375"/>
                  <a:gd name="connsiteY1" fmla="*/ 758825 h 758825"/>
                  <a:gd name="connsiteX2" fmla="*/ 504825 w 1730375"/>
                  <a:gd name="connsiteY2" fmla="*/ 212725 h 758825"/>
                  <a:gd name="connsiteX3" fmla="*/ 0 w 1730375"/>
                  <a:gd name="connsiteY3" fmla="*/ 0 h 758825"/>
                  <a:gd name="connsiteX0" fmla="*/ 1730375 w 1730375"/>
                  <a:gd name="connsiteY0" fmla="*/ 587375 h 758825"/>
                  <a:gd name="connsiteX1" fmla="*/ 892175 w 1730375"/>
                  <a:gd name="connsiteY1" fmla="*/ 758825 h 758825"/>
                  <a:gd name="connsiteX2" fmla="*/ 504825 w 1730375"/>
                  <a:gd name="connsiteY2" fmla="*/ 212725 h 758825"/>
                  <a:gd name="connsiteX3" fmla="*/ 0 w 1730375"/>
                  <a:gd name="connsiteY3" fmla="*/ 0 h 758825"/>
                  <a:gd name="connsiteX0" fmla="*/ 1730375 w 1730375"/>
                  <a:gd name="connsiteY0" fmla="*/ 587375 h 758825"/>
                  <a:gd name="connsiteX1" fmla="*/ 892175 w 1730375"/>
                  <a:gd name="connsiteY1" fmla="*/ 758825 h 758825"/>
                  <a:gd name="connsiteX2" fmla="*/ 504825 w 1730375"/>
                  <a:gd name="connsiteY2" fmla="*/ 212725 h 758825"/>
                  <a:gd name="connsiteX3" fmla="*/ 0 w 1730375"/>
                  <a:gd name="connsiteY3" fmla="*/ 0 h 758825"/>
                </a:gdLst>
                <a:ahLst/>
                <a:cxnLst>
                  <a:cxn ang="0">
                    <a:pos x="connsiteX0" y="connsiteY0"/>
                  </a:cxn>
                  <a:cxn ang="0">
                    <a:pos x="connsiteX1" y="connsiteY1"/>
                  </a:cxn>
                  <a:cxn ang="0">
                    <a:pos x="connsiteX2" y="connsiteY2"/>
                  </a:cxn>
                  <a:cxn ang="0">
                    <a:pos x="connsiteX3" y="connsiteY3"/>
                  </a:cxn>
                </a:cxnLst>
                <a:rect l="l" t="t" r="r" b="b"/>
                <a:pathLst>
                  <a:path w="1730375" h="758825">
                    <a:moveTo>
                      <a:pt x="1730375" y="587375"/>
                    </a:moveTo>
                    <a:cubicBezTo>
                      <a:pt x="1495425" y="555625"/>
                      <a:pt x="1171575" y="701675"/>
                      <a:pt x="892175" y="758825"/>
                    </a:cubicBezTo>
                    <a:cubicBezTo>
                      <a:pt x="788458" y="738717"/>
                      <a:pt x="633942" y="394758"/>
                      <a:pt x="504825" y="212725"/>
                    </a:cubicBezTo>
                    <a:cubicBezTo>
                      <a:pt x="361950" y="116417"/>
                      <a:pt x="146050" y="128058"/>
                      <a:pt x="0" y="0"/>
                    </a:cubicBezTo>
                  </a:path>
                </a:pathLst>
              </a:custGeom>
              <a:noFill/>
              <a:ln w="2222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03" name="Freeform 242"/>
              <p:cNvSpPr/>
              <p:nvPr/>
            </p:nvSpPr>
            <p:spPr bwMode="auto">
              <a:xfrm>
                <a:off x="7512050" y="3562350"/>
                <a:ext cx="396875" cy="234950"/>
              </a:xfrm>
              <a:custGeom>
                <a:avLst/>
                <a:gdLst>
                  <a:gd name="connsiteX0" fmla="*/ 396875 w 396875"/>
                  <a:gd name="connsiteY0" fmla="*/ 234950 h 234950"/>
                  <a:gd name="connsiteX1" fmla="*/ 0 w 396875"/>
                  <a:gd name="connsiteY1" fmla="*/ 0 h 234950"/>
                  <a:gd name="connsiteX0" fmla="*/ 396875 w 396875"/>
                  <a:gd name="connsiteY0" fmla="*/ 234950 h 234950"/>
                  <a:gd name="connsiteX1" fmla="*/ 0 w 396875"/>
                  <a:gd name="connsiteY1" fmla="*/ 0 h 234950"/>
                  <a:gd name="connsiteX0" fmla="*/ 396875 w 396875"/>
                  <a:gd name="connsiteY0" fmla="*/ 234950 h 234950"/>
                  <a:gd name="connsiteX1" fmla="*/ 0 w 396875"/>
                  <a:gd name="connsiteY1" fmla="*/ 0 h 234950"/>
                </a:gdLst>
                <a:ahLst/>
                <a:cxnLst>
                  <a:cxn ang="0">
                    <a:pos x="connsiteX0" y="connsiteY0"/>
                  </a:cxn>
                  <a:cxn ang="0">
                    <a:pos x="connsiteX1" y="connsiteY1"/>
                  </a:cxn>
                </a:cxnLst>
                <a:rect l="l" t="t" r="r" b="b"/>
                <a:pathLst>
                  <a:path w="396875" h="234950">
                    <a:moveTo>
                      <a:pt x="396875" y="234950"/>
                    </a:moveTo>
                    <a:cubicBezTo>
                      <a:pt x="232833" y="216958"/>
                      <a:pt x="218017" y="81492"/>
                      <a:pt x="0" y="0"/>
                    </a:cubicBezTo>
                  </a:path>
                </a:pathLst>
              </a:custGeom>
              <a:noFill/>
              <a:ln w="2222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04" name="Freeform 243"/>
              <p:cNvSpPr/>
              <p:nvPr/>
            </p:nvSpPr>
            <p:spPr bwMode="auto">
              <a:xfrm>
                <a:off x="6721475" y="2962275"/>
                <a:ext cx="346075" cy="60325"/>
              </a:xfrm>
              <a:custGeom>
                <a:avLst/>
                <a:gdLst>
                  <a:gd name="connsiteX0" fmla="*/ 0 w 346075"/>
                  <a:gd name="connsiteY0" fmla="*/ 60325 h 60325"/>
                  <a:gd name="connsiteX1" fmla="*/ 66675 w 346075"/>
                  <a:gd name="connsiteY1" fmla="*/ 34925 h 60325"/>
                  <a:gd name="connsiteX2" fmla="*/ 152400 w 346075"/>
                  <a:gd name="connsiteY2" fmla="*/ 6350 h 60325"/>
                  <a:gd name="connsiteX3" fmla="*/ 222250 w 346075"/>
                  <a:gd name="connsiteY3" fmla="*/ 6350 h 60325"/>
                  <a:gd name="connsiteX4" fmla="*/ 276225 w 346075"/>
                  <a:gd name="connsiteY4" fmla="*/ 0 h 60325"/>
                  <a:gd name="connsiteX5" fmla="*/ 314325 w 346075"/>
                  <a:gd name="connsiteY5" fmla="*/ 25400 h 60325"/>
                  <a:gd name="connsiteX6" fmla="*/ 346075 w 346075"/>
                  <a:gd name="connsiteY6" fmla="*/ 50800 h 6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075" h="60325">
                    <a:moveTo>
                      <a:pt x="0" y="60325"/>
                    </a:moveTo>
                    <a:lnTo>
                      <a:pt x="66675" y="34925"/>
                    </a:lnTo>
                    <a:lnTo>
                      <a:pt x="152400" y="6350"/>
                    </a:lnTo>
                    <a:lnTo>
                      <a:pt x="222250" y="6350"/>
                    </a:lnTo>
                    <a:lnTo>
                      <a:pt x="276225" y="0"/>
                    </a:lnTo>
                    <a:lnTo>
                      <a:pt x="314325" y="25400"/>
                    </a:lnTo>
                    <a:lnTo>
                      <a:pt x="346075" y="50800"/>
                    </a:ln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05" name="Freeform 244"/>
              <p:cNvSpPr/>
              <p:nvPr/>
            </p:nvSpPr>
            <p:spPr bwMode="auto">
              <a:xfrm>
                <a:off x="6769100" y="2914650"/>
                <a:ext cx="168275" cy="85725"/>
              </a:xfrm>
              <a:custGeom>
                <a:avLst/>
                <a:gdLst>
                  <a:gd name="connsiteX0" fmla="*/ 168275 w 168275"/>
                  <a:gd name="connsiteY0" fmla="*/ 60325 h 85725"/>
                  <a:gd name="connsiteX1" fmla="*/ 73025 w 168275"/>
                  <a:gd name="connsiteY1" fmla="*/ 85725 h 85725"/>
                  <a:gd name="connsiteX2" fmla="*/ 38100 w 168275"/>
                  <a:gd name="connsiteY2" fmla="*/ 82550 h 85725"/>
                  <a:gd name="connsiteX3" fmla="*/ 0 w 168275"/>
                  <a:gd name="connsiteY3" fmla="*/ 0 h 85725"/>
                </a:gdLst>
                <a:ahLst/>
                <a:cxnLst>
                  <a:cxn ang="0">
                    <a:pos x="connsiteX0" y="connsiteY0"/>
                  </a:cxn>
                  <a:cxn ang="0">
                    <a:pos x="connsiteX1" y="connsiteY1"/>
                  </a:cxn>
                  <a:cxn ang="0">
                    <a:pos x="connsiteX2" y="connsiteY2"/>
                  </a:cxn>
                  <a:cxn ang="0">
                    <a:pos x="connsiteX3" y="connsiteY3"/>
                  </a:cxn>
                </a:cxnLst>
                <a:rect l="l" t="t" r="r" b="b"/>
                <a:pathLst>
                  <a:path w="168275" h="85725">
                    <a:moveTo>
                      <a:pt x="168275" y="60325"/>
                    </a:moveTo>
                    <a:lnTo>
                      <a:pt x="73025" y="85725"/>
                    </a:lnTo>
                    <a:lnTo>
                      <a:pt x="38100" y="82550"/>
                    </a:lnTo>
                    <a:lnTo>
                      <a:pt x="0" y="0"/>
                    </a:ln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06" name="Freeform 245"/>
              <p:cNvSpPr/>
              <p:nvPr/>
            </p:nvSpPr>
            <p:spPr bwMode="auto">
              <a:xfrm>
                <a:off x="6534150" y="3076575"/>
                <a:ext cx="381000" cy="269875"/>
              </a:xfrm>
              <a:custGeom>
                <a:avLst/>
                <a:gdLst>
                  <a:gd name="connsiteX0" fmla="*/ 381000 w 381000"/>
                  <a:gd name="connsiteY0" fmla="*/ 269875 h 269875"/>
                  <a:gd name="connsiteX1" fmla="*/ 241300 w 381000"/>
                  <a:gd name="connsiteY1" fmla="*/ 238125 h 269875"/>
                  <a:gd name="connsiteX2" fmla="*/ 171450 w 381000"/>
                  <a:gd name="connsiteY2" fmla="*/ 238125 h 269875"/>
                  <a:gd name="connsiteX3" fmla="*/ 3175 w 381000"/>
                  <a:gd name="connsiteY3" fmla="*/ 241300 h 269875"/>
                  <a:gd name="connsiteX4" fmla="*/ 0 w 381000"/>
                  <a:gd name="connsiteY4" fmla="*/ 228600 h 269875"/>
                  <a:gd name="connsiteX5" fmla="*/ 76200 w 381000"/>
                  <a:gd name="connsiteY5" fmla="*/ 177800 h 269875"/>
                  <a:gd name="connsiteX6" fmla="*/ 47625 w 381000"/>
                  <a:gd name="connsiteY6" fmla="*/ 123825 h 269875"/>
                  <a:gd name="connsiteX7" fmla="*/ 127000 w 381000"/>
                  <a:gd name="connsiteY7" fmla="*/ 146050 h 269875"/>
                  <a:gd name="connsiteX8" fmla="*/ 228600 w 381000"/>
                  <a:gd name="connsiteY8" fmla="*/ 0 h 269875"/>
                  <a:gd name="connsiteX0" fmla="*/ 381000 w 381000"/>
                  <a:gd name="connsiteY0" fmla="*/ 269875 h 269875"/>
                  <a:gd name="connsiteX1" fmla="*/ 241300 w 381000"/>
                  <a:gd name="connsiteY1" fmla="*/ 238125 h 269875"/>
                  <a:gd name="connsiteX2" fmla="*/ 171450 w 381000"/>
                  <a:gd name="connsiteY2" fmla="*/ 238125 h 269875"/>
                  <a:gd name="connsiteX3" fmla="*/ 3175 w 381000"/>
                  <a:gd name="connsiteY3" fmla="*/ 241300 h 269875"/>
                  <a:gd name="connsiteX4" fmla="*/ 0 w 381000"/>
                  <a:gd name="connsiteY4" fmla="*/ 228600 h 269875"/>
                  <a:gd name="connsiteX5" fmla="*/ 76200 w 381000"/>
                  <a:gd name="connsiteY5" fmla="*/ 177800 h 269875"/>
                  <a:gd name="connsiteX6" fmla="*/ 47625 w 381000"/>
                  <a:gd name="connsiteY6" fmla="*/ 123825 h 269875"/>
                  <a:gd name="connsiteX7" fmla="*/ 127000 w 381000"/>
                  <a:gd name="connsiteY7" fmla="*/ 146050 h 269875"/>
                  <a:gd name="connsiteX8" fmla="*/ 228600 w 381000"/>
                  <a:gd name="connsiteY8" fmla="*/ 0 h 269875"/>
                  <a:gd name="connsiteX0" fmla="*/ 381000 w 381000"/>
                  <a:gd name="connsiteY0" fmla="*/ 269875 h 269875"/>
                  <a:gd name="connsiteX1" fmla="*/ 241300 w 381000"/>
                  <a:gd name="connsiteY1" fmla="*/ 238125 h 269875"/>
                  <a:gd name="connsiteX2" fmla="*/ 171450 w 381000"/>
                  <a:gd name="connsiteY2" fmla="*/ 238125 h 269875"/>
                  <a:gd name="connsiteX3" fmla="*/ 3175 w 381000"/>
                  <a:gd name="connsiteY3" fmla="*/ 241300 h 269875"/>
                  <a:gd name="connsiteX4" fmla="*/ 0 w 381000"/>
                  <a:gd name="connsiteY4" fmla="*/ 228600 h 269875"/>
                  <a:gd name="connsiteX5" fmla="*/ 76200 w 381000"/>
                  <a:gd name="connsiteY5" fmla="*/ 177800 h 269875"/>
                  <a:gd name="connsiteX6" fmla="*/ 47625 w 381000"/>
                  <a:gd name="connsiteY6" fmla="*/ 123825 h 269875"/>
                  <a:gd name="connsiteX7" fmla="*/ 127000 w 381000"/>
                  <a:gd name="connsiteY7" fmla="*/ 146050 h 269875"/>
                  <a:gd name="connsiteX8" fmla="*/ 228600 w 381000"/>
                  <a:gd name="connsiteY8" fmla="*/ 0 h 26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 h="269875">
                    <a:moveTo>
                      <a:pt x="381000" y="269875"/>
                    </a:moveTo>
                    <a:lnTo>
                      <a:pt x="241300" y="238125"/>
                    </a:lnTo>
                    <a:lnTo>
                      <a:pt x="171450" y="238125"/>
                    </a:lnTo>
                    <a:lnTo>
                      <a:pt x="3175" y="241300"/>
                    </a:lnTo>
                    <a:lnTo>
                      <a:pt x="0" y="228600"/>
                    </a:lnTo>
                    <a:lnTo>
                      <a:pt x="76200" y="177800"/>
                    </a:lnTo>
                    <a:lnTo>
                      <a:pt x="47625" y="123825"/>
                    </a:lnTo>
                    <a:lnTo>
                      <a:pt x="127000" y="146050"/>
                    </a:lnTo>
                    <a:cubicBezTo>
                      <a:pt x="141817" y="106892"/>
                      <a:pt x="1058" y="64558"/>
                      <a:pt x="228600" y="0"/>
                    </a:cubicBez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dirty="0">
                  <a:solidFill>
                    <a:sysClr val="windowText" lastClr="000000"/>
                  </a:solidFill>
                  <a:latin typeface="Segoe UI"/>
                </a:endParaRPr>
              </a:p>
            </p:txBody>
          </p:sp>
          <p:sp>
            <p:nvSpPr>
              <p:cNvPr id="207" name="Freeform 246"/>
              <p:cNvSpPr/>
              <p:nvPr/>
            </p:nvSpPr>
            <p:spPr bwMode="auto">
              <a:xfrm>
                <a:off x="6667500" y="3222625"/>
                <a:ext cx="85725" cy="98425"/>
              </a:xfrm>
              <a:custGeom>
                <a:avLst/>
                <a:gdLst>
                  <a:gd name="connsiteX0" fmla="*/ 85725 w 85725"/>
                  <a:gd name="connsiteY0" fmla="*/ 0 h 98425"/>
                  <a:gd name="connsiteX1" fmla="*/ 0 w 85725"/>
                  <a:gd name="connsiteY1" fmla="*/ 98425 h 98425"/>
                </a:gdLst>
                <a:ahLst/>
                <a:cxnLst>
                  <a:cxn ang="0">
                    <a:pos x="connsiteX0" y="connsiteY0"/>
                  </a:cxn>
                  <a:cxn ang="0">
                    <a:pos x="connsiteX1" y="connsiteY1"/>
                  </a:cxn>
                </a:cxnLst>
                <a:rect l="l" t="t" r="r" b="b"/>
                <a:pathLst>
                  <a:path w="85725" h="98425">
                    <a:moveTo>
                      <a:pt x="85725" y="0"/>
                    </a:moveTo>
                    <a:lnTo>
                      <a:pt x="0" y="98425"/>
                    </a:ln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08" name="Freeform 247"/>
              <p:cNvSpPr/>
              <p:nvPr/>
            </p:nvSpPr>
            <p:spPr bwMode="auto">
              <a:xfrm>
                <a:off x="6353175" y="3235325"/>
                <a:ext cx="568325" cy="98425"/>
              </a:xfrm>
              <a:custGeom>
                <a:avLst/>
                <a:gdLst>
                  <a:gd name="connsiteX0" fmla="*/ 568325 w 568325"/>
                  <a:gd name="connsiteY0" fmla="*/ 98425 h 98425"/>
                  <a:gd name="connsiteX1" fmla="*/ 476250 w 568325"/>
                  <a:gd name="connsiteY1" fmla="*/ 57150 h 98425"/>
                  <a:gd name="connsiteX2" fmla="*/ 409575 w 568325"/>
                  <a:gd name="connsiteY2" fmla="*/ 57150 h 98425"/>
                  <a:gd name="connsiteX3" fmla="*/ 295275 w 568325"/>
                  <a:gd name="connsiteY3" fmla="*/ 34925 h 98425"/>
                  <a:gd name="connsiteX4" fmla="*/ 187325 w 568325"/>
                  <a:gd name="connsiteY4" fmla="*/ 34925 h 98425"/>
                  <a:gd name="connsiteX5" fmla="*/ 0 w 568325"/>
                  <a:gd name="connsiteY5" fmla="*/ 0 h 9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325" h="98425">
                    <a:moveTo>
                      <a:pt x="568325" y="98425"/>
                    </a:moveTo>
                    <a:lnTo>
                      <a:pt x="476250" y="57150"/>
                    </a:lnTo>
                    <a:lnTo>
                      <a:pt x="409575" y="57150"/>
                    </a:lnTo>
                    <a:lnTo>
                      <a:pt x="295275" y="34925"/>
                    </a:lnTo>
                    <a:lnTo>
                      <a:pt x="187325" y="34925"/>
                    </a:lnTo>
                    <a:lnTo>
                      <a:pt x="0" y="0"/>
                    </a:ln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09" name="Freeform 248"/>
              <p:cNvSpPr/>
              <p:nvPr/>
            </p:nvSpPr>
            <p:spPr bwMode="auto">
              <a:xfrm>
                <a:off x="7743825" y="3606800"/>
                <a:ext cx="247650" cy="165100"/>
              </a:xfrm>
              <a:custGeom>
                <a:avLst/>
                <a:gdLst>
                  <a:gd name="connsiteX0" fmla="*/ 247650 w 247650"/>
                  <a:gd name="connsiteY0" fmla="*/ 165100 h 165100"/>
                  <a:gd name="connsiteX1" fmla="*/ 161925 w 247650"/>
                  <a:gd name="connsiteY1" fmla="*/ 133350 h 165100"/>
                  <a:gd name="connsiteX2" fmla="*/ 117475 w 247650"/>
                  <a:gd name="connsiteY2" fmla="*/ 0 h 165100"/>
                  <a:gd name="connsiteX3" fmla="*/ 0 w 247650"/>
                  <a:gd name="connsiteY3" fmla="*/ 31750 h 165100"/>
                  <a:gd name="connsiteX0" fmla="*/ 247650 w 247650"/>
                  <a:gd name="connsiteY0" fmla="*/ 165100 h 165100"/>
                  <a:gd name="connsiteX1" fmla="*/ 161925 w 247650"/>
                  <a:gd name="connsiteY1" fmla="*/ 133350 h 165100"/>
                  <a:gd name="connsiteX2" fmla="*/ 117475 w 247650"/>
                  <a:gd name="connsiteY2" fmla="*/ 0 h 165100"/>
                  <a:gd name="connsiteX3" fmla="*/ 0 w 247650"/>
                  <a:gd name="connsiteY3" fmla="*/ 31750 h 165100"/>
                </a:gdLst>
                <a:ahLst/>
                <a:cxnLst>
                  <a:cxn ang="0">
                    <a:pos x="connsiteX0" y="connsiteY0"/>
                  </a:cxn>
                  <a:cxn ang="0">
                    <a:pos x="connsiteX1" y="connsiteY1"/>
                  </a:cxn>
                  <a:cxn ang="0">
                    <a:pos x="connsiteX2" y="connsiteY2"/>
                  </a:cxn>
                  <a:cxn ang="0">
                    <a:pos x="connsiteX3" y="connsiteY3"/>
                  </a:cxn>
                </a:cxnLst>
                <a:rect l="l" t="t" r="r" b="b"/>
                <a:pathLst>
                  <a:path w="247650" h="165100">
                    <a:moveTo>
                      <a:pt x="247650" y="165100"/>
                    </a:moveTo>
                    <a:lnTo>
                      <a:pt x="161925" y="133350"/>
                    </a:lnTo>
                    <a:lnTo>
                      <a:pt x="117475" y="0"/>
                    </a:lnTo>
                    <a:cubicBezTo>
                      <a:pt x="71967" y="55033"/>
                      <a:pt x="39158" y="21167"/>
                      <a:pt x="0" y="31750"/>
                    </a:cubicBez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10" name="Freeform 249"/>
              <p:cNvSpPr/>
              <p:nvPr/>
            </p:nvSpPr>
            <p:spPr bwMode="auto">
              <a:xfrm>
                <a:off x="7983698" y="3848100"/>
                <a:ext cx="366552" cy="533400"/>
              </a:xfrm>
              <a:custGeom>
                <a:avLst/>
                <a:gdLst>
                  <a:gd name="connsiteX0" fmla="*/ 165100 w 365125"/>
                  <a:gd name="connsiteY0" fmla="*/ 533400 h 533400"/>
                  <a:gd name="connsiteX1" fmla="*/ 155575 w 365125"/>
                  <a:gd name="connsiteY1" fmla="*/ 209550 h 533400"/>
                  <a:gd name="connsiteX2" fmla="*/ 98425 w 365125"/>
                  <a:gd name="connsiteY2" fmla="*/ 374650 h 533400"/>
                  <a:gd name="connsiteX3" fmla="*/ 365125 w 365125"/>
                  <a:gd name="connsiteY3" fmla="*/ 374650 h 533400"/>
                  <a:gd name="connsiteX4" fmla="*/ 276225 w 365125"/>
                  <a:gd name="connsiteY4" fmla="*/ 368300 h 533400"/>
                  <a:gd name="connsiteX5" fmla="*/ 260350 w 365125"/>
                  <a:gd name="connsiteY5" fmla="*/ 304800 h 533400"/>
                  <a:gd name="connsiteX6" fmla="*/ 212725 w 365125"/>
                  <a:gd name="connsiteY6" fmla="*/ 346075 h 533400"/>
                  <a:gd name="connsiteX7" fmla="*/ 0 w 365125"/>
                  <a:gd name="connsiteY7" fmla="*/ 0 h 533400"/>
                  <a:gd name="connsiteX0" fmla="*/ 166502 w 366527"/>
                  <a:gd name="connsiteY0" fmla="*/ 533400 h 533400"/>
                  <a:gd name="connsiteX1" fmla="*/ 156977 w 366527"/>
                  <a:gd name="connsiteY1" fmla="*/ 209550 h 533400"/>
                  <a:gd name="connsiteX2" fmla="*/ 99827 w 366527"/>
                  <a:gd name="connsiteY2" fmla="*/ 374650 h 533400"/>
                  <a:gd name="connsiteX3" fmla="*/ 366527 w 366527"/>
                  <a:gd name="connsiteY3" fmla="*/ 374650 h 533400"/>
                  <a:gd name="connsiteX4" fmla="*/ 277627 w 366527"/>
                  <a:gd name="connsiteY4" fmla="*/ 368300 h 533400"/>
                  <a:gd name="connsiteX5" fmla="*/ 261752 w 366527"/>
                  <a:gd name="connsiteY5" fmla="*/ 304800 h 533400"/>
                  <a:gd name="connsiteX6" fmla="*/ 214127 w 366527"/>
                  <a:gd name="connsiteY6" fmla="*/ 346075 h 533400"/>
                  <a:gd name="connsiteX7" fmla="*/ 1402 w 366527"/>
                  <a:gd name="connsiteY7" fmla="*/ 0 h 533400"/>
                  <a:gd name="connsiteX0" fmla="*/ 166527 w 366552"/>
                  <a:gd name="connsiteY0" fmla="*/ 533400 h 533400"/>
                  <a:gd name="connsiteX1" fmla="*/ 157002 w 366552"/>
                  <a:gd name="connsiteY1" fmla="*/ 209550 h 533400"/>
                  <a:gd name="connsiteX2" fmla="*/ 99852 w 366552"/>
                  <a:gd name="connsiteY2" fmla="*/ 374650 h 533400"/>
                  <a:gd name="connsiteX3" fmla="*/ 366552 w 366552"/>
                  <a:gd name="connsiteY3" fmla="*/ 374650 h 533400"/>
                  <a:gd name="connsiteX4" fmla="*/ 277652 w 366552"/>
                  <a:gd name="connsiteY4" fmla="*/ 368300 h 533400"/>
                  <a:gd name="connsiteX5" fmla="*/ 261777 w 366552"/>
                  <a:gd name="connsiteY5" fmla="*/ 304800 h 533400"/>
                  <a:gd name="connsiteX6" fmla="*/ 214152 w 366552"/>
                  <a:gd name="connsiteY6" fmla="*/ 346075 h 533400"/>
                  <a:gd name="connsiteX7" fmla="*/ 1427 w 366552"/>
                  <a:gd name="connsiteY7" fmla="*/ 0 h 533400"/>
                  <a:gd name="connsiteX0" fmla="*/ 166527 w 366552"/>
                  <a:gd name="connsiteY0" fmla="*/ 533400 h 533400"/>
                  <a:gd name="connsiteX1" fmla="*/ 157002 w 366552"/>
                  <a:gd name="connsiteY1" fmla="*/ 209550 h 533400"/>
                  <a:gd name="connsiteX2" fmla="*/ 93502 w 366552"/>
                  <a:gd name="connsiteY2" fmla="*/ 387350 h 533400"/>
                  <a:gd name="connsiteX3" fmla="*/ 366552 w 366552"/>
                  <a:gd name="connsiteY3" fmla="*/ 374650 h 533400"/>
                  <a:gd name="connsiteX4" fmla="*/ 277652 w 366552"/>
                  <a:gd name="connsiteY4" fmla="*/ 368300 h 533400"/>
                  <a:gd name="connsiteX5" fmla="*/ 261777 w 366552"/>
                  <a:gd name="connsiteY5" fmla="*/ 304800 h 533400"/>
                  <a:gd name="connsiteX6" fmla="*/ 214152 w 366552"/>
                  <a:gd name="connsiteY6" fmla="*/ 346075 h 533400"/>
                  <a:gd name="connsiteX7" fmla="*/ 1427 w 366552"/>
                  <a:gd name="connsiteY7" fmla="*/ 0 h 533400"/>
                  <a:gd name="connsiteX0" fmla="*/ 166527 w 366552"/>
                  <a:gd name="connsiteY0" fmla="*/ 533400 h 533400"/>
                  <a:gd name="connsiteX1" fmla="*/ 157002 w 366552"/>
                  <a:gd name="connsiteY1" fmla="*/ 209550 h 533400"/>
                  <a:gd name="connsiteX2" fmla="*/ 93502 w 366552"/>
                  <a:gd name="connsiteY2" fmla="*/ 387350 h 533400"/>
                  <a:gd name="connsiteX3" fmla="*/ 141127 w 366552"/>
                  <a:gd name="connsiteY3" fmla="*/ 403225 h 533400"/>
                  <a:gd name="connsiteX4" fmla="*/ 366552 w 366552"/>
                  <a:gd name="connsiteY4" fmla="*/ 374650 h 533400"/>
                  <a:gd name="connsiteX5" fmla="*/ 277652 w 366552"/>
                  <a:gd name="connsiteY5" fmla="*/ 368300 h 533400"/>
                  <a:gd name="connsiteX6" fmla="*/ 261777 w 366552"/>
                  <a:gd name="connsiteY6" fmla="*/ 304800 h 533400"/>
                  <a:gd name="connsiteX7" fmla="*/ 214152 w 366552"/>
                  <a:gd name="connsiteY7" fmla="*/ 346075 h 533400"/>
                  <a:gd name="connsiteX8" fmla="*/ 1427 w 366552"/>
                  <a:gd name="connsiteY8" fmla="*/ 0 h 533400"/>
                  <a:gd name="connsiteX0" fmla="*/ 166527 w 366552"/>
                  <a:gd name="connsiteY0" fmla="*/ 533400 h 533400"/>
                  <a:gd name="connsiteX1" fmla="*/ 157002 w 366552"/>
                  <a:gd name="connsiteY1" fmla="*/ 209550 h 533400"/>
                  <a:gd name="connsiteX2" fmla="*/ 93502 w 366552"/>
                  <a:gd name="connsiteY2" fmla="*/ 387350 h 533400"/>
                  <a:gd name="connsiteX3" fmla="*/ 141127 w 366552"/>
                  <a:gd name="connsiteY3" fmla="*/ 403225 h 533400"/>
                  <a:gd name="connsiteX4" fmla="*/ 366552 w 366552"/>
                  <a:gd name="connsiteY4" fmla="*/ 374650 h 533400"/>
                  <a:gd name="connsiteX5" fmla="*/ 277652 w 366552"/>
                  <a:gd name="connsiteY5" fmla="*/ 368300 h 533400"/>
                  <a:gd name="connsiteX6" fmla="*/ 261777 w 366552"/>
                  <a:gd name="connsiteY6" fmla="*/ 304800 h 533400"/>
                  <a:gd name="connsiteX7" fmla="*/ 214152 w 366552"/>
                  <a:gd name="connsiteY7" fmla="*/ 346075 h 533400"/>
                  <a:gd name="connsiteX8" fmla="*/ 1427 w 366552"/>
                  <a:gd name="connsiteY8" fmla="*/ 0 h 533400"/>
                  <a:gd name="connsiteX0" fmla="*/ 166527 w 366552"/>
                  <a:gd name="connsiteY0" fmla="*/ 533400 h 533400"/>
                  <a:gd name="connsiteX1" fmla="*/ 157002 w 366552"/>
                  <a:gd name="connsiteY1" fmla="*/ 209550 h 533400"/>
                  <a:gd name="connsiteX2" fmla="*/ 93502 w 366552"/>
                  <a:gd name="connsiteY2" fmla="*/ 387350 h 533400"/>
                  <a:gd name="connsiteX3" fmla="*/ 141127 w 366552"/>
                  <a:gd name="connsiteY3" fmla="*/ 403225 h 533400"/>
                  <a:gd name="connsiteX4" fmla="*/ 366552 w 366552"/>
                  <a:gd name="connsiteY4" fmla="*/ 374650 h 533400"/>
                  <a:gd name="connsiteX5" fmla="*/ 277652 w 366552"/>
                  <a:gd name="connsiteY5" fmla="*/ 368300 h 533400"/>
                  <a:gd name="connsiteX6" fmla="*/ 261777 w 366552"/>
                  <a:gd name="connsiteY6" fmla="*/ 304800 h 533400"/>
                  <a:gd name="connsiteX7" fmla="*/ 214152 w 366552"/>
                  <a:gd name="connsiteY7" fmla="*/ 346075 h 533400"/>
                  <a:gd name="connsiteX8" fmla="*/ 1427 w 366552"/>
                  <a:gd name="connsiteY8"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552" h="533400">
                    <a:moveTo>
                      <a:pt x="166527" y="533400"/>
                    </a:moveTo>
                    <a:lnTo>
                      <a:pt x="157002" y="209550"/>
                    </a:lnTo>
                    <a:cubicBezTo>
                      <a:pt x="62810" y="230717"/>
                      <a:pt x="60694" y="321733"/>
                      <a:pt x="93502" y="387350"/>
                    </a:cubicBezTo>
                    <a:cubicBezTo>
                      <a:pt x="134777" y="385233"/>
                      <a:pt x="99852" y="405342"/>
                      <a:pt x="141127" y="403225"/>
                    </a:cubicBezTo>
                    <a:lnTo>
                      <a:pt x="366552" y="374650"/>
                    </a:lnTo>
                    <a:lnTo>
                      <a:pt x="277652" y="368300"/>
                    </a:lnTo>
                    <a:lnTo>
                      <a:pt x="261777" y="304800"/>
                    </a:lnTo>
                    <a:lnTo>
                      <a:pt x="214152" y="346075"/>
                    </a:lnTo>
                    <a:cubicBezTo>
                      <a:pt x="140069" y="335492"/>
                      <a:pt x="-16565" y="340783"/>
                      <a:pt x="1427" y="0"/>
                    </a:cubicBez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11" name="Freeform 250"/>
              <p:cNvSpPr/>
              <p:nvPr/>
            </p:nvSpPr>
            <p:spPr bwMode="auto">
              <a:xfrm>
                <a:off x="5708650" y="2930525"/>
                <a:ext cx="63500" cy="107950"/>
              </a:xfrm>
              <a:custGeom>
                <a:avLst/>
                <a:gdLst>
                  <a:gd name="connsiteX0" fmla="*/ 0 w 63500"/>
                  <a:gd name="connsiteY0" fmla="*/ 0 h 107950"/>
                  <a:gd name="connsiteX1" fmla="*/ 63500 w 63500"/>
                  <a:gd name="connsiteY1" fmla="*/ 107950 h 107950"/>
                </a:gdLst>
                <a:ahLst/>
                <a:cxnLst>
                  <a:cxn ang="0">
                    <a:pos x="connsiteX0" y="connsiteY0"/>
                  </a:cxn>
                  <a:cxn ang="0">
                    <a:pos x="connsiteX1" y="connsiteY1"/>
                  </a:cxn>
                </a:cxnLst>
                <a:rect l="l" t="t" r="r" b="b"/>
                <a:pathLst>
                  <a:path w="63500" h="107950">
                    <a:moveTo>
                      <a:pt x="0" y="0"/>
                    </a:moveTo>
                    <a:lnTo>
                      <a:pt x="63500" y="107950"/>
                    </a:lnTo>
                  </a:path>
                </a:pathLst>
              </a:custGeom>
              <a:noFill/>
              <a:ln w="38100"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12" name="Freeform 251"/>
              <p:cNvSpPr/>
              <p:nvPr/>
            </p:nvSpPr>
            <p:spPr bwMode="auto">
              <a:xfrm>
                <a:off x="7493000" y="4886326"/>
                <a:ext cx="82550" cy="56530"/>
              </a:xfrm>
              <a:custGeom>
                <a:avLst/>
                <a:gdLst>
                  <a:gd name="connsiteX0" fmla="*/ 0 w 82550"/>
                  <a:gd name="connsiteY0" fmla="*/ 53975 h 53975"/>
                  <a:gd name="connsiteX1" fmla="*/ 73025 w 82550"/>
                  <a:gd name="connsiteY1" fmla="*/ 44450 h 53975"/>
                  <a:gd name="connsiteX2" fmla="*/ 82550 w 82550"/>
                  <a:gd name="connsiteY2" fmla="*/ 0 h 53975"/>
                  <a:gd name="connsiteX0" fmla="*/ 0 w 82550"/>
                  <a:gd name="connsiteY0" fmla="*/ 53975 h 56530"/>
                  <a:gd name="connsiteX1" fmla="*/ 73025 w 82550"/>
                  <a:gd name="connsiteY1" fmla="*/ 44450 h 56530"/>
                  <a:gd name="connsiteX2" fmla="*/ 82550 w 82550"/>
                  <a:gd name="connsiteY2" fmla="*/ 0 h 56530"/>
                </a:gdLst>
                <a:ahLst/>
                <a:cxnLst>
                  <a:cxn ang="0">
                    <a:pos x="connsiteX0" y="connsiteY0"/>
                  </a:cxn>
                  <a:cxn ang="0">
                    <a:pos x="connsiteX1" y="connsiteY1"/>
                  </a:cxn>
                  <a:cxn ang="0">
                    <a:pos x="connsiteX2" y="connsiteY2"/>
                  </a:cxn>
                </a:cxnLst>
                <a:rect l="l" t="t" r="r" b="b"/>
                <a:pathLst>
                  <a:path w="82550" h="56530">
                    <a:moveTo>
                      <a:pt x="0" y="53975"/>
                    </a:moveTo>
                    <a:cubicBezTo>
                      <a:pt x="24342" y="50800"/>
                      <a:pt x="43920" y="66675"/>
                      <a:pt x="73025" y="44450"/>
                    </a:cubicBezTo>
                    <a:lnTo>
                      <a:pt x="82550" y="0"/>
                    </a:ln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13" name="Freeform 252"/>
              <p:cNvSpPr/>
              <p:nvPr/>
            </p:nvSpPr>
            <p:spPr bwMode="auto">
              <a:xfrm>
                <a:off x="8243888" y="3319463"/>
                <a:ext cx="1828800" cy="976312"/>
              </a:xfrm>
              <a:custGeom>
                <a:avLst/>
                <a:gdLst>
                  <a:gd name="connsiteX0" fmla="*/ 0 w 3619500"/>
                  <a:gd name="connsiteY0" fmla="*/ 685800 h 976312"/>
                  <a:gd name="connsiteX1" fmla="*/ 704850 w 3619500"/>
                  <a:gd name="connsiteY1" fmla="*/ 976312 h 976312"/>
                  <a:gd name="connsiteX2" fmla="*/ 1033462 w 3619500"/>
                  <a:gd name="connsiteY2" fmla="*/ 352425 h 976312"/>
                  <a:gd name="connsiteX3" fmla="*/ 1828800 w 3619500"/>
                  <a:gd name="connsiteY3" fmla="*/ 214312 h 976312"/>
                  <a:gd name="connsiteX4" fmla="*/ 1685925 w 3619500"/>
                  <a:gd name="connsiteY4" fmla="*/ 0 h 976312"/>
                  <a:gd name="connsiteX5" fmla="*/ 3619500 w 3619500"/>
                  <a:gd name="connsiteY5" fmla="*/ 214312 h 976312"/>
                  <a:gd name="connsiteX0" fmla="*/ 0 w 3619500"/>
                  <a:gd name="connsiteY0" fmla="*/ 685800 h 976312"/>
                  <a:gd name="connsiteX1" fmla="*/ 704850 w 3619500"/>
                  <a:gd name="connsiteY1" fmla="*/ 976312 h 976312"/>
                  <a:gd name="connsiteX2" fmla="*/ 1033462 w 3619500"/>
                  <a:gd name="connsiteY2" fmla="*/ 352425 h 976312"/>
                  <a:gd name="connsiteX3" fmla="*/ 1828800 w 3619500"/>
                  <a:gd name="connsiteY3" fmla="*/ 214312 h 976312"/>
                  <a:gd name="connsiteX4" fmla="*/ 1685925 w 3619500"/>
                  <a:gd name="connsiteY4" fmla="*/ 0 h 976312"/>
                  <a:gd name="connsiteX5" fmla="*/ 3619500 w 3619500"/>
                  <a:gd name="connsiteY5" fmla="*/ 214312 h 976312"/>
                  <a:gd name="connsiteX0" fmla="*/ 0 w 3619500"/>
                  <a:gd name="connsiteY0" fmla="*/ 685800 h 976312"/>
                  <a:gd name="connsiteX1" fmla="*/ 704850 w 3619500"/>
                  <a:gd name="connsiteY1" fmla="*/ 976312 h 976312"/>
                  <a:gd name="connsiteX2" fmla="*/ 1033462 w 3619500"/>
                  <a:gd name="connsiteY2" fmla="*/ 352425 h 976312"/>
                  <a:gd name="connsiteX3" fmla="*/ 1828800 w 3619500"/>
                  <a:gd name="connsiteY3" fmla="*/ 214312 h 976312"/>
                  <a:gd name="connsiteX4" fmla="*/ 1685925 w 3619500"/>
                  <a:gd name="connsiteY4" fmla="*/ 0 h 976312"/>
                  <a:gd name="connsiteX5" fmla="*/ 3619500 w 3619500"/>
                  <a:gd name="connsiteY5" fmla="*/ 214312 h 976312"/>
                  <a:gd name="connsiteX0" fmla="*/ 0 w 3619500"/>
                  <a:gd name="connsiteY0" fmla="*/ 685800 h 976312"/>
                  <a:gd name="connsiteX1" fmla="*/ 704850 w 3619500"/>
                  <a:gd name="connsiteY1" fmla="*/ 976312 h 976312"/>
                  <a:gd name="connsiteX2" fmla="*/ 1033462 w 3619500"/>
                  <a:gd name="connsiteY2" fmla="*/ 352425 h 976312"/>
                  <a:gd name="connsiteX3" fmla="*/ 1828800 w 3619500"/>
                  <a:gd name="connsiteY3" fmla="*/ 214312 h 976312"/>
                  <a:gd name="connsiteX4" fmla="*/ 1685925 w 3619500"/>
                  <a:gd name="connsiteY4" fmla="*/ 0 h 976312"/>
                  <a:gd name="connsiteX5" fmla="*/ 3619500 w 3619500"/>
                  <a:gd name="connsiteY5" fmla="*/ 214312 h 976312"/>
                  <a:gd name="connsiteX0" fmla="*/ 0 w 3619500"/>
                  <a:gd name="connsiteY0" fmla="*/ 685800 h 976312"/>
                  <a:gd name="connsiteX1" fmla="*/ 704850 w 3619500"/>
                  <a:gd name="connsiteY1" fmla="*/ 976312 h 976312"/>
                  <a:gd name="connsiteX2" fmla="*/ 1033462 w 3619500"/>
                  <a:gd name="connsiteY2" fmla="*/ 352425 h 976312"/>
                  <a:gd name="connsiteX3" fmla="*/ 1828800 w 3619500"/>
                  <a:gd name="connsiteY3" fmla="*/ 214312 h 976312"/>
                  <a:gd name="connsiteX4" fmla="*/ 1685925 w 3619500"/>
                  <a:gd name="connsiteY4" fmla="*/ 0 h 976312"/>
                  <a:gd name="connsiteX5" fmla="*/ 3619500 w 3619500"/>
                  <a:gd name="connsiteY5" fmla="*/ 214312 h 976312"/>
                  <a:gd name="connsiteX0" fmla="*/ 0 w 3619500"/>
                  <a:gd name="connsiteY0" fmla="*/ 685800 h 976312"/>
                  <a:gd name="connsiteX1" fmla="*/ 704850 w 3619500"/>
                  <a:gd name="connsiteY1" fmla="*/ 976312 h 976312"/>
                  <a:gd name="connsiteX2" fmla="*/ 1033462 w 3619500"/>
                  <a:gd name="connsiteY2" fmla="*/ 352425 h 976312"/>
                  <a:gd name="connsiteX3" fmla="*/ 1828800 w 3619500"/>
                  <a:gd name="connsiteY3" fmla="*/ 214312 h 976312"/>
                  <a:gd name="connsiteX4" fmla="*/ 1685925 w 3619500"/>
                  <a:gd name="connsiteY4" fmla="*/ 0 h 976312"/>
                  <a:gd name="connsiteX5" fmla="*/ 3619500 w 3619500"/>
                  <a:gd name="connsiteY5" fmla="*/ 214312 h 976312"/>
                  <a:gd name="connsiteX0" fmla="*/ 0 w 3619500"/>
                  <a:gd name="connsiteY0" fmla="*/ 685800 h 976312"/>
                  <a:gd name="connsiteX1" fmla="*/ 704850 w 3619500"/>
                  <a:gd name="connsiteY1" fmla="*/ 976312 h 976312"/>
                  <a:gd name="connsiteX2" fmla="*/ 1033462 w 3619500"/>
                  <a:gd name="connsiteY2" fmla="*/ 352425 h 976312"/>
                  <a:gd name="connsiteX3" fmla="*/ 1828800 w 3619500"/>
                  <a:gd name="connsiteY3" fmla="*/ 214312 h 976312"/>
                  <a:gd name="connsiteX4" fmla="*/ 1685925 w 3619500"/>
                  <a:gd name="connsiteY4" fmla="*/ 0 h 976312"/>
                  <a:gd name="connsiteX5" fmla="*/ 3619500 w 3619500"/>
                  <a:gd name="connsiteY5" fmla="*/ 214312 h 976312"/>
                  <a:gd name="connsiteX0" fmla="*/ 0 w 3619500"/>
                  <a:gd name="connsiteY0" fmla="*/ 685800 h 976312"/>
                  <a:gd name="connsiteX1" fmla="*/ 704850 w 3619500"/>
                  <a:gd name="connsiteY1" fmla="*/ 976312 h 976312"/>
                  <a:gd name="connsiteX2" fmla="*/ 1033462 w 3619500"/>
                  <a:gd name="connsiteY2" fmla="*/ 352425 h 976312"/>
                  <a:gd name="connsiteX3" fmla="*/ 1828800 w 3619500"/>
                  <a:gd name="connsiteY3" fmla="*/ 214312 h 976312"/>
                  <a:gd name="connsiteX4" fmla="*/ 1685925 w 3619500"/>
                  <a:gd name="connsiteY4" fmla="*/ 0 h 976312"/>
                  <a:gd name="connsiteX5" fmla="*/ 3619500 w 3619500"/>
                  <a:gd name="connsiteY5" fmla="*/ 214312 h 976312"/>
                  <a:gd name="connsiteX0" fmla="*/ 0 w 3619500"/>
                  <a:gd name="connsiteY0" fmla="*/ 685800 h 976312"/>
                  <a:gd name="connsiteX1" fmla="*/ 704850 w 3619500"/>
                  <a:gd name="connsiteY1" fmla="*/ 976312 h 976312"/>
                  <a:gd name="connsiteX2" fmla="*/ 1033462 w 3619500"/>
                  <a:gd name="connsiteY2" fmla="*/ 352425 h 976312"/>
                  <a:gd name="connsiteX3" fmla="*/ 1828800 w 3619500"/>
                  <a:gd name="connsiteY3" fmla="*/ 214312 h 976312"/>
                  <a:gd name="connsiteX4" fmla="*/ 1685925 w 3619500"/>
                  <a:gd name="connsiteY4" fmla="*/ 0 h 976312"/>
                  <a:gd name="connsiteX5" fmla="*/ 3619500 w 3619500"/>
                  <a:gd name="connsiteY5" fmla="*/ 176212 h 976312"/>
                  <a:gd name="connsiteX0" fmla="*/ 0 w 3619500"/>
                  <a:gd name="connsiteY0" fmla="*/ 685800 h 976312"/>
                  <a:gd name="connsiteX1" fmla="*/ 704850 w 3619500"/>
                  <a:gd name="connsiteY1" fmla="*/ 976312 h 976312"/>
                  <a:gd name="connsiteX2" fmla="*/ 1033462 w 3619500"/>
                  <a:gd name="connsiteY2" fmla="*/ 352425 h 976312"/>
                  <a:gd name="connsiteX3" fmla="*/ 1828800 w 3619500"/>
                  <a:gd name="connsiteY3" fmla="*/ 214312 h 976312"/>
                  <a:gd name="connsiteX4" fmla="*/ 1685925 w 3619500"/>
                  <a:gd name="connsiteY4" fmla="*/ 0 h 976312"/>
                  <a:gd name="connsiteX5" fmla="*/ 3619500 w 3619500"/>
                  <a:gd name="connsiteY5" fmla="*/ 176212 h 976312"/>
                  <a:gd name="connsiteX0" fmla="*/ 0 w 1828800"/>
                  <a:gd name="connsiteY0" fmla="*/ 685800 h 976312"/>
                  <a:gd name="connsiteX1" fmla="*/ 704850 w 1828800"/>
                  <a:gd name="connsiteY1" fmla="*/ 976312 h 976312"/>
                  <a:gd name="connsiteX2" fmla="*/ 1033462 w 1828800"/>
                  <a:gd name="connsiteY2" fmla="*/ 352425 h 976312"/>
                  <a:gd name="connsiteX3" fmla="*/ 1828800 w 1828800"/>
                  <a:gd name="connsiteY3" fmla="*/ 214312 h 976312"/>
                  <a:gd name="connsiteX4" fmla="*/ 1685925 w 1828800"/>
                  <a:gd name="connsiteY4" fmla="*/ 0 h 97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976312">
                    <a:moveTo>
                      <a:pt x="0" y="685800"/>
                    </a:moveTo>
                    <a:cubicBezTo>
                      <a:pt x="387350" y="563562"/>
                      <a:pt x="531812" y="769938"/>
                      <a:pt x="704850" y="976312"/>
                    </a:cubicBezTo>
                    <a:cubicBezTo>
                      <a:pt x="1081087" y="806450"/>
                      <a:pt x="1081088" y="541337"/>
                      <a:pt x="1033462" y="352425"/>
                    </a:cubicBezTo>
                    <a:cubicBezTo>
                      <a:pt x="1265237" y="520699"/>
                      <a:pt x="1749425" y="384175"/>
                      <a:pt x="1828800" y="214312"/>
                    </a:cubicBezTo>
                    <a:lnTo>
                      <a:pt x="1685925" y="0"/>
                    </a:lnTo>
                  </a:path>
                </a:pathLst>
              </a:custGeom>
              <a:noFill/>
              <a:ln w="412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14" name="Freeform 253"/>
              <p:cNvSpPr/>
              <p:nvPr/>
            </p:nvSpPr>
            <p:spPr bwMode="auto">
              <a:xfrm>
                <a:off x="8239125" y="3676650"/>
                <a:ext cx="1223963" cy="633413"/>
              </a:xfrm>
              <a:custGeom>
                <a:avLst/>
                <a:gdLst>
                  <a:gd name="connsiteX0" fmla="*/ 0 w 1223963"/>
                  <a:gd name="connsiteY0" fmla="*/ 342900 h 633413"/>
                  <a:gd name="connsiteX1" fmla="*/ 709613 w 1223963"/>
                  <a:gd name="connsiteY1" fmla="*/ 633413 h 633413"/>
                  <a:gd name="connsiteX2" fmla="*/ 1223963 w 1223963"/>
                  <a:gd name="connsiteY2" fmla="*/ 238125 h 633413"/>
                  <a:gd name="connsiteX3" fmla="*/ 1028700 w 1223963"/>
                  <a:gd name="connsiteY3" fmla="*/ 0 h 633413"/>
                  <a:gd name="connsiteX0" fmla="*/ 0 w 1223963"/>
                  <a:gd name="connsiteY0" fmla="*/ 342900 h 633413"/>
                  <a:gd name="connsiteX1" fmla="*/ 709613 w 1223963"/>
                  <a:gd name="connsiteY1" fmla="*/ 633413 h 633413"/>
                  <a:gd name="connsiteX2" fmla="*/ 1223963 w 1223963"/>
                  <a:gd name="connsiteY2" fmla="*/ 238125 h 633413"/>
                  <a:gd name="connsiteX3" fmla="*/ 1028700 w 1223963"/>
                  <a:gd name="connsiteY3" fmla="*/ 0 h 633413"/>
                  <a:gd name="connsiteX0" fmla="*/ 0 w 1223963"/>
                  <a:gd name="connsiteY0" fmla="*/ 342900 h 633413"/>
                  <a:gd name="connsiteX1" fmla="*/ 709613 w 1223963"/>
                  <a:gd name="connsiteY1" fmla="*/ 633413 h 633413"/>
                  <a:gd name="connsiteX2" fmla="*/ 1223963 w 1223963"/>
                  <a:gd name="connsiteY2" fmla="*/ 238125 h 633413"/>
                  <a:gd name="connsiteX3" fmla="*/ 1028700 w 1223963"/>
                  <a:gd name="connsiteY3" fmla="*/ 0 h 633413"/>
                  <a:gd name="connsiteX0" fmla="*/ 0 w 1223963"/>
                  <a:gd name="connsiteY0" fmla="*/ 342900 h 633413"/>
                  <a:gd name="connsiteX1" fmla="*/ 709613 w 1223963"/>
                  <a:gd name="connsiteY1" fmla="*/ 633413 h 633413"/>
                  <a:gd name="connsiteX2" fmla="*/ 1223963 w 1223963"/>
                  <a:gd name="connsiteY2" fmla="*/ 238125 h 633413"/>
                  <a:gd name="connsiteX3" fmla="*/ 1028700 w 1223963"/>
                  <a:gd name="connsiteY3" fmla="*/ 0 h 633413"/>
                  <a:gd name="connsiteX0" fmla="*/ 0 w 1223963"/>
                  <a:gd name="connsiteY0" fmla="*/ 342900 h 633413"/>
                  <a:gd name="connsiteX1" fmla="*/ 709613 w 1223963"/>
                  <a:gd name="connsiteY1" fmla="*/ 633413 h 633413"/>
                  <a:gd name="connsiteX2" fmla="*/ 1223963 w 1223963"/>
                  <a:gd name="connsiteY2" fmla="*/ 238125 h 633413"/>
                  <a:gd name="connsiteX3" fmla="*/ 1028700 w 1223963"/>
                  <a:gd name="connsiteY3" fmla="*/ 0 h 633413"/>
                  <a:gd name="connsiteX0" fmla="*/ 0 w 1223963"/>
                  <a:gd name="connsiteY0" fmla="*/ 342900 h 633413"/>
                  <a:gd name="connsiteX1" fmla="*/ 709613 w 1223963"/>
                  <a:gd name="connsiteY1" fmla="*/ 633413 h 633413"/>
                  <a:gd name="connsiteX2" fmla="*/ 1223963 w 1223963"/>
                  <a:gd name="connsiteY2" fmla="*/ 238125 h 633413"/>
                  <a:gd name="connsiteX3" fmla="*/ 1028700 w 1223963"/>
                  <a:gd name="connsiteY3" fmla="*/ 0 h 633413"/>
                  <a:gd name="connsiteX0" fmla="*/ 0 w 1223963"/>
                  <a:gd name="connsiteY0" fmla="*/ 342900 h 633413"/>
                  <a:gd name="connsiteX1" fmla="*/ 709613 w 1223963"/>
                  <a:gd name="connsiteY1" fmla="*/ 633413 h 633413"/>
                  <a:gd name="connsiteX2" fmla="*/ 1223963 w 1223963"/>
                  <a:gd name="connsiteY2" fmla="*/ 238125 h 633413"/>
                  <a:gd name="connsiteX3" fmla="*/ 1028700 w 1223963"/>
                  <a:gd name="connsiteY3" fmla="*/ 0 h 633413"/>
                </a:gdLst>
                <a:ahLst/>
                <a:cxnLst>
                  <a:cxn ang="0">
                    <a:pos x="connsiteX0" y="connsiteY0"/>
                  </a:cxn>
                  <a:cxn ang="0">
                    <a:pos x="connsiteX1" y="connsiteY1"/>
                  </a:cxn>
                  <a:cxn ang="0">
                    <a:pos x="connsiteX2" y="connsiteY2"/>
                  </a:cxn>
                  <a:cxn ang="0">
                    <a:pos x="connsiteX3" y="connsiteY3"/>
                  </a:cxn>
                </a:cxnLst>
                <a:rect l="l" t="t" r="r" b="b"/>
                <a:pathLst>
                  <a:path w="1223963" h="633413">
                    <a:moveTo>
                      <a:pt x="0" y="342900"/>
                    </a:moveTo>
                    <a:cubicBezTo>
                      <a:pt x="198438" y="344488"/>
                      <a:pt x="377825" y="269875"/>
                      <a:pt x="709613" y="633413"/>
                    </a:cubicBezTo>
                    <a:cubicBezTo>
                      <a:pt x="995363" y="582612"/>
                      <a:pt x="1042987" y="241301"/>
                      <a:pt x="1223963" y="238125"/>
                    </a:cubicBezTo>
                    <a:cubicBezTo>
                      <a:pt x="1116013" y="201612"/>
                      <a:pt x="1093788" y="79375"/>
                      <a:pt x="1028700" y="0"/>
                    </a:cubicBezTo>
                  </a:path>
                </a:pathLst>
              </a:custGeom>
              <a:noFill/>
              <a:ln w="31750"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15" name="Freeform 254"/>
              <p:cNvSpPr/>
              <p:nvPr/>
            </p:nvSpPr>
            <p:spPr bwMode="auto">
              <a:xfrm>
                <a:off x="9267825" y="3505491"/>
                <a:ext cx="2590800" cy="228054"/>
              </a:xfrm>
              <a:custGeom>
                <a:avLst/>
                <a:gdLst>
                  <a:gd name="connsiteX0" fmla="*/ 2590800 w 2590800"/>
                  <a:gd name="connsiteY0" fmla="*/ 166688 h 166688"/>
                  <a:gd name="connsiteX1" fmla="*/ 962025 w 2590800"/>
                  <a:gd name="connsiteY1" fmla="*/ 0 h 166688"/>
                  <a:gd name="connsiteX2" fmla="*/ 0 w 2590800"/>
                  <a:gd name="connsiteY2" fmla="*/ 142875 h 166688"/>
                  <a:gd name="connsiteX0" fmla="*/ 2590800 w 2590800"/>
                  <a:gd name="connsiteY0" fmla="*/ 166688 h 178318"/>
                  <a:gd name="connsiteX1" fmla="*/ 962025 w 2590800"/>
                  <a:gd name="connsiteY1" fmla="*/ 0 h 178318"/>
                  <a:gd name="connsiteX2" fmla="*/ 0 w 2590800"/>
                  <a:gd name="connsiteY2" fmla="*/ 142875 h 178318"/>
                  <a:gd name="connsiteX0" fmla="*/ 2590800 w 2590800"/>
                  <a:gd name="connsiteY0" fmla="*/ 166688 h 218820"/>
                  <a:gd name="connsiteX1" fmla="*/ 962025 w 2590800"/>
                  <a:gd name="connsiteY1" fmla="*/ 0 h 218820"/>
                  <a:gd name="connsiteX2" fmla="*/ 0 w 2590800"/>
                  <a:gd name="connsiteY2" fmla="*/ 142875 h 218820"/>
                  <a:gd name="connsiteX0" fmla="*/ 2590800 w 2590800"/>
                  <a:gd name="connsiteY0" fmla="*/ 257698 h 309830"/>
                  <a:gd name="connsiteX1" fmla="*/ 962025 w 2590800"/>
                  <a:gd name="connsiteY1" fmla="*/ 91010 h 309830"/>
                  <a:gd name="connsiteX2" fmla="*/ 0 w 2590800"/>
                  <a:gd name="connsiteY2" fmla="*/ 233885 h 309830"/>
                  <a:gd name="connsiteX0" fmla="*/ 2590800 w 2590800"/>
                  <a:gd name="connsiteY0" fmla="*/ 172138 h 224270"/>
                  <a:gd name="connsiteX1" fmla="*/ 962025 w 2590800"/>
                  <a:gd name="connsiteY1" fmla="*/ 5450 h 224270"/>
                  <a:gd name="connsiteX2" fmla="*/ 0 w 2590800"/>
                  <a:gd name="connsiteY2" fmla="*/ 148325 h 224270"/>
                  <a:gd name="connsiteX0" fmla="*/ 2590800 w 2590800"/>
                  <a:gd name="connsiteY0" fmla="*/ 169049 h 221181"/>
                  <a:gd name="connsiteX1" fmla="*/ 962025 w 2590800"/>
                  <a:gd name="connsiteY1" fmla="*/ 2361 h 221181"/>
                  <a:gd name="connsiteX2" fmla="*/ 0 w 2590800"/>
                  <a:gd name="connsiteY2" fmla="*/ 145236 h 221181"/>
                  <a:gd name="connsiteX0" fmla="*/ 2590800 w 2590800"/>
                  <a:gd name="connsiteY0" fmla="*/ 175922 h 228054"/>
                  <a:gd name="connsiteX1" fmla="*/ 962025 w 2590800"/>
                  <a:gd name="connsiteY1" fmla="*/ 9234 h 228054"/>
                  <a:gd name="connsiteX2" fmla="*/ 0 w 2590800"/>
                  <a:gd name="connsiteY2" fmla="*/ 152109 h 228054"/>
                </a:gdLst>
                <a:ahLst/>
                <a:cxnLst>
                  <a:cxn ang="0">
                    <a:pos x="connsiteX0" y="connsiteY0"/>
                  </a:cxn>
                  <a:cxn ang="0">
                    <a:pos x="connsiteX1" y="connsiteY1"/>
                  </a:cxn>
                  <a:cxn ang="0">
                    <a:pos x="connsiteX2" y="connsiteY2"/>
                  </a:cxn>
                </a:cxnLst>
                <a:rect l="l" t="t" r="r" b="b"/>
                <a:pathLst>
                  <a:path w="2590800" h="228054">
                    <a:moveTo>
                      <a:pt x="2590800" y="175922"/>
                    </a:moveTo>
                    <a:cubicBezTo>
                      <a:pt x="2295525" y="225134"/>
                      <a:pt x="1643063" y="317210"/>
                      <a:pt x="962025" y="9234"/>
                    </a:cubicBezTo>
                    <a:cubicBezTo>
                      <a:pt x="565150" y="-62204"/>
                      <a:pt x="606425" y="309272"/>
                      <a:pt x="0" y="152109"/>
                    </a:cubicBezTo>
                  </a:path>
                </a:pathLst>
              </a:custGeom>
              <a:noFill/>
              <a:ln w="539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16" name="Freeform 255"/>
              <p:cNvSpPr/>
              <p:nvPr/>
            </p:nvSpPr>
            <p:spPr bwMode="auto">
              <a:xfrm>
                <a:off x="9996488" y="3243263"/>
                <a:ext cx="209550" cy="690562"/>
              </a:xfrm>
              <a:custGeom>
                <a:avLst/>
                <a:gdLst>
                  <a:gd name="connsiteX0" fmla="*/ 209550 w 209550"/>
                  <a:gd name="connsiteY0" fmla="*/ 690562 h 690562"/>
                  <a:gd name="connsiteX1" fmla="*/ 0 w 209550"/>
                  <a:gd name="connsiteY1" fmla="*/ 0 h 690562"/>
                </a:gdLst>
                <a:ahLst/>
                <a:cxnLst>
                  <a:cxn ang="0">
                    <a:pos x="connsiteX0" y="connsiteY0"/>
                  </a:cxn>
                  <a:cxn ang="0">
                    <a:pos x="connsiteX1" y="connsiteY1"/>
                  </a:cxn>
                </a:cxnLst>
                <a:rect l="l" t="t" r="r" b="b"/>
                <a:pathLst>
                  <a:path w="209550" h="690562">
                    <a:moveTo>
                      <a:pt x="209550" y="690562"/>
                    </a:moveTo>
                    <a:lnTo>
                      <a:pt x="0" y="0"/>
                    </a:lnTo>
                  </a:path>
                </a:pathLst>
              </a:custGeom>
              <a:noFill/>
              <a:ln w="539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17" name="Freeform 256"/>
              <p:cNvSpPr/>
              <p:nvPr/>
            </p:nvSpPr>
            <p:spPr bwMode="auto">
              <a:xfrm>
                <a:off x="9882188" y="3414713"/>
                <a:ext cx="637520" cy="1947862"/>
              </a:xfrm>
              <a:custGeom>
                <a:avLst/>
                <a:gdLst>
                  <a:gd name="connsiteX0" fmla="*/ 500062 w 500062"/>
                  <a:gd name="connsiteY0" fmla="*/ 1947862 h 1947862"/>
                  <a:gd name="connsiteX1" fmla="*/ 0 w 500062"/>
                  <a:gd name="connsiteY1" fmla="*/ 0 h 1947862"/>
                  <a:gd name="connsiteX0" fmla="*/ 500062 w 634852"/>
                  <a:gd name="connsiteY0" fmla="*/ 1947862 h 1947862"/>
                  <a:gd name="connsiteX1" fmla="*/ 0 w 634852"/>
                  <a:gd name="connsiteY1" fmla="*/ 0 h 1947862"/>
                  <a:gd name="connsiteX0" fmla="*/ 500062 w 647345"/>
                  <a:gd name="connsiteY0" fmla="*/ 1947862 h 1947862"/>
                  <a:gd name="connsiteX1" fmla="*/ 0 w 647345"/>
                  <a:gd name="connsiteY1" fmla="*/ 0 h 1947862"/>
                  <a:gd name="connsiteX0" fmla="*/ 500062 w 637520"/>
                  <a:gd name="connsiteY0" fmla="*/ 1947862 h 1947862"/>
                  <a:gd name="connsiteX1" fmla="*/ 0 w 637520"/>
                  <a:gd name="connsiteY1" fmla="*/ 0 h 1947862"/>
                </a:gdLst>
                <a:ahLst/>
                <a:cxnLst>
                  <a:cxn ang="0">
                    <a:pos x="connsiteX0" y="connsiteY0"/>
                  </a:cxn>
                  <a:cxn ang="0">
                    <a:pos x="connsiteX1" y="connsiteY1"/>
                  </a:cxn>
                </a:cxnLst>
                <a:rect l="l" t="t" r="r" b="b"/>
                <a:pathLst>
                  <a:path w="637520" h="1947862">
                    <a:moveTo>
                      <a:pt x="500062" y="1947862"/>
                    </a:moveTo>
                    <a:cubicBezTo>
                      <a:pt x="919163" y="1536700"/>
                      <a:pt x="271462" y="354012"/>
                      <a:pt x="0" y="0"/>
                    </a:cubicBez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18" name="Freeform 257"/>
              <p:cNvSpPr/>
              <p:nvPr/>
            </p:nvSpPr>
            <p:spPr bwMode="auto">
              <a:xfrm>
                <a:off x="8958263" y="3662363"/>
                <a:ext cx="366712" cy="1595437"/>
              </a:xfrm>
              <a:custGeom>
                <a:avLst/>
                <a:gdLst>
                  <a:gd name="connsiteX0" fmla="*/ 366712 w 366712"/>
                  <a:gd name="connsiteY0" fmla="*/ 1595437 h 1595437"/>
                  <a:gd name="connsiteX1" fmla="*/ 85725 w 366712"/>
                  <a:gd name="connsiteY1" fmla="*/ 838200 h 1595437"/>
                  <a:gd name="connsiteX2" fmla="*/ 0 w 366712"/>
                  <a:gd name="connsiteY2" fmla="*/ 619125 h 1595437"/>
                  <a:gd name="connsiteX3" fmla="*/ 295275 w 366712"/>
                  <a:gd name="connsiteY3" fmla="*/ 0 h 1595437"/>
                  <a:gd name="connsiteX0" fmla="*/ 366712 w 366712"/>
                  <a:gd name="connsiteY0" fmla="*/ 1595437 h 1595437"/>
                  <a:gd name="connsiteX1" fmla="*/ 85725 w 366712"/>
                  <a:gd name="connsiteY1" fmla="*/ 838200 h 1595437"/>
                  <a:gd name="connsiteX2" fmla="*/ 0 w 366712"/>
                  <a:gd name="connsiteY2" fmla="*/ 619125 h 1595437"/>
                  <a:gd name="connsiteX3" fmla="*/ 295275 w 366712"/>
                  <a:gd name="connsiteY3" fmla="*/ 0 h 1595437"/>
                  <a:gd name="connsiteX0" fmla="*/ 366712 w 366712"/>
                  <a:gd name="connsiteY0" fmla="*/ 1595437 h 1595437"/>
                  <a:gd name="connsiteX1" fmla="*/ 85725 w 366712"/>
                  <a:gd name="connsiteY1" fmla="*/ 838200 h 1595437"/>
                  <a:gd name="connsiteX2" fmla="*/ 0 w 366712"/>
                  <a:gd name="connsiteY2" fmla="*/ 619125 h 1595437"/>
                  <a:gd name="connsiteX3" fmla="*/ 295275 w 366712"/>
                  <a:gd name="connsiteY3" fmla="*/ 0 h 1595437"/>
                  <a:gd name="connsiteX0" fmla="*/ 366712 w 366712"/>
                  <a:gd name="connsiteY0" fmla="*/ 1595437 h 1595437"/>
                  <a:gd name="connsiteX1" fmla="*/ 85725 w 366712"/>
                  <a:gd name="connsiteY1" fmla="*/ 838200 h 1595437"/>
                  <a:gd name="connsiteX2" fmla="*/ 0 w 366712"/>
                  <a:gd name="connsiteY2" fmla="*/ 619125 h 1595437"/>
                  <a:gd name="connsiteX3" fmla="*/ 295275 w 366712"/>
                  <a:gd name="connsiteY3" fmla="*/ 0 h 1595437"/>
                  <a:gd name="connsiteX0" fmla="*/ 366712 w 366712"/>
                  <a:gd name="connsiteY0" fmla="*/ 1595437 h 1595437"/>
                  <a:gd name="connsiteX1" fmla="*/ 85725 w 366712"/>
                  <a:gd name="connsiteY1" fmla="*/ 838200 h 1595437"/>
                  <a:gd name="connsiteX2" fmla="*/ 0 w 366712"/>
                  <a:gd name="connsiteY2" fmla="*/ 619125 h 1595437"/>
                  <a:gd name="connsiteX3" fmla="*/ 295275 w 366712"/>
                  <a:gd name="connsiteY3" fmla="*/ 0 h 1595437"/>
                  <a:gd name="connsiteX0" fmla="*/ 366712 w 366712"/>
                  <a:gd name="connsiteY0" fmla="*/ 1595437 h 1595437"/>
                  <a:gd name="connsiteX1" fmla="*/ 85725 w 366712"/>
                  <a:gd name="connsiteY1" fmla="*/ 838200 h 1595437"/>
                  <a:gd name="connsiteX2" fmla="*/ 0 w 366712"/>
                  <a:gd name="connsiteY2" fmla="*/ 619125 h 1595437"/>
                  <a:gd name="connsiteX3" fmla="*/ 295275 w 366712"/>
                  <a:gd name="connsiteY3" fmla="*/ 0 h 1595437"/>
                </a:gdLst>
                <a:ahLst/>
                <a:cxnLst>
                  <a:cxn ang="0">
                    <a:pos x="connsiteX0" y="connsiteY0"/>
                  </a:cxn>
                  <a:cxn ang="0">
                    <a:pos x="connsiteX1" y="connsiteY1"/>
                  </a:cxn>
                  <a:cxn ang="0">
                    <a:pos x="connsiteX2" y="connsiteY2"/>
                  </a:cxn>
                  <a:cxn ang="0">
                    <a:pos x="connsiteX3" y="connsiteY3"/>
                  </a:cxn>
                </a:cxnLst>
                <a:rect l="l" t="t" r="r" b="b"/>
                <a:pathLst>
                  <a:path w="366712" h="1595437">
                    <a:moveTo>
                      <a:pt x="366712" y="1595437"/>
                    </a:moveTo>
                    <a:cubicBezTo>
                      <a:pt x="249238" y="1466850"/>
                      <a:pt x="-149226" y="842962"/>
                      <a:pt x="85725" y="838200"/>
                    </a:cubicBezTo>
                    <a:cubicBezTo>
                      <a:pt x="166688" y="708025"/>
                      <a:pt x="28575" y="692150"/>
                      <a:pt x="0" y="619125"/>
                    </a:cubicBezTo>
                    <a:cubicBezTo>
                      <a:pt x="365125" y="436563"/>
                      <a:pt x="292100" y="134938"/>
                      <a:pt x="295275" y="0"/>
                    </a:cubicBez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19" name="Freeform 258"/>
              <p:cNvSpPr/>
              <p:nvPr/>
            </p:nvSpPr>
            <p:spPr bwMode="auto">
              <a:xfrm>
                <a:off x="8534400" y="3690938"/>
                <a:ext cx="14288" cy="295275"/>
              </a:xfrm>
              <a:custGeom>
                <a:avLst/>
                <a:gdLst>
                  <a:gd name="connsiteX0" fmla="*/ 14288 w 14288"/>
                  <a:gd name="connsiteY0" fmla="*/ 0 h 295275"/>
                  <a:gd name="connsiteX1" fmla="*/ 0 w 14288"/>
                  <a:gd name="connsiteY1" fmla="*/ 295275 h 295275"/>
                </a:gdLst>
                <a:ahLst/>
                <a:cxnLst>
                  <a:cxn ang="0">
                    <a:pos x="connsiteX0" y="connsiteY0"/>
                  </a:cxn>
                  <a:cxn ang="0">
                    <a:pos x="connsiteX1" y="connsiteY1"/>
                  </a:cxn>
                </a:cxnLst>
                <a:rect l="l" t="t" r="r" b="b"/>
                <a:pathLst>
                  <a:path w="14288" h="295275">
                    <a:moveTo>
                      <a:pt x="14288" y="0"/>
                    </a:moveTo>
                    <a:lnTo>
                      <a:pt x="0" y="295275"/>
                    </a:lnTo>
                  </a:path>
                </a:pathLst>
              </a:custGeom>
              <a:noFill/>
              <a:ln w="285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20" name="Freeform 259"/>
              <p:cNvSpPr/>
              <p:nvPr/>
            </p:nvSpPr>
            <p:spPr bwMode="auto">
              <a:xfrm>
                <a:off x="9277350" y="3690938"/>
                <a:ext cx="2576513" cy="273390"/>
              </a:xfrm>
              <a:custGeom>
                <a:avLst/>
                <a:gdLst>
                  <a:gd name="connsiteX0" fmla="*/ 2576513 w 2576513"/>
                  <a:gd name="connsiteY0" fmla="*/ 9525 h 252412"/>
                  <a:gd name="connsiteX1" fmla="*/ 914400 w 2576513"/>
                  <a:gd name="connsiteY1" fmla="*/ 252412 h 252412"/>
                  <a:gd name="connsiteX2" fmla="*/ 0 w 2576513"/>
                  <a:gd name="connsiteY2" fmla="*/ 0 h 252412"/>
                  <a:gd name="connsiteX0" fmla="*/ 2576513 w 2576513"/>
                  <a:gd name="connsiteY0" fmla="*/ 9525 h 273390"/>
                  <a:gd name="connsiteX1" fmla="*/ 914400 w 2576513"/>
                  <a:gd name="connsiteY1" fmla="*/ 252412 h 273390"/>
                  <a:gd name="connsiteX2" fmla="*/ 0 w 2576513"/>
                  <a:gd name="connsiteY2" fmla="*/ 0 h 273390"/>
                  <a:gd name="connsiteX0" fmla="*/ 2576513 w 2576513"/>
                  <a:gd name="connsiteY0" fmla="*/ 9525 h 273390"/>
                  <a:gd name="connsiteX1" fmla="*/ 914400 w 2576513"/>
                  <a:gd name="connsiteY1" fmla="*/ 252412 h 273390"/>
                  <a:gd name="connsiteX2" fmla="*/ 0 w 2576513"/>
                  <a:gd name="connsiteY2" fmla="*/ 0 h 273390"/>
                  <a:gd name="connsiteX0" fmla="*/ 2576513 w 2576513"/>
                  <a:gd name="connsiteY0" fmla="*/ 9525 h 273390"/>
                  <a:gd name="connsiteX1" fmla="*/ 914400 w 2576513"/>
                  <a:gd name="connsiteY1" fmla="*/ 252412 h 273390"/>
                  <a:gd name="connsiteX2" fmla="*/ 0 w 2576513"/>
                  <a:gd name="connsiteY2" fmla="*/ 0 h 273390"/>
                  <a:gd name="connsiteX0" fmla="*/ 2576513 w 2576513"/>
                  <a:gd name="connsiteY0" fmla="*/ 9525 h 273390"/>
                  <a:gd name="connsiteX1" fmla="*/ 914400 w 2576513"/>
                  <a:gd name="connsiteY1" fmla="*/ 252412 h 273390"/>
                  <a:gd name="connsiteX2" fmla="*/ 0 w 2576513"/>
                  <a:gd name="connsiteY2" fmla="*/ 0 h 273390"/>
                </a:gdLst>
                <a:ahLst/>
                <a:cxnLst>
                  <a:cxn ang="0">
                    <a:pos x="connsiteX0" y="connsiteY0"/>
                  </a:cxn>
                  <a:cxn ang="0">
                    <a:pos x="connsiteX1" y="connsiteY1"/>
                  </a:cxn>
                  <a:cxn ang="0">
                    <a:pos x="connsiteX2" y="connsiteY2"/>
                  </a:cxn>
                </a:cxnLst>
                <a:rect l="l" t="t" r="r" b="b"/>
                <a:pathLst>
                  <a:path w="2576513" h="273390">
                    <a:moveTo>
                      <a:pt x="2576513" y="9525"/>
                    </a:moveTo>
                    <a:cubicBezTo>
                      <a:pt x="1984375" y="204787"/>
                      <a:pt x="1149351" y="-123824"/>
                      <a:pt x="914400" y="252412"/>
                    </a:cubicBezTo>
                    <a:cubicBezTo>
                      <a:pt x="638175" y="349250"/>
                      <a:pt x="304800" y="84137"/>
                      <a:pt x="0" y="0"/>
                    </a:cubicBezTo>
                  </a:path>
                </a:pathLst>
              </a:custGeom>
              <a:noFill/>
              <a:ln w="19050"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21" name="Freeform 260"/>
              <p:cNvSpPr/>
              <p:nvPr/>
            </p:nvSpPr>
            <p:spPr bwMode="auto">
              <a:xfrm>
                <a:off x="8829675" y="3948113"/>
                <a:ext cx="154234" cy="352425"/>
              </a:xfrm>
              <a:custGeom>
                <a:avLst/>
                <a:gdLst>
                  <a:gd name="connsiteX0" fmla="*/ 114300 w 114300"/>
                  <a:gd name="connsiteY0" fmla="*/ 352425 h 352425"/>
                  <a:gd name="connsiteX1" fmla="*/ 0 w 114300"/>
                  <a:gd name="connsiteY1" fmla="*/ 0 h 352425"/>
                  <a:gd name="connsiteX0" fmla="*/ 114300 w 146524"/>
                  <a:gd name="connsiteY0" fmla="*/ 352425 h 352425"/>
                  <a:gd name="connsiteX1" fmla="*/ 0 w 146524"/>
                  <a:gd name="connsiteY1" fmla="*/ 0 h 352425"/>
                  <a:gd name="connsiteX0" fmla="*/ 114300 w 154234"/>
                  <a:gd name="connsiteY0" fmla="*/ 352425 h 352425"/>
                  <a:gd name="connsiteX1" fmla="*/ 0 w 154234"/>
                  <a:gd name="connsiteY1" fmla="*/ 0 h 352425"/>
                </a:gdLst>
                <a:ahLst/>
                <a:cxnLst>
                  <a:cxn ang="0">
                    <a:pos x="connsiteX0" y="connsiteY0"/>
                  </a:cxn>
                  <a:cxn ang="0">
                    <a:pos x="connsiteX1" y="connsiteY1"/>
                  </a:cxn>
                </a:cxnLst>
                <a:rect l="l" t="t" r="r" b="b"/>
                <a:pathLst>
                  <a:path w="154234" h="352425">
                    <a:moveTo>
                      <a:pt x="114300" y="352425"/>
                    </a:moveTo>
                    <a:cubicBezTo>
                      <a:pt x="219075" y="196850"/>
                      <a:pt x="95250" y="88900"/>
                      <a:pt x="0" y="0"/>
                    </a:cubicBez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22" name="Freeform 261"/>
              <p:cNvSpPr/>
              <p:nvPr/>
            </p:nvSpPr>
            <p:spPr bwMode="auto">
              <a:xfrm>
                <a:off x="8767763" y="3671888"/>
                <a:ext cx="500062" cy="455317"/>
              </a:xfrm>
              <a:custGeom>
                <a:avLst/>
                <a:gdLst>
                  <a:gd name="connsiteX0" fmla="*/ 0 w 500062"/>
                  <a:gd name="connsiteY0" fmla="*/ 452437 h 452437"/>
                  <a:gd name="connsiteX1" fmla="*/ 500062 w 500062"/>
                  <a:gd name="connsiteY1" fmla="*/ 0 h 452437"/>
                  <a:gd name="connsiteX0" fmla="*/ 0 w 500062"/>
                  <a:gd name="connsiteY0" fmla="*/ 452437 h 453383"/>
                  <a:gd name="connsiteX1" fmla="*/ 500062 w 500062"/>
                  <a:gd name="connsiteY1" fmla="*/ 0 h 453383"/>
                  <a:gd name="connsiteX0" fmla="*/ 0 w 500062"/>
                  <a:gd name="connsiteY0" fmla="*/ 452437 h 455317"/>
                  <a:gd name="connsiteX1" fmla="*/ 500062 w 500062"/>
                  <a:gd name="connsiteY1" fmla="*/ 0 h 455317"/>
                </a:gdLst>
                <a:ahLst/>
                <a:cxnLst>
                  <a:cxn ang="0">
                    <a:pos x="connsiteX0" y="connsiteY0"/>
                  </a:cxn>
                  <a:cxn ang="0">
                    <a:pos x="connsiteX1" y="connsiteY1"/>
                  </a:cxn>
                </a:cxnLst>
                <a:rect l="l" t="t" r="r" b="b"/>
                <a:pathLst>
                  <a:path w="500062" h="455317">
                    <a:moveTo>
                      <a:pt x="0" y="452437"/>
                    </a:moveTo>
                    <a:cubicBezTo>
                      <a:pt x="438150" y="473075"/>
                      <a:pt x="471488" y="388937"/>
                      <a:pt x="500062" y="0"/>
                    </a:cubicBez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23" name="Freeform 262"/>
              <p:cNvSpPr/>
              <p:nvPr/>
            </p:nvSpPr>
            <p:spPr bwMode="auto">
              <a:xfrm>
                <a:off x="8720138" y="3848100"/>
                <a:ext cx="52387" cy="276225"/>
              </a:xfrm>
              <a:custGeom>
                <a:avLst/>
                <a:gdLst>
                  <a:gd name="connsiteX0" fmla="*/ 0 w 52387"/>
                  <a:gd name="connsiteY0" fmla="*/ 0 h 276225"/>
                  <a:gd name="connsiteX1" fmla="*/ 52387 w 52387"/>
                  <a:gd name="connsiteY1" fmla="*/ 276225 h 276225"/>
                  <a:gd name="connsiteX0" fmla="*/ 0 w 52387"/>
                  <a:gd name="connsiteY0" fmla="*/ 0 h 276225"/>
                  <a:gd name="connsiteX1" fmla="*/ 52387 w 52387"/>
                  <a:gd name="connsiteY1" fmla="*/ 276225 h 276225"/>
                </a:gdLst>
                <a:ahLst/>
                <a:cxnLst>
                  <a:cxn ang="0">
                    <a:pos x="connsiteX0" y="connsiteY0"/>
                  </a:cxn>
                  <a:cxn ang="0">
                    <a:pos x="connsiteX1" y="connsiteY1"/>
                  </a:cxn>
                </a:cxnLst>
                <a:rect l="l" t="t" r="r" b="b"/>
                <a:pathLst>
                  <a:path w="52387" h="276225">
                    <a:moveTo>
                      <a:pt x="0" y="0"/>
                    </a:moveTo>
                    <a:cubicBezTo>
                      <a:pt x="36512" y="115888"/>
                      <a:pt x="34925" y="184150"/>
                      <a:pt x="52387" y="276225"/>
                    </a:cubicBez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24" name="Freeform 263"/>
              <p:cNvSpPr/>
              <p:nvPr/>
            </p:nvSpPr>
            <p:spPr bwMode="auto">
              <a:xfrm>
                <a:off x="9448800" y="3252788"/>
                <a:ext cx="190500" cy="447675"/>
              </a:xfrm>
              <a:custGeom>
                <a:avLst/>
                <a:gdLst>
                  <a:gd name="connsiteX0" fmla="*/ 190500 w 190500"/>
                  <a:gd name="connsiteY0" fmla="*/ 0 h 447675"/>
                  <a:gd name="connsiteX1" fmla="*/ 171450 w 190500"/>
                  <a:gd name="connsiteY1" fmla="*/ 447675 h 447675"/>
                  <a:gd name="connsiteX2" fmla="*/ 0 w 190500"/>
                  <a:gd name="connsiteY2" fmla="*/ 438150 h 447675"/>
                  <a:gd name="connsiteX0" fmla="*/ 190500 w 190500"/>
                  <a:gd name="connsiteY0" fmla="*/ 0 h 447675"/>
                  <a:gd name="connsiteX1" fmla="*/ 171450 w 190500"/>
                  <a:gd name="connsiteY1" fmla="*/ 447675 h 447675"/>
                  <a:gd name="connsiteX2" fmla="*/ 0 w 190500"/>
                  <a:gd name="connsiteY2" fmla="*/ 438150 h 447675"/>
                </a:gdLst>
                <a:ahLst/>
                <a:cxnLst>
                  <a:cxn ang="0">
                    <a:pos x="connsiteX0" y="connsiteY0"/>
                  </a:cxn>
                  <a:cxn ang="0">
                    <a:pos x="connsiteX1" y="connsiteY1"/>
                  </a:cxn>
                  <a:cxn ang="0">
                    <a:pos x="connsiteX2" y="connsiteY2"/>
                  </a:cxn>
                </a:cxnLst>
                <a:rect l="l" t="t" r="r" b="b"/>
                <a:pathLst>
                  <a:path w="190500" h="447675">
                    <a:moveTo>
                      <a:pt x="190500" y="0"/>
                    </a:moveTo>
                    <a:cubicBezTo>
                      <a:pt x="46037" y="173037"/>
                      <a:pt x="177800" y="298450"/>
                      <a:pt x="171450" y="447675"/>
                    </a:cubicBezTo>
                    <a:lnTo>
                      <a:pt x="0" y="438150"/>
                    </a:lnTo>
                  </a:path>
                </a:pathLst>
              </a:custGeom>
              <a:noFill/>
              <a:ln w="3492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25" name="Freeform 264"/>
              <p:cNvSpPr/>
              <p:nvPr/>
            </p:nvSpPr>
            <p:spPr bwMode="auto">
              <a:xfrm>
                <a:off x="9586913" y="3262314"/>
                <a:ext cx="419100" cy="202931"/>
              </a:xfrm>
              <a:custGeom>
                <a:avLst/>
                <a:gdLst>
                  <a:gd name="connsiteX0" fmla="*/ 114300 w 419100"/>
                  <a:gd name="connsiteY0" fmla="*/ 0 h 123825"/>
                  <a:gd name="connsiteX1" fmla="*/ 419100 w 419100"/>
                  <a:gd name="connsiteY1" fmla="*/ 76200 h 123825"/>
                  <a:gd name="connsiteX2" fmla="*/ 0 w 419100"/>
                  <a:gd name="connsiteY2" fmla="*/ 123825 h 123825"/>
                  <a:gd name="connsiteX0" fmla="*/ 114300 w 419100"/>
                  <a:gd name="connsiteY0" fmla="*/ 0 h 129252"/>
                  <a:gd name="connsiteX1" fmla="*/ 419100 w 419100"/>
                  <a:gd name="connsiteY1" fmla="*/ 76200 h 129252"/>
                  <a:gd name="connsiteX2" fmla="*/ 0 w 419100"/>
                  <a:gd name="connsiteY2" fmla="*/ 123825 h 129252"/>
                  <a:gd name="connsiteX0" fmla="*/ 114300 w 419100"/>
                  <a:gd name="connsiteY0" fmla="*/ 0 h 202931"/>
                  <a:gd name="connsiteX1" fmla="*/ 419100 w 419100"/>
                  <a:gd name="connsiteY1" fmla="*/ 76200 h 202931"/>
                  <a:gd name="connsiteX2" fmla="*/ 0 w 419100"/>
                  <a:gd name="connsiteY2" fmla="*/ 123825 h 202931"/>
                  <a:gd name="connsiteX0" fmla="*/ 114300 w 419100"/>
                  <a:gd name="connsiteY0" fmla="*/ 0 h 202931"/>
                  <a:gd name="connsiteX1" fmla="*/ 419100 w 419100"/>
                  <a:gd name="connsiteY1" fmla="*/ 76200 h 202931"/>
                  <a:gd name="connsiteX2" fmla="*/ 0 w 419100"/>
                  <a:gd name="connsiteY2" fmla="*/ 123825 h 202931"/>
                </a:gdLst>
                <a:ahLst/>
                <a:cxnLst>
                  <a:cxn ang="0">
                    <a:pos x="connsiteX0" y="connsiteY0"/>
                  </a:cxn>
                  <a:cxn ang="0">
                    <a:pos x="connsiteX1" y="connsiteY1"/>
                  </a:cxn>
                  <a:cxn ang="0">
                    <a:pos x="connsiteX2" y="connsiteY2"/>
                  </a:cxn>
                </a:cxnLst>
                <a:rect l="l" t="t" r="r" b="b"/>
                <a:pathLst>
                  <a:path w="419100" h="202931">
                    <a:moveTo>
                      <a:pt x="114300" y="0"/>
                    </a:moveTo>
                    <a:cubicBezTo>
                      <a:pt x="134938" y="254000"/>
                      <a:pt x="379413" y="198437"/>
                      <a:pt x="419100" y="76200"/>
                    </a:cubicBezTo>
                    <a:cubicBezTo>
                      <a:pt x="298450" y="339725"/>
                      <a:pt x="139700" y="107950"/>
                      <a:pt x="0" y="123825"/>
                    </a:cubicBezTo>
                  </a:path>
                </a:pathLst>
              </a:custGeom>
              <a:noFill/>
              <a:ln w="3492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26" name="Freeform 265"/>
              <p:cNvSpPr/>
              <p:nvPr/>
            </p:nvSpPr>
            <p:spPr bwMode="auto">
              <a:xfrm>
                <a:off x="9463088" y="3348039"/>
                <a:ext cx="509587" cy="172696"/>
              </a:xfrm>
              <a:custGeom>
                <a:avLst/>
                <a:gdLst>
                  <a:gd name="connsiteX0" fmla="*/ 0 w 509587"/>
                  <a:gd name="connsiteY0" fmla="*/ 28575 h 28575"/>
                  <a:gd name="connsiteX1" fmla="*/ 509587 w 509587"/>
                  <a:gd name="connsiteY1" fmla="*/ 0 h 28575"/>
                  <a:gd name="connsiteX0" fmla="*/ 0 w 509587"/>
                  <a:gd name="connsiteY0" fmla="*/ 28575 h 172696"/>
                  <a:gd name="connsiteX1" fmla="*/ 509587 w 509587"/>
                  <a:gd name="connsiteY1" fmla="*/ 0 h 172696"/>
                </a:gdLst>
                <a:ahLst/>
                <a:cxnLst>
                  <a:cxn ang="0">
                    <a:pos x="connsiteX0" y="connsiteY0"/>
                  </a:cxn>
                  <a:cxn ang="0">
                    <a:pos x="connsiteX1" y="connsiteY1"/>
                  </a:cxn>
                </a:cxnLst>
                <a:rect l="l" t="t" r="r" b="b"/>
                <a:pathLst>
                  <a:path w="509587" h="172696">
                    <a:moveTo>
                      <a:pt x="0" y="28575"/>
                    </a:moveTo>
                    <a:cubicBezTo>
                      <a:pt x="169862" y="19050"/>
                      <a:pt x="392113" y="376237"/>
                      <a:pt x="509587" y="0"/>
                    </a:cubicBezTo>
                  </a:path>
                </a:pathLst>
              </a:custGeom>
              <a:noFill/>
              <a:ln w="3492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27" name="Freeform 266"/>
              <p:cNvSpPr/>
              <p:nvPr/>
            </p:nvSpPr>
            <p:spPr bwMode="auto">
              <a:xfrm>
                <a:off x="9396748" y="3390900"/>
                <a:ext cx="158225" cy="533400"/>
              </a:xfrm>
              <a:custGeom>
                <a:avLst/>
                <a:gdLst>
                  <a:gd name="connsiteX0" fmla="*/ 0 w 28575"/>
                  <a:gd name="connsiteY0" fmla="*/ 0 h 533400"/>
                  <a:gd name="connsiteX1" fmla="*/ 28575 w 28575"/>
                  <a:gd name="connsiteY1" fmla="*/ 276225 h 533400"/>
                  <a:gd name="connsiteX2" fmla="*/ 9525 w 28575"/>
                  <a:gd name="connsiteY2" fmla="*/ 533400 h 533400"/>
                  <a:gd name="connsiteX0" fmla="*/ 52052 w 80627"/>
                  <a:gd name="connsiteY0" fmla="*/ 0 h 533400"/>
                  <a:gd name="connsiteX1" fmla="*/ 80627 w 80627"/>
                  <a:gd name="connsiteY1" fmla="*/ 276225 h 533400"/>
                  <a:gd name="connsiteX2" fmla="*/ 61577 w 80627"/>
                  <a:gd name="connsiteY2" fmla="*/ 533400 h 533400"/>
                  <a:gd name="connsiteX0" fmla="*/ 52052 w 158225"/>
                  <a:gd name="connsiteY0" fmla="*/ 0 h 533400"/>
                  <a:gd name="connsiteX1" fmla="*/ 80627 w 158225"/>
                  <a:gd name="connsiteY1" fmla="*/ 276225 h 533400"/>
                  <a:gd name="connsiteX2" fmla="*/ 61577 w 158225"/>
                  <a:gd name="connsiteY2" fmla="*/ 533400 h 533400"/>
                </a:gdLst>
                <a:ahLst/>
                <a:cxnLst>
                  <a:cxn ang="0">
                    <a:pos x="connsiteX0" y="connsiteY0"/>
                  </a:cxn>
                  <a:cxn ang="0">
                    <a:pos x="connsiteX1" y="connsiteY1"/>
                  </a:cxn>
                  <a:cxn ang="0">
                    <a:pos x="connsiteX2" y="connsiteY2"/>
                  </a:cxn>
                </a:cxnLst>
                <a:rect l="l" t="t" r="r" b="b"/>
                <a:pathLst>
                  <a:path w="158225" h="533400">
                    <a:moveTo>
                      <a:pt x="52052" y="0"/>
                    </a:moveTo>
                    <a:cubicBezTo>
                      <a:pt x="61577" y="92075"/>
                      <a:pt x="266364" y="103187"/>
                      <a:pt x="80627" y="276225"/>
                    </a:cubicBezTo>
                    <a:cubicBezTo>
                      <a:pt x="74277" y="361950"/>
                      <a:pt x="-84473" y="361950"/>
                      <a:pt x="61577" y="533400"/>
                    </a:cubicBezTo>
                  </a:path>
                </a:pathLst>
              </a:custGeom>
              <a:noFill/>
              <a:ln w="3492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28" name="Freeform 267"/>
              <p:cNvSpPr/>
              <p:nvPr/>
            </p:nvSpPr>
            <p:spPr bwMode="auto">
              <a:xfrm>
                <a:off x="9644064" y="3286125"/>
                <a:ext cx="72470" cy="404813"/>
              </a:xfrm>
              <a:custGeom>
                <a:avLst/>
                <a:gdLst>
                  <a:gd name="connsiteX0" fmla="*/ 52387 w 52387"/>
                  <a:gd name="connsiteY0" fmla="*/ 0 h 404813"/>
                  <a:gd name="connsiteX1" fmla="*/ 0 w 52387"/>
                  <a:gd name="connsiteY1" fmla="*/ 404813 h 404813"/>
                  <a:gd name="connsiteX0" fmla="*/ 52387 w 72470"/>
                  <a:gd name="connsiteY0" fmla="*/ 0 h 404813"/>
                  <a:gd name="connsiteX1" fmla="*/ 0 w 72470"/>
                  <a:gd name="connsiteY1" fmla="*/ 404813 h 404813"/>
                </a:gdLst>
                <a:ahLst/>
                <a:cxnLst>
                  <a:cxn ang="0">
                    <a:pos x="connsiteX0" y="connsiteY0"/>
                  </a:cxn>
                  <a:cxn ang="0">
                    <a:pos x="connsiteX1" y="connsiteY1"/>
                  </a:cxn>
                </a:cxnLst>
                <a:rect l="l" t="t" r="r" b="b"/>
                <a:pathLst>
                  <a:path w="72470" h="404813">
                    <a:moveTo>
                      <a:pt x="52387" y="0"/>
                    </a:moveTo>
                    <a:cubicBezTo>
                      <a:pt x="34925" y="134938"/>
                      <a:pt x="136524" y="188912"/>
                      <a:pt x="0" y="404813"/>
                    </a:cubicBezTo>
                  </a:path>
                </a:pathLst>
              </a:custGeom>
              <a:noFill/>
              <a:ln w="3492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29" name="Freeform 268"/>
              <p:cNvSpPr/>
              <p:nvPr/>
            </p:nvSpPr>
            <p:spPr bwMode="auto">
              <a:xfrm>
                <a:off x="9554626" y="3252788"/>
                <a:ext cx="532349" cy="438458"/>
              </a:xfrm>
              <a:custGeom>
                <a:avLst/>
                <a:gdLst>
                  <a:gd name="connsiteX0" fmla="*/ 0 w 466725"/>
                  <a:gd name="connsiteY0" fmla="*/ 0 h 381000"/>
                  <a:gd name="connsiteX1" fmla="*/ 61913 w 466725"/>
                  <a:gd name="connsiteY1" fmla="*/ 381000 h 381000"/>
                  <a:gd name="connsiteX2" fmla="*/ 466725 w 466725"/>
                  <a:gd name="connsiteY2" fmla="*/ 257175 h 381000"/>
                  <a:gd name="connsiteX0" fmla="*/ 0 w 466725"/>
                  <a:gd name="connsiteY0" fmla="*/ 0 h 438458"/>
                  <a:gd name="connsiteX1" fmla="*/ 61913 w 466725"/>
                  <a:gd name="connsiteY1" fmla="*/ 381000 h 438458"/>
                  <a:gd name="connsiteX2" fmla="*/ 466725 w 466725"/>
                  <a:gd name="connsiteY2" fmla="*/ 257175 h 438458"/>
                  <a:gd name="connsiteX0" fmla="*/ 65624 w 532349"/>
                  <a:gd name="connsiteY0" fmla="*/ 0 h 438458"/>
                  <a:gd name="connsiteX1" fmla="*/ 127537 w 532349"/>
                  <a:gd name="connsiteY1" fmla="*/ 381000 h 438458"/>
                  <a:gd name="connsiteX2" fmla="*/ 532349 w 532349"/>
                  <a:gd name="connsiteY2" fmla="*/ 257175 h 438458"/>
                </a:gdLst>
                <a:ahLst/>
                <a:cxnLst>
                  <a:cxn ang="0">
                    <a:pos x="connsiteX0" y="connsiteY0"/>
                  </a:cxn>
                  <a:cxn ang="0">
                    <a:pos x="connsiteX1" y="connsiteY1"/>
                  </a:cxn>
                  <a:cxn ang="0">
                    <a:pos x="connsiteX2" y="connsiteY2"/>
                  </a:cxn>
                </a:cxnLst>
                <a:rect l="l" t="t" r="r" b="b"/>
                <a:pathLst>
                  <a:path w="532349" h="438458">
                    <a:moveTo>
                      <a:pt x="65624" y="0"/>
                    </a:moveTo>
                    <a:cubicBezTo>
                      <a:pt x="-104238" y="236538"/>
                      <a:pt x="106899" y="254000"/>
                      <a:pt x="127537" y="381000"/>
                    </a:cubicBezTo>
                    <a:cubicBezTo>
                      <a:pt x="386299" y="549275"/>
                      <a:pt x="397412" y="298450"/>
                      <a:pt x="532349" y="257175"/>
                    </a:cubicBezTo>
                  </a:path>
                </a:pathLst>
              </a:custGeom>
              <a:noFill/>
              <a:ln w="25400"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30" name="Freeform 269"/>
              <p:cNvSpPr/>
              <p:nvPr/>
            </p:nvSpPr>
            <p:spPr bwMode="auto">
              <a:xfrm>
                <a:off x="6434138" y="2419350"/>
                <a:ext cx="161925" cy="23813"/>
              </a:xfrm>
              <a:custGeom>
                <a:avLst/>
                <a:gdLst>
                  <a:gd name="connsiteX0" fmla="*/ 161925 w 161925"/>
                  <a:gd name="connsiteY0" fmla="*/ 0 h 23813"/>
                  <a:gd name="connsiteX1" fmla="*/ 109537 w 161925"/>
                  <a:gd name="connsiteY1" fmla="*/ 23813 h 23813"/>
                  <a:gd name="connsiteX2" fmla="*/ 0 w 161925"/>
                  <a:gd name="connsiteY2" fmla="*/ 0 h 23813"/>
                </a:gdLst>
                <a:ahLst/>
                <a:cxnLst>
                  <a:cxn ang="0">
                    <a:pos x="connsiteX0" y="connsiteY0"/>
                  </a:cxn>
                  <a:cxn ang="0">
                    <a:pos x="connsiteX1" y="connsiteY1"/>
                  </a:cxn>
                  <a:cxn ang="0">
                    <a:pos x="connsiteX2" y="connsiteY2"/>
                  </a:cxn>
                </a:cxnLst>
                <a:rect l="l" t="t" r="r" b="b"/>
                <a:pathLst>
                  <a:path w="161925" h="23813">
                    <a:moveTo>
                      <a:pt x="161925" y="0"/>
                    </a:moveTo>
                    <a:lnTo>
                      <a:pt x="109537" y="23813"/>
                    </a:lnTo>
                    <a:lnTo>
                      <a:pt x="0" y="0"/>
                    </a:ln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31" name="Freeform 270"/>
              <p:cNvSpPr/>
              <p:nvPr/>
            </p:nvSpPr>
            <p:spPr bwMode="auto">
              <a:xfrm>
                <a:off x="6229350" y="2586038"/>
                <a:ext cx="100013" cy="42862"/>
              </a:xfrm>
              <a:custGeom>
                <a:avLst/>
                <a:gdLst>
                  <a:gd name="connsiteX0" fmla="*/ 100013 w 100013"/>
                  <a:gd name="connsiteY0" fmla="*/ 42862 h 42862"/>
                  <a:gd name="connsiteX1" fmla="*/ 47625 w 100013"/>
                  <a:gd name="connsiteY1" fmla="*/ 0 h 42862"/>
                  <a:gd name="connsiteX2" fmla="*/ 0 w 100013"/>
                  <a:gd name="connsiteY2" fmla="*/ 42862 h 42862"/>
                </a:gdLst>
                <a:ahLst/>
                <a:cxnLst>
                  <a:cxn ang="0">
                    <a:pos x="connsiteX0" y="connsiteY0"/>
                  </a:cxn>
                  <a:cxn ang="0">
                    <a:pos x="connsiteX1" y="connsiteY1"/>
                  </a:cxn>
                  <a:cxn ang="0">
                    <a:pos x="connsiteX2" y="connsiteY2"/>
                  </a:cxn>
                </a:cxnLst>
                <a:rect l="l" t="t" r="r" b="b"/>
                <a:pathLst>
                  <a:path w="100013" h="42862">
                    <a:moveTo>
                      <a:pt x="100013" y="42862"/>
                    </a:moveTo>
                    <a:lnTo>
                      <a:pt x="47625" y="0"/>
                    </a:lnTo>
                    <a:lnTo>
                      <a:pt x="0" y="42862"/>
                    </a:ln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32" name="Freeform 271"/>
              <p:cNvSpPr/>
              <p:nvPr/>
            </p:nvSpPr>
            <p:spPr bwMode="auto">
              <a:xfrm>
                <a:off x="6429375" y="2519363"/>
                <a:ext cx="85725" cy="19050"/>
              </a:xfrm>
              <a:custGeom>
                <a:avLst/>
                <a:gdLst>
                  <a:gd name="connsiteX0" fmla="*/ 85725 w 85725"/>
                  <a:gd name="connsiteY0" fmla="*/ 19050 h 19050"/>
                  <a:gd name="connsiteX1" fmla="*/ 0 w 85725"/>
                  <a:gd name="connsiteY1" fmla="*/ 0 h 19050"/>
                </a:gdLst>
                <a:ahLst/>
                <a:cxnLst>
                  <a:cxn ang="0">
                    <a:pos x="connsiteX0" y="connsiteY0"/>
                  </a:cxn>
                  <a:cxn ang="0">
                    <a:pos x="connsiteX1" y="connsiteY1"/>
                  </a:cxn>
                </a:cxnLst>
                <a:rect l="l" t="t" r="r" b="b"/>
                <a:pathLst>
                  <a:path w="85725" h="19050">
                    <a:moveTo>
                      <a:pt x="85725" y="19050"/>
                    </a:moveTo>
                    <a:lnTo>
                      <a:pt x="0" y="0"/>
                    </a:ln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33" name="Freeform 272"/>
              <p:cNvSpPr/>
              <p:nvPr/>
            </p:nvSpPr>
            <p:spPr bwMode="auto">
              <a:xfrm>
                <a:off x="6172200" y="2490788"/>
                <a:ext cx="61913" cy="76200"/>
              </a:xfrm>
              <a:custGeom>
                <a:avLst/>
                <a:gdLst>
                  <a:gd name="connsiteX0" fmla="*/ 0 w 61913"/>
                  <a:gd name="connsiteY0" fmla="*/ 76200 h 76200"/>
                  <a:gd name="connsiteX1" fmla="*/ 61913 w 61913"/>
                  <a:gd name="connsiteY1" fmla="*/ 0 h 76200"/>
                </a:gdLst>
                <a:ahLst/>
                <a:cxnLst>
                  <a:cxn ang="0">
                    <a:pos x="connsiteX0" y="connsiteY0"/>
                  </a:cxn>
                  <a:cxn ang="0">
                    <a:pos x="connsiteX1" y="connsiteY1"/>
                  </a:cxn>
                </a:cxnLst>
                <a:rect l="l" t="t" r="r" b="b"/>
                <a:pathLst>
                  <a:path w="61913" h="76200">
                    <a:moveTo>
                      <a:pt x="0" y="76200"/>
                    </a:moveTo>
                    <a:lnTo>
                      <a:pt x="61913" y="0"/>
                    </a:lnTo>
                  </a:path>
                </a:pathLst>
              </a:custGeom>
              <a:noFill/>
              <a:ln w="158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sp>
            <p:nvSpPr>
              <p:cNvPr id="234" name="Freeform 273"/>
              <p:cNvSpPr/>
              <p:nvPr/>
            </p:nvSpPr>
            <p:spPr bwMode="auto">
              <a:xfrm>
                <a:off x="9929813" y="3305077"/>
                <a:ext cx="1933575" cy="320336"/>
              </a:xfrm>
              <a:custGeom>
                <a:avLst/>
                <a:gdLst>
                  <a:gd name="connsiteX0" fmla="*/ 0 w 3619500"/>
                  <a:gd name="connsiteY0" fmla="*/ 685800 h 976312"/>
                  <a:gd name="connsiteX1" fmla="*/ 704850 w 3619500"/>
                  <a:gd name="connsiteY1" fmla="*/ 976312 h 976312"/>
                  <a:gd name="connsiteX2" fmla="*/ 1033462 w 3619500"/>
                  <a:gd name="connsiteY2" fmla="*/ 352425 h 976312"/>
                  <a:gd name="connsiteX3" fmla="*/ 1828800 w 3619500"/>
                  <a:gd name="connsiteY3" fmla="*/ 214312 h 976312"/>
                  <a:gd name="connsiteX4" fmla="*/ 1685925 w 3619500"/>
                  <a:gd name="connsiteY4" fmla="*/ 0 h 976312"/>
                  <a:gd name="connsiteX5" fmla="*/ 3619500 w 3619500"/>
                  <a:gd name="connsiteY5" fmla="*/ 214312 h 976312"/>
                  <a:gd name="connsiteX0" fmla="*/ 0 w 3619500"/>
                  <a:gd name="connsiteY0" fmla="*/ 685800 h 976312"/>
                  <a:gd name="connsiteX1" fmla="*/ 704850 w 3619500"/>
                  <a:gd name="connsiteY1" fmla="*/ 976312 h 976312"/>
                  <a:gd name="connsiteX2" fmla="*/ 1033462 w 3619500"/>
                  <a:gd name="connsiteY2" fmla="*/ 352425 h 976312"/>
                  <a:gd name="connsiteX3" fmla="*/ 1828800 w 3619500"/>
                  <a:gd name="connsiteY3" fmla="*/ 214312 h 976312"/>
                  <a:gd name="connsiteX4" fmla="*/ 1685925 w 3619500"/>
                  <a:gd name="connsiteY4" fmla="*/ 0 h 976312"/>
                  <a:gd name="connsiteX5" fmla="*/ 3619500 w 3619500"/>
                  <a:gd name="connsiteY5" fmla="*/ 214312 h 976312"/>
                  <a:gd name="connsiteX0" fmla="*/ 0 w 3619500"/>
                  <a:gd name="connsiteY0" fmla="*/ 685800 h 976312"/>
                  <a:gd name="connsiteX1" fmla="*/ 704850 w 3619500"/>
                  <a:gd name="connsiteY1" fmla="*/ 976312 h 976312"/>
                  <a:gd name="connsiteX2" fmla="*/ 1033462 w 3619500"/>
                  <a:gd name="connsiteY2" fmla="*/ 352425 h 976312"/>
                  <a:gd name="connsiteX3" fmla="*/ 1828800 w 3619500"/>
                  <a:gd name="connsiteY3" fmla="*/ 214312 h 976312"/>
                  <a:gd name="connsiteX4" fmla="*/ 1685925 w 3619500"/>
                  <a:gd name="connsiteY4" fmla="*/ 0 h 976312"/>
                  <a:gd name="connsiteX5" fmla="*/ 3619500 w 3619500"/>
                  <a:gd name="connsiteY5" fmla="*/ 214312 h 976312"/>
                  <a:gd name="connsiteX0" fmla="*/ 0 w 3619500"/>
                  <a:gd name="connsiteY0" fmla="*/ 685800 h 976312"/>
                  <a:gd name="connsiteX1" fmla="*/ 704850 w 3619500"/>
                  <a:gd name="connsiteY1" fmla="*/ 976312 h 976312"/>
                  <a:gd name="connsiteX2" fmla="*/ 1033462 w 3619500"/>
                  <a:gd name="connsiteY2" fmla="*/ 352425 h 976312"/>
                  <a:gd name="connsiteX3" fmla="*/ 1828800 w 3619500"/>
                  <a:gd name="connsiteY3" fmla="*/ 214312 h 976312"/>
                  <a:gd name="connsiteX4" fmla="*/ 1685925 w 3619500"/>
                  <a:gd name="connsiteY4" fmla="*/ 0 h 976312"/>
                  <a:gd name="connsiteX5" fmla="*/ 3619500 w 3619500"/>
                  <a:gd name="connsiteY5" fmla="*/ 214312 h 976312"/>
                  <a:gd name="connsiteX0" fmla="*/ 0 w 3619500"/>
                  <a:gd name="connsiteY0" fmla="*/ 685800 h 976312"/>
                  <a:gd name="connsiteX1" fmla="*/ 704850 w 3619500"/>
                  <a:gd name="connsiteY1" fmla="*/ 976312 h 976312"/>
                  <a:gd name="connsiteX2" fmla="*/ 1033462 w 3619500"/>
                  <a:gd name="connsiteY2" fmla="*/ 352425 h 976312"/>
                  <a:gd name="connsiteX3" fmla="*/ 1828800 w 3619500"/>
                  <a:gd name="connsiteY3" fmla="*/ 214312 h 976312"/>
                  <a:gd name="connsiteX4" fmla="*/ 1685925 w 3619500"/>
                  <a:gd name="connsiteY4" fmla="*/ 0 h 976312"/>
                  <a:gd name="connsiteX5" fmla="*/ 3619500 w 3619500"/>
                  <a:gd name="connsiteY5" fmla="*/ 214312 h 976312"/>
                  <a:gd name="connsiteX0" fmla="*/ 0 w 3619500"/>
                  <a:gd name="connsiteY0" fmla="*/ 685800 h 976312"/>
                  <a:gd name="connsiteX1" fmla="*/ 704850 w 3619500"/>
                  <a:gd name="connsiteY1" fmla="*/ 976312 h 976312"/>
                  <a:gd name="connsiteX2" fmla="*/ 1033462 w 3619500"/>
                  <a:gd name="connsiteY2" fmla="*/ 352425 h 976312"/>
                  <a:gd name="connsiteX3" fmla="*/ 1828800 w 3619500"/>
                  <a:gd name="connsiteY3" fmla="*/ 214312 h 976312"/>
                  <a:gd name="connsiteX4" fmla="*/ 1685925 w 3619500"/>
                  <a:gd name="connsiteY4" fmla="*/ 0 h 976312"/>
                  <a:gd name="connsiteX5" fmla="*/ 3619500 w 3619500"/>
                  <a:gd name="connsiteY5" fmla="*/ 214312 h 976312"/>
                  <a:gd name="connsiteX0" fmla="*/ 0 w 3619500"/>
                  <a:gd name="connsiteY0" fmla="*/ 685800 h 976312"/>
                  <a:gd name="connsiteX1" fmla="*/ 704850 w 3619500"/>
                  <a:gd name="connsiteY1" fmla="*/ 976312 h 976312"/>
                  <a:gd name="connsiteX2" fmla="*/ 1033462 w 3619500"/>
                  <a:gd name="connsiteY2" fmla="*/ 352425 h 976312"/>
                  <a:gd name="connsiteX3" fmla="*/ 1828800 w 3619500"/>
                  <a:gd name="connsiteY3" fmla="*/ 214312 h 976312"/>
                  <a:gd name="connsiteX4" fmla="*/ 1685925 w 3619500"/>
                  <a:gd name="connsiteY4" fmla="*/ 0 h 976312"/>
                  <a:gd name="connsiteX5" fmla="*/ 3619500 w 3619500"/>
                  <a:gd name="connsiteY5" fmla="*/ 214312 h 976312"/>
                  <a:gd name="connsiteX0" fmla="*/ 0 w 3619500"/>
                  <a:gd name="connsiteY0" fmla="*/ 685800 h 976312"/>
                  <a:gd name="connsiteX1" fmla="*/ 704850 w 3619500"/>
                  <a:gd name="connsiteY1" fmla="*/ 976312 h 976312"/>
                  <a:gd name="connsiteX2" fmla="*/ 1033462 w 3619500"/>
                  <a:gd name="connsiteY2" fmla="*/ 352425 h 976312"/>
                  <a:gd name="connsiteX3" fmla="*/ 1828800 w 3619500"/>
                  <a:gd name="connsiteY3" fmla="*/ 214312 h 976312"/>
                  <a:gd name="connsiteX4" fmla="*/ 1685925 w 3619500"/>
                  <a:gd name="connsiteY4" fmla="*/ 0 h 976312"/>
                  <a:gd name="connsiteX5" fmla="*/ 3619500 w 3619500"/>
                  <a:gd name="connsiteY5" fmla="*/ 214312 h 976312"/>
                  <a:gd name="connsiteX0" fmla="*/ 0 w 3619500"/>
                  <a:gd name="connsiteY0" fmla="*/ 685800 h 976312"/>
                  <a:gd name="connsiteX1" fmla="*/ 704850 w 3619500"/>
                  <a:gd name="connsiteY1" fmla="*/ 976312 h 976312"/>
                  <a:gd name="connsiteX2" fmla="*/ 1033462 w 3619500"/>
                  <a:gd name="connsiteY2" fmla="*/ 352425 h 976312"/>
                  <a:gd name="connsiteX3" fmla="*/ 1828800 w 3619500"/>
                  <a:gd name="connsiteY3" fmla="*/ 214312 h 976312"/>
                  <a:gd name="connsiteX4" fmla="*/ 1685925 w 3619500"/>
                  <a:gd name="connsiteY4" fmla="*/ 0 h 976312"/>
                  <a:gd name="connsiteX5" fmla="*/ 3619500 w 3619500"/>
                  <a:gd name="connsiteY5" fmla="*/ 176212 h 976312"/>
                  <a:gd name="connsiteX0" fmla="*/ 0 w 3619500"/>
                  <a:gd name="connsiteY0" fmla="*/ 685800 h 976312"/>
                  <a:gd name="connsiteX1" fmla="*/ 704850 w 3619500"/>
                  <a:gd name="connsiteY1" fmla="*/ 976312 h 976312"/>
                  <a:gd name="connsiteX2" fmla="*/ 1033462 w 3619500"/>
                  <a:gd name="connsiteY2" fmla="*/ 352425 h 976312"/>
                  <a:gd name="connsiteX3" fmla="*/ 1828800 w 3619500"/>
                  <a:gd name="connsiteY3" fmla="*/ 214312 h 976312"/>
                  <a:gd name="connsiteX4" fmla="*/ 1685925 w 3619500"/>
                  <a:gd name="connsiteY4" fmla="*/ 0 h 976312"/>
                  <a:gd name="connsiteX5" fmla="*/ 3619500 w 3619500"/>
                  <a:gd name="connsiteY5" fmla="*/ 176212 h 976312"/>
                  <a:gd name="connsiteX0" fmla="*/ 0 w 3619500"/>
                  <a:gd name="connsiteY0" fmla="*/ 685800 h 685800"/>
                  <a:gd name="connsiteX1" fmla="*/ 1033462 w 3619500"/>
                  <a:gd name="connsiteY1" fmla="*/ 352425 h 685800"/>
                  <a:gd name="connsiteX2" fmla="*/ 1828800 w 3619500"/>
                  <a:gd name="connsiteY2" fmla="*/ 214312 h 685800"/>
                  <a:gd name="connsiteX3" fmla="*/ 1685925 w 3619500"/>
                  <a:gd name="connsiteY3" fmla="*/ 0 h 685800"/>
                  <a:gd name="connsiteX4" fmla="*/ 3619500 w 3619500"/>
                  <a:gd name="connsiteY4" fmla="*/ 176212 h 685800"/>
                  <a:gd name="connsiteX0" fmla="*/ 0 w 2586038"/>
                  <a:gd name="connsiteY0" fmla="*/ 352425 h 429232"/>
                  <a:gd name="connsiteX1" fmla="*/ 795338 w 2586038"/>
                  <a:gd name="connsiteY1" fmla="*/ 214312 h 429232"/>
                  <a:gd name="connsiteX2" fmla="*/ 652463 w 2586038"/>
                  <a:gd name="connsiteY2" fmla="*/ 0 h 429232"/>
                  <a:gd name="connsiteX3" fmla="*/ 2586038 w 2586038"/>
                  <a:gd name="connsiteY3" fmla="*/ 176212 h 429232"/>
                  <a:gd name="connsiteX0" fmla="*/ 142875 w 1933575"/>
                  <a:gd name="connsiteY0" fmla="*/ 214312 h 320336"/>
                  <a:gd name="connsiteX1" fmla="*/ 0 w 1933575"/>
                  <a:gd name="connsiteY1" fmla="*/ 0 h 320336"/>
                  <a:gd name="connsiteX2" fmla="*/ 1933575 w 1933575"/>
                  <a:gd name="connsiteY2" fmla="*/ 176212 h 320336"/>
                  <a:gd name="connsiteX0" fmla="*/ 0 w 1933575"/>
                  <a:gd name="connsiteY0" fmla="*/ 0 h 320336"/>
                  <a:gd name="connsiteX1" fmla="*/ 1933575 w 1933575"/>
                  <a:gd name="connsiteY1" fmla="*/ 176212 h 320336"/>
                </a:gdLst>
                <a:ahLst/>
                <a:cxnLst>
                  <a:cxn ang="0">
                    <a:pos x="connsiteX0" y="connsiteY0"/>
                  </a:cxn>
                  <a:cxn ang="0">
                    <a:pos x="connsiteX1" y="connsiteY1"/>
                  </a:cxn>
                </a:cxnLst>
                <a:rect l="l" t="t" r="r" b="b"/>
                <a:pathLst>
                  <a:path w="1933575" h="320336">
                    <a:moveTo>
                      <a:pt x="0" y="0"/>
                    </a:moveTo>
                    <a:cubicBezTo>
                      <a:pt x="434975" y="385762"/>
                      <a:pt x="1774825" y="395288"/>
                      <a:pt x="1933575" y="176212"/>
                    </a:cubicBezTo>
                  </a:path>
                </a:pathLst>
              </a:custGeom>
              <a:noFill/>
              <a:ln w="53975" cap="rnd" cmpd="sng" algn="ctr">
                <a:solidFill>
                  <a:srgbClr val="F1EFED"/>
                </a:solidFill>
                <a:prstDash val="solid"/>
                <a:headEnd type="none" w="med" len="med"/>
                <a:tailEnd type="none" w="med" len="med"/>
              </a:ln>
              <a:effectLst/>
            </p:spPr>
            <p:txBody>
              <a:bodyPr rtlCol="0" anchor="ctr"/>
              <a:lstStyle/>
              <a:p>
                <a:pPr algn="ctr" defTabSz="931959">
                  <a:defRPr/>
                </a:pPr>
                <a:endParaRPr lang="en-US" sz="1835" kern="0">
                  <a:solidFill>
                    <a:sysClr val="windowText" lastClr="000000"/>
                  </a:solidFill>
                  <a:latin typeface="Segoe UI"/>
                </a:endParaRPr>
              </a:p>
            </p:txBody>
          </p:sp>
        </p:grpSp>
      </p:grpSp>
      <p:pic>
        <p:nvPicPr>
          <p:cNvPr id="251" name="World map" descr="world-map.png"/>
          <p:cNvPicPr>
            <a:picLocks noChangeAspect="1"/>
          </p:cNvPicPr>
          <p:nvPr/>
        </p:nvPicPr>
        <p:blipFill rotWithShape="1">
          <a:blip r:embed="rId3" cstate="screen">
            <a:alphaModFix amt="15000"/>
            <a:biLevel thresh="25000"/>
            <a:extLst>
              <a:ext uri="{28A0092B-C50C-407E-A947-70E740481C1C}">
                <a14:useLocalDpi xmlns:a14="http://schemas.microsoft.com/office/drawing/2010/main"/>
              </a:ext>
            </a:extLst>
          </a:blip>
          <a:srcRect/>
          <a:stretch/>
        </p:blipFill>
        <p:spPr>
          <a:xfrm>
            <a:off x="3871853" y="2457819"/>
            <a:ext cx="8657083" cy="3978203"/>
          </a:xfrm>
          <a:prstGeom prst="rect">
            <a:avLst/>
          </a:prstGeom>
          <a:solidFill>
            <a:schemeClr val="accent5">
              <a:lumMod val="40000"/>
              <a:lumOff val="60000"/>
            </a:schemeClr>
          </a:solidFill>
          <a:ln w="55000" cap="flat" cmpd="thickThin" algn="ctr">
            <a:noFill/>
            <a:prstDash val="solid"/>
            <a:headEnd type="none" w="med" len="med"/>
            <a:tailEnd type="none" w="med" len="med"/>
          </a:ln>
          <a:effectLst/>
        </p:spPr>
      </p:pic>
      <p:sp>
        <p:nvSpPr>
          <p:cNvPr id="252" name="Oval 251"/>
          <p:cNvSpPr>
            <a:spLocks noChangeAspect="1"/>
          </p:cNvSpPr>
          <p:nvPr/>
        </p:nvSpPr>
        <p:spPr>
          <a:xfrm>
            <a:off x="11163347" y="5368218"/>
            <a:ext cx="246121" cy="239355"/>
          </a:xfrm>
          <a:prstGeom prst="ellipse">
            <a:avLst/>
          </a:prstGeom>
          <a:solidFill>
            <a:schemeClr val="accent5">
              <a:alpha val="82000"/>
            </a:schemeClr>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8" tIns="149175" rIns="186468" bIns="149175" numCol="1" spcCol="0" rtlCol="0" fromWordArt="0" anchor="t" anchorCtr="0" forceAA="0" compatLnSpc="1">
            <a:prstTxWarp prst="textNoShape">
              <a:avLst/>
            </a:prstTxWarp>
            <a:noAutofit/>
          </a:bodyPr>
          <a:lstStyle/>
          <a:p>
            <a:pPr algn="ctr" defTabSz="950663"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53" name="Oval 252"/>
          <p:cNvSpPr>
            <a:spLocks noChangeAspect="1"/>
          </p:cNvSpPr>
          <p:nvPr/>
        </p:nvSpPr>
        <p:spPr>
          <a:xfrm>
            <a:off x="11215474" y="3856902"/>
            <a:ext cx="246121" cy="239355"/>
          </a:xfrm>
          <a:prstGeom prst="ellipse">
            <a:avLst/>
          </a:prstGeom>
          <a:solidFill>
            <a:schemeClr val="accent5">
              <a:alpha val="82000"/>
            </a:schemeClr>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8" tIns="149175" rIns="186468" bIns="149175" numCol="1" spcCol="0" rtlCol="0" fromWordArt="0" anchor="t" anchorCtr="0" forceAA="0" compatLnSpc="1">
            <a:prstTxWarp prst="textNoShape">
              <a:avLst/>
            </a:prstTxWarp>
            <a:noAutofit/>
          </a:bodyPr>
          <a:lstStyle/>
          <a:p>
            <a:pPr algn="ctr" defTabSz="950663"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54" name="Oval 253"/>
          <p:cNvSpPr>
            <a:spLocks noChangeAspect="1"/>
          </p:cNvSpPr>
          <p:nvPr/>
        </p:nvSpPr>
        <p:spPr>
          <a:xfrm>
            <a:off x="9786727" y="4232835"/>
            <a:ext cx="246121" cy="239355"/>
          </a:xfrm>
          <a:prstGeom prst="ellipse">
            <a:avLst/>
          </a:prstGeom>
          <a:solidFill>
            <a:schemeClr val="accent5">
              <a:alpha val="82000"/>
            </a:schemeClr>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8" tIns="149175" rIns="186468" bIns="149175" numCol="1" spcCol="0" rtlCol="0" fromWordArt="0" anchor="t" anchorCtr="0" forceAA="0" compatLnSpc="1">
            <a:prstTxWarp prst="textNoShape">
              <a:avLst/>
            </a:prstTxWarp>
            <a:noAutofit/>
          </a:bodyPr>
          <a:lstStyle/>
          <a:p>
            <a:pPr algn="ctr" defTabSz="950663"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57" name="Oval 256"/>
          <p:cNvSpPr>
            <a:spLocks noChangeAspect="1"/>
          </p:cNvSpPr>
          <p:nvPr/>
        </p:nvSpPr>
        <p:spPr>
          <a:xfrm>
            <a:off x="10356527" y="3895354"/>
            <a:ext cx="246121" cy="239355"/>
          </a:xfrm>
          <a:prstGeom prst="ellipse">
            <a:avLst/>
          </a:prstGeom>
          <a:solidFill>
            <a:schemeClr val="accent5">
              <a:alpha val="82000"/>
            </a:schemeClr>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8" tIns="149175" rIns="186468" bIns="149175" numCol="1" spcCol="0" rtlCol="0" fromWordArt="0" anchor="t" anchorCtr="0" forceAA="0" compatLnSpc="1">
            <a:prstTxWarp prst="textNoShape">
              <a:avLst/>
            </a:prstTxWarp>
            <a:noAutofit/>
          </a:bodyPr>
          <a:lstStyle/>
          <a:p>
            <a:pPr algn="ctr" defTabSz="950663"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58" name="Oval 257"/>
          <p:cNvSpPr>
            <a:spLocks noChangeAspect="1"/>
          </p:cNvSpPr>
          <p:nvPr/>
        </p:nvSpPr>
        <p:spPr>
          <a:xfrm>
            <a:off x="10960218" y="3864941"/>
            <a:ext cx="246121" cy="239355"/>
          </a:xfrm>
          <a:prstGeom prst="ellipse">
            <a:avLst/>
          </a:prstGeom>
          <a:solidFill>
            <a:schemeClr val="accent5">
              <a:alpha val="82000"/>
            </a:schemeClr>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8" tIns="149175" rIns="186468" bIns="149175" numCol="1" spcCol="0" rtlCol="0" fromWordArt="0" anchor="t" anchorCtr="0" forceAA="0" compatLnSpc="1">
            <a:prstTxWarp prst="textNoShape">
              <a:avLst/>
            </a:prstTxWarp>
            <a:noAutofit/>
          </a:bodyPr>
          <a:lstStyle/>
          <a:p>
            <a:pPr algn="ctr" defTabSz="950663"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62" name="Oval 261"/>
          <p:cNvSpPr>
            <a:spLocks noChangeAspect="1"/>
          </p:cNvSpPr>
          <p:nvPr/>
        </p:nvSpPr>
        <p:spPr>
          <a:xfrm>
            <a:off x="10566328" y="4108019"/>
            <a:ext cx="246121" cy="239355"/>
          </a:xfrm>
          <a:prstGeom prst="ellipse">
            <a:avLst/>
          </a:prstGeom>
          <a:solidFill>
            <a:schemeClr val="accent5">
              <a:alpha val="82000"/>
            </a:schemeClr>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8" tIns="149175" rIns="186468" bIns="149175" numCol="1" spcCol="0" rtlCol="0" fromWordArt="0" anchor="t" anchorCtr="0" forceAA="0" compatLnSpc="1">
            <a:prstTxWarp prst="textNoShape">
              <a:avLst/>
            </a:prstTxWarp>
            <a:noAutofit/>
          </a:bodyPr>
          <a:lstStyle/>
          <a:p>
            <a:pPr algn="ctr" defTabSz="950663"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63" name="Oval 262"/>
          <p:cNvSpPr>
            <a:spLocks noChangeAspect="1"/>
          </p:cNvSpPr>
          <p:nvPr/>
        </p:nvSpPr>
        <p:spPr>
          <a:xfrm>
            <a:off x="7915253" y="3670176"/>
            <a:ext cx="241284" cy="234650"/>
          </a:xfrm>
          <a:prstGeom prst="ellipse">
            <a:avLst/>
          </a:prstGeom>
          <a:solidFill>
            <a:schemeClr val="accent5">
              <a:alpha val="82000"/>
            </a:schemeClr>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8" tIns="149175" rIns="186468" bIns="149175" numCol="1" spcCol="0" rtlCol="0" fromWordArt="0" anchor="t" anchorCtr="0" forceAA="0" compatLnSpc="1">
            <a:prstTxWarp prst="textNoShape">
              <a:avLst/>
            </a:prstTxWarp>
            <a:noAutofit/>
          </a:bodyPr>
          <a:lstStyle/>
          <a:p>
            <a:pPr algn="ctr" defTabSz="950663"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a:cs typeface="Segoe UI" pitchFamily="34" charset="0"/>
            </a:endParaRPr>
          </a:p>
        </p:txBody>
      </p:sp>
      <p:sp>
        <p:nvSpPr>
          <p:cNvPr id="264" name="Oval 263"/>
          <p:cNvSpPr>
            <a:spLocks noChangeAspect="1"/>
          </p:cNvSpPr>
          <p:nvPr/>
        </p:nvSpPr>
        <p:spPr>
          <a:xfrm>
            <a:off x="7910416" y="3403702"/>
            <a:ext cx="239685" cy="233096"/>
          </a:xfrm>
          <a:prstGeom prst="ellipse">
            <a:avLst/>
          </a:prstGeom>
          <a:solidFill>
            <a:schemeClr val="accent5">
              <a:alpha val="82000"/>
            </a:schemeClr>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8" tIns="149175" rIns="186468" bIns="149175" numCol="1" spcCol="0" rtlCol="0" fromWordArt="0" anchor="t" anchorCtr="0" forceAA="0" compatLnSpc="1">
            <a:prstTxWarp prst="textNoShape">
              <a:avLst/>
            </a:prstTxWarp>
            <a:noAutofit/>
          </a:bodyPr>
          <a:lstStyle/>
          <a:p>
            <a:pPr algn="ctr" defTabSz="950663"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a:cs typeface="Segoe UI" pitchFamily="34" charset="0"/>
            </a:endParaRPr>
          </a:p>
        </p:txBody>
      </p:sp>
      <p:sp>
        <p:nvSpPr>
          <p:cNvPr id="265" name="Oval 264"/>
          <p:cNvSpPr>
            <a:spLocks noChangeAspect="1"/>
          </p:cNvSpPr>
          <p:nvPr/>
        </p:nvSpPr>
        <p:spPr>
          <a:xfrm>
            <a:off x="7980944" y="3601093"/>
            <a:ext cx="241284" cy="234650"/>
          </a:xfrm>
          <a:prstGeom prst="ellipse">
            <a:avLst/>
          </a:prstGeom>
          <a:solidFill>
            <a:schemeClr val="accent5">
              <a:alpha val="82000"/>
            </a:schemeClr>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8" tIns="149175" rIns="186468" bIns="149175" numCol="1" spcCol="0" rtlCol="0" fromWordArt="0" anchor="t" anchorCtr="0" forceAA="0" compatLnSpc="1">
            <a:prstTxWarp prst="textNoShape">
              <a:avLst/>
            </a:prstTxWarp>
            <a:noAutofit/>
          </a:bodyPr>
          <a:lstStyle/>
          <a:p>
            <a:pPr algn="ctr" defTabSz="950663"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a:cs typeface="Segoe UI" pitchFamily="34" charset="0"/>
            </a:endParaRPr>
          </a:p>
        </p:txBody>
      </p:sp>
      <p:sp>
        <p:nvSpPr>
          <p:cNvPr id="250" name="Rectangle 249"/>
          <p:cNvSpPr/>
          <p:nvPr/>
        </p:nvSpPr>
        <p:spPr bwMode="auto">
          <a:xfrm>
            <a:off x="3819464" y="2125858"/>
            <a:ext cx="2219431" cy="4571351"/>
          </a:xfrm>
          <a:prstGeom prst="rect">
            <a:avLst/>
          </a:prstGeom>
          <a:gradFill flip="none" rotWithShape="1">
            <a:gsLst>
              <a:gs pos="0">
                <a:schemeClr val="bg1">
                  <a:lumMod val="95000"/>
                </a:schemeClr>
              </a:gs>
              <a:gs pos="100000">
                <a:schemeClr val="bg1">
                  <a:lumMod val="95000"/>
                  <a:alpha val="0"/>
                </a:schemeClr>
              </a:gs>
            </a:gsLst>
            <a:lin ang="0" scaled="1"/>
            <a:tileRect/>
          </a:gradFill>
          <a:ln w="9525" cap="flat" cmpd="sng" algn="ctr">
            <a:noFill/>
            <a:prstDash val="solid"/>
            <a:headEnd type="none" w="med" len="med"/>
            <a:tailEnd type="none" w="med" len="med"/>
          </a:ln>
          <a:effectLst/>
        </p:spPr>
        <p:txBody>
          <a:bodyPr rot="0" spcFirstLastPara="0" vertOverflow="overflow" horzOverflow="overflow" vert="horz" wrap="square" lIns="186468" tIns="149175" rIns="186468" bIns="149175" numCol="1" spcCol="0" rtlCol="0" fromWordArt="0" anchor="t" anchorCtr="0" forceAA="0" compatLnSpc="1">
            <a:prstTxWarp prst="textNoShape">
              <a:avLst/>
            </a:prstTxWarp>
            <a:noAutofit/>
          </a:bodyPr>
          <a:lstStyle/>
          <a:p>
            <a:pPr algn="ctr" defTabSz="950663"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66" name="Rectangle 265"/>
          <p:cNvSpPr/>
          <p:nvPr/>
        </p:nvSpPr>
        <p:spPr>
          <a:xfrm>
            <a:off x="492091" y="2608364"/>
            <a:ext cx="3786845" cy="3407292"/>
          </a:xfrm>
          <a:prstGeom prst="rect">
            <a:avLst/>
          </a:prstGeom>
        </p:spPr>
        <p:txBody>
          <a:bodyPr wrap="square" lIns="0" tIns="0" rIns="0" bIns="0" anchor="ctr" anchorCtr="0">
            <a:spAutoFit/>
          </a:bodyPr>
          <a:lstStyle/>
          <a:p>
            <a:pPr defTabSz="932059">
              <a:lnSpc>
                <a:spcPct val="90000"/>
              </a:lnSpc>
              <a:spcBef>
                <a:spcPts val="1199"/>
              </a:spcBef>
              <a:defRPr/>
            </a:pPr>
            <a:r>
              <a:rPr lang="en-US" sz="1599" b="1" kern="0" dirty="0">
                <a:gradFill>
                  <a:gsLst>
                    <a:gs pos="17273">
                      <a:schemeClr val="accent5"/>
                    </a:gs>
                    <a:gs pos="56000">
                      <a:schemeClr val="accent5"/>
                    </a:gs>
                  </a:gsLst>
                  <a:lin ang="0" scaled="1"/>
                </a:gradFill>
                <a:latin typeface="Segoe UI" panose="020B0502040204020203" pitchFamily="34" charset="0"/>
                <a:cs typeface="Segoe UI" panose="020B0502040204020203" pitchFamily="34" charset="0"/>
              </a:rPr>
              <a:t>Enterprise reliability </a:t>
            </a:r>
            <a:br>
              <a:rPr lang="en-US" sz="1599" b="1" kern="0" dirty="0">
                <a:gradFill>
                  <a:gsLst>
                    <a:gs pos="17273">
                      <a:schemeClr val="accent5"/>
                    </a:gs>
                    <a:gs pos="56000">
                      <a:schemeClr val="accent5"/>
                    </a:gs>
                  </a:gsLst>
                  <a:lin ang="0" scaled="1"/>
                </a:gradFill>
                <a:latin typeface="Segoe UI" panose="020B0502040204020203" pitchFamily="34" charset="0"/>
                <a:cs typeface="Segoe UI" panose="020B0502040204020203" pitchFamily="34" charset="0"/>
              </a:rPr>
            </a:br>
            <a:r>
              <a:rPr lang="en-US" sz="1599" kern="0" dirty="0">
                <a:gradFill>
                  <a:gsLst>
                    <a:gs pos="2727">
                      <a:schemeClr val="tx1"/>
                    </a:gs>
                    <a:gs pos="17273">
                      <a:schemeClr val="tx1"/>
                    </a:gs>
                  </a:gsLst>
                  <a:lin ang="0" scaled="1"/>
                </a:gradFill>
                <a:latin typeface="Segoe UI" panose="020B0502040204020203" pitchFamily="34" charset="0"/>
                <a:cs typeface="Segoe UI" panose="020B0502040204020203" pitchFamily="34" charset="0"/>
              </a:rPr>
              <a:t>via 100+ data centers and </a:t>
            </a:r>
            <a:br>
              <a:rPr lang="en-US" sz="1599" kern="0" dirty="0">
                <a:gradFill>
                  <a:gsLst>
                    <a:gs pos="2727">
                      <a:schemeClr val="tx1"/>
                    </a:gs>
                    <a:gs pos="17273">
                      <a:schemeClr val="tx1"/>
                    </a:gs>
                  </a:gsLst>
                  <a:lin ang="0" scaled="1"/>
                </a:gradFill>
                <a:latin typeface="Segoe UI" panose="020B0502040204020203" pitchFamily="34" charset="0"/>
                <a:cs typeface="Segoe UI" panose="020B0502040204020203" pitchFamily="34" charset="0"/>
              </a:rPr>
            </a:br>
            <a:r>
              <a:rPr lang="en-US" sz="1599" kern="0" dirty="0">
                <a:gradFill>
                  <a:gsLst>
                    <a:gs pos="2727">
                      <a:schemeClr val="tx1"/>
                    </a:gs>
                    <a:gs pos="17273">
                      <a:schemeClr val="tx1"/>
                    </a:gs>
                  </a:gsLst>
                  <a:lin ang="0" scaled="1"/>
                </a:gradFill>
                <a:latin typeface="Segoe UI" panose="020B0502040204020203" pitchFamily="34" charset="0"/>
                <a:cs typeface="Segoe UI" panose="020B0502040204020203" pitchFamily="34" charset="0"/>
              </a:rPr>
              <a:t>Microsoft’s global network edge</a:t>
            </a:r>
          </a:p>
          <a:p>
            <a:pPr defTabSz="932059">
              <a:lnSpc>
                <a:spcPct val="90000"/>
              </a:lnSpc>
              <a:spcBef>
                <a:spcPts val="1199"/>
              </a:spcBef>
              <a:defRPr/>
            </a:pPr>
            <a:r>
              <a:rPr lang="en-US" sz="1599" b="1" kern="0" dirty="0">
                <a:gradFill>
                  <a:gsLst>
                    <a:gs pos="17273">
                      <a:schemeClr val="accent5"/>
                    </a:gs>
                    <a:gs pos="56000">
                      <a:schemeClr val="accent5"/>
                    </a:gs>
                  </a:gsLst>
                  <a:lin ang="0" scaled="1"/>
                </a:gradFill>
                <a:latin typeface="Segoe UI" panose="020B0502040204020203" pitchFamily="34" charset="0"/>
                <a:cs typeface="Segoe UI" panose="020B0502040204020203" pitchFamily="34" charset="0"/>
              </a:rPr>
              <a:t>Compliance leadership </a:t>
            </a:r>
            <a:br>
              <a:rPr lang="en-US" sz="1599" b="1" kern="0" dirty="0">
                <a:gradFill>
                  <a:gsLst>
                    <a:gs pos="17273">
                      <a:schemeClr val="accent5"/>
                    </a:gs>
                    <a:gs pos="56000">
                      <a:schemeClr val="accent5"/>
                    </a:gs>
                  </a:gsLst>
                  <a:lin ang="0" scaled="1"/>
                </a:gradFill>
                <a:latin typeface="Segoe UI" panose="020B0502040204020203" pitchFamily="34" charset="0"/>
                <a:cs typeface="Segoe UI" panose="020B0502040204020203" pitchFamily="34" charset="0"/>
              </a:rPr>
            </a:br>
            <a:r>
              <a:rPr lang="en-US" sz="1599" kern="0" dirty="0">
                <a:gradFill>
                  <a:gsLst>
                    <a:gs pos="2727">
                      <a:schemeClr val="tx1"/>
                    </a:gs>
                    <a:gs pos="17273">
                      <a:schemeClr val="tx1"/>
                    </a:gs>
                  </a:gsLst>
                  <a:lin ang="0" scaled="1"/>
                </a:gradFill>
                <a:latin typeface="Segoe UI" panose="020B0502040204020203" pitchFamily="34" charset="0"/>
                <a:cs typeface="Segoe UI" panose="020B0502040204020203" pitchFamily="34" charset="0"/>
              </a:rPr>
              <a:t>with standards and commitments including ISO 27001, FISMA, and EU Model Clauses</a:t>
            </a:r>
          </a:p>
          <a:p>
            <a:pPr defTabSz="932059">
              <a:lnSpc>
                <a:spcPct val="90000"/>
              </a:lnSpc>
              <a:spcBef>
                <a:spcPts val="1199"/>
              </a:spcBef>
              <a:defRPr/>
            </a:pPr>
            <a:r>
              <a:rPr lang="en-US" sz="1599" b="1" kern="0" dirty="0">
                <a:gradFill>
                  <a:gsLst>
                    <a:gs pos="17273">
                      <a:schemeClr val="accent5"/>
                    </a:gs>
                    <a:gs pos="56000">
                      <a:schemeClr val="accent5"/>
                    </a:gs>
                  </a:gsLst>
                  <a:lin ang="0" scaled="1"/>
                </a:gradFill>
                <a:latin typeface="Segoe UI" panose="020B0502040204020203" pitchFamily="34" charset="0"/>
                <a:cs typeface="Segoe UI" panose="020B0502040204020203" pitchFamily="34" charset="0"/>
              </a:rPr>
              <a:t>Office 365: </a:t>
            </a:r>
            <a:br>
              <a:rPr lang="en-US" sz="1599" b="1" kern="0" dirty="0">
                <a:gradFill>
                  <a:gsLst>
                    <a:gs pos="17273">
                      <a:schemeClr val="accent5"/>
                    </a:gs>
                    <a:gs pos="56000">
                      <a:schemeClr val="accent5"/>
                    </a:gs>
                  </a:gsLst>
                  <a:lin ang="0" scaled="1"/>
                </a:gradFill>
                <a:latin typeface="Segoe UI" panose="020B0502040204020203" pitchFamily="34" charset="0"/>
                <a:cs typeface="Segoe UI" panose="020B0502040204020203" pitchFamily="34" charset="0"/>
              </a:rPr>
            </a:br>
            <a:r>
              <a:rPr lang="en-US" sz="1599" b="1" kern="0" dirty="0">
                <a:gradFill>
                  <a:gsLst>
                    <a:gs pos="17273">
                      <a:schemeClr val="accent5"/>
                    </a:gs>
                    <a:gs pos="56000">
                      <a:schemeClr val="accent5"/>
                    </a:gs>
                  </a:gsLst>
                  <a:lin ang="0" scaled="1"/>
                </a:gradFill>
                <a:latin typeface="Segoe UI" panose="020B0502040204020203" pitchFamily="34" charset="0"/>
                <a:cs typeface="Segoe UI" panose="020B0502040204020203" pitchFamily="34" charset="0"/>
              </a:rPr>
              <a:t>No standing access to data, </a:t>
            </a:r>
            <a:br>
              <a:rPr lang="en-US" sz="1599" b="1" kern="0" dirty="0">
                <a:gradFill>
                  <a:gsLst>
                    <a:gs pos="17273">
                      <a:schemeClr val="accent5"/>
                    </a:gs>
                    <a:gs pos="56000">
                      <a:schemeClr val="accent5"/>
                    </a:gs>
                  </a:gsLst>
                  <a:lin ang="0" scaled="1"/>
                </a:gradFill>
                <a:latin typeface="Segoe UI" panose="020B0502040204020203" pitchFamily="34" charset="0"/>
                <a:cs typeface="Segoe UI" panose="020B0502040204020203" pitchFamily="34" charset="0"/>
              </a:rPr>
            </a:br>
            <a:r>
              <a:rPr lang="en-US" sz="1599" kern="0" dirty="0">
                <a:gradFill>
                  <a:gsLst>
                    <a:gs pos="2727">
                      <a:schemeClr val="tx1"/>
                    </a:gs>
                    <a:gs pos="17273">
                      <a:schemeClr val="tx1"/>
                    </a:gs>
                  </a:gsLst>
                  <a:lin ang="0" scaled="1"/>
                </a:gradFill>
                <a:latin typeface="Segoe UI" panose="020B0502040204020203" pitchFamily="34" charset="0"/>
                <a:cs typeface="Segoe UI" panose="020B0502040204020203" pitchFamily="34" charset="0"/>
              </a:rPr>
              <a:t>transparent operational model, and </a:t>
            </a:r>
            <a:br>
              <a:rPr lang="en-US" sz="1599" kern="0" dirty="0">
                <a:gradFill>
                  <a:gsLst>
                    <a:gs pos="2727">
                      <a:schemeClr val="tx1"/>
                    </a:gs>
                    <a:gs pos="17273">
                      <a:schemeClr val="tx1"/>
                    </a:gs>
                  </a:gsLst>
                  <a:lin ang="0" scaled="1"/>
                </a:gradFill>
                <a:latin typeface="Segoe UI" panose="020B0502040204020203" pitchFamily="34" charset="0"/>
                <a:cs typeface="Segoe UI" panose="020B0502040204020203" pitchFamily="34" charset="0"/>
              </a:rPr>
            </a:br>
            <a:r>
              <a:rPr lang="en-US" sz="1599" kern="0" dirty="0">
                <a:gradFill>
                  <a:gsLst>
                    <a:gs pos="2727">
                      <a:schemeClr val="tx1"/>
                    </a:gs>
                    <a:gs pos="17273">
                      <a:schemeClr val="tx1"/>
                    </a:gs>
                  </a:gsLst>
                  <a:lin ang="0" scaled="1"/>
                </a:gradFill>
                <a:latin typeface="Segoe UI" panose="020B0502040204020203" pitchFamily="34" charset="0"/>
                <a:cs typeface="Segoe UI" panose="020B0502040204020203" pitchFamily="34" charset="0"/>
              </a:rPr>
              <a:t>99.9% financial-backed uptime guarantee</a:t>
            </a:r>
          </a:p>
          <a:p>
            <a:pPr defTabSz="932059">
              <a:lnSpc>
                <a:spcPct val="90000"/>
              </a:lnSpc>
              <a:spcBef>
                <a:spcPts val="1199"/>
              </a:spcBef>
              <a:defRPr/>
            </a:pPr>
            <a:r>
              <a:rPr lang="en-US" sz="1599" b="1" kern="0" dirty="0">
                <a:gradFill>
                  <a:gsLst>
                    <a:gs pos="17273">
                      <a:schemeClr val="accent5"/>
                    </a:gs>
                    <a:gs pos="56000">
                      <a:schemeClr val="accent5"/>
                    </a:gs>
                  </a:gsLst>
                  <a:lin ang="0" scaled="1"/>
                </a:gradFill>
                <a:latin typeface="Segoe UI" panose="020B0502040204020203" pitchFamily="34" charset="0"/>
                <a:cs typeface="Segoe UI" panose="020B0502040204020203" pitchFamily="34" charset="0"/>
              </a:rPr>
              <a:t>Security by design </a:t>
            </a:r>
            <a:br>
              <a:rPr lang="en-US" sz="1599" b="1" kern="0" dirty="0">
                <a:gradFill>
                  <a:gsLst>
                    <a:gs pos="17273">
                      <a:schemeClr val="accent5"/>
                    </a:gs>
                    <a:gs pos="56000">
                      <a:schemeClr val="accent5"/>
                    </a:gs>
                  </a:gsLst>
                  <a:lin ang="0" scaled="1"/>
                </a:gradFill>
                <a:latin typeface="Segoe UI" panose="020B0502040204020203" pitchFamily="34" charset="0"/>
                <a:cs typeface="Segoe UI" panose="020B0502040204020203" pitchFamily="34" charset="0"/>
              </a:rPr>
            </a:br>
            <a:r>
              <a:rPr lang="en-US" sz="1599" kern="0" dirty="0">
                <a:gradFill>
                  <a:gsLst>
                    <a:gs pos="2727">
                      <a:schemeClr val="tx1"/>
                    </a:gs>
                    <a:gs pos="17273">
                      <a:schemeClr val="tx1"/>
                    </a:gs>
                  </a:gsLst>
                  <a:lin ang="0" scaled="1"/>
                </a:gradFill>
                <a:latin typeface="Segoe UI" panose="020B0502040204020203" pitchFamily="34" charset="0"/>
                <a:cs typeface="Segoe UI" panose="020B0502040204020203" pitchFamily="34" charset="0"/>
              </a:rPr>
              <a:t>operationalized at the physical, </a:t>
            </a:r>
            <a:br>
              <a:rPr lang="en-US" sz="1599" kern="0" dirty="0">
                <a:gradFill>
                  <a:gsLst>
                    <a:gs pos="2727">
                      <a:schemeClr val="tx1"/>
                    </a:gs>
                    <a:gs pos="17273">
                      <a:schemeClr val="tx1"/>
                    </a:gs>
                  </a:gsLst>
                  <a:lin ang="0" scaled="1"/>
                </a:gradFill>
                <a:latin typeface="Segoe UI" panose="020B0502040204020203" pitchFamily="34" charset="0"/>
                <a:cs typeface="Segoe UI" panose="020B0502040204020203" pitchFamily="34" charset="0"/>
              </a:rPr>
            </a:br>
            <a:r>
              <a:rPr lang="en-US" sz="1599" kern="0" dirty="0">
                <a:gradFill>
                  <a:gsLst>
                    <a:gs pos="2727">
                      <a:schemeClr val="tx1"/>
                    </a:gs>
                    <a:gs pos="17273">
                      <a:schemeClr val="tx1"/>
                    </a:gs>
                  </a:gsLst>
                  <a:lin ang="0" scaled="1"/>
                </a:gradFill>
                <a:latin typeface="Segoe UI" panose="020B0502040204020203" pitchFamily="34" charset="0"/>
                <a:cs typeface="Segoe UI" panose="020B0502040204020203" pitchFamily="34" charset="0"/>
              </a:rPr>
              <a:t>logical, and data layers </a:t>
            </a:r>
          </a:p>
        </p:txBody>
      </p:sp>
      <p:sp>
        <p:nvSpPr>
          <p:cNvPr id="256" name="Oval 255"/>
          <p:cNvSpPr>
            <a:spLocks noChangeAspect="1"/>
          </p:cNvSpPr>
          <p:nvPr/>
        </p:nvSpPr>
        <p:spPr>
          <a:xfrm>
            <a:off x="6057249" y="3827691"/>
            <a:ext cx="246121" cy="239355"/>
          </a:xfrm>
          <a:prstGeom prst="ellipse">
            <a:avLst/>
          </a:prstGeom>
          <a:solidFill>
            <a:schemeClr val="accent5">
              <a:alpha val="82000"/>
            </a:schemeClr>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8" tIns="149175" rIns="186468" bIns="149175" numCol="1" spcCol="0" rtlCol="0" fromWordArt="0" anchor="t" anchorCtr="0" forceAA="0" compatLnSpc="1">
            <a:prstTxWarp prst="textNoShape">
              <a:avLst/>
            </a:prstTxWarp>
            <a:noAutofit/>
          </a:bodyPr>
          <a:lstStyle/>
          <a:p>
            <a:pPr algn="ctr" defTabSz="950663"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59" name="Oval 258"/>
          <p:cNvSpPr>
            <a:spLocks noChangeAspect="1"/>
          </p:cNvSpPr>
          <p:nvPr/>
        </p:nvSpPr>
        <p:spPr>
          <a:xfrm>
            <a:off x="6577915" y="5347421"/>
            <a:ext cx="246121" cy="239355"/>
          </a:xfrm>
          <a:prstGeom prst="ellipse">
            <a:avLst/>
          </a:prstGeom>
          <a:solidFill>
            <a:schemeClr val="accent5">
              <a:alpha val="82000"/>
            </a:schemeClr>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8" tIns="149175" rIns="186468" bIns="149175" numCol="1" spcCol="0" rtlCol="0" fromWordArt="0" anchor="t" anchorCtr="0" forceAA="0" compatLnSpc="1">
            <a:prstTxWarp prst="textNoShape">
              <a:avLst/>
            </a:prstTxWarp>
            <a:noAutofit/>
          </a:bodyPr>
          <a:lstStyle/>
          <a:p>
            <a:pPr algn="ctr" defTabSz="950663"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60" name="Oval 259"/>
          <p:cNvSpPr>
            <a:spLocks noChangeAspect="1"/>
          </p:cNvSpPr>
          <p:nvPr/>
        </p:nvSpPr>
        <p:spPr>
          <a:xfrm>
            <a:off x="5265479" y="3419746"/>
            <a:ext cx="246121" cy="239355"/>
          </a:xfrm>
          <a:prstGeom prst="ellipse">
            <a:avLst/>
          </a:prstGeom>
          <a:solidFill>
            <a:schemeClr val="accent5">
              <a:alpha val="82000"/>
            </a:schemeClr>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8" tIns="149175" rIns="186468" bIns="149175" numCol="1" spcCol="0" rtlCol="0" fromWordArt="0" anchor="t" anchorCtr="0" forceAA="0" compatLnSpc="1">
            <a:prstTxWarp prst="textNoShape">
              <a:avLst/>
            </a:prstTxWarp>
            <a:noAutofit/>
          </a:bodyPr>
          <a:lstStyle/>
          <a:p>
            <a:pPr algn="ctr" defTabSz="950663"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61" name="Oval 260"/>
          <p:cNvSpPr>
            <a:spLocks noChangeAspect="1"/>
          </p:cNvSpPr>
          <p:nvPr/>
        </p:nvSpPr>
        <p:spPr>
          <a:xfrm>
            <a:off x="5464046" y="3893214"/>
            <a:ext cx="246121" cy="239355"/>
          </a:xfrm>
          <a:prstGeom prst="ellipse">
            <a:avLst/>
          </a:prstGeom>
          <a:solidFill>
            <a:schemeClr val="accent5">
              <a:alpha val="82000"/>
            </a:schemeClr>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8" tIns="149175" rIns="186468" bIns="149175" numCol="1" spcCol="0" rtlCol="0" fromWordArt="0" anchor="t" anchorCtr="0" forceAA="0" compatLnSpc="1">
            <a:prstTxWarp prst="textNoShape">
              <a:avLst/>
            </a:prstTxWarp>
            <a:noAutofit/>
          </a:bodyPr>
          <a:lstStyle/>
          <a:p>
            <a:pPr algn="ctr" defTabSz="950663"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23" name="Oval 122"/>
          <p:cNvSpPr>
            <a:spLocks noChangeAspect="1"/>
          </p:cNvSpPr>
          <p:nvPr/>
        </p:nvSpPr>
        <p:spPr>
          <a:xfrm>
            <a:off x="8196291" y="3517207"/>
            <a:ext cx="246121" cy="239355"/>
          </a:xfrm>
          <a:prstGeom prst="ellipse">
            <a:avLst/>
          </a:prstGeom>
          <a:solidFill>
            <a:schemeClr val="accent5">
              <a:alpha val="82000"/>
            </a:schemeClr>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8" tIns="149175" rIns="186468" bIns="149175" numCol="1" spcCol="0" rtlCol="0" fromWordArt="0" anchor="t" anchorCtr="0" forceAA="0" compatLnSpc="1">
            <a:prstTxWarp prst="textNoShape">
              <a:avLst/>
            </a:prstTxWarp>
            <a:noAutofit/>
          </a:bodyPr>
          <a:lstStyle/>
          <a:p>
            <a:pPr algn="ctr" defTabSz="950663"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24" name="Oval 123"/>
          <p:cNvSpPr>
            <a:spLocks noChangeAspect="1"/>
          </p:cNvSpPr>
          <p:nvPr/>
        </p:nvSpPr>
        <p:spPr>
          <a:xfrm>
            <a:off x="8196291" y="3517207"/>
            <a:ext cx="246121" cy="239355"/>
          </a:xfrm>
          <a:prstGeom prst="ellipse">
            <a:avLst/>
          </a:prstGeom>
          <a:solidFill>
            <a:schemeClr val="accent5">
              <a:alpha val="82000"/>
            </a:schemeClr>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8" tIns="149175" rIns="186468" bIns="149175" numCol="1" spcCol="0" rtlCol="0" fromWordArt="0" anchor="t" anchorCtr="0" forceAA="0" compatLnSpc="1">
            <a:prstTxWarp prst="textNoShape">
              <a:avLst/>
            </a:prstTxWarp>
            <a:noAutofit/>
          </a:bodyPr>
          <a:lstStyle/>
          <a:p>
            <a:pPr algn="ctr" defTabSz="950663"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264625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CE041C-EE5D-4A68-B46E-9DE8510338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0000"/>
          <a:stretch/>
        </p:blipFill>
        <p:spPr>
          <a:xfrm>
            <a:off x="6256338" y="-1"/>
            <a:ext cx="6218237" cy="6992587"/>
          </a:xfrm>
          <a:prstGeom prst="rect">
            <a:avLst/>
          </a:prstGeom>
        </p:spPr>
      </p:pic>
      <p:sp>
        <p:nvSpPr>
          <p:cNvPr id="8" name="TextBox 7">
            <a:extLst>
              <a:ext uri="{FF2B5EF4-FFF2-40B4-BE49-F238E27FC236}">
                <a16:creationId xmlns:a16="http://schemas.microsoft.com/office/drawing/2014/main" id="{4772A57A-3B4E-4750-A1D5-91155E9F14F6}"/>
              </a:ext>
            </a:extLst>
          </p:cNvPr>
          <p:cNvSpPr txBox="1"/>
          <p:nvPr/>
        </p:nvSpPr>
        <p:spPr>
          <a:xfrm>
            <a:off x="277771" y="1619135"/>
            <a:ext cx="5792830" cy="1126420"/>
          </a:xfrm>
          <a:prstGeom prst="rect">
            <a:avLst/>
          </a:prstGeom>
          <a:noFill/>
        </p:spPr>
        <p:txBody>
          <a:bodyPr wrap="square" lIns="182854" tIns="146283" rIns="182854" bIns="146283" rtlCol="0">
            <a:spAutoFit/>
          </a:bodyPr>
          <a:lstStyle/>
          <a:p>
            <a:pPr marL="0" marR="0" lvl="0" indent="0" algn="l" defTabSz="932597" rtl="0" eaLnBrk="1" fontAlgn="auto" latinLnBrk="0" hangingPunct="1">
              <a:lnSpc>
                <a:spcPct val="90000"/>
              </a:lnSpc>
              <a:spcAft>
                <a:spcPts val="1200"/>
              </a:spcAft>
              <a:buClrTx/>
              <a:buSzTx/>
              <a:buFontTx/>
              <a:buNone/>
              <a:tabLst/>
              <a:defRPr/>
            </a:pPr>
            <a:r>
              <a:rPr kumimoji="0" lang="en-US" sz="2000" b="0" i="0" u="none" strike="noStrike" kern="1200" cap="none" spc="70" normalizeH="0" noProof="0" dirty="0">
                <a:ln w="3175">
                  <a:noFill/>
                </a:ln>
                <a:gradFill>
                  <a:gsLst>
                    <a:gs pos="2917">
                      <a:schemeClr val="tx1"/>
                    </a:gs>
                    <a:gs pos="30000">
                      <a:schemeClr val="tx1"/>
                    </a:gs>
                  </a:gsLst>
                  <a:lin ang="5400000" scaled="0"/>
                </a:gradFill>
                <a:effectLst/>
                <a:uLnTx/>
                <a:uFillTx/>
                <a:latin typeface="Segoe UI Semilight" panose="020B0402040204020203" pitchFamily="34" charset="0"/>
                <a:cs typeface="Segoe UI Semilight" panose="020B0402040204020203" pitchFamily="34" charset="0"/>
              </a:rPr>
              <a:t>Protecting people, organizations and our cloud through </a:t>
            </a:r>
            <a:r>
              <a:rPr lang="en-US" sz="2000" kern="0" spc="70" dirty="0">
                <a:gradFill>
                  <a:gsLst>
                    <a:gs pos="1250">
                      <a:schemeClr val="tx1"/>
                    </a:gs>
                    <a:gs pos="100000">
                      <a:schemeClr val="tx1"/>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global disruptions </a:t>
            </a:r>
            <a:r>
              <a:rPr kumimoji="0" lang="en-US" sz="2000" b="0" i="0" u="none" strike="noStrike" kern="1200" cap="none" spc="70" normalizeH="0" noProof="0" dirty="0">
                <a:ln w="3175">
                  <a:noFill/>
                </a:ln>
                <a:gradFill>
                  <a:gsLst>
                    <a:gs pos="2917">
                      <a:schemeClr val="tx1"/>
                    </a:gs>
                    <a:gs pos="30000">
                      <a:schemeClr val="tx1"/>
                    </a:gs>
                  </a:gsLst>
                  <a:lin ang="5400000" scaled="0"/>
                </a:gradFill>
                <a:effectLst/>
                <a:uLnTx/>
                <a:uFillTx/>
                <a:latin typeface="Segoe UI Semilight" panose="020B0402040204020203" pitchFamily="34" charset="0"/>
                <a:cs typeface="Segoe UI Semilight" panose="020B0402040204020203" pitchFamily="34" charset="0"/>
              </a:rPr>
              <a:t>and </a:t>
            </a:r>
            <a:r>
              <a:rPr lang="en-US" sz="2000" kern="0" spc="70" dirty="0">
                <a:gradFill>
                  <a:gsLst>
                    <a:gs pos="1250">
                      <a:schemeClr val="tx1"/>
                    </a:gs>
                    <a:gs pos="100000">
                      <a:schemeClr val="tx1"/>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enforcement actions </a:t>
            </a:r>
            <a:r>
              <a:rPr kumimoji="0" lang="en-US" sz="2000" b="0" i="0" u="none" strike="noStrike" kern="1200" cap="none" spc="70" normalizeH="0" noProof="0" dirty="0">
                <a:ln w="3175">
                  <a:noFill/>
                </a:ln>
                <a:gradFill>
                  <a:gsLst>
                    <a:gs pos="2917">
                      <a:schemeClr val="tx1"/>
                    </a:gs>
                    <a:gs pos="30000">
                      <a:schemeClr val="tx1"/>
                    </a:gs>
                  </a:gsLst>
                  <a:lin ang="5400000" scaled="0"/>
                </a:gradFill>
                <a:effectLst/>
                <a:uLnTx/>
                <a:uFillTx/>
                <a:latin typeface="Segoe UI Semilight" panose="020B0402040204020203" pitchFamily="34" charset="0"/>
                <a:cs typeface="Segoe UI Semilight" panose="020B0402040204020203" pitchFamily="34" charset="0"/>
              </a:rPr>
              <a:t>against cybercriminals</a:t>
            </a:r>
          </a:p>
        </p:txBody>
      </p:sp>
      <p:sp>
        <p:nvSpPr>
          <p:cNvPr id="14" name="Rectangle 13">
            <a:extLst>
              <a:ext uri="{FF2B5EF4-FFF2-40B4-BE49-F238E27FC236}">
                <a16:creationId xmlns:a16="http://schemas.microsoft.com/office/drawing/2014/main" id="{23C5311A-F83D-4413-B7A7-6D897DA96631}"/>
              </a:ext>
            </a:extLst>
          </p:cNvPr>
          <p:cNvSpPr/>
          <p:nvPr/>
        </p:nvSpPr>
        <p:spPr bwMode="auto">
          <a:xfrm>
            <a:off x="295277" y="3040063"/>
            <a:ext cx="5465761" cy="500402"/>
          </a:xfrm>
          <a:prstGeom prst="rect">
            <a:avLst/>
          </a:prstGeom>
          <a:solidFill>
            <a:srgbClr val="F8F8F8"/>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597" rtl="0" eaLnBrk="1" fontAlgn="auto" latinLnBrk="0" hangingPunct="1">
              <a:lnSpc>
                <a:spcPct val="100000"/>
              </a:lnSpc>
              <a:spcBef>
                <a:spcPts val="1199"/>
              </a:spcBef>
              <a:spcAft>
                <a:spcPts val="1199"/>
              </a:spcAft>
              <a:buClrTx/>
              <a:buSzTx/>
              <a:buFontTx/>
              <a:buNone/>
              <a:tabLst/>
              <a:defRPr/>
            </a:pPr>
            <a:r>
              <a:rPr kumimoji="0" lang="en-US" sz="1800" b="0" i="0" u="none" strike="noStrike" kern="1200" cap="none" spc="120" normalizeH="0" noProof="0" dirty="0">
                <a:ln w="3175">
                  <a:noFill/>
                </a:ln>
                <a:gradFill>
                  <a:gsLst>
                    <a:gs pos="2917">
                      <a:schemeClr val="tx2"/>
                    </a:gs>
                    <a:gs pos="100000">
                      <a:schemeClr val="tx2"/>
                    </a:gs>
                  </a:gsLst>
                  <a:lin ang="5400000" scaled="0"/>
                </a:gradFill>
                <a:effectLst/>
                <a:uLnTx/>
                <a:uFillTx/>
                <a:ea typeface="+mn-ea"/>
                <a:cs typeface="Segoe UI" pitchFamily="34" charset="0"/>
              </a:rPr>
              <a:t>Investigations, forensics, and analytics</a:t>
            </a:r>
          </a:p>
        </p:txBody>
      </p:sp>
      <p:sp>
        <p:nvSpPr>
          <p:cNvPr id="15" name="Rectangle 14">
            <a:extLst>
              <a:ext uri="{FF2B5EF4-FFF2-40B4-BE49-F238E27FC236}">
                <a16:creationId xmlns:a16="http://schemas.microsoft.com/office/drawing/2014/main" id="{26F77F37-DF2C-4CE0-AC6C-2B27C80DC0AD}"/>
              </a:ext>
            </a:extLst>
          </p:cNvPr>
          <p:cNvSpPr/>
          <p:nvPr/>
        </p:nvSpPr>
        <p:spPr bwMode="auto">
          <a:xfrm>
            <a:off x="295277" y="3522507"/>
            <a:ext cx="5465761" cy="500402"/>
          </a:xfrm>
          <a:prstGeom prst="rect">
            <a:avLst/>
          </a:prstGeom>
          <a:solidFill>
            <a:srgbClr val="F8F8F8"/>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597" rtl="0" eaLnBrk="1" fontAlgn="auto" latinLnBrk="0" hangingPunct="1">
              <a:lnSpc>
                <a:spcPct val="100000"/>
              </a:lnSpc>
              <a:spcBef>
                <a:spcPts val="1199"/>
              </a:spcBef>
              <a:spcAft>
                <a:spcPts val="1199"/>
              </a:spcAft>
              <a:buClrTx/>
              <a:buSzTx/>
              <a:buFontTx/>
              <a:buNone/>
              <a:tabLst/>
              <a:defRPr/>
            </a:pPr>
            <a:r>
              <a:rPr kumimoji="0" lang="en-US" sz="1800" b="0" i="0" u="none" strike="noStrike" kern="1200" cap="none" spc="120" normalizeH="0" noProof="0" dirty="0">
                <a:ln w="3175">
                  <a:noFill/>
                </a:ln>
                <a:gradFill>
                  <a:gsLst>
                    <a:gs pos="2917">
                      <a:schemeClr val="tx2"/>
                    </a:gs>
                    <a:gs pos="100000">
                      <a:schemeClr val="tx2"/>
                    </a:gs>
                  </a:gsLst>
                  <a:lin ang="5400000" scaled="0"/>
                </a:gradFill>
                <a:effectLst/>
                <a:uLnTx/>
                <a:uFillTx/>
                <a:ea typeface="+mn-ea"/>
                <a:cs typeface="Segoe UI" pitchFamily="34" charset="0"/>
              </a:rPr>
              <a:t>Machine learning, AI, and data visualization</a:t>
            </a:r>
          </a:p>
        </p:txBody>
      </p:sp>
      <p:sp>
        <p:nvSpPr>
          <p:cNvPr id="16" name="Rectangle 15">
            <a:extLst>
              <a:ext uri="{FF2B5EF4-FFF2-40B4-BE49-F238E27FC236}">
                <a16:creationId xmlns:a16="http://schemas.microsoft.com/office/drawing/2014/main" id="{4CE2B229-7E5D-442C-899D-7BD4C24D48C6}"/>
              </a:ext>
            </a:extLst>
          </p:cNvPr>
          <p:cNvSpPr/>
          <p:nvPr/>
        </p:nvSpPr>
        <p:spPr bwMode="auto">
          <a:xfrm>
            <a:off x="295277" y="4004951"/>
            <a:ext cx="5465761" cy="500402"/>
          </a:xfrm>
          <a:prstGeom prst="rect">
            <a:avLst/>
          </a:prstGeom>
          <a:solidFill>
            <a:srgbClr val="F8F8F8"/>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597" rtl="0" eaLnBrk="1" fontAlgn="auto" latinLnBrk="0" hangingPunct="1">
              <a:lnSpc>
                <a:spcPct val="100000"/>
              </a:lnSpc>
              <a:spcBef>
                <a:spcPts val="1199"/>
              </a:spcBef>
              <a:spcAft>
                <a:spcPts val="1199"/>
              </a:spcAft>
              <a:buClrTx/>
              <a:buSzTx/>
              <a:buFontTx/>
              <a:buNone/>
              <a:tabLst/>
              <a:defRPr/>
            </a:pPr>
            <a:r>
              <a:rPr kumimoji="0" lang="en-US" sz="1800" b="0" i="0" u="none" strike="noStrike" kern="1200" cap="none" spc="120" normalizeH="0" noProof="0">
                <a:ln w="3175">
                  <a:noFill/>
                </a:ln>
                <a:gradFill>
                  <a:gsLst>
                    <a:gs pos="2917">
                      <a:schemeClr val="tx2"/>
                    </a:gs>
                    <a:gs pos="100000">
                      <a:schemeClr val="tx2"/>
                    </a:gs>
                  </a:gsLst>
                  <a:lin ang="5400000" scaled="0"/>
                </a:gradFill>
                <a:effectLst/>
                <a:uLnTx/>
                <a:uFillTx/>
                <a:ea typeface="+mn-ea"/>
                <a:cs typeface="Segoe UI" pitchFamily="34" charset="0"/>
              </a:rPr>
              <a:t>Public and private partnerships</a:t>
            </a:r>
          </a:p>
        </p:txBody>
      </p:sp>
      <p:sp>
        <p:nvSpPr>
          <p:cNvPr id="17" name="Rectangle 16">
            <a:extLst>
              <a:ext uri="{FF2B5EF4-FFF2-40B4-BE49-F238E27FC236}">
                <a16:creationId xmlns:a16="http://schemas.microsoft.com/office/drawing/2014/main" id="{EC62C853-25E5-4963-87DB-ADE2D9E77F60}"/>
              </a:ext>
            </a:extLst>
          </p:cNvPr>
          <p:cNvSpPr/>
          <p:nvPr/>
        </p:nvSpPr>
        <p:spPr bwMode="auto">
          <a:xfrm>
            <a:off x="295277" y="4487395"/>
            <a:ext cx="5465761" cy="500402"/>
          </a:xfrm>
          <a:prstGeom prst="rect">
            <a:avLst/>
          </a:prstGeom>
          <a:solidFill>
            <a:srgbClr val="F8F8F8"/>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597" rtl="0" eaLnBrk="1" fontAlgn="auto" latinLnBrk="0" hangingPunct="1">
              <a:lnSpc>
                <a:spcPct val="100000"/>
              </a:lnSpc>
              <a:spcBef>
                <a:spcPts val="1199"/>
              </a:spcBef>
              <a:spcAft>
                <a:spcPts val="1199"/>
              </a:spcAft>
              <a:buClrTx/>
              <a:buSzTx/>
              <a:buFontTx/>
              <a:buNone/>
              <a:tabLst/>
              <a:defRPr/>
            </a:pPr>
            <a:r>
              <a:rPr kumimoji="0" lang="en-US" sz="1800" b="0" i="0" u="none" strike="noStrike" kern="1200" cap="none" spc="120" normalizeH="0" noProof="0" dirty="0">
                <a:ln w="3175">
                  <a:noFill/>
                </a:ln>
                <a:gradFill>
                  <a:gsLst>
                    <a:gs pos="2917">
                      <a:schemeClr val="tx2"/>
                    </a:gs>
                    <a:gs pos="100000">
                      <a:schemeClr val="tx2"/>
                    </a:gs>
                  </a:gsLst>
                  <a:lin ang="5400000" scaled="0"/>
                </a:gradFill>
                <a:effectLst/>
                <a:uLnTx/>
                <a:uFillTx/>
                <a:ea typeface="+mn-ea"/>
                <a:cs typeface="Segoe UI" pitchFamily="34" charset="0"/>
              </a:rPr>
              <a:t>Creative legal strategies</a:t>
            </a:r>
          </a:p>
        </p:txBody>
      </p:sp>
      <p:sp>
        <p:nvSpPr>
          <p:cNvPr id="5" name="Title 4">
            <a:extLst>
              <a:ext uri="{FF2B5EF4-FFF2-40B4-BE49-F238E27FC236}">
                <a16:creationId xmlns:a16="http://schemas.microsoft.com/office/drawing/2014/main" id="{4F9C1DAB-9A7C-4ED6-98F3-E2C6FBDF4C81}"/>
              </a:ext>
            </a:extLst>
          </p:cNvPr>
          <p:cNvSpPr>
            <a:spLocks noGrp="1"/>
          </p:cNvSpPr>
          <p:nvPr>
            <p:ph type="title"/>
          </p:nvPr>
        </p:nvSpPr>
        <p:spPr>
          <a:xfrm>
            <a:off x="274639" y="295274"/>
            <a:ext cx="5905498" cy="1240219"/>
          </a:xfrm>
        </p:spPr>
        <p:txBody>
          <a:bodyPr/>
          <a:lstStyle/>
          <a:p>
            <a:r>
              <a:rPr lang="en-US" dirty="0"/>
              <a:t>Digital Crimes Unit</a:t>
            </a:r>
            <a:br>
              <a:rPr lang="en-US" dirty="0"/>
            </a:br>
            <a:r>
              <a:rPr lang="en-US" sz="2000" spc="100" dirty="0">
                <a:gradFill>
                  <a:gsLst>
                    <a:gs pos="1250">
                      <a:schemeClr val="tx2"/>
                    </a:gs>
                    <a:gs pos="100000">
                      <a:schemeClr val="tx2"/>
                    </a:gs>
                  </a:gsLst>
                  <a:lin ang="5400000" scaled="0"/>
                </a:gradFill>
                <a:latin typeface="Segoe UI Semilight" panose="020B0402040204020203" pitchFamily="34" charset="0"/>
                <a:cs typeface="Segoe UI Semilight" panose="020B0402040204020203" pitchFamily="34" charset="0"/>
              </a:rPr>
              <a:t>Leading the fight against cybercrime</a:t>
            </a:r>
            <a:br>
              <a:rPr lang="en-US" dirty="0"/>
            </a:br>
            <a:endParaRPr lang="en-US" dirty="0"/>
          </a:p>
        </p:txBody>
      </p:sp>
      <p:sp>
        <p:nvSpPr>
          <p:cNvPr id="9" name="Rectangle 8">
            <a:extLst>
              <a:ext uri="{FF2B5EF4-FFF2-40B4-BE49-F238E27FC236}">
                <a16:creationId xmlns:a16="http://schemas.microsoft.com/office/drawing/2014/main" id="{ADBF7CA8-E320-47E7-8388-269B3914CE2E}"/>
              </a:ext>
            </a:extLst>
          </p:cNvPr>
          <p:cNvSpPr/>
          <p:nvPr/>
        </p:nvSpPr>
        <p:spPr bwMode="auto">
          <a:xfrm>
            <a:off x="4833279" y="6699251"/>
            <a:ext cx="1423059" cy="295274"/>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425600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grpId="1" nodeType="withEffect">
                                  <p:stCondLst>
                                    <p:cond delay="0"/>
                                  </p:stCondLst>
                                  <p:childTnLst>
                                    <p:animMotion origin="layout" path="M 2.27215E-7 2.51929E-6 L 2.27215E-7 0.02156 " pathEditMode="relative" rAng="0" ptsTypes="AA">
                                      <p:cBhvr>
                                        <p:cTn id="9" dur="750" spd="-100000" fill="hold"/>
                                        <p:tgtEl>
                                          <p:spTgt spid="8"/>
                                        </p:tgtEl>
                                        <p:attrNameLst>
                                          <p:attrName>ppt_x</p:attrName>
                                          <p:attrName>ppt_y</p:attrName>
                                        </p:attrNameLst>
                                      </p:cBhvr>
                                      <p:rCtr x="0" y="1067"/>
                                    </p:animMotion>
                                  </p:childTnLst>
                                </p:cTn>
                              </p:par>
                              <p:par>
                                <p:cTn id="10" presetID="10" presetClass="entr" presetSubtype="0" fill="hold" grpId="0" nodeType="withEffect">
                                  <p:stCondLst>
                                    <p:cond delay="1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42" presetClass="path" presetSubtype="0" decel="100000" fill="hold" grpId="1" nodeType="withEffect">
                                  <p:stCondLst>
                                    <p:cond delay="100"/>
                                  </p:stCondLst>
                                  <p:childTnLst>
                                    <p:animMotion origin="layout" path="M 0 -3.00045E-6 L 0 0.02156 " pathEditMode="relative" rAng="0" ptsTypes="AA">
                                      <p:cBhvr>
                                        <p:cTn id="14" dur="750" spd="-100000" fill="hold"/>
                                        <p:tgtEl>
                                          <p:spTgt spid="14"/>
                                        </p:tgtEl>
                                        <p:attrNameLst>
                                          <p:attrName>ppt_x</p:attrName>
                                          <p:attrName>ppt_y</p:attrName>
                                        </p:attrNameLst>
                                      </p:cBhvr>
                                      <p:rCtr x="0" y="1067"/>
                                    </p:animMotion>
                                  </p:childTnLst>
                                </p:cTn>
                              </p:par>
                              <p:par>
                                <p:cTn id="15" presetID="10" presetClass="entr" presetSubtype="0" fill="hold" grpId="0" nodeType="withEffect">
                                  <p:stCondLst>
                                    <p:cond delay="2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42" presetClass="path" presetSubtype="0" decel="100000" fill="hold" grpId="1" nodeType="withEffect">
                                  <p:stCondLst>
                                    <p:cond delay="200"/>
                                  </p:stCondLst>
                                  <p:childTnLst>
                                    <p:animMotion origin="layout" path="M 3.9086E-6 -4.63913E-6 L 3.9086E-6 0.02157 " pathEditMode="relative" rAng="0" ptsTypes="AA">
                                      <p:cBhvr>
                                        <p:cTn id="19" dur="750" spd="-100000" fill="hold"/>
                                        <p:tgtEl>
                                          <p:spTgt spid="15"/>
                                        </p:tgtEl>
                                        <p:attrNameLst>
                                          <p:attrName>ppt_x</p:attrName>
                                          <p:attrName>ppt_y</p:attrName>
                                        </p:attrNameLst>
                                      </p:cBhvr>
                                      <p:rCtr x="0" y="1067"/>
                                    </p:animMotion>
                                  </p:childTnLst>
                                </p:cTn>
                              </p:par>
                              <p:par>
                                <p:cTn id="20" presetID="10" presetClass="entr" presetSubtype="0" fill="hold" grpId="0" nodeType="withEffect">
                                  <p:stCondLst>
                                    <p:cond delay="3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42" presetClass="path" presetSubtype="0" decel="100000" fill="hold" grpId="1" nodeType="withEffect">
                                  <p:stCondLst>
                                    <p:cond delay="300"/>
                                  </p:stCondLst>
                                  <p:childTnLst>
                                    <p:animMotion origin="layout" path="M 3.9086E-6 -1.46164E-6 L 3.9086E-6 0.02156 " pathEditMode="relative" rAng="0" ptsTypes="AA">
                                      <p:cBhvr>
                                        <p:cTn id="24" dur="750" spd="-100000" fill="hold"/>
                                        <p:tgtEl>
                                          <p:spTgt spid="16"/>
                                        </p:tgtEl>
                                        <p:attrNameLst>
                                          <p:attrName>ppt_x</p:attrName>
                                          <p:attrName>ppt_y</p:attrName>
                                        </p:attrNameLst>
                                      </p:cBhvr>
                                      <p:rCtr x="0" y="1067"/>
                                    </p:animMotion>
                                  </p:childTnLst>
                                </p:cTn>
                              </p:par>
                              <p:par>
                                <p:cTn id="25" presetID="10" presetClass="entr" presetSubtype="0" fill="hold" grpId="0" nodeType="withEffect">
                                  <p:stCondLst>
                                    <p:cond delay="4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42" presetClass="path" presetSubtype="0" decel="100000" fill="hold" grpId="1" nodeType="withEffect">
                                  <p:stCondLst>
                                    <p:cond delay="400"/>
                                  </p:stCondLst>
                                  <p:childTnLst>
                                    <p:animMotion origin="layout" path="M 3.9086E-6 1.71584E-6 L 3.9086E-6 0.02156 " pathEditMode="relative" rAng="0" ptsTypes="AA">
                                      <p:cBhvr>
                                        <p:cTn id="29" dur="750" spd="-100000" fill="hold"/>
                                        <p:tgtEl>
                                          <p:spTgt spid="17"/>
                                        </p:tgtEl>
                                        <p:attrNameLst>
                                          <p:attrName>ppt_x</p:attrName>
                                          <p:attrName>ppt_y</p:attrName>
                                        </p:attrNameLst>
                                      </p:cBhvr>
                                      <p:rCtr x="0" y="10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4" grpId="0" animBg="1"/>
      <p:bldP spid="14" grpId="1" animBg="1"/>
      <p:bldP spid="15" grpId="0" animBg="1"/>
      <p:bldP spid="15" grpId="1" animBg="1"/>
      <p:bldP spid="16" grpId="0" animBg="1"/>
      <p:bldP spid="16" grpId="1" animBg="1"/>
      <p:bldP spid="17" grpId="0" animBg="1"/>
      <p:bldP spid="1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887" y="132372"/>
            <a:ext cx="10724938" cy="1351952"/>
          </a:xfrm>
          <a:noFill/>
        </p:spPr>
        <p:txBody>
          <a:bodyPr/>
          <a:lstStyle/>
          <a:p>
            <a:r>
              <a:rPr lang="en-US" dirty="0"/>
              <a:t>Information Security is in Transformation</a:t>
            </a:r>
          </a:p>
        </p:txBody>
      </p:sp>
      <p:grpSp>
        <p:nvGrpSpPr>
          <p:cNvPr id="23" name="Group 22">
            <a:extLst>
              <a:ext uri="{FF2B5EF4-FFF2-40B4-BE49-F238E27FC236}">
                <a16:creationId xmlns:a16="http://schemas.microsoft.com/office/drawing/2014/main" id="{26002B19-FCB5-490F-8573-8AC9960A3B9D}"/>
              </a:ext>
            </a:extLst>
          </p:cNvPr>
          <p:cNvGrpSpPr/>
          <p:nvPr/>
        </p:nvGrpSpPr>
        <p:grpSpPr>
          <a:xfrm>
            <a:off x="841848" y="1607739"/>
            <a:ext cx="2224250" cy="994256"/>
            <a:chOff x="987958" y="1818517"/>
            <a:chExt cx="2602830" cy="1163483"/>
          </a:xfrm>
        </p:grpSpPr>
        <p:sp>
          <p:nvSpPr>
            <p:cNvPr id="4" name="Rectangle 3"/>
            <p:cNvSpPr/>
            <p:nvPr/>
          </p:nvSpPr>
          <p:spPr>
            <a:xfrm>
              <a:off x="987958" y="1818517"/>
              <a:ext cx="2602830" cy="116348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pic>
          <p:nvPicPr>
            <p:cNvPr id="6" name="Picture 36" descr="C:\Users\sakuu\Documents\Ballmer WPC\AI\work.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1261247" y="2015259"/>
              <a:ext cx="461375" cy="736785"/>
            </a:xfrm>
            <a:prstGeom prst="rect">
              <a:avLst/>
            </a:prstGeom>
            <a:noFill/>
            <a:extLst>
              <a:ext uri="{909E8E84-426E-40DD-AFC4-6F175D3DCCD1}">
                <a14:hiddenFill xmlns:a14="http://schemas.microsoft.com/office/drawing/2010/main">
                  <a:solidFill>
                    <a:srgbClr val="FFFFFF"/>
                  </a:solidFill>
                </a14:hiddenFill>
              </a:ext>
            </a:extLst>
          </p:spPr>
        </p:pic>
        <p:sp>
          <p:nvSpPr>
            <p:cNvPr id="7" name="Plus Sign 6"/>
            <p:cNvSpPr/>
            <p:nvPr/>
          </p:nvSpPr>
          <p:spPr>
            <a:xfrm>
              <a:off x="1834190" y="2199151"/>
              <a:ext cx="552893" cy="55289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7083" y="1921565"/>
              <a:ext cx="914400" cy="993915"/>
            </a:xfrm>
            <a:prstGeom prst="rect">
              <a:avLst/>
            </a:prstGeom>
          </p:spPr>
        </p:pic>
      </p:grpSp>
      <p:grpSp>
        <p:nvGrpSpPr>
          <p:cNvPr id="18" name="Group 17">
            <a:extLst>
              <a:ext uri="{FF2B5EF4-FFF2-40B4-BE49-F238E27FC236}">
                <a16:creationId xmlns:a16="http://schemas.microsoft.com/office/drawing/2014/main" id="{F519993B-FAF8-4E21-950A-86C1988C7D83}"/>
              </a:ext>
            </a:extLst>
          </p:cNvPr>
          <p:cNvGrpSpPr/>
          <p:nvPr/>
        </p:nvGrpSpPr>
        <p:grpSpPr>
          <a:xfrm>
            <a:off x="849815" y="5323667"/>
            <a:ext cx="2246260" cy="1123815"/>
            <a:chOff x="832363" y="5453872"/>
            <a:chExt cx="2202416" cy="1101879"/>
          </a:xfrm>
        </p:grpSpPr>
        <p:sp>
          <p:nvSpPr>
            <p:cNvPr id="5" name="Rectangle 4"/>
            <p:cNvSpPr/>
            <p:nvPr/>
          </p:nvSpPr>
          <p:spPr>
            <a:xfrm>
              <a:off x="832363" y="5519553"/>
              <a:ext cx="2202416" cy="9772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8" name="Picture 5" descr="\\MAGNUM\Projects\Microsoft\Cloud Power FY12\Design\ICONS_PNG\Increase.png"/>
            <p:cNvPicPr>
              <a:picLocks noChangeAspect="1" noChangeArrowheads="1"/>
            </p:cNvPicPr>
            <p:nvPr/>
          </p:nvPicPr>
          <p:blipFill>
            <a:blip r:embed="rId6" cstate="print">
              <a:lum bright="100000"/>
            </a:blip>
            <a:srcRect/>
            <a:stretch>
              <a:fillRect/>
            </a:stretch>
          </p:blipFill>
          <p:spPr bwMode="auto">
            <a:xfrm>
              <a:off x="1590283" y="5453872"/>
              <a:ext cx="1101879" cy="1101879"/>
            </a:xfrm>
            <a:prstGeom prst="rect">
              <a:avLst/>
            </a:prstGeom>
            <a:noFill/>
          </p:spPr>
        </p:pic>
        <p:grpSp>
          <p:nvGrpSpPr>
            <p:cNvPr id="10" name="Group 9"/>
            <p:cNvGrpSpPr>
              <a:grpSpLocks noChangeAspect="1"/>
            </p:cNvGrpSpPr>
            <p:nvPr/>
          </p:nvGrpSpPr>
          <p:grpSpPr>
            <a:xfrm>
              <a:off x="1231425" y="5858992"/>
              <a:ext cx="446762" cy="537734"/>
              <a:chOff x="4719273" y="3382458"/>
              <a:chExt cx="1277687" cy="1538079"/>
            </a:xfrm>
            <a:solidFill>
              <a:schemeClr val="bg1"/>
            </a:solidFill>
          </p:grpSpPr>
          <p:sp>
            <p:nvSpPr>
              <p:cNvPr id="11" name="Freeform 6"/>
              <p:cNvSpPr>
                <a:spLocks noEditPoints="1"/>
              </p:cNvSpPr>
              <p:nvPr/>
            </p:nvSpPr>
            <p:spPr bwMode="auto">
              <a:xfrm>
                <a:off x="4719273" y="3382458"/>
                <a:ext cx="1277687" cy="1397934"/>
              </a:xfrm>
              <a:custGeom>
                <a:avLst/>
                <a:gdLst>
                  <a:gd name="T0" fmla="*/ 1959 w 5306"/>
                  <a:gd name="T1" fmla="*/ 1727 h 5478"/>
                  <a:gd name="T2" fmla="*/ 2029 w 5306"/>
                  <a:gd name="T3" fmla="*/ 1881 h 5478"/>
                  <a:gd name="T4" fmla="*/ 2386 w 5306"/>
                  <a:gd name="T5" fmla="*/ 1924 h 5478"/>
                  <a:gd name="T6" fmla="*/ 2503 w 5306"/>
                  <a:gd name="T7" fmla="*/ 1851 h 5478"/>
                  <a:gd name="T8" fmla="*/ 2551 w 5306"/>
                  <a:gd name="T9" fmla="*/ 1677 h 5478"/>
                  <a:gd name="T10" fmla="*/ 2753 w 5306"/>
                  <a:gd name="T11" fmla="*/ 1814 h 5478"/>
                  <a:gd name="T12" fmla="*/ 2856 w 5306"/>
                  <a:gd name="T13" fmla="*/ 1918 h 5478"/>
                  <a:gd name="T14" fmla="*/ 3220 w 5306"/>
                  <a:gd name="T15" fmla="*/ 1904 h 5478"/>
                  <a:gd name="T16" fmla="*/ 3307 w 5306"/>
                  <a:gd name="T17" fmla="*/ 1773 h 5478"/>
                  <a:gd name="T18" fmla="*/ 3306 w 5306"/>
                  <a:gd name="T19" fmla="*/ 1576 h 5478"/>
                  <a:gd name="T20" fmla="*/ 2870 w 5306"/>
                  <a:gd name="T21" fmla="*/ 11 h 5478"/>
                  <a:gd name="T22" fmla="*/ 3313 w 5306"/>
                  <a:gd name="T23" fmla="*/ 124 h 5478"/>
                  <a:gd name="T24" fmla="*/ 3409 w 5306"/>
                  <a:gd name="T25" fmla="*/ 240 h 5478"/>
                  <a:gd name="T26" fmla="*/ 3522 w 5306"/>
                  <a:gd name="T27" fmla="*/ 563 h 5478"/>
                  <a:gd name="T28" fmla="*/ 3595 w 5306"/>
                  <a:gd name="T29" fmla="*/ 745 h 5478"/>
                  <a:gd name="T30" fmla="*/ 3801 w 5306"/>
                  <a:gd name="T31" fmla="*/ 804 h 5478"/>
                  <a:gd name="T32" fmla="*/ 4251 w 5306"/>
                  <a:gd name="T33" fmla="*/ 928 h 5478"/>
                  <a:gd name="T34" fmla="*/ 4391 w 5306"/>
                  <a:gd name="T35" fmla="*/ 1049 h 5478"/>
                  <a:gd name="T36" fmla="*/ 4416 w 5306"/>
                  <a:gd name="T37" fmla="*/ 1210 h 5478"/>
                  <a:gd name="T38" fmla="*/ 4316 w 5306"/>
                  <a:gd name="T39" fmla="*/ 1365 h 5478"/>
                  <a:gd name="T40" fmla="*/ 3986 w 5306"/>
                  <a:gd name="T41" fmla="*/ 1576 h 5478"/>
                  <a:gd name="T42" fmla="*/ 3702 w 5306"/>
                  <a:gd name="T43" fmla="*/ 1684 h 5478"/>
                  <a:gd name="T44" fmla="*/ 3574 w 5306"/>
                  <a:gd name="T45" fmla="*/ 1812 h 5478"/>
                  <a:gd name="T46" fmla="*/ 3565 w 5306"/>
                  <a:gd name="T47" fmla="*/ 1966 h 5478"/>
                  <a:gd name="T48" fmla="*/ 4076 w 5306"/>
                  <a:gd name="T49" fmla="*/ 2552 h 5478"/>
                  <a:gd name="T50" fmla="*/ 4338 w 5306"/>
                  <a:gd name="T51" fmla="*/ 2658 h 5478"/>
                  <a:gd name="T52" fmla="*/ 4521 w 5306"/>
                  <a:gd name="T53" fmla="*/ 2877 h 5478"/>
                  <a:gd name="T54" fmla="*/ 5302 w 5306"/>
                  <a:gd name="T55" fmla="*/ 4564 h 5478"/>
                  <a:gd name="T56" fmla="*/ 5263 w 5306"/>
                  <a:gd name="T57" fmla="*/ 4839 h 5478"/>
                  <a:gd name="T58" fmla="*/ 5101 w 5306"/>
                  <a:gd name="T59" fmla="*/ 5066 h 5478"/>
                  <a:gd name="T60" fmla="*/ 4103 w 5306"/>
                  <a:gd name="T61" fmla="*/ 5478 h 5478"/>
                  <a:gd name="T62" fmla="*/ 4066 w 5306"/>
                  <a:gd name="T63" fmla="*/ 3947 h 5478"/>
                  <a:gd name="T64" fmla="*/ 3936 w 5306"/>
                  <a:gd name="T65" fmla="*/ 3884 h 5478"/>
                  <a:gd name="T66" fmla="*/ 1265 w 5306"/>
                  <a:gd name="T67" fmla="*/ 3920 h 5478"/>
                  <a:gd name="T68" fmla="*/ 1203 w 5306"/>
                  <a:gd name="T69" fmla="*/ 4051 h 5478"/>
                  <a:gd name="T70" fmla="*/ 260 w 5306"/>
                  <a:gd name="T71" fmla="*/ 5109 h 5478"/>
                  <a:gd name="T72" fmla="*/ 73 w 5306"/>
                  <a:gd name="T73" fmla="*/ 4903 h 5478"/>
                  <a:gd name="T74" fmla="*/ 0 w 5306"/>
                  <a:gd name="T75" fmla="*/ 4633 h 5478"/>
                  <a:gd name="T76" fmla="*/ 61 w 5306"/>
                  <a:gd name="T77" fmla="*/ 4362 h 5478"/>
                  <a:gd name="T78" fmla="*/ 908 w 5306"/>
                  <a:gd name="T79" fmla="*/ 2708 h 5478"/>
                  <a:gd name="T80" fmla="*/ 1142 w 5306"/>
                  <a:gd name="T81" fmla="*/ 2571 h 5478"/>
                  <a:gd name="T82" fmla="*/ 1348 w 5306"/>
                  <a:gd name="T83" fmla="*/ 2502 h 5478"/>
                  <a:gd name="T84" fmla="*/ 1766 w 5306"/>
                  <a:gd name="T85" fmla="*/ 1959 h 5478"/>
                  <a:gd name="T86" fmla="*/ 1696 w 5306"/>
                  <a:gd name="T87" fmla="*/ 1757 h 5478"/>
                  <a:gd name="T88" fmla="*/ 1501 w 5306"/>
                  <a:gd name="T89" fmla="*/ 1645 h 5478"/>
                  <a:gd name="T90" fmla="*/ 1091 w 5306"/>
                  <a:gd name="T91" fmla="*/ 1446 h 5478"/>
                  <a:gd name="T92" fmla="*/ 904 w 5306"/>
                  <a:gd name="T93" fmla="*/ 1258 h 5478"/>
                  <a:gd name="T94" fmla="*/ 899 w 5306"/>
                  <a:gd name="T95" fmla="*/ 1084 h 5478"/>
                  <a:gd name="T96" fmla="*/ 1022 w 5306"/>
                  <a:gd name="T97" fmla="*/ 942 h 5478"/>
                  <a:gd name="T98" fmla="*/ 1402 w 5306"/>
                  <a:gd name="T99" fmla="*/ 823 h 5478"/>
                  <a:gd name="T100" fmla="*/ 1689 w 5306"/>
                  <a:gd name="T101" fmla="*/ 759 h 5478"/>
                  <a:gd name="T102" fmla="*/ 1755 w 5306"/>
                  <a:gd name="T103" fmla="*/ 665 h 5478"/>
                  <a:gd name="T104" fmla="*/ 1872 w 5306"/>
                  <a:gd name="T105" fmla="*/ 286 h 5478"/>
                  <a:gd name="T106" fmla="*/ 1959 w 5306"/>
                  <a:gd name="T107" fmla="*/ 137 h 5478"/>
                  <a:gd name="T108" fmla="*/ 2316 w 5306"/>
                  <a:gd name="T109" fmla="*/ 28 h 5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306" h="5478">
                    <a:moveTo>
                      <a:pt x="1970" y="1576"/>
                    </a:moveTo>
                    <a:lnTo>
                      <a:pt x="1959" y="1624"/>
                    </a:lnTo>
                    <a:lnTo>
                      <a:pt x="1956" y="1677"/>
                    </a:lnTo>
                    <a:lnTo>
                      <a:pt x="1959" y="1727"/>
                    </a:lnTo>
                    <a:lnTo>
                      <a:pt x="1968" y="1773"/>
                    </a:lnTo>
                    <a:lnTo>
                      <a:pt x="1984" y="1814"/>
                    </a:lnTo>
                    <a:lnTo>
                      <a:pt x="2004" y="1851"/>
                    </a:lnTo>
                    <a:lnTo>
                      <a:pt x="2029" y="1881"/>
                    </a:lnTo>
                    <a:lnTo>
                      <a:pt x="2057" y="1904"/>
                    </a:lnTo>
                    <a:lnTo>
                      <a:pt x="2087" y="1918"/>
                    </a:lnTo>
                    <a:lnTo>
                      <a:pt x="2121" y="1924"/>
                    </a:lnTo>
                    <a:lnTo>
                      <a:pt x="2386" y="1924"/>
                    </a:lnTo>
                    <a:lnTo>
                      <a:pt x="2419" y="1918"/>
                    </a:lnTo>
                    <a:lnTo>
                      <a:pt x="2450" y="1904"/>
                    </a:lnTo>
                    <a:lnTo>
                      <a:pt x="2478" y="1881"/>
                    </a:lnTo>
                    <a:lnTo>
                      <a:pt x="2503" y="1851"/>
                    </a:lnTo>
                    <a:lnTo>
                      <a:pt x="2522" y="1814"/>
                    </a:lnTo>
                    <a:lnTo>
                      <a:pt x="2538" y="1773"/>
                    </a:lnTo>
                    <a:lnTo>
                      <a:pt x="2547" y="1727"/>
                    </a:lnTo>
                    <a:lnTo>
                      <a:pt x="2551" y="1677"/>
                    </a:lnTo>
                    <a:lnTo>
                      <a:pt x="2725" y="1677"/>
                    </a:lnTo>
                    <a:lnTo>
                      <a:pt x="2728" y="1727"/>
                    </a:lnTo>
                    <a:lnTo>
                      <a:pt x="2737" y="1773"/>
                    </a:lnTo>
                    <a:lnTo>
                      <a:pt x="2753" y="1814"/>
                    </a:lnTo>
                    <a:lnTo>
                      <a:pt x="2773" y="1851"/>
                    </a:lnTo>
                    <a:lnTo>
                      <a:pt x="2798" y="1881"/>
                    </a:lnTo>
                    <a:lnTo>
                      <a:pt x="2826" y="1904"/>
                    </a:lnTo>
                    <a:lnTo>
                      <a:pt x="2856" y="1918"/>
                    </a:lnTo>
                    <a:lnTo>
                      <a:pt x="2890" y="1924"/>
                    </a:lnTo>
                    <a:lnTo>
                      <a:pt x="3155" y="1924"/>
                    </a:lnTo>
                    <a:lnTo>
                      <a:pt x="3188" y="1918"/>
                    </a:lnTo>
                    <a:lnTo>
                      <a:pt x="3220" y="1904"/>
                    </a:lnTo>
                    <a:lnTo>
                      <a:pt x="3247" y="1881"/>
                    </a:lnTo>
                    <a:lnTo>
                      <a:pt x="3272" y="1851"/>
                    </a:lnTo>
                    <a:lnTo>
                      <a:pt x="3291" y="1814"/>
                    </a:lnTo>
                    <a:lnTo>
                      <a:pt x="3307" y="1773"/>
                    </a:lnTo>
                    <a:lnTo>
                      <a:pt x="3316" y="1727"/>
                    </a:lnTo>
                    <a:lnTo>
                      <a:pt x="3320" y="1677"/>
                    </a:lnTo>
                    <a:lnTo>
                      <a:pt x="3316" y="1624"/>
                    </a:lnTo>
                    <a:lnTo>
                      <a:pt x="3306" y="1576"/>
                    </a:lnTo>
                    <a:lnTo>
                      <a:pt x="1970" y="1576"/>
                    </a:lnTo>
                    <a:close/>
                    <a:moveTo>
                      <a:pt x="2593" y="0"/>
                    </a:moveTo>
                    <a:lnTo>
                      <a:pt x="2732" y="0"/>
                    </a:lnTo>
                    <a:lnTo>
                      <a:pt x="2870" y="11"/>
                    </a:lnTo>
                    <a:lnTo>
                      <a:pt x="3009" y="32"/>
                    </a:lnTo>
                    <a:lnTo>
                      <a:pt x="3146" y="66"/>
                    </a:lnTo>
                    <a:lnTo>
                      <a:pt x="3283" y="108"/>
                    </a:lnTo>
                    <a:lnTo>
                      <a:pt x="3313" y="124"/>
                    </a:lnTo>
                    <a:lnTo>
                      <a:pt x="3339" y="147"/>
                    </a:lnTo>
                    <a:lnTo>
                      <a:pt x="3366" y="174"/>
                    </a:lnTo>
                    <a:lnTo>
                      <a:pt x="3389" y="206"/>
                    </a:lnTo>
                    <a:lnTo>
                      <a:pt x="3409" y="240"/>
                    </a:lnTo>
                    <a:lnTo>
                      <a:pt x="3425" y="271"/>
                    </a:lnTo>
                    <a:lnTo>
                      <a:pt x="3460" y="367"/>
                    </a:lnTo>
                    <a:lnTo>
                      <a:pt x="3494" y="465"/>
                    </a:lnTo>
                    <a:lnTo>
                      <a:pt x="3522" y="563"/>
                    </a:lnTo>
                    <a:lnTo>
                      <a:pt x="3547" y="662"/>
                    </a:lnTo>
                    <a:lnTo>
                      <a:pt x="3560" y="697"/>
                    </a:lnTo>
                    <a:lnTo>
                      <a:pt x="3576" y="726"/>
                    </a:lnTo>
                    <a:lnTo>
                      <a:pt x="3595" y="745"/>
                    </a:lnTo>
                    <a:lnTo>
                      <a:pt x="3620" y="759"/>
                    </a:lnTo>
                    <a:lnTo>
                      <a:pt x="3650" y="772"/>
                    </a:lnTo>
                    <a:lnTo>
                      <a:pt x="3686" y="779"/>
                    </a:lnTo>
                    <a:lnTo>
                      <a:pt x="3801" y="804"/>
                    </a:lnTo>
                    <a:lnTo>
                      <a:pt x="3915" y="829"/>
                    </a:lnTo>
                    <a:lnTo>
                      <a:pt x="4030" y="855"/>
                    </a:lnTo>
                    <a:lnTo>
                      <a:pt x="4142" y="889"/>
                    </a:lnTo>
                    <a:lnTo>
                      <a:pt x="4251" y="928"/>
                    </a:lnTo>
                    <a:lnTo>
                      <a:pt x="4297" y="951"/>
                    </a:lnTo>
                    <a:lnTo>
                      <a:pt x="4336" y="980"/>
                    </a:lnTo>
                    <a:lnTo>
                      <a:pt x="4366" y="1013"/>
                    </a:lnTo>
                    <a:lnTo>
                      <a:pt x="4391" y="1049"/>
                    </a:lnTo>
                    <a:lnTo>
                      <a:pt x="4409" y="1088"/>
                    </a:lnTo>
                    <a:lnTo>
                      <a:pt x="4419" y="1127"/>
                    </a:lnTo>
                    <a:lnTo>
                      <a:pt x="4421" y="1169"/>
                    </a:lnTo>
                    <a:lnTo>
                      <a:pt x="4416" y="1210"/>
                    </a:lnTo>
                    <a:lnTo>
                      <a:pt x="4403" y="1253"/>
                    </a:lnTo>
                    <a:lnTo>
                      <a:pt x="4382" y="1292"/>
                    </a:lnTo>
                    <a:lnTo>
                      <a:pt x="4354" y="1331"/>
                    </a:lnTo>
                    <a:lnTo>
                      <a:pt x="4316" y="1365"/>
                    </a:lnTo>
                    <a:lnTo>
                      <a:pt x="4238" y="1425"/>
                    </a:lnTo>
                    <a:lnTo>
                      <a:pt x="4158" y="1480"/>
                    </a:lnTo>
                    <a:lnTo>
                      <a:pt x="4073" y="1530"/>
                    </a:lnTo>
                    <a:lnTo>
                      <a:pt x="3986" y="1576"/>
                    </a:lnTo>
                    <a:lnTo>
                      <a:pt x="3897" y="1613"/>
                    </a:lnTo>
                    <a:lnTo>
                      <a:pt x="3807" y="1643"/>
                    </a:lnTo>
                    <a:lnTo>
                      <a:pt x="3750" y="1661"/>
                    </a:lnTo>
                    <a:lnTo>
                      <a:pt x="3702" y="1684"/>
                    </a:lnTo>
                    <a:lnTo>
                      <a:pt x="3661" y="1709"/>
                    </a:lnTo>
                    <a:lnTo>
                      <a:pt x="3625" y="1739"/>
                    </a:lnTo>
                    <a:lnTo>
                      <a:pt x="3597" y="1773"/>
                    </a:lnTo>
                    <a:lnTo>
                      <a:pt x="3574" y="1812"/>
                    </a:lnTo>
                    <a:lnTo>
                      <a:pt x="3556" y="1854"/>
                    </a:lnTo>
                    <a:lnTo>
                      <a:pt x="3544" y="1902"/>
                    </a:lnTo>
                    <a:lnTo>
                      <a:pt x="3535" y="1957"/>
                    </a:lnTo>
                    <a:lnTo>
                      <a:pt x="3565" y="1966"/>
                    </a:lnTo>
                    <a:lnTo>
                      <a:pt x="3826" y="1966"/>
                    </a:lnTo>
                    <a:lnTo>
                      <a:pt x="3826" y="2428"/>
                    </a:lnTo>
                    <a:lnTo>
                      <a:pt x="4004" y="2545"/>
                    </a:lnTo>
                    <a:lnTo>
                      <a:pt x="4076" y="2552"/>
                    </a:lnTo>
                    <a:lnTo>
                      <a:pt x="4148" y="2566"/>
                    </a:lnTo>
                    <a:lnTo>
                      <a:pt x="4215" y="2589"/>
                    </a:lnTo>
                    <a:lnTo>
                      <a:pt x="4279" y="2621"/>
                    </a:lnTo>
                    <a:lnTo>
                      <a:pt x="4338" y="2658"/>
                    </a:lnTo>
                    <a:lnTo>
                      <a:pt x="4393" y="2704"/>
                    </a:lnTo>
                    <a:lnTo>
                      <a:pt x="4442" y="2756"/>
                    </a:lnTo>
                    <a:lnTo>
                      <a:pt x="4485" y="2813"/>
                    </a:lnTo>
                    <a:lnTo>
                      <a:pt x="4521" y="2877"/>
                    </a:lnTo>
                    <a:lnTo>
                      <a:pt x="5245" y="4362"/>
                    </a:lnTo>
                    <a:lnTo>
                      <a:pt x="5272" y="4427"/>
                    </a:lnTo>
                    <a:lnTo>
                      <a:pt x="5291" y="4495"/>
                    </a:lnTo>
                    <a:lnTo>
                      <a:pt x="5302" y="4564"/>
                    </a:lnTo>
                    <a:lnTo>
                      <a:pt x="5306" y="4633"/>
                    </a:lnTo>
                    <a:lnTo>
                      <a:pt x="5298" y="4703"/>
                    </a:lnTo>
                    <a:lnTo>
                      <a:pt x="5286" y="4772"/>
                    </a:lnTo>
                    <a:lnTo>
                      <a:pt x="5263" y="4839"/>
                    </a:lnTo>
                    <a:lnTo>
                      <a:pt x="5233" y="4903"/>
                    </a:lnTo>
                    <a:lnTo>
                      <a:pt x="5195" y="4963"/>
                    </a:lnTo>
                    <a:lnTo>
                      <a:pt x="5151" y="5018"/>
                    </a:lnTo>
                    <a:lnTo>
                      <a:pt x="5101" y="5066"/>
                    </a:lnTo>
                    <a:lnTo>
                      <a:pt x="5044" y="5109"/>
                    </a:lnTo>
                    <a:lnTo>
                      <a:pt x="4984" y="5144"/>
                    </a:lnTo>
                    <a:lnTo>
                      <a:pt x="4920" y="5175"/>
                    </a:lnTo>
                    <a:lnTo>
                      <a:pt x="4103" y="5478"/>
                    </a:lnTo>
                    <a:lnTo>
                      <a:pt x="4103" y="4051"/>
                    </a:lnTo>
                    <a:lnTo>
                      <a:pt x="4100" y="4012"/>
                    </a:lnTo>
                    <a:lnTo>
                      <a:pt x="4085" y="3977"/>
                    </a:lnTo>
                    <a:lnTo>
                      <a:pt x="4066" y="3947"/>
                    </a:lnTo>
                    <a:lnTo>
                      <a:pt x="4041" y="3920"/>
                    </a:lnTo>
                    <a:lnTo>
                      <a:pt x="4009" y="3900"/>
                    </a:lnTo>
                    <a:lnTo>
                      <a:pt x="3973" y="3888"/>
                    </a:lnTo>
                    <a:lnTo>
                      <a:pt x="3936" y="3884"/>
                    </a:lnTo>
                    <a:lnTo>
                      <a:pt x="1370" y="3884"/>
                    </a:lnTo>
                    <a:lnTo>
                      <a:pt x="1332" y="3888"/>
                    </a:lnTo>
                    <a:lnTo>
                      <a:pt x="1297" y="3900"/>
                    </a:lnTo>
                    <a:lnTo>
                      <a:pt x="1265" y="3920"/>
                    </a:lnTo>
                    <a:lnTo>
                      <a:pt x="1240" y="3947"/>
                    </a:lnTo>
                    <a:lnTo>
                      <a:pt x="1220" y="3977"/>
                    </a:lnTo>
                    <a:lnTo>
                      <a:pt x="1206" y="4012"/>
                    </a:lnTo>
                    <a:lnTo>
                      <a:pt x="1203" y="4051"/>
                    </a:lnTo>
                    <a:lnTo>
                      <a:pt x="1203" y="5478"/>
                    </a:lnTo>
                    <a:lnTo>
                      <a:pt x="386" y="5175"/>
                    </a:lnTo>
                    <a:lnTo>
                      <a:pt x="322" y="5144"/>
                    </a:lnTo>
                    <a:lnTo>
                      <a:pt x="260" y="5109"/>
                    </a:lnTo>
                    <a:lnTo>
                      <a:pt x="204" y="5066"/>
                    </a:lnTo>
                    <a:lnTo>
                      <a:pt x="155" y="5018"/>
                    </a:lnTo>
                    <a:lnTo>
                      <a:pt x="110" y="4963"/>
                    </a:lnTo>
                    <a:lnTo>
                      <a:pt x="73" y="4903"/>
                    </a:lnTo>
                    <a:lnTo>
                      <a:pt x="43" y="4839"/>
                    </a:lnTo>
                    <a:lnTo>
                      <a:pt x="20" y="4772"/>
                    </a:lnTo>
                    <a:lnTo>
                      <a:pt x="7" y="4703"/>
                    </a:lnTo>
                    <a:lnTo>
                      <a:pt x="0" y="4633"/>
                    </a:lnTo>
                    <a:lnTo>
                      <a:pt x="4" y="4564"/>
                    </a:lnTo>
                    <a:lnTo>
                      <a:pt x="14" y="4495"/>
                    </a:lnTo>
                    <a:lnTo>
                      <a:pt x="34" y="4427"/>
                    </a:lnTo>
                    <a:lnTo>
                      <a:pt x="61" y="4362"/>
                    </a:lnTo>
                    <a:lnTo>
                      <a:pt x="785" y="2877"/>
                    </a:lnTo>
                    <a:lnTo>
                      <a:pt x="821" y="2814"/>
                    </a:lnTo>
                    <a:lnTo>
                      <a:pt x="862" y="2759"/>
                    </a:lnTo>
                    <a:lnTo>
                      <a:pt x="908" y="2708"/>
                    </a:lnTo>
                    <a:lnTo>
                      <a:pt x="961" y="2664"/>
                    </a:lnTo>
                    <a:lnTo>
                      <a:pt x="1018" y="2626"/>
                    </a:lnTo>
                    <a:lnTo>
                      <a:pt x="1078" y="2594"/>
                    </a:lnTo>
                    <a:lnTo>
                      <a:pt x="1142" y="2571"/>
                    </a:lnTo>
                    <a:lnTo>
                      <a:pt x="1210" y="2555"/>
                    </a:lnTo>
                    <a:lnTo>
                      <a:pt x="1279" y="2546"/>
                    </a:lnTo>
                    <a:lnTo>
                      <a:pt x="1286" y="2543"/>
                    </a:lnTo>
                    <a:lnTo>
                      <a:pt x="1348" y="2502"/>
                    </a:lnTo>
                    <a:lnTo>
                      <a:pt x="1410" y="2465"/>
                    </a:lnTo>
                    <a:lnTo>
                      <a:pt x="1410" y="1966"/>
                    </a:lnTo>
                    <a:lnTo>
                      <a:pt x="1741" y="1966"/>
                    </a:lnTo>
                    <a:lnTo>
                      <a:pt x="1766" y="1959"/>
                    </a:lnTo>
                    <a:lnTo>
                      <a:pt x="1759" y="1897"/>
                    </a:lnTo>
                    <a:lnTo>
                      <a:pt x="1744" y="1844"/>
                    </a:lnTo>
                    <a:lnTo>
                      <a:pt x="1723" y="1798"/>
                    </a:lnTo>
                    <a:lnTo>
                      <a:pt x="1696" y="1757"/>
                    </a:lnTo>
                    <a:lnTo>
                      <a:pt x="1661" y="1721"/>
                    </a:lnTo>
                    <a:lnTo>
                      <a:pt x="1617" y="1691"/>
                    </a:lnTo>
                    <a:lnTo>
                      <a:pt x="1563" y="1666"/>
                    </a:lnTo>
                    <a:lnTo>
                      <a:pt x="1501" y="1645"/>
                    </a:lnTo>
                    <a:lnTo>
                      <a:pt x="1394" y="1608"/>
                    </a:lnTo>
                    <a:lnTo>
                      <a:pt x="1290" y="1562"/>
                    </a:lnTo>
                    <a:lnTo>
                      <a:pt x="1188" y="1507"/>
                    </a:lnTo>
                    <a:lnTo>
                      <a:pt x="1091" y="1446"/>
                    </a:lnTo>
                    <a:lnTo>
                      <a:pt x="1000" y="1379"/>
                    </a:lnTo>
                    <a:lnTo>
                      <a:pt x="959" y="1342"/>
                    </a:lnTo>
                    <a:lnTo>
                      <a:pt x="927" y="1301"/>
                    </a:lnTo>
                    <a:lnTo>
                      <a:pt x="904" y="1258"/>
                    </a:lnTo>
                    <a:lnTo>
                      <a:pt x="890" y="1214"/>
                    </a:lnTo>
                    <a:lnTo>
                      <a:pt x="885" y="1171"/>
                    </a:lnTo>
                    <a:lnTo>
                      <a:pt x="888" y="1127"/>
                    </a:lnTo>
                    <a:lnTo>
                      <a:pt x="899" y="1084"/>
                    </a:lnTo>
                    <a:lnTo>
                      <a:pt x="918" y="1043"/>
                    </a:lnTo>
                    <a:lnTo>
                      <a:pt x="945" y="1006"/>
                    </a:lnTo>
                    <a:lnTo>
                      <a:pt x="981" y="971"/>
                    </a:lnTo>
                    <a:lnTo>
                      <a:pt x="1022" y="942"/>
                    </a:lnTo>
                    <a:lnTo>
                      <a:pt x="1073" y="917"/>
                    </a:lnTo>
                    <a:lnTo>
                      <a:pt x="1180" y="880"/>
                    </a:lnTo>
                    <a:lnTo>
                      <a:pt x="1290" y="848"/>
                    </a:lnTo>
                    <a:lnTo>
                      <a:pt x="1402" y="823"/>
                    </a:lnTo>
                    <a:lnTo>
                      <a:pt x="1515" y="800"/>
                    </a:lnTo>
                    <a:lnTo>
                      <a:pt x="1629" y="779"/>
                    </a:lnTo>
                    <a:lnTo>
                      <a:pt x="1663" y="770"/>
                    </a:lnTo>
                    <a:lnTo>
                      <a:pt x="1689" y="759"/>
                    </a:lnTo>
                    <a:lnTo>
                      <a:pt x="1712" y="744"/>
                    </a:lnTo>
                    <a:lnTo>
                      <a:pt x="1730" y="724"/>
                    </a:lnTo>
                    <a:lnTo>
                      <a:pt x="1744" y="697"/>
                    </a:lnTo>
                    <a:lnTo>
                      <a:pt x="1755" y="665"/>
                    </a:lnTo>
                    <a:lnTo>
                      <a:pt x="1783" y="570"/>
                    </a:lnTo>
                    <a:lnTo>
                      <a:pt x="1814" y="476"/>
                    </a:lnTo>
                    <a:lnTo>
                      <a:pt x="1846" y="380"/>
                    </a:lnTo>
                    <a:lnTo>
                      <a:pt x="1872" y="286"/>
                    </a:lnTo>
                    <a:lnTo>
                      <a:pt x="1885" y="240"/>
                    </a:lnTo>
                    <a:lnTo>
                      <a:pt x="1904" y="199"/>
                    </a:lnTo>
                    <a:lnTo>
                      <a:pt x="1929" y="165"/>
                    </a:lnTo>
                    <a:lnTo>
                      <a:pt x="1959" y="137"/>
                    </a:lnTo>
                    <a:lnTo>
                      <a:pt x="1997" y="114"/>
                    </a:lnTo>
                    <a:lnTo>
                      <a:pt x="2039" y="96"/>
                    </a:lnTo>
                    <a:lnTo>
                      <a:pt x="2178" y="57"/>
                    </a:lnTo>
                    <a:lnTo>
                      <a:pt x="2316" y="28"/>
                    </a:lnTo>
                    <a:lnTo>
                      <a:pt x="2455" y="9"/>
                    </a:lnTo>
                    <a:lnTo>
                      <a:pt x="2593" y="0"/>
                    </a:lnTo>
                    <a:close/>
                  </a:path>
                </a:pathLst>
              </a:custGeom>
              <a:grpFill/>
              <a:ln w="0">
                <a:noFill/>
                <a:prstDash val="solid"/>
                <a:round/>
                <a:headEnd/>
                <a:tailEnd/>
              </a:ln>
            </p:spPr>
            <p:txBody>
              <a:bodyPr vert="horz" wrap="square" lIns="91389" tIns="45694" rIns="91389" bIns="45694" numCol="1" anchor="t" anchorCtr="0" compatLnSpc="1">
                <a:prstTxWarp prst="textNoShape">
                  <a:avLst/>
                </a:prstTxWarp>
              </a:bodyPr>
              <a:lstStyle/>
              <a:p>
                <a:pPr defTabSz="932146">
                  <a:defRPr/>
                </a:pPr>
                <a:endParaRPr lang="en-US" kern="0" dirty="0">
                  <a:solidFill>
                    <a:prstClr val="black"/>
                  </a:solidFill>
                  <a:latin typeface="Segoe UI" panose="020B0502040204020203" pitchFamily="34" charset="0"/>
                  <a:cs typeface="Segoe UI" panose="020B0502040204020203" pitchFamily="34" charset="0"/>
                </a:endParaRPr>
              </a:p>
            </p:txBody>
          </p:sp>
          <p:sp>
            <p:nvSpPr>
              <p:cNvPr id="12" name="Freeform 7"/>
              <p:cNvSpPr>
                <a:spLocks/>
              </p:cNvSpPr>
              <p:nvPr/>
            </p:nvSpPr>
            <p:spPr bwMode="auto">
              <a:xfrm>
                <a:off x="4964567" y="4808394"/>
                <a:ext cx="804139" cy="112143"/>
              </a:xfrm>
              <a:custGeom>
                <a:avLst/>
                <a:gdLst>
                  <a:gd name="T0" fmla="*/ 179 w 2806"/>
                  <a:gd name="T1" fmla="*/ 0 h 357"/>
                  <a:gd name="T2" fmla="*/ 2629 w 2806"/>
                  <a:gd name="T3" fmla="*/ 0 h 357"/>
                  <a:gd name="T4" fmla="*/ 2669 w 2806"/>
                  <a:gd name="T5" fmla="*/ 6 h 357"/>
                  <a:gd name="T6" fmla="*/ 2707 w 2806"/>
                  <a:gd name="T7" fmla="*/ 20 h 357"/>
                  <a:gd name="T8" fmla="*/ 2740 w 2806"/>
                  <a:gd name="T9" fmla="*/ 39 h 357"/>
                  <a:gd name="T10" fmla="*/ 2767 w 2806"/>
                  <a:gd name="T11" fmla="*/ 68 h 357"/>
                  <a:gd name="T12" fmla="*/ 2788 w 2806"/>
                  <a:gd name="T13" fmla="*/ 101 h 357"/>
                  <a:gd name="T14" fmla="*/ 2803 w 2806"/>
                  <a:gd name="T15" fmla="*/ 139 h 357"/>
                  <a:gd name="T16" fmla="*/ 2806 w 2806"/>
                  <a:gd name="T17" fmla="*/ 180 h 357"/>
                  <a:gd name="T18" fmla="*/ 2803 w 2806"/>
                  <a:gd name="T19" fmla="*/ 220 h 357"/>
                  <a:gd name="T20" fmla="*/ 2788 w 2806"/>
                  <a:gd name="T21" fmla="*/ 258 h 357"/>
                  <a:gd name="T22" fmla="*/ 2767 w 2806"/>
                  <a:gd name="T23" fmla="*/ 290 h 357"/>
                  <a:gd name="T24" fmla="*/ 2740 w 2806"/>
                  <a:gd name="T25" fmla="*/ 318 h 357"/>
                  <a:gd name="T26" fmla="*/ 2707 w 2806"/>
                  <a:gd name="T27" fmla="*/ 339 h 357"/>
                  <a:gd name="T28" fmla="*/ 2669 w 2806"/>
                  <a:gd name="T29" fmla="*/ 352 h 357"/>
                  <a:gd name="T30" fmla="*/ 2629 w 2806"/>
                  <a:gd name="T31" fmla="*/ 357 h 357"/>
                  <a:gd name="T32" fmla="*/ 179 w 2806"/>
                  <a:gd name="T33" fmla="*/ 357 h 357"/>
                  <a:gd name="T34" fmla="*/ 138 w 2806"/>
                  <a:gd name="T35" fmla="*/ 352 h 357"/>
                  <a:gd name="T36" fmla="*/ 101 w 2806"/>
                  <a:gd name="T37" fmla="*/ 339 h 357"/>
                  <a:gd name="T38" fmla="*/ 67 w 2806"/>
                  <a:gd name="T39" fmla="*/ 318 h 357"/>
                  <a:gd name="T40" fmla="*/ 39 w 2806"/>
                  <a:gd name="T41" fmla="*/ 290 h 357"/>
                  <a:gd name="T42" fmla="*/ 19 w 2806"/>
                  <a:gd name="T43" fmla="*/ 258 h 357"/>
                  <a:gd name="T44" fmla="*/ 5 w 2806"/>
                  <a:gd name="T45" fmla="*/ 220 h 357"/>
                  <a:gd name="T46" fmla="*/ 0 w 2806"/>
                  <a:gd name="T47" fmla="*/ 180 h 357"/>
                  <a:gd name="T48" fmla="*/ 5 w 2806"/>
                  <a:gd name="T49" fmla="*/ 139 h 357"/>
                  <a:gd name="T50" fmla="*/ 19 w 2806"/>
                  <a:gd name="T51" fmla="*/ 101 h 357"/>
                  <a:gd name="T52" fmla="*/ 39 w 2806"/>
                  <a:gd name="T53" fmla="*/ 68 h 357"/>
                  <a:gd name="T54" fmla="*/ 67 w 2806"/>
                  <a:gd name="T55" fmla="*/ 39 h 357"/>
                  <a:gd name="T56" fmla="*/ 101 w 2806"/>
                  <a:gd name="T57" fmla="*/ 20 h 357"/>
                  <a:gd name="T58" fmla="*/ 138 w 2806"/>
                  <a:gd name="T59" fmla="*/ 6 h 357"/>
                  <a:gd name="T60" fmla="*/ 179 w 2806"/>
                  <a:gd name="T61"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06" h="357">
                    <a:moveTo>
                      <a:pt x="179" y="0"/>
                    </a:moveTo>
                    <a:lnTo>
                      <a:pt x="2629" y="0"/>
                    </a:lnTo>
                    <a:lnTo>
                      <a:pt x="2669" y="6"/>
                    </a:lnTo>
                    <a:lnTo>
                      <a:pt x="2707" y="20"/>
                    </a:lnTo>
                    <a:lnTo>
                      <a:pt x="2740" y="39"/>
                    </a:lnTo>
                    <a:lnTo>
                      <a:pt x="2767" y="68"/>
                    </a:lnTo>
                    <a:lnTo>
                      <a:pt x="2788" y="101"/>
                    </a:lnTo>
                    <a:lnTo>
                      <a:pt x="2803" y="139"/>
                    </a:lnTo>
                    <a:lnTo>
                      <a:pt x="2806" y="180"/>
                    </a:lnTo>
                    <a:lnTo>
                      <a:pt x="2803" y="220"/>
                    </a:lnTo>
                    <a:lnTo>
                      <a:pt x="2788" y="258"/>
                    </a:lnTo>
                    <a:lnTo>
                      <a:pt x="2767" y="290"/>
                    </a:lnTo>
                    <a:lnTo>
                      <a:pt x="2740" y="318"/>
                    </a:lnTo>
                    <a:lnTo>
                      <a:pt x="2707" y="339"/>
                    </a:lnTo>
                    <a:lnTo>
                      <a:pt x="2669" y="352"/>
                    </a:lnTo>
                    <a:lnTo>
                      <a:pt x="2629" y="357"/>
                    </a:lnTo>
                    <a:lnTo>
                      <a:pt x="179" y="357"/>
                    </a:lnTo>
                    <a:lnTo>
                      <a:pt x="138" y="352"/>
                    </a:lnTo>
                    <a:lnTo>
                      <a:pt x="101" y="339"/>
                    </a:lnTo>
                    <a:lnTo>
                      <a:pt x="67" y="318"/>
                    </a:lnTo>
                    <a:lnTo>
                      <a:pt x="39" y="290"/>
                    </a:lnTo>
                    <a:lnTo>
                      <a:pt x="19" y="258"/>
                    </a:lnTo>
                    <a:lnTo>
                      <a:pt x="5" y="220"/>
                    </a:lnTo>
                    <a:lnTo>
                      <a:pt x="0" y="180"/>
                    </a:lnTo>
                    <a:lnTo>
                      <a:pt x="5" y="139"/>
                    </a:lnTo>
                    <a:lnTo>
                      <a:pt x="19" y="101"/>
                    </a:lnTo>
                    <a:lnTo>
                      <a:pt x="39" y="68"/>
                    </a:lnTo>
                    <a:lnTo>
                      <a:pt x="67" y="39"/>
                    </a:lnTo>
                    <a:lnTo>
                      <a:pt x="101" y="20"/>
                    </a:lnTo>
                    <a:lnTo>
                      <a:pt x="138" y="6"/>
                    </a:lnTo>
                    <a:lnTo>
                      <a:pt x="179" y="0"/>
                    </a:lnTo>
                    <a:close/>
                  </a:path>
                </a:pathLst>
              </a:custGeom>
              <a:grpFill/>
              <a:ln w="0">
                <a:noFill/>
                <a:prstDash val="solid"/>
                <a:round/>
                <a:headEnd/>
                <a:tailEnd/>
              </a:ln>
            </p:spPr>
            <p:txBody>
              <a:bodyPr vert="horz" wrap="square" lIns="91389" tIns="45694" rIns="91389" bIns="45694" numCol="1" anchor="t" anchorCtr="0" compatLnSpc="1">
                <a:prstTxWarp prst="textNoShape">
                  <a:avLst/>
                </a:prstTxWarp>
              </a:bodyPr>
              <a:lstStyle/>
              <a:p>
                <a:pPr defTabSz="932146">
                  <a:defRPr/>
                </a:pPr>
                <a:endParaRPr lang="en-US" kern="0" dirty="0">
                  <a:solidFill>
                    <a:prstClr val="black"/>
                  </a:solidFill>
                  <a:latin typeface="Segoe UI" panose="020B0502040204020203" pitchFamily="34" charset="0"/>
                  <a:cs typeface="Segoe UI" panose="020B0502040204020203" pitchFamily="34" charset="0"/>
                </a:endParaRPr>
              </a:p>
            </p:txBody>
          </p:sp>
        </p:grpSp>
      </p:grpSp>
      <p:sp>
        <p:nvSpPr>
          <p:cNvPr id="13" name="Rectangle 12"/>
          <p:cNvSpPr/>
          <p:nvPr/>
        </p:nvSpPr>
        <p:spPr>
          <a:xfrm>
            <a:off x="3538572" y="5234279"/>
            <a:ext cx="8426278" cy="1406811"/>
          </a:xfrm>
          <a:prstGeom prst="rect">
            <a:avLst/>
          </a:prstGeom>
        </p:spPr>
        <p:txBody>
          <a:bodyPr wrap="square">
            <a:spAutoFit/>
          </a:bodyPr>
          <a:lstStyle/>
          <a:p>
            <a:r>
              <a:rPr lang="en-US" sz="2856" b="1" dirty="0"/>
              <a:t>Increasingly Hostile Environment</a:t>
            </a:r>
          </a:p>
          <a:p>
            <a:pPr marL="291436" indent="-291436">
              <a:buFont typeface="Arial" panose="020B0604020202020204" pitchFamily="34" charset="0"/>
              <a:buChar char="•"/>
            </a:pPr>
            <a:r>
              <a:rPr lang="en-US" sz="1836" dirty="0"/>
              <a:t>Increased attack surface with new technologies creates new blind spots</a:t>
            </a:r>
          </a:p>
          <a:p>
            <a:pPr marL="291436" indent="-291436">
              <a:buFont typeface="Arial" panose="020B0604020202020204" pitchFamily="34" charset="0"/>
              <a:buChar char="•"/>
            </a:pPr>
            <a:r>
              <a:rPr lang="en-US" sz="1836" dirty="0"/>
              <a:t>Attacks rising in volume and sophistication to capture illicit opportunities</a:t>
            </a:r>
            <a:br>
              <a:rPr lang="en-US" sz="1836" dirty="0"/>
            </a:br>
            <a:r>
              <a:rPr lang="en-US" sz="1836" b="1" dirty="0"/>
              <a:t>Note: </a:t>
            </a:r>
            <a:r>
              <a:rPr lang="en-US" sz="1836" dirty="0"/>
              <a:t>Attackers generally invest in </a:t>
            </a:r>
            <a:r>
              <a:rPr lang="en-US" sz="1836" dirty="0">
                <a:hlinkClick r:id="rId7"/>
              </a:rPr>
              <a:t>technical sophistication </a:t>
            </a:r>
            <a:r>
              <a:rPr lang="en-US" sz="1836" dirty="0"/>
              <a:t>only as needed</a:t>
            </a:r>
          </a:p>
        </p:txBody>
      </p:sp>
      <p:sp>
        <p:nvSpPr>
          <p:cNvPr id="14" name="Rectangle 13"/>
          <p:cNvSpPr/>
          <p:nvPr/>
        </p:nvSpPr>
        <p:spPr>
          <a:xfrm>
            <a:off x="3538571" y="1546044"/>
            <a:ext cx="7828089" cy="1118674"/>
          </a:xfrm>
          <a:prstGeom prst="rect">
            <a:avLst/>
          </a:prstGeom>
        </p:spPr>
        <p:txBody>
          <a:bodyPr wrap="square">
            <a:spAutoFit/>
          </a:bodyPr>
          <a:lstStyle/>
          <a:p>
            <a:r>
              <a:rPr lang="en-US" sz="2856" b="1" dirty="0"/>
              <a:t>Enterprise IT is Cloud Hybrid</a:t>
            </a:r>
          </a:p>
          <a:p>
            <a:pPr marL="291436" indent="-291436">
              <a:buFont typeface="Arial" panose="020B0604020202020204" pitchFamily="34" charset="0"/>
              <a:buChar char="•"/>
            </a:pPr>
            <a:r>
              <a:rPr lang="en-US" sz="1836" dirty="0"/>
              <a:t>Cloud adoption is inevitable (Digital Transformation + industry momentum)</a:t>
            </a:r>
          </a:p>
          <a:p>
            <a:pPr marL="291436" indent="-291436">
              <a:buFont typeface="Arial" panose="020B0604020202020204" pitchFamily="34" charset="0"/>
              <a:buChar char="•"/>
            </a:pPr>
            <a:r>
              <a:rPr lang="en-US" sz="1836" dirty="0"/>
              <a:t>Legacy systems will take years to migrate or retire</a:t>
            </a:r>
          </a:p>
        </p:txBody>
      </p:sp>
      <p:sp>
        <p:nvSpPr>
          <p:cNvPr id="17" name="Rectangle 16"/>
          <p:cNvSpPr/>
          <p:nvPr/>
        </p:nvSpPr>
        <p:spPr>
          <a:xfrm>
            <a:off x="3538572" y="2747295"/>
            <a:ext cx="8262592" cy="1694948"/>
          </a:xfrm>
          <a:prstGeom prst="rect">
            <a:avLst/>
          </a:prstGeom>
        </p:spPr>
        <p:txBody>
          <a:bodyPr wrap="square">
            <a:spAutoFit/>
          </a:bodyPr>
          <a:lstStyle/>
          <a:p>
            <a:r>
              <a:rPr lang="en-US" sz="2856" b="1" dirty="0"/>
              <a:t>Technology Mobility and Volume is Exploding</a:t>
            </a:r>
          </a:p>
          <a:p>
            <a:pPr marL="291436" indent="-291436">
              <a:buFont typeface="Arial" panose="020B0604020202020204" pitchFamily="34" charset="0"/>
              <a:buChar char="•"/>
            </a:pPr>
            <a:r>
              <a:rPr lang="en-US" sz="1836" dirty="0"/>
              <a:t>Increasing demand for first class experience on mobile devices</a:t>
            </a:r>
          </a:p>
          <a:p>
            <a:pPr marL="291436" indent="-291436">
              <a:buFont typeface="Arial" panose="020B0604020202020204" pitchFamily="34" charset="0"/>
              <a:buChar char="•"/>
            </a:pPr>
            <a:r>
              <a:rPr lang="en-US" sz="1836" dirty="0"/>
              <a:t>Variance in trustworthiness of mobile devices</a:t>
            </a:r>
          </a:p>
          <a:p>
            <a:pPr marL="291436" indent="-291436">
              <a:buFont typeface="Arial" panose="020B0604020202020204" pitchFamily="34" charset="0"/>
              <a:buChar char="•"/>
            </a:pPr>
            <a:endParaRPr lang="en-US" sz="1836" dirty="0"/>
          </a:p>
          <a:p>
            <a:pPr marL="291436" indent="-291436">
              <a:buFont typeface="Arial" panose="020B0604020202020204" pitchFamily="34" charset="0"/>
              <a:buChar char="•"/>
            </a:pPr>
            <a:endParaRPr lang="en-US" sz="1836" dirty="0">
              <a:solidFill>
                <a:srgbClr val="FF0000"/>
              </a:solidFill>
            </a:endParaRPr>
          </a:p>
        </p:txBody>
      </p:sp>
      <p:sp>
        <p:nvSpPr>
          <p:cNvPr id="46" name="Rectangle 45">
            <a:extLst>
              <a:ext uri="{FF2B5EF4-FFF2-40B4-BE49-F238E27FC236}">
                <a16:creationId xmlns:a16="http://schemas.microsoft.com/office/drawing/2014/main" id="{720138C6-7437-45C4-B985-B1DAE6C38411}"/>
              </a:ext>
            </a:extLst>
          </p:cNvPr>
          <p:cNvSpPr/>
          <p:nvPr/>
        </p:nvSpPr>
        <p:spPr>
          <a:xfrm>
            <a:off x="3538572" y="3954680"/>
            <a:ext cx="8262592" cy="1406811"/>
          </a:xfrm>
          <a:prstGeom prst="rect">
            <a:avLst/>
          </a:prstGeom>
        </p:spPr>
        <p:txBody>
          <a:bodyPr wrap="square">
            <a:spAutoFit/>
          </a:bodyPr>
          <a:lstStyle/>
          <a:p>
            <a:r>
              <a:rPr lang="en-US" sz="2856" b="1" dirty="0"/>
              <a:t>Pervasive Digital Transformation and IoT</a:t>
            </a:r>
          </a:p>
          <a:p>
            <a:pPr marL="291436" indent="-291436">
              <a:buFont typeface="Arial" panose="020B0604020202020204" pitchFamily="34" charset="0"/>
              <a:buChar char="•"/>
            </a:pPr>
            <a:r>
              <a:rPr lang="en-US" sz="1836" dirty="0"/>
              <a:t>IoT adoption driving a wave of app development and cloud usage</a:t>
            </a:r>
          </a:p>
          <a:p>
            <a:pPr marL="291436" indent="-291436">
              <a:buFont typeface="Arial" panose="020B0604020202020204" pitchFamily="34" charset="0"/>
              <a:buChar char="•"/>
            </a:pPr>
            <a:r>
              <a:rPr lang="en-US" sz="1836" dirty="0"/>
              <a:t>Enterprise PC Security strategies applying poorly to </a:t>
            </a:r>
            <a:r>
              <a:rPr lang="en-US" sz="1836" dirty="0" err="1"/>
              <a:t>IoT</a:t>
            </a:r>
            <a:r>
              <a:rPr lang="en-US" sz="1836" dirty="0"/>
              <a:t> devices</a:t>
            </a:r>
          </a:p>
          <a:p>
            <a:pPr marL="291436" indent="-291436">
              <a:buFont typeface="Arial" panose="020B0604020202020204" pitchFamily="34" charset="0"/>
              <a:buChar char="•"/>
            </a:pPr>
            <a:endParaRPr lang="en-US" sz="1836" dirty="0">
              <a:solidFill>
                <a:srgbClr val="FF0000"/>
              </a:solidFill>
            </a:endParaRPr>
          </a:p>
        </p:txBody>
      </p:sp>
      <p:grpSp>
        <p:nvGrpSpPr>
          <p:cNvPr id="35" name="Group 34">
            <a:extLst>
              <a:ext uri="{FF2B5EF4-FFF2-40B4-BE49-F238E27FC236}">
                <a16:creationId xmlns:a16="http://schemas.microsoft.com/office/drawing/2014/main" id="{3F1C44E3-2223-44D4-8441-E4DC2AC48419}"/>
              </a:ext>
            </a:extLst>
          </p:cNvPr>
          <p:cNvGrpSpPr/>
          <p:nvPr/>
        </p:nvGrpSpPr>
        <p:grpSpPr>
          <a:xfrm>
            <a:off x="849815" y="4100981"/>
            <a:ext cx="2216284" cy="994899"/>
            <a:chOff x="830025" y="4247783"/>
            <a:chExt cx="2173025" cy="975480"/>
          </a:xfrm>
        </p:grpSpPr>
        <p:sp>
          <p:nvSpPr>
            <p:cNvPr id="33" name="Rectangle 32">
              <a:extLst>
                <a:ext uri="{FF2B5EF4-FFF2-40B4-BE49-F238E27FC236}">
                  <a16:creationId xmlns:a16="http://schemas.microsoft.com/office/drawing/2014/main" id="{75D393A4-E9AF-4411-9790-2A6D03192A7F}"/>
                </a:ext>
              </a:extLst>
            </p:cNvPr>
            <p:cNvSpPr/>
            <p:nvPr/>
          </p:nvSpPr>
          <p:spPr>
            <a:xfrm>
              <a:off x="830025" y="4247783"/>
              <a:ext cx="2173025" cy="97548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grpSp>
          <p:nvGrpSpPr>
            <p:cNvPr id="34" name="Group 33">
              <a:extLst>
                <a:ext uri="{FF2B5EF4-FFF2-40B4-BE49-F238E27FC236}">
                  <a16:creationId xmlns:a16="http://schemas.microsoft.com/office/drawing/2014/main" id="{2F67217A-FE0E-43DE-B02E-3624010568E8}"/>
                </a:ext>
              </a:extLst>
            </p:cNvPr>
            <p:cNvGrpSpPr/>
            <p:nvPr/>
          </p:nvGrpSpPr>
          <p:grpSpPr>
            <a:xfrm>
              <a:off x="885855" y="4250912"/>
              <a:ext cx="2010010" cy="967456"/>
              <a:chOff x="885855" y="4250912"/>
              <a:chExt cx="2010010" cy="967456"/>
            </a:xfrm>
          </p:grpSpPr>
          <p:grpSp>
            <p:nvGrpSpPr>
              <p:cNvPr id="39" name="Group 38">
                <a:extLst>
                  <a:ext uri="{FF2B5EF4-FFF2-40B4-BE49-F238E27FC236}">
                    <a16:creationId xmlns:a16="http://schemas.microsoft.com/office/drawing/2014/main" id="{DF62183B-C7B3-40DD-916D-88EF6AD6AA30}"/>
                  </a:ext>
                </a:extLst>
              </p:cNvPr>
              <p:cNvGrpSpPr/>
              <p:nvPr/>
            </p:nvGrpSpPr>
            <p:grpSpPr>
              <a:xfrm>
                <a:off x="1611212" y="4470695"/>
                <a:ext cx="633470" cy="558367"/>
                <a:chOff x="2947772" y="3466674"/>
                <a:chExt cx="633470" cy="558367"/>
              </a:xfrm>
            </p:grpSpPr>
            <p:grpSp>
              <p:nvGrpSpPr>
                <p:cNvPr id="41" name="Group 40">
                  <a:extLst>
                    <a:ext uri="{FF2B5EF4-FFF2-40B4-BE49-F238E27FC236}">
                      <a16:creationId xmlns:a16="http://schemas.microsoft.com/office/drawing/2014/main" id="{BA8D5283-1F45-440A-B4E9-89A03665F8DA}"/>
                    </a:ext>
                  </a:extLst>
                </p:cNvPr>
                <p:cNvGrpSpPr/>
                <p:nvPr/>
              </p:nvGrpSpPr>
              <p:grpSpPr>
                <a:xfrm>
                  <a:off x="2947772" y="3466674"/>
                  <a:ext cx="556568" cy="558367"/>
                  <a:chOff x="3588003" y="2547938"/>
                  <a:chExt cx="490538" cy="492125"/>
                </a:xfrm>
              </p:grpSpPr>
              <p:sp>
                <p:nvSpPr>
                  <p:cNvPr id="44" name="Freeform 37">
                    <a:extLst>
                      <a:ext uri="{FF2B5EF4-FFF2-40B4-BE49-F238E27FC236}">
                        <a16:creationId xmlns:a16="http://schemas.microsoft.com/office/drawing/2014/main" id="{0556A41A-C68E-453A-A5DA-D269073969FA}"/>
                      </a:ext>
                    </a:extLst>
                  </p:cNvPr>
                  <p:cNvSpPr>
                    <a:spLocks noEditPoints="1"/>
                  </p:cNvSpPr>
                  <p:nvPr/>
                </p:nvSpPr>
                <p:spPr bwMode="auto">
                  <a:xfrm>
                    <a:off x="3588003" y="2547938"/>
                    <a:ext cx="490538" cy="492125"/>
                  </a:xfrm>
                  <a:custGeom>
                    <a:avLst/>
                    <a:gdLst>
                      <a:gd name="T0" fmla="*/ 1411 w 1638"/>
                      <a:gd name="T1" fmla="*/ 602 h 1638"/>
                      <a:gd name="T2" fmla="*/ 1600 w 1638"/>
                      <a:gd name="T3" fmla="*/ 424 h 1638"/>
                      <a:gd name="T4" fmla="*/ 1214 w 1638"/>
                      <a:gd name="T5" fmla="*/ 227 h 1638"/>
                      <a:gd name="T6" fmla="*/ 1138 w 1638"/>
                      <a:gd name="T7" fmla="*/ 227 h 1638"/>
                      <a:gd name="T8" fmla="*/ 959 w 1638"/>
                      <a:gd name="T9" fmla="*/ 38 h 1638"/>
                      <a:gd name="T10" fmla="*/ 819 w 1638"/>
                      <a:gd name="T11" fmla="*/ 0 h 1638"/>
                      <a:gd name="T12" fmla="*/ 679 w 1638"/>
                      <a:gd name="T13" fmla="*/ 38 h 1638"/>
                      <a:gd name="T14" fmla="*/ 501 w 1638"/>
                      <a:gd name="T15" fmla="*/ 227 h 1638"/>
                      <a:gd name="T16" fmla="*/ 424 w 1638"/>
                      <a:gd name="T17" fmla="*/ 227 h 1638"/>
                      <a:gd name="T18" fmla="*/ 38 w 1638"/>
                      <a:gd name="T19" fmla="*/ 424 h 1638"/>
                      <a:gd name="T20" fmla="*/ 228 w 1638"/>
                      <a:gd name="T21" fmla="*/ 602 h 1638"/>
                      <a:gd name="T22" fmla="*/ 228 w 1638"/>
                      <a:gd name="T23" fmla="*/ 679 h 1638"/>
                      <a:gd name="T24" fmla="*/ 38 w 1638"/>
                      <a:gd name="T25" fmla="*/ 858 h 1638"/>
                      <a:gd name="T26" fmla="*/ 0 w 1638"/>
                      <a:gd name="T27" fmla="*/ 998 h 1638"/>
                      <a:gd name="T28" fmla="*/ 38 w 1638"/>
                      <a:gd name="T29" fmla="*/ 1138 h 1638"/>
                      <a:gd name="T30" fmla="*/ 228 w 1638"/>
                      <a:gd name="T31" fmla="*/ 1372 h 1638"/>
                      <a:gd name="T32" fmla="*/ 462 w 1638"/>
                      <a:gd name="T33" fmla="*/ 1638 h 1638"/>
                      <a:gd name="T34" fmla="*/ 602 w 1638"/>
                      <a:gd name="T35" fmla="*/ 1600 h 1638"/>
                      <a:gd name="T36" fmla="*/ 781 w 1638"/>
                      <a:gd name="T37" fmla="*/ 1411 h 1638"/>
                      <a:gd name="T38" fmla="*/ 858 w 1638"/>
                      <a:gd name="T39" fmla="*/ 1411 h 1638"/>
                      <a:gd name="T40" fmla="*/ 1036 w 1638"/>
                      <a:gd name="T41" fmla="*/ 1600 h 1638"/>
                      <a:gd name="T42" fmla="*/ 1176 w 1638"/>
                      <a:gd name="T43" fmla="*/ 1638 h 1638"/>
                      <a:gd name="T44" fmla="*/ 1411 w 1638"/>
                      <a:gd name="T45" fmla="*/ 1372 h 1638"/>
                      <a:gd name="T46" fmla="*/ 1600 w 1638"/>
                      <a:gd name="T47" fmla="*/ 1138 h 1638"/>
                      <a:gd name="T48" fmla="*/ 1638 w 1638"/>
                      <a:gd name="T49" fmla="*/ 998 h 1638"/>
                      <a:gd name="T50" fmla="*/ 1600 w 1638"/>
                      <a:gd name="T51" fmla="*/ 858 h 1638"/>
                      <a:gd name="T52" fmla="*/ 1411 w 1638"/>
                      <a:gd name="T53" fmla="*/ 679 h 1638"/>
                      <a:gd name="T54" fmla="*/ 1262 w 1638"/>
                      <a:gd name="T55" fmla="*/ 819 h 1638"/>
                      <a:gd name="T56" fmla="*/ 1300 w 1638"/>
                      <a:gd name="T57" fmla="*/ 959 h 1638"/>
                      <a:gd name="T58" fmla="*/ 1334 w 1638"/>
                      <a:gd name="T59" fmla="*/ 1138 h 1638"/>
                      <a:gd name="T60" fmla="*/ 1334 w 1638"/>
                      <a:gd name="T61" fmla="*/ 1214 h 1638"/>
                      <a:gd name="T62" fmla="*/ 1176 w 1638"/>
                      <a:gd name="T63" fmla="*/ 1262 h 1638"/>
                      <a:gd name="T64" fmla="*/ 1036 w 1638"/>
                      <a:gd name="T65" fmla="*/ 1300 h 1638"/>
                      <a:gd name="T66" fmla="*/ 858 w 1638"/>
                      <a:gd name="T67" fmla="*/ 1334 h 1638"/>
                      <a:gd name="T68" fmla="*/ 781 w 1638"/>
                      <a:gd name="T69" fmla="*/ 1334 h 1638"/>
                      <a:gd name="T70" fmla="*/ 602 w 1638"/>
                      <a:gd name="T71" fmla="*/ 1300 h 1638"/>
                      <a:gd name="T72" fmla="*/ 462 w 1638"/>
                      <a:gd name="T73" fmla="*/ 1262 h 1638"/>
                      <a:gd name="T74" fmla="*/ 304 w 1638"/>
                      <a:gd name="T75" fmla="*/ 1214 h 1638"/>
                      <a:gd name="T76" fmla="*/ 304 w 1638"/>
                      <a:gd name="T77" fmla="*/ 1138 h 1638"/>
                      <a:gd name="T78" fmla="*/ 338 w 1638"/>
                      <a:gd name="T79" fmla="*/ 959 h 1638"/>
                      <a:gd name="T80" fmla="*/ 377 w 1638"/>
                      <a:gd name="T81" fmla="*/ 819 h 1638"/>
                      <a:gd name="T82" fmla="*/ 338 w 1638"/>
                      <a:gd name="T83" fmla="*/ 679 h 1638"/>
                      <a:gd name="T84" fmla="*/ 304 w 1638"/>
                      <a:gd name="T85" fmla="*/ 501 h 1638"/>
                      <a:gd name="T86" fmla="*/ 304 w 1638"/>
                      <a:gd name="T87" fmla="*/ 424 h 1638"/>
                      <a:gd name="T88" fmla="*/ 462 w 1638"/>
                      <a:gd name="T89" fmla="*/ 377 h 1638"/>
                      <a:gd name="T90" fmla="*/ 602 w 1638"/>
                      <a:gd name="T91" fmla="*/ 338 h 1638"/>
                      <a:gd name="T92" fmla="*/ 781 w 1638"/>
                      <a:gd name="T93" fmla="*/ 304 h 1638"/>
                      <a:gd name="T94" fmla="*/ 858 w 1638"/>
                      <a:gd name="T95" fmla="*/ 304 h 1638"/>
                      <a:gd name="T96" fmla="*/ 1036 w 1638"/>
                      <a:gd name="T97" fmla="*/ 338 h 1638"/>
                      <a:gd name="T98" fmla="*/ 1176 w 1638"/>
                      <a:gd name="T99" fmla="*/ 377 h 1638"/>
                      <a:gd name="T100" fmla="*/ 1334 w 1638"/>
                      <a:gd name="T101" fmla="*/ 424 h 1638"/>
                      <a:gd name="T102" fmla="*/ 1334 w 1638"/>
                      <a:gd name="T103" fmla="*/ 501 h 1638"/>
                      <a:gd name="T104" fmla="*/ 1300 w 1638"/>
                      <a:gd name="T105" fmla="*/ 679 h 1638"/>
                      <a:gd name="T106" fmla="*/ 1334 w 1638"/>
                      <a:gd name="T107" fmla="*/ 781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38" h="1638">
                        <a:moveTo>
                          <a:pt x="1600" y="679"/>
                        </a:moveTo>
                        <a:cubicBezTo>
                          <a:pt x="1621" y="679"/>
                          <a:pt x="1638" y="662"/>
                          <a:pt x="1638" y="641"/>
                        </a:cubicBezTo>
                        <a:cubicBezTo>
                          <a:pt x="1638" y="620"/>
                          <a:pt x="1621" y="602"/>
                          <a:pt x="1600" y="602"/>
                        </a:cubicBezTo>
                        <a:cubicBezTo>
                          <a:pt x="1411" y="602"/>
                          <a:pt x="1411" y="602"/>
                          <a:pt x="1411" y="602"/>
                        </a:cubicBezTo>
                        <a:cubicBezTo>
                          <a:pt x="1411" y="501"/>
                          <a:pt x="1411" y="501"/>
                          <a:pt x="1411" y="501"/>
                        </a:cubicBezTo>
                        <a:cubicBezTo>
                          <a:pt x="1600" y="501"/>
                          <a:pt x="1600" y="501"/>
                          <a:pt x="1600" y="501"/>
                        </a:cubicBezTo>
                        <a:cubicBezTo>
                          <a:pt x="1621" y="501"/>
                          <a:pt x="1638" y="484"/>
                          <a:pt x="1638" y="462"/>
                        </a:cubicBezTo>
                        <a:cubicBezTo>
                          <a:pt x="1638" y="441"/>
                          <a:pt x="1621" y="424"/>
                          <a:pt x="1600" y="424"/>
                        </a:cubicBezTo>
                        <a:cubicBezTo>
                          <a:pt x="1411" y="424"/>
                          <a:pt x="1411" y="424"/>
                          <a:pt x="1411" y="424"/>
                        </a:cubicBezTo>
                        <a:cubicBezTo>
                          <a:pt x="1411" y="266"/>
                          <a:pt x="1411" y="266"/>
                          <a:pt x="1411" y="266"/>
                        </a:cubicBezTo>
                        <a:cubicBezTo>
                          <a:pt x="1411" y="245"/>
                          <a:pt x="1394" y="227"/>
                          <a:pt x="1372" y="227"/>
                        </a:cubicBezTo>
                        <a:cubicBezTo>
                          <a:pt x="1214" y="227"/>
                          <a:pt x="1214" y="227"/>
                          <a:pt x="1214" y="227"/>
                        </a:cubicBezTo>
                        <a:cubicBezTo>
                          <a:pt x="1214" y="38"/>
                          <a:pt x="1214" y="38"/>
                          <a:pt x="1214" y="38"/>
                        </a:cubicBezTo>
                        <a:cubicBezTo>
                          <a:pt x="1214" y="17"/>
                          <a:pt x="1197" y="0"/>
                          <a:pt x="1176" y="0"/>
                        </a:cubicBezTo>
                        <a:cubicBezTo>
                          <a:pt x="1155" y="0"/>
                          <a:pt x="1138" y="17"/>
                          <a:pt x="1138" y="38"/>
                        </a:cubicBezTo>
                        <a:cubicBezTo>
                          <a:pt x="1138" y="227"/>
                          <a:pt x="1138" y="227"/>
                          <a:pt x="1138" y="227"/>
                        </a:cubicBezTo>
                        <a:cubicBezTo>
                          <a:pt x="1036" y="227"/>
                          <a:pt x="1036" y="227"/>
                          <a:pt x="1036" y="227"/>
                        </a:cubicBezTo>
                        <a:cubicBezTo>
                          <a:pt x="1036" y="38"/>
                          <a:pt x="1036" y="38"/>
                          <a:pt x="1036" y="38"/>
                        </a:cubicBezTo>
                        <a:cubicBezTo>
                          <a:pt x="1036" y="17"/>
                          <a:pt x="1019" y="0"/>
                          <a:pt x="998" y="0"/>
                        </a:cubicBezTo>
                        <a:cubicBezTo>
                          <a:pt x="976" y="0"/>
                          <a:pt x="959" y="17"/>
                          <a:pt x="959" y="38"/>
                        </a:cubicBezTo>
                        <a:cubicBezTo>
                          <a:pt x="959" y="227"/>
                          <a:pt x="959" y="227"/>
                          <a:pt x="959" y="227"/>
                        </a:cubicBezTo>
                        <a:cubicBezTo>
                          <a:pt x="858" y="227"/>
                          <a:pt x="858" y="227"/>
                          <a:pt x="858" y="227"/>
                        </a:cubicBezTo>
                        <a:cubicBezTo>
                          <a:pt x="858" y="38"/>
                          <a:pt x="858" y="38"/>
                          <a:pt x="858" y="38"/>
                        </a:cubicBezTo>
                        <a:cubicBezTo>
                          <a:pt x="858" y="17"/>
                          <a:pt x="840" y="0"/>
                          <a:pt x="819" y="0"/>
                        </a:cubicBezTo>
                        <a:cubicBezTo>
                          <a:pt x="798" y="0"/>
                          <a:pt x="781" y="17"/>
                          <a:pt x="781" y="38"/>
                        </a:cubicBezTo>
                        <a:cubicBezTo>
                          <a:pt x="781" y="227"/>
                          <a:pt x="781" y="227"/>
                          <a:pt x="781" y="227"/>
                        </a:cubicBezTo>
                        <a:cubicBezTo>
                          <a:pt x="679" y="227"/>
                          <a:pt x="679" y="227"/>
                          <a:pt x="679" y="227"/>
                        </a:cubicBezTo>
                        <a:cubicBezTo>
                          <a:pt x="679" y="38"/>
                          <a:pt x="679" y="38"/>
                          <a:pt x="679" y="38"/>
                        </a:cubicBezTo>
                        <a:cubicBezTo>
                          <a:pt x="679" y="17"/>
                          <a:pt x="662" y="0"/>
                          <a:pt x="641" y="0"/>
                        </a:cubicBezTo>
                        <a:cubicBezTo>
                          <a:pt x="620" y="0"/>
                          <a:pt x="602" y="17"/>
                          <a:pt x="602" y="38"/>
                        </a:cubicBezTo>
                        <a:cubicBezTo>
                          <a:pt x="602" y="227"/>
                          <a:pt x="602" y="227"/>
                          <a:pt x="602" y="227"/>
                        </a:cubicBezTo>
                        <a:cubicBezTo>
                          <a:pt x="501" y="227"/>
                          <a:pt x="501" y="227"/>
                          <a:pt x="501" y="227"/>
                        </a:cubicBezTo>
                        <a:cubicBezTo>
                          <a:pt x="501" y="38"/>
                          <a:pt x="501" y="38"/>
                          <a:pt x="501" y="38"/>
                        </a:cubicBezTo>
                        <a:cubicBezTo>
                          <a:pt x="501" y="17"/>
                          <a:pt x="484" y="0"/>
                          <a:pt x="462" y="0"/>
                        </a:cubicBezTo>
                        <a:cubicBezTo>
                          <a:pt x="441" y="0"/>
                          <a:pt x="424" y="17"/>
                          <a:pt x="424" y="38"/>
                        </a:cubicBezTo>
                        <a:cubicBezTo>
                          <a:pt x="424" y="227"/>
                          <a:pt x="424" y="227"/>
                          <a:pt x="424" y="227"/>
                        </a:cubicBezTo>
                        <a:cubicBezTo>
                          <a:pt x="266" y="227"/>
                          <a:pt x="266" y="227"/>
                          <a:pt x="266" y="227"/>
                        </a:cubicBezTo>
                        <a:cubicBezTo>
                          <a:pt x="245" y="227"/>
                          <a:pt x="228" y="245"/>
                          <a:pt x="228" y="266"/>
                        </a:cubicBezTo>
                        <a:cubicBezTo>
                          <a:pt x="228" y="424"/>
                          <a:pt x="228" y="424"/>
                          <a:pt x="228" y="424"/>
                        </a:cubicBezTo>
                        <a:cubicBezTo>
                          <a:pt x="38" y="424"/>
                          <a:pt x="38" y="424"/>
                          <a:pt x="38" y="424"/>
                        </a:cubicBezTo>
                        <a:cubicBezTo>
                          <a:pt x="17" y="424"/>
                          <a:pt x="0" y="441"/>
                          <a:pt x="0" y="462"/>
                        </a:cubicBezTo>
                        <a:cubicBezTo>
                          <a:pt x="0" y="484"/>
                          <a:pt x="17" y="501"/>
                          <a:pt x="38" y="501"/>
                        </a:cubicBezTo>
                        <a:cubicBezTo>
                          <a:pt x="228" y="501"/>
                          <a:pt x="228" y="501"/>
                          <a:pt x="228" y="501"/>
                        </a:cubicBezTo>
                        <a:cubicBezTo>
                          <a:pt x="228" y="602"/>
                          <a:pt x="228" y="602"/>
                          <a:pt x="228" y="602"/>
                        </a:cubicBezTo>
                        <a:cubicBezTo>
                          <a:pt x="38" y="602"/>
                          <a:pt x="38" y="602"/>
                          <a:pt x="38" y="602"/>
                        </a:cubicBezTo>
                        <a:cubicBezTo>
                          <a:pt x="17" y="602"/>
                          <a:pt x="0" y="620"/>
                          <a:pt x="0" y="641"/>
                        </a:cubicBezTo>
                        <a:cubicBezTo>
                          <a:pt x="0" y="662"/>
                          <a:pt x="17" y="679"/>
                          <a:pt x="38" y="679"/>
                        </a:cubicBezTo>
                        <a:cubicBezTo>
                          <a:pt x="228" y="679"/>
                          <a:pt x="228" y="679"/>
                          <a:pt x="228" y="679"/>
                        </a:cubicBezTo>
                        <a:cubicBezTo>
                          <a:pt x="228" y="781"/>
                          <a:pt x="228" y="781"/>
                          <a:pt x="228" y="781"/>
                        </a:cubicBezTo>
                        <a:cubicBezTo>
                          <a:pt x="38" y="781"/>
                          <a:pt x="38" y="781"/>
                          <a:pt x="38" y="781"/>
                        </a:cubicBezTo>
                        <a:cubicBezTo>
                          <a:pt x="17" y="781"/>
                          <a:pt x="0" y="798"/>
                          <a:pt x="0" y="819"/>
                        </a:cubicBezTo>
                        <a:cubicBezTo>
                          <a:pt x="0" y="840"/>
                          <a:pt x="17" y="858"/>
                          <a:pt x="38" y="858"/>
                        </a:cubicBezTo>
                        <a:cubicBezTo>
                          <a:pt x="228" y="858"/>
                          <a:pt x="228" y="858"/>
                          <a:pt x="228" y="858"/>
                        </a:cubicBezTo>
                        <a:cubicBezTo>
                          <a:pt x="228" y="959"/>
                          <a:pt x="228" y="959"/>
                          <a:pt x="228" y="959"/>
                        </a:cubicBezTo>
                        <a:cubicBezTo>
                          <a:pt x="38" y="959"/>
                          <a:pt x="38" y="959"/>
                          <a:pt x="38" y="959"/>
                        </a:cubicBezTo>
                        <a:cubicBezTo>
                          <a:pt x="17" y="959"/>
                          <a:pt x="0" y="976"/>
                          <a:pt x="0" y="998"/>
                        </a:cubicBezTo>
                        <a:cubicBezTo>
                          <a:pt x="0" y="1019"/>
                          <a:pt x="17" y="1036"/>
                          <a:pt x="38" y="1036"/>
                        </a:cubicBezTo>
                        <a:cubicBezTo>
                          <a:pt x="228" y="1036"/>
                          <a:pt x="228" y="1036"/>
                          <a:pt x="228" y="1036"/>
                        </a:cubicBezTo>
                        <a:cubicBezTo>
                          <a:pt x="228" y="1138"/>
                          <a:pt x="228" y="1138"/>
                          <a:pt x="228" y="1138"/>
                        </a:cubicBezTo>
                        <a:cubicBezTo>
                          <a:pt x="38" y="1138"/>
                          <a:pt x="38" y="1138"/>
                          <a:pt x="38" y="1138"/>
                        </a:cubicBezTo>
                        <a:cubicBezTo>
                          <a:pt x="17" y="1138"/>
                          <a:pt x="0" y="1155"/>
                          <a:pt x="0" y="1176"/>
                        </a:cubicBezTo>
                        <a:cubicBezTo>
                          <a:pt x="0" y="1197"/>
                          <a:pt x="17" y="1214"/>
                          <a:pt x="38" y="1214"/>
                        </a:cubicBezTo>
                        <a:cubicBezTo>
                          <a:pt x="228" y="1214"/>
                          <a:pt x="228" y="1214"/>
                          <a:pt x="228" y="1214"/>
                        </a:cubicBezTo>
                        <a:cubicBezTo>
                          <a:pt x="228" y="1372"/>
                          <a:pt x="228" y="1372"/>
                          <a:pt x="228" y="1372"/>
                        </a:cubicBezTo>
                        <a:cubicBezTo>
                          <a:pt x="228" y="1394"/>
                          <a:pt x="245" y="1411"/>
                          <a:pt x="266" y="1411"/>
                        </a:cubicBezTo>
                        <a:cubicBezTo>
                          <a:pt x="424" y="1411"/>
                          <a:pt x="424" y="1411"/>
                          <a:pt x="424" y="1411"/>
                        </a:cubicBezTo>
                        <a:cubicBezTo>
                          <a:pt x="424" y="1600"/>
                          <a:pt x="424" y="1600"/>
                          <a:pt x="424" y="1600"/>
                        </a:cubicBezTo>
                        <a:cubicBezTo>
                          <a:pt x="424" y="1621"/>
                          <a:pt x="441" y="1638"/>
                          <a:pt x="462" y="1638"/>
                        </a:cubicBezTo>
                        <a:cubicBezTo>
                          <a:pt x="484" y="1638"/>
                          <a:pt x="501" y="1621"/>
                          <a:pt x="501" y="1600"/>
                        </a:cubicBezTo>
                        <a:cubicBezTo>
                          <a:pt x="501" y="1411"/>
                          <a:pt x="501" y="1411"/>
                          <a:pt x="501" y="1411"/>
                        </a:cubicBezTo>
                        <a:cubicBezTo>
                          <a:pt x="602" y="1411"/>
                          <a:pt x="602" y="1411"/>
                          <a:pt x="602" y="1411"/>
                        </a:cubicBezTo>
                        <a:cubicBezTo>
                          <a:pt x="602" y="1600"/>
                          <a:pt x="602" y="1600"/>
                          <a:pt x="602" y="1600"/>
                        </a:cubicBezTo>
                        <a:cubicBezTo>
                          <a:pt x="602" y="1621"/>
                          <a:pt x="620" y="1638"/>
                          <a:pt x="641" y="1638"/>
                        </a:cubicBezTo>
                        <a:cubicBezTo>
                          <a:pt x="662" y="1638"/>
                          <a:pt x="679" y="1621"/>
                          <a:pt x="679" y="1600"/>
                        </a:cubicBezTo>
                        <a:cubicBezTo>
                          <a:pt x="679" y="1411"/>
                          <a:pt x="679" y="1411"/>
                          <a:pt x="679" y="1411"/>
                        </a:cubicBezTo>
                        <a:cubicBezTo>
                          <a:pt x="781" y="1411"/>
                          <a:pt x="781" y="1411"/>
                          <a:pt x="781" y="1411"/>
                        </a:cubicBezTo>
                        <a:cubicBezTo>
                          <a:pt x="781" y="1600"/>
                          <a:pt x="781" y="1600"/>
                          <a:pt x="781" y="1600"/>
                        </a:cubicBezTo>
                        <a:cubicBezTo>
                          <a:pt x="781" y="1621"/>
                          <a:pt x="798" y="1638"/>
                          <a:pt x="819" y="1638"/>
                        </a:cubicBezTo>
                        <a:cubicBezTo>
                          <a:pt x="840" y="1638"/>
                          <a:pt x="858" y="1621"/>
                          <a:pt x="858" y="1600"/>
                        </a:cubicBezTo>
                        <a:cubicBezTo>
                          <a:pt x="858" y="1411"/>
                          <a:pt x="858" y="1411"/>
                          <a:pt x="858" y="1411"/>
                        </a:cubicBezTo>
                        <a:cubicBezTo>
                          <a:pt x="959" y="1411"/>
                          <a:pt x="959" y="1411"/>
                          <a:pt x="959" y="1411"/>
                        </a:cubicBezTo>
                        <a:cubicBezTo>
                          <a:pt x="959" y="1600"/>
                          <a:pt x="959" y="1600"/>
                          <a:pt x="959" y="1600"/>
                        </a:cubicBezTo>
                        <a:cubicBezTo>
                          <a:pt x="959" y="1621"/>
                          <a:pt x="976" y="1638"/>
                          <a:pt x="998" y="1638"/>
                        </a:cubicBezTo>
                        <a:cubicBezTo>
                          <a:pt x="1019" y="1638"/>
                          <a:pt x="1036" y="1621"/>
                          <a:pt x="1036" y="1600"/>
                        </a:cubicBezTo>
                        <a:cubicBezTo>
                          <a:pt x="1036" y="1411"/>
                          <a:pt x="1036" y="1411"/>
                          <a:pt x="1036" y="1411"/>
                        </a:cubicBezTo>
                        <a:cubicBezTo>
                          <a:pt x="1138" y="1411"/>
                          <a:pt x="1138" y="1411"/>
                          <a:pt x="1138" y="1411"/>
                        </a:cubicBezTo>
                        <a:cubicBezTo>
                          <a:pt x="1138" y="1600"/>
                          <a:pt x="1138" y="1600"/>
                          <a:pt x="1138" y="1600"/>
                        </a:cubicBezTo>
                        <a:cubicBezTo>
                          <a:pt x="1138" y="1621"/>
                          <a:pt x="1155" y="1638"/>
                          <a:pt x="1176" y="1638"/>
                        </a:cubicBezTo>
                        <a:cubicBezTo>
                          <a:pt x="1197" y="1638"/>
                          <a:pt x="1214" y="1621"/>
                          <a:pt x="1214" y="1600"/>
                        </a:cubicBezTo>
                        <a:cubicBezTo>
                          <a:pt x="1214" y="1411"/>
                          <a:pt x="1214" y="1411"/>
                          <a:pt x="1214" y="1411"/>
                        </a:cubicBezTo>
                        <a:cubicBezTo>
                          <a:pt x="1372" y="1411"/>
                          <a:pt x="1372" y="1411"/>
                          <a:pt x="1372" y="1411"/>
                        </a:cubicBezTo>
                        <a:cubicBezTo>
                          <a:pt x="1394" y="1411"/>
                          <a:pt x="1411" y="1394"/>
                          <a:pt x="1411" y="1372"/>
                        </a:cubicBezTo>
                        <a:cubicBezTo>
                          <a:pt x="1411" y="1214"/>
                          <a:pt x="1411" y="1214"/>
                          <a:pt x="1411" y="1214"/>
                        </a:cubicBezTo>
                        <a:cubicBezTo>
                          <a:pt x="1600" y="1214"/>
                          <a:pt x="1600" y="1214"/>
                          <a:pt x="1600" y="1214"/>
                        </a:cubicBezTo>
                        <a:cubicBezTo>
                          <a:pt x="1621" y="1214"/>
                          <a:pt x="1638" y="1197"/>
                          <a:pt x="1638" y="1176"/>
                        </a:cubicBezTo>
                        <a:cubicBezTo>
                          <a:pt x="1638" y="1155"/>
                          <a:pt x="1621" y="1138"/>
                          <a:pt x="1600" y="1138"/>
                        </a:cubicBezTo>
                        <a:cubicBezTo>
                          <a:pt x="1411" y="1138"/>
                          <a:pt x="1411" y="1138"/>
                          <a:pt x="1411" y="1138"/>
                        </a:cubicBezTo>
                        <a:cubicBezTo>
                          <a:pt x="1411" y="1036"/>
                          <a:pt x="1411" y="1036"/>
                          <a:pt x="1411" y="1036"/>
                        </a:cubicBezTo>
                        <a:cubicBezTo>
                          <a:pt x="1600" y="1036"/>
                          <a:pt x="1600" y="1036"/>
                          <a:pt x="1600" y="1036"/>
                        </a:cubicBezTo>
                        <a:cubicBezTo>
                          <a:pt x="1621" y="1036"/>
                          <a:pt x="1638" y="1019"/>
                          <a:pt x="1638" y="998"/>
                        </a:cubicBezTo>
                        <a:cubicBezTo>
                          <a:pt x="1638" y="976"/>
                          <a:pt x="1621" y="959"/>
                          <a:pt x="1600" y="959"/>
                        </a:cubicBezTo>
                        <a:cubicBezTo>
                          <a:pt x="1411" y="959"/>
                          <a:pt x="1411" y="959"/>
                          <a:pt x="1411" y="959"/>
                        </a:cubicBezTo>
                        <a:cubicBezTo>
                          <a:pt x="1411" y="858"/>
                          <a:pt x="1411" y="858"/>
                          <a:pt x="1411" y="858"/>
                        </a:cubicBezTo>
                        <a:cubicBezTo>
                          <a:pt x="1600" y="858"/>
                          <a:pt x="1600" y="858"/>
                          <a:pt x="1600" y="858"/>
                        </a:cubicBezTo>
                        <a:cubicBezTo>
                          <a:pt x="1621" y="858"/>
                          <a:pt x="1638" y="840"/>
                          <a:pt x="1638" y="819"/>
                        </a:cubicBezTo>
                        <a:cubicBezTo>
                          <a:pt x="1638" y="798"/>
                          <a:pt x="1621" y="781"/>
                          <a:pt x="1600" y="781"/>
                        </a:cubicBezTo>
                        <a:cubicBezTo>
                          <a:pt x="1411" y="781"/>
                          <a:pt x="1411" y="781"/>
                          <a:pt x="1411" y="781"/>
                        </a:cubicBezTo>
                        <a:cubicBezTo>
                          <a:pt x="1411" y="679"/>
                          <a:pt x="1411" y="679"/>
                          <a:pt x="1411" y="679"/>
                        </a:cubicBezTo>
                        <a:lnTo>
                          <a:pt x="1600" y="679"/>
                        </a:lnTo>
                        <a:close/>
                        <a:moveTo>
                          <a:pt x="1334" y="781"/>
                        </a:moveTo>
                        <a:cubicBezTo>
                          <a:pt x="1300" y="781"/>
                          <a:pt x="1300" y="781"/>
                          <a:pt x="1300" y="781"/>
                        </a:cubicBezTo>
                        <a:cubicBezTo>
                          <a:pt x="1279" y="781"/>
                          <a:pt x="1262" y="798"/>
                          <a:pt x="1262" y="819"/>
                        </a:cubicBezTo>
                        <a:cubicBezTo>
                          <a:pt x="1262" y="840"/>
                          <a:pt x="1279" y="858"/>
                          <a:pt x="1300" y="858"/>
                        </a:cubicBezTo>
                        <a:cubicBezTo>
                          <a:pt x="1334" y="858"/>
                          <a:pt x="1334" y="858"/>
                          <a:pt x="1334" y="858"/>
                        </a:cubicBezTo>
                        <a:cubicBezTo>
                          <a:pt x="1334" y="959"/>
                          <a:pt x="1334" y="959"/>
                          <a:pt x="1334" y="959"/>
                        </a:cubicBezTo>
                        <a:cubicBezTo>
                          <a:pt x="1300" y="959"/>
                          <a:pt x="1300" y="959"/>
                          <a:pt x="1300" y="959"/>
                        </a:cubicBezTo>
                        <a:cubicBezTo>
                          <a:pt x="1279" y="959"/>
                          <a:pt x="1262" y="976"/>
                          <a:pt x="1262" y="998"/>
                        </a:cubicBezTo>
                        <a:cubicBezTo>
                          <a:pt x="1262" y="1019"/>
                          <a:pt x="1279" y="1036"/>
                          <a:pt x="1300" y="1036"/>
                        </a:cubicBezTo>
                        <a:cubicBezTo>
                          <a:pt x="1334" y="1036"/>
                          <a:pt x="1334" y="1036"/>
                          <a:pt x="1334" y="1036"/>
                        </a:cubicBezTo>
                        <a:cubicBezTo>
                          <a:pt x="1334" y="1138"/>
                          <a:pt x="1334" y="1138"/>
                          <a:pt x="1334" y="1138"/>
                        </a:cubicBezTo>
                        <a:cubicBezTo>
                          <a:pt x="1300" y="1138"/>
                          <a:pt x="1300" y="1138"/>
                          <a:pt x="1300" y="1138"/>
                        </a:cubicBezTo>
                        <a:cubicBezTo>
                          <a:pt x="1279" y="1138"/>
                          <a:pt x="1262" y="1155"/>
                          <a:pt x="1262" y="1176"/>
                        </a:cubicBezTo>
                        <a:cubicBezTo>
                          <a:pt x="1262" y="1197"/>
                          <a:pt x="1279" y="1214"/>
                          <a:pt x="1300" y="1214"/>
                        </a:cubicBezTo>
                        <a:cubicBezTo>
                          <a:pt x="1334" y="1214"/>
                          <a:pt x="1334" y="1214"/>
                          <a:pt x="1334" y="1214"/>
                        </a:cubicBezTo>
                        <a:cubicBezTo>
                          <a:pt x="1334" y="1334"/>
                          <a:pt x="1334" y="1334"/>
                          <a:pt x="1334" y="1334"/>
                        </a:cubicBezTo>
                        <a:cubicBezTo>
                          <a:pt x="1214" y="1334"/>
                          <a:pt x="1214" y="1334"/>
                          <a:pt x="1214" y="1334"/>
                        </a:cubicBezTo>
                        <a:cubicBezTo>
                          <a:pt x="1214" y="1300"/>
                          <a:pt x="1214" y="1300"/>
                          <a:pt x="1214" y="1300"/>
                        </a:cubicBezTo>
                        <a:cubicBezTo>
                          <a:pt x="1214" y="1279"/>
                          <a:pt x="1197" y="1262"/>
                          <a:pt x="1176" y="1262"/>
                        </a:cubicBezTo>
                        <a:cubicBezTo>
                          <a:pt x="1155" y="1262"/>
                          <a:pt x="1138" y="1279"/>
                          <a:pt x="1138" y="1300"/>
                        </a:cubicBezTo>
                        <a:cubicBezTo>
                          <a:pt x="1138" y="1334"/>
                          <a:pt x="1138" y="1334"/>
                          <a:pt x="1138" y="1334"/>
                        </a:cubicBezTo>
                        <a:cubicBezTo>
                          <a:pt x="1036" y="1334"/>
                          <a:pt x="1036" y="1334"/>
                          <a:pt x="1036" y="1334"/>
                        </a:cubicBezTo>
                        <a:cubicBezTo>
                          <a:pt x="1036" y="1300"/>
                          <a:pt x="1036" y="1300"/>
                          <a:pt x="1036" y="1300"/>
                        </a:cubicBezTo>
                        <a:cubicBezTo>
                          <a:pt x="1036" y="1279"/>
                          <a:pt x="1019" y="1262"/>
                          <a:pt x="998" y="1262"/>
                        </a:cubicBezTo>
                        <a:cubicBezTo>
                          <a:pt x="976" y="1262"/>
                          <a:pt x="959" y="1279"/>
                          <a:pt x="959" y="1300"/>
                        </a:cubicBezTo>
                        <a:cubicBezTo>
                          <a:pt x="959" y="1334"/>
                          <a:pt x="959" y="1334"/>
                          <a:pt x="959" y="1334"/>
                        </a:cubicBezTo>
                        <a:cubicBezTo>
                          <a:pt x="858" y="1334"/>
                          <a:pt x="858" y="1334"/>
                          <a:pt x="858" y="1334"/>
                        </a:cubicBezTo>
                        <a:cubicBezTo>
                          <a:pt x="858" y="1300"/>
                          <a:pt x="858" y="1300"/>
                          <a:pt x="858" y="1300"/>
                        </a:cubicBezTo>
                        <a:cubicBezTo>
                          <a:pt x="858" y="1279"/>
                          <a:pt x="840" y="1262"/>
                          <a:pt x="819" y="1262"/>
                        </a:cubicBezTo>
                        <a:cubicBezTo>
                          <a:pt x="798" y="1262"/>
                          <a:pt x="781" y="1279"/>
                          <a:pt x="781" y="1300"/>
                        </a:cubicBezTo>
                        <a:cubicBezTo>
                          <a:pt x="781" y="1334"/>
                          <a:pt x="781" y="1334"/>
                          <a:pt x="781" y="1334"/>
                        </a:cubicBezTo>
                        <a:cubicBezTo>
                          <a:pt x="679" y="1334"/>
                          <a:pt x="679" y="1334"/>
                          <a:pt x="679" y="1334"/>
                        </a:cubicBezTo>
                        <a:cubicBezTo>
                          <a:pt x="679" y="1300"/>
                          <a:pt x="679" y="1300"/>
                          <a:pt x="679" y="1300"/>
                        </a:cubicBezTo>
                        <a:cubicBezTo>
                          <a:pt x="679" y="1279"/>
                          <a:pt x="662" y="1262"/>
                          <a:pt x="641" y="1262"/>
                        </a:cubicBezTo>
                        <a:cubicBezTo>
                          <a:pt x="620" y="1262"/>
                          <a:pt x="602" y="1279"/>
                          <a:pt x="602" y="1300"/>
                        </a:cubicBezTo>
                        <a:cubicBezTo>
                          <a:pt x="602" y="1334"/>
                          <a:pt x="602" y="1334"/>
                          <a:pt x="602" y="1334"/>
                        </a:cubicBezTo>
                        <a:cubicBezTo>
                          <a:pt x="501" y="1334"/>
                          <a:pt x="501" y="1334"/>
                          <a:pt x="501" y="1334"/>
                        </a:cubicBezTo>
                        <a:cubicBezTo>
                          <a:pt x="501" y="1300"/>
                          <a:pt x="501" y="1300"/>
                          <a:pt x="501" y="1300"/>
                        </a:cubicBezTo>
                        <a:cubicBezTo>
                          <a:pt x="501" y="1279"/>
                          <a:pt x="484" y="1262"/>
                          <a:pt x="462" y="1262"/>
                        </a:cubicBezTo>
                        <a:cubicBezTo>
                          <a:pt x="441" y="1262"/>
                          <a:pt x="424" y="1279"/>
                          <a:pt x="424" y="1300"/>
                        </a:cubicBezTo>
                        <a:cubicBezTo>
                          <a:pt x="424" y="1334"/>
                          <a:pt x="424" y="1334"/>
                          <a:pt x="424" y="1334"/>
                        </a:cubicBezTo>
                        <a:cubicBezTo>
                          <a:pt x="304" y="1334"/>
                          <a:pt x="304" y="1334"/>
                          <a:pt x="304" y="1334"/>
                        </a:cubicBezTo>
                        <a:cubicBezTo>
                          <a:pt x="304" y="1214"/>
                          <a:pt x="304" y="1214"/>
                          <a:pt x="304" y="1214"/>
                        </a:cubicBezTo>
                        <a:cubicBezTo>
                          <a:pt x="338" y="1214"/>
                          <a:pt x="338" y="1214"/>
                          <a:pt x="338" y="1214"/>
                        </a:cubicBezTo>
                        <a:cubicBezTo>
                          <a:pt x="360" y="1214"/>
                          <a:pt x="377" y="1197"/>
                          <a:pt x="377" y="1176"/>
                        </a:cubicBezTo>
                        <a:cubicBezTo>
                          <a:pt x="377" y="1155"/>
                          <a:pt x="360" y="1138"/>
                          <a:pt x="338" y="1138"/>
                        </a:cubicBezTo>
                        <a:cubicBezTo>
                          <a:pt x="304" y="1138"/>
                          <a:pt x="304" y="1138"/>
                          <a:pt x="304" y="1138"/>
                        </a:cubicBezTo>
                        <a:cubicBezTo>
                          <a:pt x="304" y="1036"/>
                          <a:pt x="304" y="1036"/>
                          <a:pt x="304" y="1036"/>
                        </a:cubicBezTo>
                        <a:cubicBezTo>
                          <a:pt x="338" y="1036"/>
                          <a:pt x="338" y="1036"/>
                          <a:pt x="338" y="1036"/>
                        </a:cubicBezTo>
                        <a:cubicBezTo>
                          <a:pt x="360" y="1036"/>
                          <a:pt x="377" y="1019"/>
                          <a:pt x="377" y="998"/>
                        </a:cubicBezTo>
                        <a:cubicBezTo>
                          <a:pt x="377" y="976"/>
                          <a:pt x="360" y="959"/>
                          <a:pt x="338" y="959"/>
                        </a:cubicBezTo>
                        <a:cubicBezTo>
                          <a:pt x="304" y="959"/>
                          <a:pt x="304" y="959"/>
                          <a:pt x="304" y="959"/>
                        </a:cubicBezTo>
                        <a:cubicBezTo>
                          <a:pt x="304" y="858"/>
                          <a:pt x="304" y="858"/>
                          <a:pt x="304" y="858"/>
                        </a:cubicBezTo>
                        <a:cubicBezTo>
                          <a:pt x="338" y="858"/>
                          <a:pt x="338" y="858"/>
                          <a:pt x="338" y="858"/>
                        </a:cubicBezTo>
                        <a:cubicBezTo>
                          <a:pt x="360" y="858"/>
                          <a:pt x="377" y="840"/>
                          <a:pt x="377" y="819"/>
                        </a:cubicBezTo>
                        <a:cubicBezTo>
                          <a:pt x="377" y="798"/>
                          <a:pt x="360" y="781"/>
                          <a:pt x="338" y="781"/>
                        </a:cubicBezTo>
                        <a:cubicBezTo>
                          <a:pt x="304" y="781"/>
                          <a:pt x="304" y="781"/>
                          <a:pt x="304" y="781"/>
                        </a:cubicBezTo>
                        <a:cubicBezTo>
                          <a:pt x="304" y="679"/>
                          <a:pt x="304" y="679"/>
                          <a:pt x="304" y="679"/>
                        </a:cubicBezTo>
                        <a:cubicBezTo>
                          <a:pt x="338" y="679"/>
                          <a:pt x="338" y="679"/>
                          <a:pt x="338" y="679"/>
                        </a:cubicBezTo>
                        <a:cubicBezTo>
                          <a:pt x="360" y="679"/>
                          <a:pt x="377" y="662"/>
                          <a:pt x="377" y="641"/>
                        </a:cubicBezTo>
                        <a:cubicBezTo>
                          <a:pt x="377" y="620"/>
                          <a:pt x="360" y="602"/>
                          <a:pt x="338" y="602"/>
                        </a:cubicBezTo>
                        <a:cubicBezTo>
                          <a:pt x="304" y="602"/>
                          <a:pt x="304" y="602"/>
                          <a:pt x="304" y="602"/>
                        </a:cubicBezTo>
                        <a:cubicBezTo>
                          <a:pt x="304" y="501"/>
                          <a:pt x="304" y="501"/>
                          <a:pt x="304" y="501"/>
                        </a:cubicBezTo>
                        <a:cubicBezTo>
                          <a:pt x="338" y="501"/>
                          <a:pt x="338" y="501"/>
                          <a:pt x="338" y="501"/>
                        </a:cubicBezTo>
                        <a:cubicBezTo>
                          <a:pt x="360" y="501"/>
                          <a:pt x="377" y="484"/>
                          <a:pt x="377" y="462"/>
                        </a:cubicBezTo>
                        <a:cubicBezTo>
                          <a:pt x="377" y="441"/>
                          <a:pt x="360" y="424"/>
                          <a:pt x="338" y="424"/>
                        </a:cubicBezTo>
                        <a:cubicBezTo>
                          <a:pt x="304" y="424"/>
                          <a:pt x="304" y="424"/>
                          <a:pt x="304" y="424"/>
                        </a:cubicBezTo>
                        <a:cubicBezTo>
                          <a:pt x="304" y="304"/>
                          <a:pt x="304" y="304"/>
                          <a:pt x="304" y="304"/>
                        </a:cubicBezTo>
                        <a:cubicBezTo>
                          <a:pt x="424" y="304"/>
                          <a:pt x="424" y="304"/>
                          <a:pt x="424" y="304"/>
                        </a:cubicBezTo>
                        <a:cubicBezTo>
                          <a:pt x="424" y="338"/>
                          <a:pt x="424" y="338"/>
                          <a:pt x="424" y="338"/>
                        </a:cubicBezTo>
                        <a:cubicBezTo>
                          <a:pt x="424" y="360"/>
                          <a:pt x="441" y="377"/>
                          <a:pt x="462" y="377"/>
                        </a:cubicBezTo>
                        <a:cubicBezTo>
                          <a:pt x="484" y="377"/>
                          <a:pt x="501" y="360"/>
                          <a:pt x="501" y="338"/>
                        </a:cubicBezTo>
                        <a:cubicBezTo>
                          <a:pt x="501" y="304"/>
                          <a:pt x="501" y="304"/>
                          <a:pt x="501" y="304"/>
                        </a:cubicBezTo>
                        <a:cubicBezTo>
                          <a:pt x="602" y="304"/>
                          <a:pt x="602" y="304"/>
                          <a:pt x="602" y="304"/>
                        </a:cubicBezTo>
                        <a:cubicBezTo>
                          <a:pt x="602" y="338"/>
                          <a:pt x="602" y="338"/>
                          <a:pt x="602" y="338"/>
                        </a:cubicBezTo>
                        <a:cubicBezTo>
                          <a:pt x="602" y="360"/>
                          <a:pt x="620" y="377"/>
                          <a:pt x="641" y="377"/>
                        </a:cubicBezTo>
                        <a:cubicBezTo>
                          <a:pt x="662" y="377"/>
                          <a:pt x="679" y="360"/>
                          <a:pt x="679" y="338"/>
                        </a:cubicBezTo>
                        <a:cubicBezTo>
                          <a:pt x="679" y="304"/>
                          <a:pt x="679" y="304"/>
                          <a:pt x="679" y="304"/>
                        </a:cubicBezTo>
                        <a:cubicBezTo>
                          <a:pt x="781" y="304"/>
                          <a:pt x="781" y="304"/>
                          <a:pt x="781" y="304"/>
                        </a:cubicBezTo>
                        <a:cubicBezTo>
                          <a:pt x="781" y="338"/>
                          <a:pt x="781" y="338"/>
                          <a:pt x="781" y="338"/>
                        </a:cubicBezTo>
                        <a:cubicBezTo>
                          <a:pt x="781" y="360"/>
                          <a:pt x="798" y="377"/>
                          <a:pt x="819" y="377"/>
                        </a:cubicBezTo>
                        <a:cubicBezTo>
                          <a:pt x="840" y="377"/>
                          <a:pt x="858" y="360"/>
                          <a:pt x="858" y="338"/>
                        </a:cubicBezTo>
                        <a:cubicBezTo>
                          <a:pt x="858" y="304"/>
                          <a:pt x="858" y="304"/>
                          <a:pt x="858" y="304"/>
                        </a:cubicBezTo>
                        <a:cubicBezTo>
                          <a:pt x="959" y="304"/>
                          <a:pt x="959" y="304"/>
                          <a:pt x="959" y="304"/>
                        </a:cubicBezTo>
                        <a:cubicBezTo>
                          <a:pt x="959" y="338"/>
                          <a:pt x="959" y="338"/>
                          <a:pt x="959" y="338"/>
                        </a:cubicBezTo>
                        <a:cubicBezTo>
                          <a:pt x="959" y="360"/>
                          <a:pt x="976" y="377"/>
                          <a:pt x="998" y="377"/>
                        </a:cubicBezTo>
                        <a:cubicBezTo>
                          <a:pt x="1019" y="377"/>
                          <a:pt x="1036" y="360"/>
                          <a:pt x="1036" y="338"/>
                        </a:cubicBezTo>
                        <a:cubicBezTo>
                          <a:pt x="1036" y="304"/>
                          <a:pt x="1036" y="304"/>
                          <a:pt x="1036" y="304"/>
                        </a:cubicBezTo>
                        <a:cubicBezTo>
                          <a:pt x="1138" y="304"/>
                          <a:pt x="1138" y="304"/>
                          <a:pt x="1138" y="304"/>
                        </a:cubicBezTo>
                        <a:cubicBezTo>
                          <a:pt x="1138" y="338"/>
                          <a:pt x="1138" y="338"/>
                          <a:pt x="1138" y="338"/>
                        </a:cubicBezTo>
                        <a:cubicBezTo>
                          <a:pt x="1138" y="360"/>
                          <a:pt x="1155" y="377"/>
                          <a:pt x="1176" y="377"/>
                        </a:cubicBezTo>
                        <a:cubicBezTo>
                          <a:pt x="1197" y="377"/>
                          <a:pt x="1214" y="360"/>
                          <a:pt x="1214" y="338"/>
                        </a:cubicBezTo>
                        <a:cubicBezTo>
                          <a:pt x="1214" y="304"/>
                          <a:pt x="1214" y="304"/>
                          <a:pt x="1214" y="304"/>
                        </a:cubicBezTo>
                        <a:cubicBezTo>
                          <a:pt x="1334" y="304"/>
                          <a:pt x="1334" y="304"/>
                          <a:pt x="1334" y="304"/>
                        </a:cubicBezTo>
                        <a:cubicBezTo>
                          <a:pt x="1334" y="424"/>
                          <a:pt x="1334" y="424"/>
                          <a:pt x="1334" y="424"/>
                        </a:cubicBezTo>
                        <a:cubicBezTo>
                          <a:pt x="1300" y="424"/>
                          <a:pt x="1300" y="424"/>
                          <a:pt x="1300" y="424"/>
                        </a:cubicBezTo>
                        <a:cubicBezTo>
                          <a:pt x="1279" y="424"/>
                          <a:pt x="1262" y="441"/>
                          <a:pt x="1262" y="462"/>
                        </a:cubicBezTo>
                        <a:cubicBezTo>
                          <a:pt x="1262" y="484"/>
                          <a:pt x="1279" y="501"/>
                          <a:pt x="1300" y="501"/>
                        </a:cubicBezTo>
                        <a:cubicBezTo>
                          <a:pt x="1334" y="501"/>
                          <a:pt x="1334" y="501"/>
                          <a:pt x="1334" y="501"/>
                        </a:cubicBezTo>
                        <a:cubicBezTo>
                          <a:pt x="1334" y="602"/>
                          <a:pt x="1334" y="602"/>
                          <a:pt x="1334" y="602"/>
                        </a:cubicBezTo>
                        <a:cubicBezTo>
                          <a:pt x="1300" y="602"/>
                          <a:pt x="1300" y="602"/>
                          <a:pt x="1300" y="602"/>
                        </a:cubicBezTo>
                        <a:cubicBezTo>
                          <a:pt x="1279" y="602"/>
                          <a:pt x="1262" y="620"/>
                          <a:pt x="1262" y="641"/>
                        </a:cubicBezTo>
                        <a:cubicBezTo>
                          <a:pt x="1262" y="662"/>
                          <a:pt x="1279" y="679"/>
                          <a:pt x="1300" y="679"/>
                        </a:cubicBezTo>
                        <a:cubicBezTo>
                          <a:pt x="1334" y="679"/>
                          <a:pt x="1334" y="679"/>
                          <a:pt x="1334" y="679"/>
                        </a:cubicBezTo>
                        <a:lnTo>
                          <a:pt x="1334" y="781"/>
                        </a:lnTo>
                        <a:close/>
                        <a:moveTo>
                          <a:pt x="1334" y="781"/>
                        </a:moveTo>
                        <a:cubicBezTo>
                          <a:pt x="1334" y="781"/>
                          <a:pt x="1334" y="781"/>
                          <a:pt x="1334" y="781"/>
                        </a:cubicBezTo>
                      </a:path>
                    </a:pathLst>
                  </a:custGeom>
                  <a:solidFill>
                    <a:srgbClr val="FFFFFF"/>
                  </a:solidFill>
                  <a:ln w="25400">
                    <a:noFill/>
                  </a:ln>
                </p:spPr>
                <p:txBody>
                  <a:bodyPr vert="horz" wrap="square" lIns="93260" tIns="46630" rIns="93260" bIns="46630" numCol="1" anchor="t" anchorCtr="0" compatLnSpc="1">
                    <a:prstTxWarp prst="textNoShape">
                      <a:avLst/>
                    </a:prstTxWarp>
                  </a:bodyPr>
                  <a:lstStyle/>
                  <a:p>
                    <a:pPr defTabSz="951304">
                      <a:defRPr/>
                    </a:pPr>
                    <a:endParaRPr lang="en-US" sz="1836" kern="0" dirty="0">
                      <a:solidFill>
                        <a:srgbClr val="505050"/>
                      </a:solidFill>
                      <a:latin typeface="Segoe UI Semilight"/>
                    </a:endParaRPr>
                  </a:p>
                </p:txBody>
              </p:sp>
              <p:sp>
                <p:nvSpPr>
                  <p:cNvPr id="45" name="Freeform 38">
                    <a:extLst>
                      <a:ext uri="{FF2B5EF4-FFF2-40B4-BE49-F238E27FC236}">
                        <a16:creationId xmlns:a16="http://schemas.microsoft.com/office/drawing/2014/main" id="{F6300A31-32CB-49CE-BAE9-0E1A70CD8DC8}"/>
                      </a:ext>
                    </a:extLst>
                  </p:cNvPr>
                  <p:cNvSpPr>
                    <a:spLocks noEditPoints="1"/>
                  </p:cNvSpPr>
                  <p:nvPr/>
                </p:nvSpPr>
                <p:spPr bwMode="auto">
                  <a:xfrm>
                    <a:off x="3759453" y="2720976"/>
                    <a:ext cx="147638" cy="146050"/>
                  </a:xfrm>
                  <a:custGeom>
                    <a:avLst/>
                    <a:gdLst>
                      <a:gd name="T0" fmla="*/ 452 w 490"/>
                      <a:gd name="T1" fmla="*/ 0 h 490"/>
                      <a:gd name="T2" fmla="*/ 38 w 490"/>
                      <a:gd name="T3" fmla="*/ 0 h 490"/>
                      <a:gd name="T4" fmla="*/ 0 w 490"/>
                      <a:gd name="T5" fmla="*/ 38 h 490"/>
                      <a:gd name="T6" fmla="*/ 0 w 490"/>
                      <a:gd name="T7" fmla="*/ 452 h 490"/>
                      <a:gd name="T8" fmla="*/ 38 w 490"/>
                      <a:gd name="T9" fmla="*/ 490 h 490"/>
                      <a:gd name="T10" fmla="*/ 452 w 490"/>
                      <a:gd name="T11" fmla="*/ 490 h 490"/>
                      <a:gd name="T12" fmla="*/ 490 w 490"/>
                      <a:gd name="T13" fmla="*/ 452 h 490"/>
                      <a:gd name="T14" fmla="*/ 490 w 490"/>
                      <a:gd name="T15" fmla="*/ 38 h 490"/>
                      <a:gd name="T16" fmla="*/ 452 w 490"/>
                      <a:gd name="T17" fmla="*/ 0 h 490"/>
                      <a:gd name="T18" fmla="*/ 414 w 490"/>
                      <a:gd name="T19" fmla="*/ 414 h 490"/>
                      <a:gd name="T20" fmla="*/ 77 w 490"/>
                      <a:gd name="T21" fmla="*/ 414 h 490"/>
                      <a:gd name="T22" fmla="*/ 77 w 490"/>
                      <a:gd name="T23" fmla="*/ 77 h 490"/>
                      <a:gd name="T24" fmla="*/ 414 w 490"/>
                      <a:gd name="T25" fmla="*/ 77 h 490"/>
                      <a:gd name="T26" fmla="*/ 414 w 490"/>
                      <a:gd name="T27" fmla="*/ 414 h 490"/>
                      <a:gd name="T28" fmla="*/ 414 w 490"/>
                      <a:gd name="T29" fmla="*/ 414 h 490"/>
                      <a:gd name="T30" fmla="*/ 414 w 490"/>
                      <a:gd name="T31" fmla="*/ 414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0" h="490">
                        <a:moveTo>
                          <a:pt x="452" y="0"/>
                        </a:moveTo>
                        <a:cubicBezTo>
                          <a:pt x="38" y="0"/>
                          <a:pt x="38" y="0"/>
                          <a:pt x="38" y="0"/>
                        </a:cubicBezTo>
                        <a:cubicBezTo>
                          <a:pt x="17" y="0"/>
                          <a:pt x="0" y="17"/>
                          <a:pt x="0" y="38"/>
                        </a:cubicBezTo>
                        <a:cubicBezTo>
                          <a:pt x="0" y="452"/>
                          <a:pt x="0" y="452"/>
                          <a:pt x="0" y="452"/>
                        </a:cubicBezTo>
                        <a:cubicBezTo>
                          <a:pt x="0" y="473"/>
                          <a:pt x="17" y="490"/>
                          <a:pt x="38" y="490"/>
                        </a:cubicBezTo>
                        <a:cubicBezTo>
                          <a:pt x="452" y="490"/>
                          <a:pt x="452" y="490"/>
                          <a:pt x="452" y="490"/>
                        </a:cubicBezTo>
                        <a:cubicBezTo>
                          <a:pt x="473" y="490"/>
                          <a:pt x="490" y="473"/>
                          <a:pt x="490" y="452"/>
                        </a:cubicBezTo>
                        <a:cubicBezTo>
                          <a:pt x="490" y="38"/>
                          <a:pt x="490" y="38"/>
                          <a:pt x="490" y="38"/>
                        </a:cubicBezTo>
                        <a:cubicBezTo>
                          <a:pt x="490" y="17"/>
                          <a:pt x="473" y="0"/>
                          <a:pt x="452" y="0"/>
                        </a:cubicBezTo>
                        <a:close/>
                        <a:moveTo>
                          <a:pt x="414" y="414"/>
                        </a:moveTo>
                        <a:cubicBezTo>
                          <a:pt x="77" y="414"/>
                          <a:pt x="77" y="414"/>
                          <a:pt x="77" y="414"/>
                        </a:cubicBezTo>
                        <a:cubicBezTo>
                          <a:pt x="77" y="77"/>
                          <a:pt x="77" y="77"/>
                          <a:pt x="77" y="77"/>
                        </a:cubicBezTo>
                        <a:cubicBezTo>
                          <a:pt x="414" y="77"/>
                          <a:pt x="414" y="77"/>
                          <a:pt x="414" y="77"/>
                        </a:cubicBezTo>
                        <a:lnTo>
                          <a:pt x="414" y="414"/>
                        </a:lnTo>
                        <a:close/>
                        <a:moveTo>
                          <a:pt x="414" y="414"/>
                        </a:moveTo>
                        <a:cubicBezTo>
                          <a:pt x="414" y="414"/>
                          <a:pt x="414" y="414"/>
                          <a:pt x="414" y="414"/>
                        </a:cubicBezTo>
                      </a:path>
                    </a:pathLst>
                  </a:custGeom>
                  <a:solidFill>
                    <a:srgbClr val="FFFFFF"/>
                  </a:solidFill>
                  <a:ln w="25400">
                    <a:noFill/>
                  </a:ln>
                </p:spPr>
                <p:txBody>
                  <a:bodyPr vert="horz" wrap="square" lIns="93260" tIns="46630" rIns="93260" bIns="46630" numCol="1" anchor="t" anchorCtr="0" compatLnSpc="1">
                    <a:prstTxWarp prst="textNoShape">
                      <a:avLst/>
                    </a:prstTxWarp>
                  </a:bodyPr>
                  <a:lstStyle/>
                  <a:p>
                    <a:pPr defTabSz="951304">
                      <a:defRPr/>
                    </a:pPr>
                    <a:endParaRPr lang="en-US" sz="1836" kern="0">
                      <a:solidFill>
                        <a:srgbClr val="505050"/>
                      </a:solidFill>
                      <a:latin typeface="Segoe UI Semilight"/>
                    </a:endParaRPr>
                  </a:p>
                </p:txBody>
              </p:sp>
            </p:grpSp>
            <p:sp>
              <p:nvSpPr>
                <p:cNvPr id="42" name="Rectangle 41">
                  <a:extLst>
                    <a:ext uri="{FF2B5EF4-FFF2-40B4-BE49-F238E27FC236}">
                      <a16:creationId xmlns:a16="http://schemas.microsoft.com/office/drawing/2014/main" id="{62F6ED3B-C716-432D-BBA6-EF433B952D1E}"/>
                    </a:ext>
                  </a:extLst>
                </p:cNvPr>
                <p:cNvSpPr/>
                <p:nvPr/>
              </p:nvSpPr>
              <p:spPr>
                <a:xfrm>
                  <a:off x="3078200" y="3616195"/>
                  <a:ext cx="284125" cy="25095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sp>
              <p:nvSpPr>
                <p:cNvPr id="43" name="TextBox 42">
                  <a:extLst>
                    <a:ext uri="{FF2B5EF4-FFF2-40B4-BE49-F238E27FC236}">
                      <a16:creationId xmlns:a16="http://schemas.microsoft.com/office/drawing/2014/main" id="{1CFB1556-C712-4573-959E-A230012FE952}"/>
                    </a:ext>
                  </a:extLst>
                </p:cNvPr>
                <p:cNvSpPr txBox="1"/>
                <p:nvPr/>
              </p:nvSpPr>
              <p:spPr>
                <a:xfrm>
                  <a:off x="3032211" y="3588964"/>
                  <a:ext cx="549031" cy="312073"/>
                </a:xfrm>
                <a:prstGeom prst="rect">
                  <a:avLst/>
                </a:prstGeom>
                <a:noFill/>
              </p:spPr>
              <p:txBody>
                <a:bodyPr wrap="square" rtlCol="0">
                  <a:spAutoFit/>
                </a:bodyPr>
                <a:lstStyle/>
                <a:p>
                  <a:r>
                    <a:rPr lang="en-US" sz="1428" b="1" dirty="0" err="1">
                      <a:solidFill>
                        <a:schemeClr val="bg1"/>
                      </a:solidFill>
                    </a:rPr>
                    <a:t>IoT</a:t>
                  </a:r>
                  <a:endParaRPr lang="en-US" sz="1428" b="1" dirty="0">
                    <a:solidFill>
                      <a:schemeClr val="bg1"/>
                    </a:solidFill>
                  </a:endParaRPr>
                </a:p>
              </p:txBody>
            </p:sp>
          </p:grpSp>
          <p:pic>
            <p:nvPicPr>
              <p:cNvPr id="25" name="Graphic 24" descr="Arrow: Clockwise curve">
                <a:extLst>
                  <a:ext uri="{FF2B5EF4-FFF2-40B4-BE49-F238E27FC236}">
                    <a16:creationId xmlns:a16="http://schemas.microsoft.com/office/drawing/2014/main" id="{6409C1D5-B6AC-4C16-82A7-6E1EF4464CE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200000">
                <a:off x="1099578" y="4612799"/>
                <a:ext cx="463335" cy="728813"/>
              </a:xfrm>
              <a:prstGeom prst="rect">
                <a:avLst/>
              </a:prstGeom>
            </p:spPr>
          </p:pic>
          <p:pic>
            <p:nvPicPr>
              <p:cNvPr id="47" name="Graphic 46" descr="Arrow: Clockwise curve">
                <a:extLst>
                  <a:ext uri="{FF2B5EF4-FFF2-40B4-BE49-F238E27FC236}">
                    <a16:creationId xmlns:a16="http://schemas.microsoft.com/office/drawing/2014/main" id="{7104535A-7C4E-4181-B762-FE0D307EC7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400000" flipV="1">
                <a:off x="1099577" y="4123213"/>
                <a:ext cx="463335" cy="728813"/>
              </a:xfrm>
              <a:prstGeom prst="rect">
                <a:avLst/>
              </a:prstGeom>
            </p:spPr>
          </p:pic>
          <p:pic>
            <p:nvPicPr>
              <p:cNvPr id="48" name="Graphic 47" descr="Arrow: Clockwise curve">
                <a:extLst>
                  <a:ext uri="{FF2B5EF4-FFF2-40B4-BE49-F238E27FC236}">
                    <a16:creationId xmlns:a16="http://schemas.microsoft.com/office/drawing/2014/main" id="{81DE8441-1EEE-4B46-B734-FEEF871397E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400000" flipH="1">
                <a:off x="2229435" y="4622294"/>
                <a:ext cx="463335" cy="728813"/>
              </a:xfrm>
              <a:prstGeom prst="rect">
                <a:avLst/>
              </a:prstGeom>
            </p:spPr>
          </p:pic>
          <p:pic>
            <p:nvPicPr>
              <p:cNvPr id="49" name="Graphic 48" descr="Arrow: Clockwise curve">
                <a:extLst>
                  <a:ext uri="{FF2B5EF4-FFF2-40B4-BE49-F238E27FC236}">
                    <a16:creationId xmlns:a16="http://schemas.microsoft.com/office/drawing/2014/main" id="{75959D12-4FB2-48B2-808A-3AC1D1EC00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200000" flipH="1" flipV="1">
                <a:off x="2245809" y="4118173"/>
                <a:ext cx="463335" cy="728813"/>
              </a:xfrm>
              <a:prstGeom prst="rect">
                <a:avLst/>
              </a:prstGeom>
            </p:spPr>
          </p:pic>
          <p:pic>
            <p:nvPicPr>
              <p:cNvPr id="31" name="Graphic 30" descr="Arrow: Straight">
                <a:extLst>
                  <a:ext uri="{FF2B5EF4-FFF2-40B4-BE49-F238E27FC236}">
                    <a16:creationId xmlns:a16="http://schemas.microsoft.com/office/drawing/2014/main" id="{F567352D-EF5C-4F36-B05A-BE0BA8E10F5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5855" y="4534805"/>
                <a:ext cx="746090" cy="427913"/>
              </a:xfrm>
              <a:prstGeom prst="rect">
                <a:avLst/>
              </a:prstGeom>
            </p:spPr>
          </p:pic>
          <p:pic>
            <p:nvPicPr>
              <p:cNvPr id="50" name="Graphic 49" descr="Arrow: Straight">
                <a:extLst>
                  <a:ext uri="{FF2B5EF4-FFF2-40B4-BE49-F238E27FC236}">
                    <a16:creationId xmlns:a16="http://schemas.microsoft.com/office/drawing/2014/main" id="{BE79FB95-170C-4FF0-AF6B-C8AD6032A67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2149775" y="4539239"/>
                <a:ext cx="746090" cy="427913"/>
              </a:xfrm>
              <a:prstGeom prst="rect">
                <a:avLst/>
              </a:prstGeom>
            </p:spPr>
          </p:pic>
        </p:grpSp>
      </p:grpSp>
      <p:grpSp>
        <p:nvGrpSpPr>
          <p:cNvPr id="3" name="Group 2">
            <a:extLst>
              <a:ext uri="{FF2B5EF4-FFF2-40B4-BE49-F238E27FC236}">
                <a16:creationId xmlns:a16="http://schemas.microsoft.com/office/drawing/2014/main" id="{E5289899-389D-4D96-864E-AB154A889381}"/>
              </a:ext>
            </a:extLst>
          </p:cNvPr>
          <p:cNvGrpSpPr/>
          <p:nvPr/>
        </p:nvGrpSpPr>
        <p:grpSpPr>
          <a:xfrm>
            <a:off x="840887" y="2850782"/>
            <a:ext cx="2216283" cy="994256"/>
            <a:chOff x="875868" y="2795569"/>
            <a:chExt cx="2173024" cy="974849"/>
          </a:xfrm>
        </p:grpSpPr>
        <p:grpSp>
          <p:nvGrpSpPr>
            <p:cNvPr id="20" name="Group 19"/>
            <p:cNvGrpSpPr/>
            <p:nvPr/>
          </p:nvGrpSpPr>
          <p:grpSpPr>
            <a:xfrm>
              <a:off x="875868" y="2795569"/>
              <a:ext cx="2173024" cy="974849"/>
              <a:chOff x="673482" y="3240997"/>
              <a:chExt cx="2173024" cy="974849"/>
            </a:xfrm>
          </p:grpSpPr>
          <p:sp>
            <p:nvSpPr>
              <p:cNvPr id="15" name="Rectangle 14"/>
              <p:cNvSpPr/>
              <p:nvPr/>
            </p:nvSpPr>
            <p:spPr>
              <a:xfrm>
                <a:off x="673482" y="3240997"/>
                <a:ext cx="2173024" cy="97484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sp>
            <p:nvSpPr>
              <p:cNvPr id="16" name="Plus Sign 15"/>
              <p:cNvSpPr/>
              <p:nvPr/>
            </p:nvSpPr>
            <p:spPr>
              <a:xfrm>
                <a:off x="1292458" y="3571456"/>
                <a:ext cx="365592" cy="36559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40" name="Freeform 20"/>
              <p:cNvSpPr>
                <a:spLocks noEditPoints="1"/>
              </p:cNvSpPr>
              <p:nvPr/>
            </p:nvSpPr>
            <p:spPr bwMode="black">
              <a:xfrm>
                <a:off x="768801" y="3593492"/>
                <a:ext cx="507069" cy="317929"/>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bg1"/>
              </a:solidFill>
              <a:ln w="10795" cap="flat" cmpd="sng" algn="ctr">
                <a:noFill/>
                <a:prstDash val="solid"/>
                <a:headEnd type="none" w="med" len="med"/>
                <a:tailEnd type="none" w="med" len="med"/>
              </a:ln>
              <a:effectLst/>
            </p:spPr>
            <p:txBody>
              <a:bodyPr vert="horz" wrap="square" lIns="89626" tIns="44813" rIns="89626" bIns="44813" numCol="1" rtlCol="0" anchor="ctr" anchorCtr="0" compatLnSpc="1">
                <a:prstTxWarp prst="textNoShape">
                  <a:avLst/>
                </a:prstTxWarp>
              </a:bodyPr>
              <a:lstStyle/>
              <a:p>
                <a:pPr defTabSz="726008"/>
                <a:endParaRPr lang="en-US" sz="1764" kern="0" spc="-120" dirty="0">
                  <a:solidFill>
                    <a:sysClr val="windowText" lastClr="000000"/>
                  </a:solidFill>
                  <a:latin typeface="Segoe Light" pitchFamily="34" charset="0"/>
                </a:endParaRPr>
              </a:p>
            </p:txBody>
          </p:sp>
          <p:sp>
            <p:nvSpPr>
              <p:cNvPr id="71" name="Freeform 132"/>
              <p:cNvSpPr>
                <a:spLocks noChangeAspect="1"/>
              </p:cNvSpPr>
              <p:nvPr/>
            </p:nvSpPr>
            <p:spPr bwMode="black">
              <a:xfrm flipH="1">
                <a:off x="2281015" y="3566827"/>
                <a:ext cx="464422" cy="322773"/>
              </a:xfrm>
              <a:custGeom>
                <a:avLst/>
                <a:gdLst>
                  <a:gd name="connsiteX0" fmla="*/ 4878432 w 5200036"/>
                  <a:gd name="connsiteY0" fmla="*/ 278091 h 3614021"/>
                  <a:gd name="connsiteX1" fmla="*/ 4878432 w 5200036"/>
                  <a:gd name="connsiteY1" fmla="*/ 3338893 h 3614021"/>
                  <a:gd name="connsiteX2" fmla="*/ 321609 w 5200036"/>
                  <a:gd name="connsiteY2" fmla="*/ 3338893 h 3614021"/>
                  <a:gd name="connsiteX3" fmla="*/ 321609 w 5200036"/>
                  <a:gd name="connsiteY3" fmla="*/ 278091 h 3614021"/>
                  <a:gd name="connsiteX4" fmla="*/ 5026778 w 5200036"/>
                  <a:gd name="connsiteY4" fmla="*/ 0 h 3614021"/>
                  <a:gd name="connsiteX5" fmla="*/ 173258 w 5200036"/>
                  <a:gd name="connsiteY5" fmla="*/ 0 h 3614021"/>
                  <a:gd name="connsiteX6" fmla="*/ 0 w 5200036"/>
                  <a:gd name="connsiteY6" fmla="*/ 173258 h 3614021"/>
                  <a:gd name="connsiteX7" fmla="*/ 0 w 5200036"/>
                  <a:gd name="connsiteY7" fmla="*/ 3440763 h 3614021"/>
                  <a:gd name="connsiteX8" fmla="*/ 173258 w 5200036"/>
                  <a:gd name="connsiteY8" fmla="*/ 3614021 h 3614021"/>
                  <a:gd name="connsiteX9" fmla="*/ 5026778 w 5200036"/>
                  <a:gd name="connsiteY9" fmla="*/ 3614021 h 3614021"/>
                  <a:gd name="connsiteX10" fmla="*/ 5200036 w 5200036"/>
                  <a:gd name="connsiteY10" fmla="*/ 3440763 h 3614021"/>
                  <a:gd name="connsiteX11" fmla="*/ 5200036 w 5200036"/>
                  <a:gd name="connsiteY11" fmla="*/ 173258 h 3614021"/>
                  <a:gd name="connsiteX12" fmla="*/ 5026778 w 5200036"/>
                  <a:gd name="connsiteY12" fmla="*/ 0 h 361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0036" h="3614021">
                    <a:moveTo>
                      <a:pt x="4878432" y="278091"/>
                    </a:moveTo>
                    <a:lnTo>
                      <a:pt x="4878432" y="3338893"/>
                    </a:lnTo>
                    <a:lnTo>
                      <a:pt x="321609" y="3338893"/>
                    </a:lnTo>
                    <a:lnTo>
                      <a:pt x="321609" y="278091"/>
                    </a:lnTo>
                    <a:close/>
                    <a:moveTo>
                      <a:pt x="5026778" y="0"/>
                    </a:moveTo>
                    <a:lnTo>
                      <a:pt x="173258" y="0"/>
                    </a:lnTo>
                    <a:cubicBezTo>
                      <a:pt x="77569" y="0"/>
                      <a:pt x="0" y="77569"/>
                      <a:pt x="0" y="173258"/>
                    </a:cubicBezTo>
                    <a:lnTo>
                      <a:pt x="0" y="3440763"/>
                    </a:lnTo>
                    <a:cubicBezTo>
                      <a:pt x="0" y="3536452"/>
                      <a:pt x="77569" y="3614021"/>
                      <a:pt x="173258" y="3614021"/>
                    </a:cubicBezTo>
                    <a:lnTo>
                      <a:pt x="5026778" y="3614021"/>
                    </a:lnTo>
                    <a:cubicBezTo>
                      <a:pt x="5122468" y="3614021"/>
                      <a:pt x="5200036" y="3536452"/>
                      <a:pt x="5200036" y="3440763"/>
                    </a:cubicBezTo>
                    <a:lnTo>
                      <a:pt x="5200036" y="173258"/>
                    </a:lnTo>
                    <a:cubicBezTo>
                      <a:pt x="5200036" y="77569"/>
                      <a:pt x="5122468" y="0"/>
                      <a:pt x="5026778" y="0"/>
                    </a:cubicBezTo>
                    <a:close/>
                  </a:path>
                </a:pathLst>
              </a:custGeom>
              <a:solidFill>
                <a:schemeClr val="bg1"/>
              </a:solidFill>
              <a:ln>
                <a:noFill/>
              </a:ln>
            </p:spPr>
            <p:txBody>
              <a:bodyPr vert="horz" wrap="square" lIns="91403" tIns="45702" rIns="91403" bIns="45702" numCol="1" anchor="t" anchorCtr="0" compatLnSpc="1">
                <a:prstTxWarp prst="textNoShape">
                  <a:avLst/>
                </a:prstTxWarp>
                <a:noAutofit/>
              </a:bodyPr>
              <a:lstStyle/>
              <a:p>
                <a:endParaRPr lang="en-US" sz="1799" dirty="0"/>
              </a:p>
            </p:txBody>
          </p:sp>
          <p:sp>
            <p:nvSpPr>
              <p:cNvPr id="72" name="Freeform 154"/>
              <p:cNvSpPr>
                <a:spLocks noChangeAspect="1"/>
              </p:cNvSpPr>
              <p:nvPr/>
            </p:nvSpPr>
            <p:spPr bwMode="black">
              <a:xfrm flipH="1">
                <a:off x="1685993" y="3554699"/>
                <a:ext cx="160836" cy="286737"/>
              </a:xfrm>
              <a:custGeom>
                <a:avLst/>
                <a:gdLst>
                  <a:gd name="connsiteX0" fmla="*/ 434533 w 869066"/>
                  <a:gd name="connsiteY0" fmla="*/ 1384058 h 1549372"/>
                  <a:gd name="connsiteX1" fmla="*/ 370525 w 869066"/>
                  <a:gd name="connsiteY1" fmla="*/ 1448066 h 1549372"/>
                  <a:gd name="connsiteX2" fmla="*/ 434533 w 869066"/>
                  <a:gd name="connsiteY2" fmla="*/ 1512074 h 1549372"/>
                  <a:gd name="connsiteX3" fmla="*/ 498541 w 869066"/>
                  <a:gd name="connsiteY3" fmla="*/ 1448066 h 1549372"/>
                  <a:gd name="connsiteX4" fmla="*/ 434533 w 869066"/>
                  <a:gd name="connsiteY4" fmla="*/ 1384058 h 1549372"/>
                  <a:gd name="connsiteX5" fmla="*/ 81603 w 869066"/>
                  <a:gd name="connsiteY5" fmla="*/ 251558 h 1549372"/>
                  <a:gd name="connsiteX6" fmla="*/ 81603 w 869066"/>
                  <a:gd name="connsiteY6" fmla="*/ 1343379 h 1549372"/>
                  <a:gd name="connsiteX7" fmla="*/ 787464 w 869066"/>
                  <a:gd name="connsiteY7" fmla="*/ 1343379 h 1549372"/>
                  <a:gd name="connsiteX8" fmla="*/ 787464 w 869066"/>
                  <a:gd name="connsiteY8" fmla="*/ 251558 h 1549372"/>
                  <a:gd name="connsiteX9" fmla="*/ 144847 w 869066"/>
                  <a:gd name="connsiteY9" fmla="*/ 0 h 1549372"/>
                  <a:gd name="connsiteX10" fmla="*/ 724219 w 869066"/>
                  <a:gd name="connsiteY10" fmla="*/ 0 h 1549372"/>
                  <a:gd name="connsiteX11" fmla="*/ 869066 w 869066"/>
                  <a:gd name="connsiteY11" fmla="*/ 144847 h 1549372"/>
                  <a:gd name="connsiteX12" fmla="*/ 869066 w 869066"/>
                  <a:gd name="connsiteY12" fmla="*/ 1404525 h 1549372"/>
                  <a:gd name="connsiteX13" fmla="*/ 724219 w 869066"/>
                  <a:gd name="connsiteY13" fmla="*/ 1549372 h 1549372"/>
                  <a:gd name="connsiteX14" fmla="*/ 144847 w 869066"/>
                  <a:gd name="connsiteY14" fmla="*/ 1549372 h 1549372"/>
                  <a:gd name="connsiteX15" fmla="*/ 0 w 869066"/>
                  <a:gd name="connsiteY15" fmla="*/ 1404525 h 1549372"/>
                  <a:gd name="connsiteX16" fmla="*/ 0 w 869066"/>
                  <a:gd name="connsiteY16" fmla="*/ 144847 h 1549372"/>
                  <a:gd name="connsiteX17" fmla="*/ 144847 w 869066"/>
                  <a:gd name="connsiteY17" fmla="*/ 0 h 154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066" h="1549372">
                    <a:moveTo>
                      <a:pt x="434533" y="1384058"/>
                    </a:moveTo>
                    <a:cubicBezTo>
                      <a:pt x="399182" y="1384058"/>
                      <a:pt x="370525" y="1412715"/>
                      <a:pt x="370525" y="1448066"/>
                    </a:cubicBezTo>
                    <a:cubicBezTo>
                      <a:pt x="370525" y="1483417"/>
                      <a:pt x="399182" y="1512074"/>
                      <a:pt x="434533" y="1512074"/>
                    </a:cubicBezTo>
                    <a:cubicBezTo>
                      <a:pt x="469884" y="1512074"/>
                      <a:pt x="498541" y="1483417"/>
                      <a:pt x="498541" y="1448066"/>
                    </a:cubicBezTo>
                    <a:cubicBezTo>
                      <a:pt x="498541" y="1412715"/>
                      <a:pt x="469884" y="1384058"/>
                      <a:pt x="434533" y="1384058"/>
                    </a:cubicBezTo>
                    <a:close/>
                    <a:moveTo>
                      <a:pt x="81603" y="251558"/>
                    </a:moveTo>
                    <a:lnTo>
                      <a:pt x="81603" y="1343379"/>
                    </a:lnTo>
                    <a:lnTo>
                      <a:pt x="787464" y="1343379"/>
                    </a:lnTo>
                    <a:lnTo>
                      <a:pt x="787464" y="251558"/>
                    </a:lnTo>
                    <a:close/>
                    <a:moveTo>
                      <a:pt x="144847" y="0"/>
                    </a:moveTo>
                    <a:lnTo>
                      <a:pt x="724219" y="0"/>
                    </a:lnTo>
                    <a:cubicBezTo>
                      <a:pt x="804216" y="0"/>
                      <a:pt x="869066" y="64850"/>
                      <a:pt x="869066" y="144847"/>
                    </a:cubicBezTo>
                    <a:lnTo>
                      <a:pt x="869066" y="1404525"/>
                    </a:lnTo>
                    <a:cubicBezTo>
                      <a:pt x="869066" y="1484522"/>
                      <a:pt x="804216" y="1549372"/>
                      <a:pt x="724219" y="1549372"/>
                    </a:cubicBezTo>
                    <a:lnTo>
                      <a:pt x="144847" y="1549372"/>
                    </a:lnTo>
                    <a:cubicBezTo>
                      <a:pt x="64850" y="1549372"/>
                      <a:pt x="0" y="1484522"/>
                      <a:pt x="0" y="1404525"/>
                    </a:cubicBezTo>
                    <a:lnTo>
                      <a:pt x="0" y="144847"/>
                    </a:lnTo>
                    <a:cubicBezTo>
                      <a:pt x="0" y="64850"/>
                      <a:pt x="64850" y="0"/>
                      <a:pt x="144847"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a:gradFill>
                    <a:gsLst>
                      <a:gs pos="0">
                        <a:srgbClr val="FFFFFF"/>
                      </a:gs>
                      <a:gs pos="100000">
                        <a:srgbClr val="FFFFFF"/>
                      </a:gs>
                    </a:gsLst>
                    <a:lin ang="5400000" scaled="0"/>
                  </a:gradFill>
                  <a:ea typeface="Segoe UI" pitchFamily="34" charset="0"/>
                  <a:cs typeface="Segoe UI" pitchFamily="34" charset="0"/>
                </a:endParaRPr>
              </a:p>
            </p:txBody>
          </p:sp>
        </p:grpSp>
        <p:sp>
          <p:nvSpPr>
            <p:cNvPr id="51" name="Plus Sign 50">
              <a:extLst>
                <a:ext uri="{FF2B5EF4-FFF2-40B4-BE49-F238E27FC236}">
                  <a16:creationId xmlns:a16="http://schemas.microsoft.com/office/drawing/2014/main" id="{4E84A345-08B2-4FF9-914F-E4B162BB5108}"/>
                </a:ext>
              </a:extLst>
            </p:cNvPr>
            <p:cNvSpPr/>
            <p:nvPr/>
          </p:nvSpPr>
          <p:spPr>
            <a:xfrm>
              <a:off x="2064736" y="3136781"/>
              <a:ext cx="365592" cy="36559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spTree>
    <p:extLst>
      <p:ext uri="{BB962C8B-B14F-4D97-AF65-F5344CB8AC3E}">
        <p14:creationId xmlns:p14="http://schemas.microsoft.com/office/powerpoint/2010/main" val="1519577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1000"/>
                                        <p:tgtEl>
                                          <p:spTgt spid="46"/>
                                        </p:tgtEl>
                                      </p:cBhvr>
                                    </p:animEffect>
                                    <p:anim calcmode="lin" valueType="num">
                                      <p:cBhvr>
                                        <p:cTn id="33" dur="1000" fill="hold"/>
                                        <p:tgtEl>
                                          <p:spTgt spid="46"/>
                                        </p:tgtEl>
                                        <p:attrNameLst>
                                          <p:attrName>ppt_x</p:attrName>
                                        </p:attrNameLst>
                                      </p:cBhvr>
                                      <p:tavLst>
                                        <p:tav tm="0">
                                          <p:val>
                                            <p:strVal val="#ppt_x"/>
                                          </p:val>
                                        </p:tav>
                                        <p:tav tm="100000">
                                          <p:val>
                                            <p:strVal val="#ppt_x"/>
                                          </p:val>
                                        </p:tav>
                                      </p:tavLst>
                                    </p:anim>
                                    <p:anim calcmode="lin" valueType="num">
                                      <p:cBhvr>
                                        <p:cTn id="3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P spid="4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560312" y="4152316"/>
            <a:ext cx="2322356" cy="2322356"/>
          </a:xfrm>
          <a:prstGeom prst="rect">
            <a:avLst/>
          </a:prstGeom>
        </p:spPr>
      </p:pic>
      <p:pic>
        <p:nvPicPr>
          <p:cNvPr id="3" name="Picture 2" descr="http://a1.s6img.com/cdn/box_006/post_16/791676_11709701_lz.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798206" y="1782701"/>
            <a:ext cx="3545526" cy="2216288"/>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Rectangle 3"/>
          <p:cNvSpPr/>
          <p:nvPr/>
        </p:nvSpPr>
        <p:spPr>
          <a:xfrm>
            <a:off x="5705321" y="1739669"/>
            <a:ext cx="3767503" cy="2344562"/>
          </a:xfrm>
          <a:prstGeom prst="rect">
            <a:avLst/>
          </a:prstGeom>
          <a:solidFill>
            <a:schemeClr val="bg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34" tIns="93234" rIns="93234" bIns="93234" numCol="1" spcCol="0" rtlCol="0" fromWordArt="0" anchor="b" anchorCtr="0" forceAA="0" compatLnSpc="1">
            <a:prstTxWarp prst="textNoShape">
              <a:avLst/>
            </a:prstTxWarp>
            <a:noAutofit/>
          </a:bodyPr>
          <a:lstStyle/>
          <a:p>
            <a:pPr algn="r" defTabSz="932384">
              <a:defRPr/>
            </a:pPr>
            <a:endParaRPr lang="en-US" sz="1224" kern="0" dirty="0" err="1">
              <a:solidFill>
                <a:prstClr val="white"/>
              </a:solidFill>
            </a:endParaRPr>
          </a:p>
        </p:txBody>
      </p:sp>
      <p:sp>
        <p:nvSpPr>
          <p:cNvPr id="12" name="Rectangle 11">
            <a:hlinkClick r:id="rId5"/>
          </p:cNvPr>
          <p:cNvSpPr/>
          <p:nvPr/>
        </p:nvSpPr>
        <p:spPr>
          <a:xfrm>
            <a:off x="7206113" y="4152316"/>
            <a:ext cx="2266714" cy="23257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68" tIns="186468" rIns="186468" bIns="186468" numCol="1" spcCol="0" rtlCol="0" fromWordArt="0" anchor="ctr" anchorCtr="0" forceAA="0" compatLnSpc="1">
            <a:prstTxWarp prst="textNoShape">
              <a:avLst/>
            </a:prstTxWarp>
            <a:noAutofit/>
          </a:bodyPr>
          <a:lstStyle/>
          <a:p>
            <a:pPr defTabSz="932384">
              <a:defRPr/>
            </a:pPr>
            <a:r>
              <a:rPr lang="en-US" sz="2448" kern="0" dirty="0">
                <a:solidFill>
                  <a:prstClr val="white"/>
                </a:solidFill>
                <a:latin typeface="Segoe UI Light"/>
              </a:rPr>
              <a:t>“Most trusted company</a:t>
            </a:r>
            <a:br>
              <a:rPr lang="en-US" sz="2448" kern="0" dirty="0">
                <a:solidFill>
                  <a:prstClr val="white"/>
                </a:solidFill>
                <a:latin typeface="Segoe UI Light"/>
              </a:rPr>
            </a:br>
            <a:r>
              <a:rPr lang="en-US" sz="2448" kern="0" dirty="0">
                <a:solidFill>
                  <a:prstClr val="white"/>
                </a:solidFill>
                <a:latin typeface="Segoe UI Light"/>
              </a:rPr>
              <a:t>for privacy”</a:t>
            </a:r>
            <a:endParaRPr lang="en-US" sz="2856" kern="0" dirty="0">
              <a:solidFill>
                <a:prstClr val="white"/>
              </a:solidFill>
              <a:latin typeface="Segoe UI Light"/>
            </a:endParaRPr>
          </a:p>
          <a:p>
            <a:pPr defTabSz="932384">
              <a:defRPr/>
            </a:pPr>
            <a:endParaRPr lang="en-US" sz="1836" kern="0" dirty="0">
              <a:solidFill>
                <a:prstClr val="white"/>
              </a:solidFill>
            </a:endParaRPr>
          </a:p>
          <a:p>
            <a:pPr algn="r" defTabSz="932384">
              <a:defRPr/>
            </a:pPr>
            <a:r>
              <a:rPr lang="en-US" sz="918" i="1" kern="0" dirty="0">
                <a:solidFill>
                  <a:prstClr val="white"/>
                </a:solidFill>
              </a:rPr>
              <a:t>-</a:t>
            </a:r>
            <a:r>
              <a:rPr lang="en-US" sz="918" i="1" kern="0" dirty="0" err="1">
                <a:solidFill>
                  <a:prstClr val="white"/>
                </a:solidFill>
              </a:rPr>
              <a:t>Ponemon</a:t>
            </a:r>
            <a:r>
              <a:rPr lang="en-US" sz="918" i="1" kern="0" dirty="0">
                <a:solidFill>
                  <a:prstClr val="white"/>
                </a:solidFill>
              </a:rPr>
              <a:t> Institute’s Most Trusted Companies for Privacy Study</a:t>
            </a:r>
            <a:endParaRPr lang="en-US" sz="1020" i="1" kern="0" dirty="0">
              <a:solidFill>
                <a:prstClr val="white"/>
              </a:solidFill>
            </a:endParaRPr>
          </a:p>
        </p:txBody>
      </p:sp>
      <p:pic>
        <p:nvPicPr>
          <p:cNvPr id="14" name="Picture 13">
            <a:hlinkClick r:id="rId6"/>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557175" y="4158029"/>
            <a:ext cx="3578766" cy="2303511"/>
          </a:xfrm>
          <a:prstGeom prst="rect">
            <a:avLst/>
          </a:prstGeom>
        </p:spPr>
      </p:pic>
      <p:sp>
        <p:nvSpPr>
          <p:cNvPr id="15" name="Rectangle 14"/>
          <p:cNvSpPr/>
          <p:nvPr/>
        </p:nvSpPr>
        <p:spPr>
          <a:xfrm>
            <a:off x="3557173" y="5937703"/>
            <a:ext cx="3575975" cy="540369"/>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34" tIns="93234" rIns="93234" bIns="93234" numCol="1" spcCol="0" rtlCol="0" fromWordArt="0" anchor="ctr" anchorCtr="0" forceAA="0" compatLnSpc="1">
            <a:prstTxWarp prst="textNoShape">
              <a:avLst/>
            </a:prstTxWarp>
            <a:noAutofit/>
          </a:bodyPr>
          <a:lstStyle/>
          <a:p>
            <a:pPr defTabSz="932384">
              <a:defRPr/>
            </a:pPr>
            <a:r>
              <a:rPr lang="en-US" sz="1428" kern="0" dirty="0">
                <a:solidFill>
                  <a:prstClr val="white"/>
                </a:solidFill>
              </a:rPr>
              <a:t>We put people first with</a:t>
            </a:r>
            <a:br>
              <a:rPr lang="en-US" sz="1428" kern="0" dirty="0">
                <a:solidFill>
                  <a:prstClr val="white"/>
                </a:solidFill>
              </a:rPr>
            </a:br>
            <a:r>
              <a:rPr lang="en-US" sz="1428" kern="0" dirty="0">
                <a:solidFill>
                  <a:prstClr val="white"/>
                </a:solidFill>
              </a:rPr>
              <a:t>privacy by design</a:t>
            </a:r>
          </a:p>
        </p:txBody>
      </p:sp>
      <p:pic>
        <p:nvPicPr>
          <p:cNvPr id="1026" name="Picture 2" descr="http://www.technobuffalo.com/wp-content/uploads/2014/04/Microsoft-Cortana-Build-2014-000.jpg">
            <a:hlinkClick r:id="rId5"/>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9541551" y="1739669"/>
            <a:ext cx="2341116" cy="234111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9541551" y="3538694"/>
            <a:ext cx="2341116" cy="540369"/>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34" tIns="93234" rIns="93234" bIns="93234" numCol="1" spcCol="0" rtlCol="0" fromWordArt="0" anchor="ctr" anchorCtr="0" forceAA="0" compatLnSpc="1">
            <a:prstTxWarp prst="textNoShape">
              <a:avLst/>
            </a:prstTxWarp>
            <a:noAutofit/>
          </a:bodyPr>
          <a:lstStyle/>
          <a:p>
            <a:pPr defTabSz="932384">
              <a:defRPr/>
            </a:pPr>
            <a:r>
              <a:rPr lang="en-US" sz="1428" kern="0" dirty="0">
                <a:solidFill>
                  <a:prstClr val="white"/>
                </a:solidFill>
              </a:rPr>
              <a:t>Your data is only used to enhance your experiences</a:t>
            </a:r>
          </a:p>
        </p:txBody>
      </p:sp>
      <p:sp>
        <p:nvSpPr>
          <p:cNvPr id="18" name="Rectangle 17"/>
          <p:cNvSpPr/>
          <p:nvPr/>
        </p:nvSpPr>
        <p:spPr>
          <a:xfrm>
            <a:off x="5705321" y="3189589"/>
            <a:ext cx="3767503" cy="889473"/>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34" tIns="93234" rIns="93234" bIns="93234" numCol="1" spcCol="0" rtlCol="0" fromWordArt="0" anchor="ctr" anchorCtr="0" forceAA="0" compatLnSpc="1">
            <a:prstTxWarp prst="textNoShape">
              <a:avLst/>
            </a:prstTxWarp>
            <a:noAutofit/>
          </a:bodyPr>
          <a:lstStyle/>
          <a:p>
            <a:pPr defTabSz="932384">
              <a:defRPr/>
            </a:pPr>
            <a:r>
              <a:rPr lang="en-US" sz="1428" kern="0" dirty="0">
                <a:solidFill>
                  <a:prstClr val="white"/>
                </a:solidFill>
              </a:rPr>
              <a:t>We provide governments with the ability to review source code and reassure themselves of its integrity at our Transparency Centers</a:t>
            </a:r>
          </a:p>
        </p:txBody>
      </p:sp>
      <p:sp>
        <p:nvSpPr>
          <p:cNvPr id="168" name="Rectangle 167"/>
          <p:cNvSpPr/>
          <p:nvPr/>
        </p:nvSpPr>
        <p:spPr>
          <a:xfrm>
            <a:off x="1423" y="6439075"/>
            <a:ext cx="3021286" cy="571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34" tIns="93234" rIns="93234" bIns="93234" numCol="1" spcCol="0" rtlCol="0" fromWordArt="0" anchor="b" anchorCtr="0" forceAA="0" compatLnSpc="1">
            <a:prstTxWarp prst="textNoShape">
              <a:avLst/>
            </a:prstTxWarp>
            <a:noAutofit/>
          </a:bodyPr>
          <a:lstStyle/>
          <a:p>
            <a:pPr algn="r" defTabSz="932384">
              <a:defRPr/>
            </a:pPr>
            <a:endParaRPr lang="en-US" sz="1224" kern="0" dirty="0" err="1">
              <a:solidFill>
                <a:prstClr val="white"/>
              </a:solidFill>
            </a:endParaRPr>
          </a:p>
        </p:txBody>
      </p:sp>
      <p:grpSp>
        <p:nvGrpSpPr>
          <p:cNvPr id="169" name="Group 168"/>
          <p:cNvGrpSpPr/>
          <p:nvPr/>
        </p:nvGrpSpPr>
        <p:grpSpPr>
          <a:xfrm>
            <a:off x="1829314" y="5104281"/>
            <a:ext cx="1201065" cy="1894853"/>
            <a:chOff x="2892565" y="3588482"/>
            <a:chExt cx="1177956" cy="1858394"/>
          </a:xfrm>
        </p:grpSpPr>
        <p:sp>
          <p:nvSpPr>
            <p:cNvPr id="170" name="Rectangle 20"/>
            <p:cNvSpPr>
              <a:spLocks noChangeArrowheads="1"/>
            </p:cNvSpPr>
            <p:nvPr/>
          </p:nvSpPr>
          <p:spPr bwMode="auto">
            <a:xfrm>
              <a:off x="2892565" y="4486881"/>
              <a:ext cx="1177956" cy="959995"/>
            </a:xfrm>
            <a:prstGeom prst="rect">
              <a:avLst/>
            </a:prstGeom>
            <a:solidFill>
              <a:schemeClr val="tx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171" name="Rectangle 21"/>
            <p:cNvSpPr>
              <a:spLocks noChangeArrowheads="1"/>
            </p:cNvSpPr>
            <p:nvPr/>
          </p:nvSpPr>
          <p:spPr bwMode="auto">
            <a:xfrm>
              <a:off x="2985519" y="4560603"/>
              <a:ext cx="993650" cy="8654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26" name="Rectangle 22"/>
            <p:cNvSpPr>
              <a:spLocks noChangeArrowheads="1"/>
            </p:cNvSpPr>
            <p:nvPr/>
          </p:nvSpPr>
          <p:spPr bwMode="auto">
            <a:xfrm>
              <a:off x="3036805" y="4615094"/>
              <a:ext cx="886272" cy="120200"/>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27" name="Rectangle 23"/>
            <p:cNvSpPr>
              <a:spLocks noChangeArrowheads="1"/>
            </p:cNvSpPr>
            <p:nvPr/>
          </p:nvSpPr>
          <p:spPr bwMode="auto">
            <a:xfrm>
              <a:off x="3036805" y="4735294"/>
              <a:ext cx="886272" cy="69074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28" name="Rectangle 24"/>
            <p:cNvSpPr>
              <a:spLocks noChangeArrowheads="1"/>
            </p:cNvSpPr>
            <p:nvPr/>
          </p:nvSpPr>
          <p:spPr bwMode="auto">
            <a:xfrm>
              <a:off x="3166620" y="4850686"/>
              <a:ext cx="264439" cy="575356"/>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29" name="Rectangle 25"/>
            <p:cNvSpPr>
              <a:spLocks noChangeArrowheads="1"/>
            </p:cNvSpPr>
            <p:nvPr/>
          </p:nvSpPr>
          <p:spPr bwMode="auto">
            <a:xfrm>
              <a:off x="3461509" y="4926010"/>
              <a:ext cx="168279" cy="500031"/>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30" name="Rectangle 26"/>
            <p:cNvSpPr>
              <a:spLocks noChangeArrowheads="1"/>
            </p:cNvSpPr>
            <p:nvPr/>
          </p:nvSpPr>
          <p:spPr bwMode="auto">
            <a:xfrm>
              <a:off x="3698703" y="5007746"/>
              <a:ext cx="224373" cy="418295"/>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31" name="Rectangle 27"/>
            <p:cNvSpPr>
              <a:spLocks noChangeArrowheads="1"/>
            </p:cNvSpPr>
            <p:nvPr/>
          </p:nvSpPr>
          <p:spPr bwMode="auto">
            <a:xfrm>
              <a:off x="3677869" y="4847480"/>
              <a:ext cx="201935" cy="145843"/>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32" name="Rectangle 28"/>
            <p:cNvSpPr>
              <a:spLocks noChangeArrowheads="1"/>
            </p:cNvSpPr>
            <p:nvPr/>
          </p:nvSpPr>
          <p:spPr bwMode="auto">
            <a:xfrm>
              <a:off x="3748386" y="4980501"/>
              <a:ext cx="64106" cy="27246"/>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33" name="Rectangle 29"/>
            <p:cNvSpPr>
              <a:spLocks noChangeArrowheads="1"/>
            </p:cNvSpPr>
            <p:nvPr/>
          </p:nvSpPr>
          <p:spPr bwMode="auto">
            <a:xfrm>
              <a:off x="3498371" y="4868314"/>
              <a:ext cx="36861" cy="57696"/>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34" name="Rectangle 30"/>
            <p:cNvSpPr>
              <a:spLocks noChangeArrowheads="1"/>
            </p:cNvSpPr>
            <p:nvPr/>
          </p:nvSpPr>
          <p:spPr bwMode="auto">
            <a:xfrm>
              <a:off x="3546451" y="4868314"/>
              <a:ext cx="35259" cy="57696"/>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35" name="Rectangle 31"/>
            <p:cNvSpPr>
              <a:spLocks noChangeArrowheads="1"/>
            </p:cNvSpPr>
            <p:nvPr/>
          </p:nvSpPr>
          <p:spPr bwMode="auto">
            <a:xfrm>
              <a:off x="3036805" y="4954858"/>
              <a:ext cx="96160" cy="471183"/>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36" name="Rectangle 32"/>
            <p:cNvSpPr>
              <a:spLocks noChangeArrowheads="1"/>
            </p:cNvSpPr>
            <p:nvPr/>
          </p:nvSpPr>
          <p:spPr bwMode="auto">
            <a:xfrm>
              <a:off x="3036805" y="4615094"/>
              <a:ext cx="886272" cy="38464"/>
            </a:xfrm>
            <a:prstGeom prst="rect">
              <a:avLst/>
            </a:prstGeom>
            <a:solidFill>
              <a:schemeClr val="accent4">
                <a:lumMod val="75000"/>
              </a:schemeClr>
            </a:solidFill>
            <a:ln>
              <a:noFill/>
            </a:ln>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37" name="Rectangle 33"/>
            <p:cNvSpPr>
              <a:spLocks noChangeArrowheads="1"/>
            </p:cNvSpPr>
            <p:nvPr/>
          </p:nvSpPr>
          <p:spPr bwMode="auto">
            <a:xfrm>
              <a:off x="3036805" y="5426041"/>
              <a:ext cx="886272" cy="20835"/>
            </a:xfrm>
            <a:prstGeom prst="rect">
              <a:avLst/>
            </a:prstGeom>
            <a:solidFill>
              <a:schemeClr val="tx2"/>
            </a:solidFill>
            <a:ln>
              <a:noFill/>
            </a:ln>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38" name="Rectangle 34"/>
            <p:cNvSpPr>
              <a:spLocks noChangeArrowheads="1"/>
            </p:cNvSpPr>
            <p:nvPr/>
          </p:nvSpPr>
          <p:spPr bwMode="auto">
            <a:xfrm>
              <a:off x="2892565" y="3588482"/>
              <a:ext cx="1177956" cy="961598"/>
            </a:xfrm>
            <a:prstGeom prst="rect">
              <a:avLst/>
            </a:prstGeom>
            <a:solidFill>
              <a:schemeClr val="tx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39" name="Rectangle 35"/>
            <p:cNvSpPr>
              <a:spLocks noChangeArrowheads="1"/>
            </p:cNvSpPr>
            <p:nvPr/>
          </p:nvSpPr>
          <p:spPr bwMode="auto">
            <a:xfrm>
              <a:off x="2985519" y="3663808"/>
              <a:ext cx="993650" cy="867041"/>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40" name="Rectangle 36"/>
            <p:cNvSpPr>
              <a:spLocks noChangeArrowheads="1"/>
            </p:cNvSpPr>
            <p:nvPr/>
          </p:nvSpPr>
          <p:spPr bwMode="auto">
            <a:xfrm>
              <a:off x="3036805" y="3716695"/>
              <a:ext cx="886272" cy="814153"/>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41" name="Freeform 37"/>
            <p:cNvSpPr>
              <a:spLocks/>
            </p:cNvSpPr>
            <p:nvPr/>
          </p:nvSpPr>
          <p:spPr bwMode="auto">
            <a:xfrm>
              <a:off x="3475934" y="4296859"/>
              <a:ext cx="27245" cy="88147"/>
            </a:xfrm>
            <a:custGeom>
              <a:avLst/>
              <a:gdLst>
                <a:gd name="T0" fmla="*/ 6 w 12"/>
                <a:gd name="T1" fmla="*/ 0 h 39"/>
                <a:gd name="T2" fmla="*/ 0 w 12"/>
                <a:gd name="T3" fmla="*/ 6 h 39"/>
                <a:gd name="T4" fmla="*/ 0 w 12"/>
                <a:gd name="T5" fmla="*/ 33 h 39"/>
                <a:gd name="T6" fmla="*/ 6 w 12"/>
                <a:gd name="T7" fmla="*/ 39 h 39"/>
                <a:gd name="T8" fmla="*/ 12 w 12"/>
                <a:gd name="T9" fmla="*/ 33 h 39"/>
                <a:gd name="T10" fmla="*/ 12 w 12"/>
                <a:gd name="T11" fmla="*/ 6 h 39"/>
                <a:gd name="T12" fmla="*/ 6 w 12"/>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2" h="39">
                  <a:moveTo>
                    <a:pt x="6" y="0"/>
                  </a:moveTo>
                  <a:cubicBezTo>
                    <a:pt x="2" y="0"/>
                    <a:pt x="0" y="3"/>
                    <a:pt x="0" y="6"/>
                  </a:cubicBezTo>
                  <a:cubicBezTo>
                    <a:pt x="0" y="33"/>
                    <a:pt x="0" y="33"/>
                    <a:pt x="0" y="33"/>
                  </a:cubicBezTo>
                  <a:cubicBezTo>
                    <a:pt x="0" y="36"/>
                    <a:pt x="2" y="39"/>
                    <a:pt x="6" y="39"/>
                  </a:cubicBezTo>
                  <a:cubicBezTo>
                    <a:pt x="9" y="39"/>
                    <a:pt x="12" y="36"/>
                    <a:pt x="12" y="33"/>
                  </a:cubicBezTo>
                  <a:cubicBezTo>
                    <a:pt x="12" y="6"/>
                    <a:pt x="12" y="6"/>
                    <a:pt x="12" y="6"/>
                  </a:cubicBezTo>
                  <a:cubicBezTo>
                    <a:pt x="12" y="3"/>
                    <a:pt x="9" y="0"/>
                    <a:pt x="6" y="0"/>
                  </a:cubicBezTo>
                  <a:close/>
                </a:path>
              </a:pathLst>
            </a:custGeom>
            <a:solidFill>
              <a:schemeClr val="accent4">
                <a:lumMod val="75000"/>
              </a:schemeClr>
            </a:solidFill>
            <a:ln>
              <a:noFill/>
            </a:ln>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42" name="Rectangle 38"/>
            <p:cNvSpPr>
              <a:spLocks noChangeArrowheads="1"/>
            </p:cNvSpPr>
            <p:nvPr/>
          </p:nvSpPr>
          <p:spPr bwMode="auto">
            <a:xfrm>
              <a:off x="3036805" y="4088513"/>
              <a:ext cx="886272" cy="16027"/>
            </a:xfrm>
            <a:prstGeom prst="rect">
              <a:avLst/>
            </a:prstGeom>
            <a:solidFill>
              <a:schemeClr val="accent4">
                <a:lumMod val="75000"/>
              </a:schemeClr>
            </a:solidFill>
            <a:ln>
              <a:noFill/>
            </a:ln>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43" name="Rectangle 39"/>
            <p:cNvSpPr>
              <a:spLocks noChangeArrowheads="1"/>
            </p:cNvSpPr>
            <p:nvPr/>
          </p:nvSpPr>
          <p:spPr bwMode="auto">
            <a:xfrm>
              <a:off x="3036805" y="4027612"/>
              <a:ext cx="886272" cy="14424"/>
            </a:xfrm>
            <a:prstGeom prst="rect">
              <a:avLst/>
            </a:prstGeom>
            <a:solidFill>
              <a:schemeClr val="accent4">
                <a:lumMod val="75000"/>
              </a:schemeClr>
            </a:solidFill>
            <a:ln>
              <a:noFill/>
            </a:ln>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44" name="Rectangle 40"/>
            <p:cNvSpPr>
              <a:spLocks noChangeArrowheads="1"/>
            </p:cNvSpPr>
            <p:nvPr/>
          </p:nvSpPr>
          <p:spPr bwMode="auto">
            <a:xfrm>
              <a:off x="3036805" y="4059665"/>
              <a:ext cx="886272" cy="12821"/>
            </a:xfrm>
            <a:prstGeom prst="rect">
              <a:avLst/>
            </a:prstGeom>
            <a:solidFill>
              <a:schemeClr val="accent4">
                <a:lumMod val="75000"/>
              </a:schemeClr>
            </a:solidFill>
            <a:ln>
              <a:noFill/>
            </a:ln>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45" name="Rectangle 41"/>
            <p:cNvSpPr>
              <a:spLocks noChangeArrowheads="1"/>
            </p:cNvSpPr>
            <p:nvPr/>
          </p:nvSpPr>
          <p:spPr bwMode="auto">
            <a:xfrm>
              <a:off x="3036805" y="3997161"/>
              <a:ext cx="886272" cy="12821"/>
            </a:xfrm>
            <a:prstGeom prst="rect">
              <a:avLst/>
            </a:prstGeom>
            <a:solidFill>
              <a:schemeClr val="accent4">
                <a:lumMod val="75000"/>
              </a:schemeClr>
            </a:solidFill>
            <a:ln>
              <a:noFill/>
            </a:ln>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46" name="Rectangle 42"/>
            <p:cNvSpPr>
              <a:spLocks noChangeArrowheads="1"/>
            </p:cNvSpPr>
            <p:nvPr/>
          </p:nvSpPr>
          <p:spPr bwMode="auto">
            <a:xfrm>
              <a:off x="3036805" y="3965108"/>
              <a:ext cx="886272" cy="12821"/>
            </a:xfrm>
            <a:prstGeom prst="rect">
              <a:avLst/>
            </a:prstGeom>
            <a:solidFill>
              <a:schemeClr val="accent4">
                <a:lumMod val="75000"/>
              </a:schemeClr>
            </a:solidFill>
            <a:ln>
              <a:noFill/>
            </a:ln>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47" name="Rectangle 43"/>
            <p:cNvSpPr>
              <a:spLocks noChangeArrowheads="1"/>
            </p:cNvSpPr>
            <p:nvPr/>
          </p:nvSpPr>
          <p:spPr bwMode="auto">
            <a:xfrm>
              <a:off x="3036805" y="3933055"/>
              <a:ext cx="886272" cy="16027"/>
            </a:xfrm>
            <a:prstGeom prst="rect">
              <a:avLst/>
            </a:prstGeom>
            <a:solidFill>
              <a:schemeClr val="accent4">
                <a:lumMod val="75000"/>
              </a:schemeClr>
            </a:solidFill>
            <a:ln>
              <a:noFill/>
            </a:ln>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48" name="Rectangle 44"/>
            <p:cNvSpPr>
              <a:spLocks noChangeArrowheads="1"/>
            </p:cNvSpPr>
            <p:nvPr/>
          </p:nvSpPr>
          <p:spPr bwMode="auto">
            <a:xfrm>
              <a:off x="3036805" y="3873756"/>
              <a:ext cx="886272" cy="12821"/>
            </a:xfrm>
            <a:prstGeom prst="rect">
              <a:avLst/>
            </a:prstGeom>
            <a:solidFill>
              <a:schemeClr val="accent4">
                <a:lumMod val="75000"/>
              </a:schemeClr>
            </a:solidFill>
            <a:ln>
              <a:noFill/>
            </a:ln>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49" name="Rectangle 45"/>
            <p:cNvSpPr>
              <a:spLocks noChangeArrowheads="1"/>
            </p:cNvSpPr>
            <p:nvPr/>
          </p:nvSpPr>
          <p:spPr bwMode="auto">
            <a:xfrm>
              <a:off x="3036805" y="3904207"/>
              <a:ext cx="886272" cy="14424"/>
            </a:xfrm>
            <a:prstGeom prst="rect">
              <a:avLst/>
            </a:prstGeom>
            <a:solidFill>
              <a:schemeClr val="accent4">
                <a:lumMod val="75000"/>
              </a:schemeClr>
            </a:solidFill>
            <a:ln>
              <a:noFill/>
            </a:ln>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50" name="Rectangle 46"/>
            <p:cNvSpPr>
              <a:spLocks noChangeArrowheads="1"/>
            </p:cNvSpPr>
            <p:nvPr/>
          </p:nvSpPr>
          <p:spPr bwMode="auto">
            <a:xfrm>
              <a:off x="3036805" y="3841703"/>
              <a:ext cx="886272" cy="12821"/>
            </a:xfrm>
            <a:prstGeom prst="rect">
              <a:avLst/>
            </a:prstGeom>
            <a:solidFill>
              <a:schemeClr val="accent4">
                <a:lumMod val="75000"/>
              </a:schemeClr>
            </a:solidFill>
            <a:ln>
              <a:noFill/>
            </a:ln>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51" name="Rectangle 47"/>
            <p:cNvSpPr>
              <a:spLocks noChangeArrowheads="1"/>
            </p:cNvSpPr>
            <p:nvPr/>
          </p:nvSpPr>
          <p:spPr bwMode="auto">
            <a:xfrm>
              <a:off x="3036805" y="3809649"/>
              <a:ext cx="886272" cy="14424"/>
            </a:xfrm>
            <a:prstGeom prst="rect">
              <a:avLst/>
            </a:prstGeom>
            <a:solidFill>
              <a:schemeClr val="accent4">
                <a:lumMod val="75000"/>
              </a:schemeClr>
            </a:solidFill>
            <a:ln>
              <a:noFill/>
            </a:ln>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52" name="Rectangle 48"/>
            <p:cNvSpPr>
              <a:spLocks noChangeArrowheads="1"/>
            </p:cNvSpPr>
            <p:nvPr/>
          </p:nvSpPr>
          <p:spPr bwMode="auto">
            <a:xfrm>
              <a:off x="3036805" y="3779199"/>
              <a:ext cx="886272" cy="16027"/>
            </a:xfrm>
            <a:prstGeom prst="rect">
              <a:avLst/>
            </a:prstGeom>
            <a:solidFill>
              <a:schemeClr val="accent4">
                <a:lumMod val="75000"/>
              </a:schemeClr>
            </a:solidFill>
            <a:ln>
              <a:noFill/>
            </a:ln>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53" name="Rectangle 49"/>
            <p:cNvSpPr>
              <a:spLocks noChangeArrowheads="1"/>
            </p:cNvSpPr>
            <p:nvPr/>
          </p:nvSpPr>
          <p:spPr bwMode="auto">
            <a:xfrm>
              <a:off x="3036805" y="3747146"/>
              <a:ext cx="886272" cy="16027"/>
            </a:xfrm>
            <a:prstGeom prst="rect">
              <a:avLst/>
            </a:prstGeom>
            <a:solidFill>
              <a:schemeClr val="accent4">
                <a:lumMod val="75000"/>
              </a:schemeClr>
            </a:solidFill>
            <a:ln>
              <a:noFill/>
            </a:ln>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54" name="Rectangle 50"/>
            <p:cNvSpPr>
              <a:spLocks noChangeArrowheads="1"/>
            </p:cNvSpPr>
            <p:nvPr/>
          </p:nvSpPr>
          <p:spPr bwMode="auto">
            <a:xfrm>
              <a:off x="3036805" y="3718298"/>
              <a:ext cx="886272" cy="12821"/>
            </a:xfrm>
            <a:prstGeom prst="rect">
              <a:avLst/>
            </a:prstGeom>
            <a:solidFill>
              <a:schemeClr val="accent4">
                <a:lumMod val="75000"/>
              </a:schemeClr>
            </a:solidFill>
            <a:ln>
              <a:noFill/>
            </a:ln>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55" name="Rectangle 51"/>
            <p:cNvSpPr>
              <a:spLocks noChangeArrowheads="1"/>
            </p:cNvSpPr>
            <p:nvPr/>
          </p:nvSpPr>
          <p:spPr bwMode="auto">
            <a:xfrm>
              <a:off x="3036805" y="4120566"/>
              <a:ext cx="886272" cy="12821"/>
            </a:xfrm>
            <a:prstGeom prst="rect">
              <a:avLst/>
            </a:prstGeom>
            <a:solidFill>
              <a:schemeClr val="accent4">
                <a:lumMod val="75000"/>
              </a:schemeClr>
            </a:solidFill>
            <a:ln>
              <a:noFill/>
            </a:ln>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56" name="Rectangle 52"/>
            <p:cNvSpPr>
              <a:spLocks noChangeArrowheads="1"/>
            </p:cNvSpPr>
            <p:nvPr/>
          </p:nvSpPr>
          <p:spPr bwMode="auto">
            <a:xfrm>
              <a:off x="3036805" y="4183070"/>
              <a:ext cx="886272" cy="12821"/>
            </a:xfrm>
            <a:prstGeom prst="rect">
              <a:avLst/>
            </a:prstGeom>
            <a:solidFill>
              <a:schemeClr val="accent4">
                <a:lumMod val="75000"/>
              </a:schemeClr>
            </a:solidFill>
            <a:ln>
              <a:noFill/>
            </a:ln>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57" name="Rectangle 53"/>
            <p:cNvSpPr>
              <a:spLocks noChangeArrowheads="1"/>
            </p:cNvSpPr>
            <p:nvPr/>
          </p:nvSpPr>
          <p:spPr bwMode="auto">
            <a:xfrm>
              <a:off x="3036805" y="4151017"/>
              <a:ext cx="886272" cy="12821"/>
            </a:xfrm>
            <a:prstGeom prst="rect">
              <a:avLst/>
            </a:prstGeom>
            <a:solidFill>
              <a:schemeClr val="accent4">
                <a:lumMod val="75000"/>
              </a:schemeClr>
            </a:solidFill>
            <a:ln>
              <a:noFill/>
            </a:ln>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58" name="Rectangle 54"/>
            <p:cNvSpPr>
              <a:spLocks noChangeArrowheads="1"/>
            </p:cNvSpPr>
            <p:nvPr/>
          </p:nvSpPr>
          <p:spPr bwMode="auto">
            <a:xfrm>
              <a:off x="3036805" y="4213520"/>
              <a:ext cx="886272" cy="14424"/>
            </a:xfrm>
            <a:prstGeom prst="rect">
              <a:avLst/>
            </a:prstGeom>
            <a:solidFill>
              <a:schemeClr val="accent4">
                <a:lumMod val="75000"/>
              </a:schemeClr>
            </a:solidFill>
            <a:ln>
              <a:noFill/>
            </a:ln>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59" name="Rectangle 55"/>
            <p:cNvSpPr>
              <a:spLocks noChangeArrowheads="1"/>
            </p:cNvSpPr>
            <p:nvPr/>
          </p:nvSpPr>
          <p:spPr bwMode="auto">
            <a:xfrm>
              <a:off x="3036805" y="4242368"/>
              <a:ext cx="886272" cy="16027"/>
            </a:xfrm>
            <a:prstGeom prst="rect">
              <a:avLst/>
            </a:prstGeom>
            <a:solidFill>
              <a:schemeClr val="accent4">
                <a:lumMod val="75000"/>
              </a:schemeClr>
            </a:solidFill>
            <a:ln>
              <a:noFill/>
            </a:ln>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60" name="Rectangle 56"/>
            <p:cNvSpPr>
              <a:spLocks noChangeArrowheads="1"/>
            </p:cNvSpPr>
            <p:nvPr/>
          </p:nvSpPr>
          <p:spPr bwMode="auto">
            <a:xfrm>
              <a:off x="3036805" y="4274422"/>
              <a:ext cx="886272" cy="16027"/>
            </a:xfrm>
            <a:prstGeom prst="rect">
              <a:avLst/>
            </a:prstGeom>
            <a:solidFill>
              <a:schemeClr val="accent4">
                <a:lumMod val="75000"/>
              </a:schemeClr>
            </a:solidFill>
            <a:ln>
              <a:noFill/>
            </a:ln>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61" name="Rectangle 57"/>
            <p:cNvSpPr>
              <a:spLocks noChangeArrowheads="1"/>
            </p:cNvSpPr>
            <p:nvPr/>
          </p:nvSpPr>
          <p:spPr bwMode="auto">
            <a:xfrm>
              <a:off x="3036805" y="4306475"/>
              <a:ext cx="886272" cy="12821"/>
            </a:xfrm>
            <a:prstGeom prst="rect">
              <a:avLst/>
            </a:prstGeom>
            <a:solidFill>
              <a:schemeClr val="accent4">
                <a:lumMod val="75000"/>
              </a:schemeClr>
            </a:solidFill>
            <a:ln>
              <a:noFill/>
            </a:ln>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62" name="Rectangle 58"/>
            <p:cNvSpPr>
              <a:spLocks noChangeArrowheads="1"/>
            </p:cNvSpPr>
            <p:nvPr/>
          </p:nvSpPr>
          <p:spPr bwMode="auto">
            <a:xfrm>
              <a:off x="3036805" y="4336926"/>
              <a:ext cx="886272" cy="14424"/>
            </a:xfrm>
            <a:prstGeom prst="rect">
              <a:avLst/>
            </a:prstGeom>
            <a:solidFill>
              <a:schemeClr val="accent4">
                <a:lumMod val="75000"/>
              </a:schemeClr>
            </a:solidFill>
            <a:ln>
              <a:noFill/>
            </a:ln>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63" name="Rectangle 59"/>
            <p:cNvSpPr>
              <a:spLocks noChangeArrowheads="1"/>
            </p:cNvSpPr>
            <p:nvPr/>
          </p:nvSpPr>
          <p:spPr bwMode="auto">
            <a:xfrm>
              <a:off x="3036805" y="4368979"/>
              <a:ext cx="886272" cy="12821"/>
            </a:xfrm>
            <a:prstGeom prst="rect">
              <a:avLst/>
            </a:prstGeom>
            <a:solidFill>
              <a:schemeClr val="accent4">
                <a:lumMod val="75000"/>
              </a:schemeClr>
            </a:solidFill>
            <a:ln>
              <a:noFill/>
            </a:ln>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64" name="Rectangle 60"/>
            <p:cNvSpPr>
              <a:spLocks noChangeArrowheads="1"/>
            </p:cNvSpPr>
            <p:nvPr/>
          </p:nvSpPr>
          <p:spPr bwMode="auto">
            <a:xfrm>
              <a:off x="3036805" y="4399429"/>
              <a:ext cx="886272" cy="14424"/>
            </a:xfrm>
            <a:prstGeom prst="rect">
              <a:avLst/>
            </a:prstGeom>
            <a:solidFill>
              <a:schemeClr val="accent4">
                <a:lumMod val="75000"/>
              </a:schemeClr>
            </a:solidFill>
            <a:ln>
              <a:noFill/>
            </a:ln>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65" name="Oval 61"/>
            <p:cNvSpPr>
              <a:spLocks noChangeArrowheads="1"/>
            </p:cNvSpPr>
            <p:nvPr/>
          </p:nvSpPr>
          <p:spPr bwMode="auto">
            <a:xfrm>
              <a:off x="3458304" y="4292051"/>
              <a:ext cx="44875" cy="44875"/>
            </a:xfrm>
            <a:prstGeom prst="ellipse">
              <a:avLst/>
            </a:prstGeom>
            <a:solidFill>
              <a:schemeClr val="accent4">
                <a:lumMod val="75000"/>
              </a:schemeClr>
            </a:solidFill>
            <a:ln>
              <a:noFill/>
            </a:ln>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66" name="Freeform 64"/>
            <p:cNvSpPr>
              <a:spLocks/>
            </p:cNvSpPr>
            <p:nvPr/>
          </p:nvSpPr>
          <p:spPr bwMode="auto">
            <a:xfrm>
              <a:off x="3467920" y="4301667"/>
              <a:ext cx="27245" cy="96160"/>
            </a:xfrm>
            <a:custGeom>
              <a:avLst/>
              <a:gdLst>
                <a:gd name="T0" fmla="*/ 6 w 12"/>
                <a:gd name="T1" fmla="*/ 0 h 43"/>
                <a:gd name="T2" fmla="*/ 0 w 12"/>
                <a:gd name="T3" fmla="*/ 6 h 43"/>
                <a:gd name="T4" fmla="*/ 0 w 12"/>
                <a:gd name="T5" fmla="*/ 37 h 43"/>
                <a:gd name="T6" fmla="*/ 6 w 12"/>
                <a:gd name="T7" fmla="*/ 43 h 43"/>
                <a:gd name="T8" fmla="*/ 12 w 12"/>
                <a:gd name="T9" fmla="*/ 37 h 43"/>
                <a:gd name="T10" fmla="*/ 12 w 12"/>
                <a:gd name="T11" fmla="*/ 6 h 43"/>
                <a:gd name="T12" fmla="*/ 6 w 12"/>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2" h="43">
                  <a:moveTo>
                    <a:pt x="6" y="0"/>
                  </a:moveTo>
                  <a:cubicBezTo>
                    <a:pt x="2" y="0"/>
                    <a:pt x="0" y="3"/>
                    <a:pt x="0" y="6"/>
                  </a:cubicBezTo>
                  <a:cubicBezTo>
                    <a:pt x="0" y="37"/>
                    <a:pt x="0" y="37"/>
                    <a:pt x="0" y="37"/>
                  </a:cubicBezTo>
                  <a:cubicBezTo>
                    <a:pt x="0" y="40"/>
                    <a:pt x="2" y="43"/>
                    <a:pt x="6" y="43"/>
                  </a:cubicBezTo>
                  <a:cubicBezTo>
                    <a:pt x="9" y="43"/>
                    <a:pt x="12" y="40"/>
                    <a:pt x="12" y="37"/>
                  </a:cubicBezTo>
                  <a:cubicBezTo>
                    <a:pt x="12" y="6"/>
                    <a:pt x="12" y="6"/>
                    <a:pt x="12" y="6"/>
                  </a:cubicBezTo>
                  <a:cubicBezTo>
                    <a:pt x="12" y="3"/>
                    <a:pt x="9" y="0"/>
                    <a:pt x="6" y="0"/>
                  </a:cubicBezTo>
                  <a:close/>
                </a:path>
              </a:pathLst>
            </a:custGeom>
            <a:solidFill>
              <a:schemeClr val="accent4">
                <a:lumMod val="75000"/>
              </a:schemeClr>
            </a:solidFill>
            <a:ln>
              <a:noFill/>
            </a:ln>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67" name="Freeform 65"/>
            <p:cNvSpPr>
              <a:spLocks/>
            </p:cNvSpPr>
            <p:nvPr/>
          </p:nvSpPr>
          <p:spPr bwMode="auto">
            <a:xfrm>
              <a:off x="3472729" y="4308078"/>
              <a:ext cx="14423" cy="83338"/>
            </a:xfrm>
            <a:custGeom>
              <a:avLst/>
              <a:gdLst>
                <a:gd name="T0" fmla="*/ 4 w 7"/>
                <a:gd name="T1" fmla="*/ 37 h 37"/>
                <a:gd name="T2" fmla="*/ 0 w 7"/>
                <a:gd name="T3" fmla="*/ 34 h 37"/>
                <a:gd name="T4" fmla="*/ 0 w 7"/>
                <a:gd name="T5" fmla="*/ 3 h 37"/>
                <a:gd name="T6" fmla="*/ 4 w 7"/>
                <a:gd name="T7" fmla="*/ 0 h 37"/>
                <a:gd name="T8" fmla="*/ 7 w 7"/>
                <a:gd name="T9" fmla="*/ 3 h 37"/>
                <a:gd name="T10" fmla="*/ 7 w 7"/>
                <a:gd name="T11" fmla="*/ 34 h 37"/>
                <a:gd name="T12" fmla="*/ 4 w 7"/>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7" h="37">
                  <a:moveTo>
                    <a:pt x="4" y="37"/>
                  </a:moveTo>
                  <a:cubicBezTo>
                    <a:pt x="2" y="37"/>
                    <a:pt x="0" y="36"/>
                    <a:pt x="0" y="34"/>
                  </a:cubicBezTo>
                  <a:cubicBezTo>
                    <a:pt x="0" y="3"/>
                    <a:pt x="0" y="3"/>
                    <a:pt x="0" y="3"/>
                  </a:cubicBezTo>
                  <a:cubicBezTo>
                    <a:pt x="0" y="1"/>
                    <a:pt x="2" y="0"/>
                    <a:pt x="4" y="0"/>
                  </a:cubicBezTo>
                  <a:cubicBezTo>
                    <a:pt x="5" y="0"/>
                    <a:pt x="7" y="1"/>
                    <a:pt x="7" y="3"/>
                  </a:cubicBezTo>
                  <a:cubicBezTo>
                    <a:pt x="7" y="34"/>
                    <a:pt x="7" y="34"/>
                    <a:pt x="7" y="34"/>
                  </a:cubicBezTo>
                  <a:cubicBezTo>
                    <a:pt x="7" y="36"/>
                    <a:pt x="5" y="37"/>
                    <a:pt x="4" y="37"/>
                  </a:cubicBezTo>
                  <a:close/>
                </a:path>
              </a:pathLst>
            </a:custGeom>
            <a:solidFill>
              <a:schemeClr val="bg1"/>
            </a:solidFill>
            <a:ln>
              <a:noFill/>
            </a:ln>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68" name="Rectangle 66"/>
            <p:cNvSpPr>
              <a:spLocks noChangeArrowheads="1"/>
            </p:cNvSpPr>
            <p:nvPr/>
          </p:nvSpPr>
          <p:spPr bwMode="auto">
            <a:xfrm>
              <a:off x="3384582" y="4996527"/>
              <a:ext cx="280465" cy="429514"/>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69" name="Rectangle 67"/>
            <p:cNvSpPr>
              <a:spLocks noChangeArrowheads="1"/>
            </p:cNvSpPr>
            <p:nvPr/>
          </p:nvSpPr>
          <p:spPr bwMode="auto">
            <a:xfrm>
              <a:off x="3403814" y="5010952"/>
              <a:ext cx="240399" cy="376626"/>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70" name="Rectangle 68"/>
            <p:cNvSpPr>
              <a:spLocks noChangeArrowheads="1"/>
            </p:cNvSpPr>
            <p:nvPr/>
          </p:nvSpPr>
          <p:spPr bwMode="auto">
            <a:xfrm>
              <a:off x="3419840" y="5030184"/>
              <a:ext cx="209948" cy="59299"/>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71" name="Rectangle 69"/>
            <p:cNvSpPr>
              <a:spLocks noChangeArrowheads="1"/>
            </p:cNvSpPr>
            <p:nvPr/>
          </p:nvSpPr>
          <p:spPr bwMode="auto">
            <a:xfrm>
              <a:off x="3429456" y="5041402"/>
              <a:ext cx="6411" cy="36862"/>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72" name="Rectangle 70"/>
            <p:cNvSpPr>
              <a:spLocks noChangeArrowheads="1"/>
            </p:cNvSpPr>
            <p:nvPr/>
          </p:nvSpPr>
          <p:spPr bwMode="auto">
            <a:xfrm>
              <a:off x="3440675" y="5041402"/>
              <a:ext cx="6411" cy="36862"/>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73" name="Rectangle 71"/>
            <p:cNvSpPr>
              <a:spLocks noChangeArrowheads="1"/>
            </p:cNvSpPr>
            <p:nvPr/>
          </p:nvSpPr>
          <p:spPr bwMode="auto">
            <a:xfrm>
              <a:off x="3453497" y="5041402"/>
              <a:ext cx="8013" cy="36862"/>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74" name="Rectangle 72"/>
            <p:cNvSpPr>
              <a:spLocks noChangeArrowheads="1"/>
            </p:cNvSpPr>
            <p:nvPr/>
          </p:nvSpPr>
          <p:spPr bwMode="auto">
            <a:xfrm>
              <a:off x="3467920" y="5041402"/>
              <a:ext cx="6411" cy="36862"/>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75" name="Rectangle 73"/>
            <p:cNvSpPr>
              <a:spLocks noChangeArrowheads="1"/>
            </p:cNvSpPr>
            <p:nvPr/>
          </p:nvSpPr>
          <p:spPr bwMode="auto">
            <a:xfrm>
              <a:off x="3480741" y="5041402"/>
              <a:ext cx="6411" cy="36862"/>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76" name="Rectangle 74"/>
            <p:cNvSpPr>
              <a:spLocks noChangeArrowheads="1"/>
            </p:cNvSpPr>
            <p:nvPr/>
          </p:nvSpPr>
          <p:spPr bwMode="auto">
            <a:xfrm>
              <a:off x="3495166" y="5041402"/>
              <a:ext cx="6411" cy="36862"/>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77" name="Oval 75"/>
            <p:cNvSpPr>
              <a:spLocks noChangeArrowheads="1"/>
            </p:cNvSpPr>
            <p:nvPr/>
          </p:nvSpPr>
          <p:spPr bwMode="auto">
            <a:xfrm>
              <a:off x="3592928" y="5052621"/>
              <a:ext cx="16027" cy="14424"/>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78" name="Rectangle 76"/>
            <p:cNvSpPr>
              <a:spLocks noChangeArrowheads="1"/>
            </p:cNvSpPr>
            <p:nvPr/>
          </p:nvSpPr>
          <p:spPr bwMode="auto">
            <a:xfrm>
              <a:off x="3419840" y="5105508"/>
              <a:ext cx="209948" cy="60901"/>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79" name="Rectangle 77"/>
            <p:cNvSpPr>
              <a:spLocks noChangeArrowheads="1"/>
            </p:cNvSpPr>
            <p:nvPr/>
          </p:nvSpPr>
          <p:spPr bwMode="auto">
            <a:xfrm>
              <a:off x="3429456" y="5116728"/>
              <a:ext cx="6411" cy="3846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80" name="Rectangle 78"/>
            <p:cNvSpPr>
              <a:spLocks noChangeArrowheads="1"/>
            </p:cNvSpPr>
            <p:nvPr/>
          </p:nvSpPr>
          <p:spPr bwMode="auto">
            <a:xfrm>
              <a:off x="3440675" y="5116728"/>
              <a:ext cx="6411" cy="3846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81" name="Rectangle 79"/>
            <p:cNvSpPr>
              <a:spLocks noChangeArrowheads="1"/>
            </p:cNvSpPr>
            <p:nvPr/>
          </p:nvSpPr>
          <p:spPr bwMode="auto">
            <a:xfrm>
              <a:off x="3453497" y="5116728"/>
              <a:ext cx="8013" cy="3846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82" name="Rectangle 80"/>
            <p:cNvSpPr>
              <a:spLocks noChangeArrowheads="1"/>
            </p:cNvSpPr>
            <p:nvPr/>
          </p:nvSpPr>
          <p:spPr bwMode="auto">
            <a:xfrm>
              <a:off x="3467920" y="5116728"/>
              <a:ext cx="6411" cy="3846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83" name="Rectangle 81"/>
            <p:cNvSpPr>
              <a:spLocks noChangeArrowheads="1"/>
            </p:cNvSpPr>
            <p:nvPr/>
          </p:nvSpPr>
          <p:spPr bwMode="auto">
            <a:xfrm>
              <a:off x="3480741" y="5116728"/>
              <a:ext cx="6411" cy="3846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84" name="Rectangle 82"/>
            <p:cNvSpPr>
              <a:spLocks noChangeArrowheads="1"/>
            </p:cNvSpPr>
            <p:nvPr/>
          </p:nvSpPr>
          <p:spPr bwMode="auto">
            <a:xfrm>
              <a:off x="3495166" y="5116728"/>
              <a:ext cx="6411" cy="3846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85" name="Oval 83"/>
            <p:cNvSpPr>
              <a:spLocks noChangeArrowheads="1"/>
            </p:cNvSpPr>
            <p:nvPr/>
          </p:nvSpPr>
          <p:spPr bwMode="auto">
            <a:xfrm>
              <a:off x="3592928" y="5127946"/>
              <a:ext cx="16027" cy="16027"/>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86" name="Rectangle 84"/>
            <p:cNvSpPr>
              <a:spLocks noChangeArrowheads="1"/>
            </p:cNvSpPr>
            <p:nvPr/>
          </p:nvSpPr>
          <p:spPr bwMode="auto">
            <a:xfrm>
              <a:off x="3419840" y="5182436"/>
              <a:ext cx="209948" cy="60901"/>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87" name="Rectangle 85"/>
            <p:cNvSpPr>
              <a:spLocks noChangeArrowheads="1"/>
            </p:cNvSpPr>
            <p:nvPr/>
          </p:nvSpPr>
          <p:spPr bwMode="auto">
            <a:xfrm>
              <a:off x="3429456" y="5193655"/>
              <a:ext cx="6411" cy="40067"/>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88" name="Rectangle 86"/>
            <p:cNvSpPr>
              <a:spLocks noChangeArrowheads="1"/>
            </p:cNvSpPr>
            <p:nvPr/>
          </p:nvSpPr>
          <p:spPr bwMode="auto">
            <a:xfrm>
              <a:off x="3440675" y="5193655"/>
              <a:ext cx="6411" cy="40067"/>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89" name="Rectangle 87"/>
            <p:cNvSpPr>
              <a:spLocks noChangeArrowheads="1"/>
            </p:cNvSpPr>
            <p:nvPr/>
          </p:nvSpPr>
          <p:spPr bwMode="auto">
            <a:xfrm>
              <a:off x="3453497" y="5193655"/>
              <a:ext cx="8013" cy="40067"/>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90" name="Rectangle 88"/>
            <p:cNvSpPr>
              <a:spLocks noChangeArrowheads="1"/>
            </p:cNvSpPr>
            <p:nvPr/>
          </p:nvSpPr>
          <p:spPr bwMode="auto">
            <a:xfrm>
              <a:off x="3467920" y="5193655"/>
              <a:ext cx="6411" cy="40067"/>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91" name="Rectangle 89"/>
            <p:cNvSpPr>
              <a:spLocks noChangeArrowheads="1"/>
            </p:cNvSpPr>
            <p:nvPr/>
          </p:nvSpPr>
          <p:spPr bwMode="auto">
            <a:xfrm>
              <a:off x="3480741" y="5193655"/>
              <a:ext cx="6411" cy="40067"/>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92" name="Rectangle 90"/>
            <p:cNvSpPr>
              <a:spLocks noChangeArrowheads="1"/>
            </p:cNvSpPr>
            <p:nvPr/>
          </p:nvSpPr>
          <p:spPr bwMode="auto">
            <a:xfrm>
              <a:off x="3495166" y="5193655"/>
              <a:ext cx="6411" cy="40067"/>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93" name="Oval 91"/>
            <p:cNvSpPr>
              <a:spLocks noChangeArrowheads="1"/>
            </p:cNvSpPr>
            <p:nvPr/>
          </p:nvSpPr>
          <p:spPr bwMode="auto">
            <a:xfrm>
              <a:off x="3592928" y="5204873"/>
              <a:ext cx="16027" cy="16027"/>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94" name="Rectangle 92"/>
            <p:cNvSpPr>
              <a:spLocks noChangeArrowheads="1"/>
            </p:cNvSpPr>
            <p:nvPr/>
          </p:nvSpPr>
          <p:spPr bwMode="auto">
            <a:xfrm>
              <a:off x="3419840" y="5257762"/>
              <a:ext cx="209948" cy="60901"/>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95" name="Rectangle 93"/>
            <p:cNvSpPr>
              <a:spLocks noChangeArrowheads="1"/>
            </p:cNvSpPr>
            <p:nvPr/>
          </p:nvSpPr>
          <p:spPr bwMode="auto">
            <a:xfrm>
              <a:off x="3429456" y="5268980"/>
              <a:ext cx="6411" cy="4166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96" name="Rectangle 94"/>
            <p:cNvSpPr>
              <a:spLocks noChangeArrowheads="1"/>
            </p:cNvSpPr>
            <p:nvPr/>
          </p:nvSpPr>
          <p:spPr bwMode="auto">
            <a:xfrm>
              <a:off x="3440675" y="5268980"/>
              <a:ext cx="6411" cy="4166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97" name="Rectangle 95"/>
            <p:cNvSpPr>
              <a:spLocks noChangeArrowheads="1"/>
            </p:cNvSpPr>
            <p:nvPr/>
          </p:nvSpPr>
          <p:spPr bwMode="auto">
            <a:xfrm>
              <a:off x="3453497" y="5268980"/>
              <a:ext cx="8013" cy="4166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98" name="Rectangle 96"/>
            <p:cNvSpPr>
              <a:spLocks noChangeArrowheads="1"/>
            </p:cNvSpPr>
            <p:nvPr/>
          </p:nvSpPr>
          <p:spPr bwMode="auto">
            <a:xfrm>
              <a:off x="3467920" y="5268980"/>
              <a:ext cx="6411" cy="4166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399" name="Rectangle 97"/>
            <p:cNvSpPr>
              <a:spLocks noChangeArrowheads="1"/>
            </p:cNvSpPr>
            <p:nvPr/>
          </p:nvSpPr>
          <p:spPr bwMode="auto">
            <a:xfrm>
              <a:off x="3480741" y="5268980"/>
              <a:ext cx="6411" cy="4166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00" name="Rectangle 98"/>
            <p:cNvSpPr>
              <a:spLocks noChangeArrowheads="1"/>
            </p:cNvSpPr>
            <p:nvPr/>
          </p:nvSpPr>
          <p:spPr bwMode="auto">
            <a:xfrm>
              <a:off x="3495166" y="5268980"/>
              <a:ext cx="6411" cy="4166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01" name="Oval 99"/>
            <p:cNvSpPr>
              <a:spLocks noChangeArrowheads="1"/>
            </p:cNvSpPr>
            <p:nvPr/>
          </p:nvSpPr>
          <p:spPr bwMode="auto">
            <a:xfrm>
              <a:off x="3592928" y="5280199"/>
              <a:ext cx="16027" cy="16027"/>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02" name="Rectangle 100"/>
            <p:cNvSpPr>
              <a:spLocks noChangeArrowheads="1"/>
            </p:cNvSpPr>
            <p:nvPr/>
          </p:nvSpPr>
          <p:spPr bwMode="auto">
            <a:xfrm>
              <a:off x="3083281" y="4996527"/>
              <a:ext cx="278863" cy="429514"/>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03" name="Rectangle 101"/>
            <p:cNvSpPr>
              <a:spLocks noChangeArrowheads="1"/>
            </p:cNvSpPr>
            <p:nvPr/>
          </p:nvSpPr>
          <p:spPr bwMode="auto">
            <a:xfrm>
              <a:off x="3100911" y="5010952"/>
              <a:ext cx="243605" cy="376626"/>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04" name="Rectangle 102"/>
            <p:cNvSpPr>
              <a:spLocks noChangeArrowheads="1"/>
            </p:cNvSpPr>
            <p:nvPr/>
          </p:nvSpPr>
          <p:spPr bwMode="auto">
            <a:xfrm>
              <a:off x="3116938" y="5030184"/>
              <a:ext cx="211551" cy="59299"/>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05" name="Rectangle 103"/>
            <p:cNvSpPr>
              <a:spLocks noChangeArrowheads="1"/>
            </p:cNvSpPr>
            <p:nvPr/>
          </p:nvSpPr>
          <p:spPr bwMode="auto">
            <a:xfrm>
              <a:off x="3126554" y="5041402"/>
              <a:ext cx="6411" cy="36862"/>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06" name="Rectangle 104"/>
            <p:cNvSpPr>
              <a:spLocks noChangeArrowheads="1"/>
            </p:cNvSpPr>
            <p:nvPr/>
          </p:nvSpPr>
          <p:spPr bwMode="auto">
            <a:xfrm>
              <a:off x="3139375" y="5041402"/>
              <a:ext cx="6411" cy="36862"/>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07" name="Rectangle 105"/>
            <p:cNvSpPr>
              <a:spLocks noChangeArrowheads="1"/>
            </p:cNvSpPr>
            <p:nvPr/>
          </p:nvSpPr>
          <p:spPr bwMode="auto">
            <a:xfrm>
              <a:off x="3153798" y="5041402"/>
              <a:ext cx="6411" cy="36862"/>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08" name="Rectangle 106"/>
            <p:cNvSpPr>
              <a:spLocks noChangeArrowheads="1"/>
            </p:cNvSpPr>
            <p:nvPr/>
          </p:nvSpPr>
          <p:spPr bwMode="auto">
            <a:xfrm>
              <a:off x="3166620" y="5041402"/>
              <a:ext cx="6411" cy="36862"/>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09" name="Rectangle 107"/>
            <p:cNvSpPr>
              <a:spLocks noChangeArrowheads="1"/>
            </p:cNvSpPr>
            <p:nvPr/>
          </p:nvSpPr>
          <p:spPr bwMode="auto">
            <a:xfrm>
              <a:off x="3179441" y="5041402"/>
              <a:ext cx="8013" cy="36862"/>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10" name="Rectangle 108"/>
            <p:cNvSpPr>
              <a:spLocks noChangeArrowheads="1"/>
            </p:cNvSpPr>
            <p:nvPr/>
          </p:nvSpPr>
          <p:spPr bwMode="auto">
            <a:xfrm>
              <a:off x="3193865" y="5041402"/>
              <a:ext cx="6411" cy="36862"/>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11" name="Oval 109"/>
            <p:cNvSpPr>
              <a:spLocks noChangeArrowheads="1"/>
            </p:cNvSpPr>
            <p:nvPr/>
          </p:nvSpPr>
          <p:spPr bwMode="auto">
            <a:xfrm>
              <a:off x="3291627" y="5052621"/>
              <a:ext cx="16027" cy="14424"/>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12" name="Rectangle 110"/>
            <p:cNvSpPr>
              <a:spLocks noChangeArrowheads="1"/>
            </p:cNvSpPr>
            <p:nvPr/>
          </p:nvSpPr>
          <p:spPr bwMode="auto">
            <a:xfrm>
              <a:off x="3116938" y="5105508"/>
              <a:ext cx="211551" cy="60901"/>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13" name="Rectangle 111"/>
            <p:cNvSpPr>
              <a:spLocks noChangeArrowheads="1"/>
            </p:cNvSpPr>
            <p:nvPr/>
          </p:nvSpPr>
          <p:spPr bwMode="auto">
            <a:xfrm>
              <a:off x="3126554" y="5116728"/>
              <a:ext cx="6411" cy="3846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14" name="Rectangle 112"/>
            <p:cNvSpPr>
              <a:spLocks noChangeArrowheads="1"/>
            </p:cNvSpPr>
            <p:nvPr/>
          </p:nvSpPr>
          <p:spPr bwMode="auto">
            <a:xfrm>
              <a:off x="3139375" y="5116728"/>
              <a:ext cx="6411" cy="3846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15" name="Rectangle 113"/>
            <p:cNvSpPr>
              <a:spLocks noChangeArrowheads="1"/>
            </p:cNvSpPr>
            <p:nvPr/>
          </p:nvSpPr>
          <p:spPr bwMode="auto">
            <a:xfrm>
              <a:off x="3153798" y="5116728"/>
              <a:ext cx="6411" cy="3846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16" name="Rectangle 114"/>
            <p:cNvSpPr>
              <a:spLocks noChangeArrowheads="1"/>
            </p:cNvSpPr>
            <p:nvPr/>
          </p:nvSpPr>
          <p:spPr bwMode="auto">
            <a:xfrm>
              <a:off x="3166620" y="5116728"/>
              <a:ext cx="6411" cy="3846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17" name="Rectangle 115"/>
            <p:cNvSpPr>
              <a:spLocks noChangeArrowheads="1"/>
            </p:cNvSpPr>
            <p:nvPr/>
          </p:nvSpPr>
          <p:spPr bwMode="auto">
            <a:xfrm>
              <a:off x="3179441" y="5116728"/>
              <a:ext cx="8013" cy="3846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18" name="Rectangle 116"/>
            <p:cNvSpPr>
              <a:spLocks noChangeArrowheads="1"/>
            </p:cNvSpPr>
            <p:nvPr/>
          </p:nvSpPr>
          <p:spPr bwMode="auto">
            <a:xfrm>
              <a:off x="3193865" y="5116728"/>
              <a:ext cx="6411" cy="3846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19" name="Oval 117"/>
            <p:cNvSpPr>
              <a:spLocks noChangeArrowheads="1"/>
            </p:cNvSpPr>
            <p:nvPr/>
          </p:nvSpPr>
          <p:spPr bwMode="auto">
            <a:xfrm>
              <a:off x="3291627" y="5127946"/>
              <a:ext cx="16027" cy="16027"/>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20" name="Rectangle 118"/>
            <p:cNvSpPr>
              <a:spLocks noChangeArrowheads="1"/>
            </p:cNvSpPr>
            <p:nvPr/>
          </p:nvSpPr>
          <p:spPr bwMode="auto">
            <a:xfrm>
              <a:off x="3116938" y="5182436"/>
              <a:ext cx="211551" cy="60901"/>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21" name="Rectangle 119"/>
            <p:cNvSpPr>
              <a:spLocks noChangeArrowheads="1"/>
            </p:cNvSpPr>
            <p:nvPr/>
          </p:nvSpPr>
          <p:spPr bwMode="auto">
            <a:xfrm>
              <a:off x="3126554" y="5193655"/>
              <a:ext cx="6411" cy="40067"/>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22" name="Rectangle 120"/>
            <p:cNvSpPr>
              <a:spLocks noChangeArrowheads="1"/>
            </p:cNvSpPr>
            <p:nvPr/>
          </p:nvSpPr>
          <p:spPr bwMode="auto">
            <a:xfrm>
              <a:off x="3139375" y="5193655"/>
              <a:ext cx="6411" cy="40067"/>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23" name="Rectangle 121"/>
            <p:cNvSpPr>
              <a:spLocks noChangeArrowheads="1"/>
            </p:cNvSpPr>
            <p:nvPr/>
          </p:nvSpPr>
          <p:spPr bwMode="auto">
            <a:xfrm>
              <a:off x="3153798" y="5193655"/>
              <a:ext cx="6411" cy="40067"/>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24" name="Rectangle 122"/>
            <p:cNvSpPr>
              <a:spLocks noChangeArrowheads="1"/>
            </p:cNvSpPr>
            <p:nvPr/>
          </p:nvSpPr>
          <p:spPr bwMode="auto">
            <a:xfrm>
              <a:off x="3166620" y="5193655"/>
              <a:ext cx="6411" cy="40067"/>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25" name="Rectangle 123"/>
            <p:cNvSpPr>
              <a:spLocks noChangeArrowheads="1"/>
            </p:cNvSpPr>
            <p:nvPr/>
          </p:nvSpPr>
          <p:spPr bwMode="auto">
            <a:xfrm>
              <a:off x="3179441" y="5193655"/>
              <a:ext cx="8013" cy="40067"/>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26" name="Rectangle 124"/>
            <p:cNvSpPr>
              <a:spLocks noChangeArrowheads="1"/>
            </p:cNvSpPr>
            <p:nvPr/>
          </p:nvSpPr>
          <p:spPr bwMode="auto">
            <a:xfrm>
              <a:off x="3193865" y="5193655"/>
              <a:ext cx="6411" cy="40067"/>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27" name="Oval 125"/>
            <p:cNvSpPr>
              <a:spLocks noChangeArrowheads="1"/>
            </p:cNvSpPr>
            <p:nvPr/>
          </p:nvSpPr>
          <p:spPr bwMode="auto">
            <a:xfrm>
              <a:off x="3291627" y="5204873"/>
              <a:ext cx="16027" cy="16027"/>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28" name="Rectangle 126"/>
            <p:cNvSpPr>
              <a:spLocks noChangeArrowheads="1"/>
            </p:cNvSpPr>
            <p:nvPr/>
          </p:nvSpPr>
          <p:spPr bwMode="auto">
            <a:xfrm>
              <a:off x="3116938" y="5257762"/>
              <a:ext cx="211551" cy="60901"/>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29" name="Rectangle 127"/>
            <p:cNvSpPr>
              <a:spLocks noChangeArrowheads="1"/>
            </p:cNvSpPr>
            <p:nvPr/>
          </p:nvSpPr>
          <p:spPr bwMode="auto">
            <a:xfrm>
              <a:off x="3126554" y="5268980"/>
              <a:ext cx="6411" cy="4166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30" name="Rectangle 128"/>
            <p:cNvSpPr>
              <a:spLocks noChangeArrowheads="1"/>
            </p:cNvSpPr>
            <p:nvPr/>
          </p:nvSpPr>
          <p:spPr bwMode="auto">
            <a:xfrm>
              <a:off x="3139375" y="5268980"/>
              <a:ext cx="6411" cy="4166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31" name="Rectangle 129"/>
            <p:cNvSpPr>
              <a:spLocks noChangeArrowheads="1"/>
            </p:cNvSpPr>
            <p:nvPr/>
          </p:nvSpPr>
          <p:spPr bwMode="auto">
            <a:xfrm>
              <a:off x="3153798" y="5268980"/>
              <a:ext cx="6411" cy="4166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32" name="Rectangle 130"/>
            <p:cNvSpPr>
              <a:spLocks noChangeArrowheads="1"/>
            </p:cNvSpPr>
            <p:nvPr/>
          </p:nvSpPr>
          <p:spPr bwMode="auto">
            <a:xfrm>
              <a:off x="3166620" y="5268980"/>
              <a:ext cx="6411" cy="4166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33" name="Rectangle 131"/>
            <p:cNvSpPr>
              <a:spLocks noChangeArrowheads="1"/>
            </p:cNvSpPr>
            <p:nvPr/>
          </p:nvSpPr>
          <p:spPr bwMode="auto">
            <a:xfrm>
              <a:off x="3179441" y="5268980"/>
              <a:ext cx="8013" cy="4166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34" name="Rectangle 132"/>
            <p:cNvSpPr>
              <a:spLocks noChangeArrowheads="1"/>
            </p:cNvSpPr>
            <p:nvPr/>
          </p:nvSpPr>
          <p:spPr bwMode="auto">
            <a:xfrm>
              <a:off x="3193865" y="5268980"/>
              <a:ext cx="6411" cy="4166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35" name="Oval 133"/>
            <p:cNvSpPr>
              <a:spLocks noChangeArrowheads="1"/>
            </p:cNvSpPr>
            <p:nvPr/>
          </p:nvSpPr>
          <p:spPr bwMode="auto">
            <a:xfrm>
              <a:off x="3291627" y="5280199"/>
              <a:ext cx="16027" cy="16027"/>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36" name="Freeform 134"/>
            <p:cNvSpPr>
              <a:spLocks/>
            </p:cNvSpPr>
            <p:nvPr/>
          </p:nvSpPr>
          <p:spPr bwMode="auto">
            <a:xfrm>
              <a:off x="3677869" y="5055826"/>
              <a:ext cx="104173" cy="177896"/>
            </a:xfrm>
            <a:custGeom>
              <a:avLst/>
              <a:gdLst>
                <a:gd name="T0" fmla="*/ 46 w 46"/>
                <a:gd name="T1" fmla="*/ 76 h 79"/>
                <a:gd name="T2" fmla="*/ 43 w 46"/>
                <a:gd name="T3" fmla="*/ 79 h 79"/>
                <a:gd name="T4" fmla="*/ 3 w 46"/>
                <a:gd name="T5" fmla="*/ 79 h 79"/>
                <a:gd name="T6" fmla="*/ 0 w 46"/>
                <a:gd name="T7" fmla="*/ 76 h 79"/>
                <a:gd name="T8" fmla="*/ 0 w 46"/>
                <a:gd name="T9" fmla="*/ 3 h 79"/>
                <a:gd name="T10" fmla="*/ 3 w 46"/>
                <a:gd name="T11" fmla="*/ 0 h 79"/>
                <a:gd name="T12" fmla="*/ 43 w 46"/>
                <a:gd name="T13" fmla="*/ 0 h 79"/>
                <a:gd name="T14" fmla="*/ 46 w 46"/>
                <a:gd name="T15" fmla="*/ 3 h 79"/>
                <a:gd name="T16" fmla="*/ 46 w 46"/>
                <a:gd name="T17" fmla="*/ 7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79">
                  <a:moveTo>
                    <a:pt x="46" y="76"/>
                  </a:moveTo>
                  <a:cubicBezTo>
                    <a:pt x="46" y="77"/>
                    <a:pt x="45" y="79"/>
                    <a:pt x="43" y="79"/>
                  </a:cubicBezTo>
                  <a:cubicBezTo>
                    <a:pt x="3" y="79"/>
                    <a:pt x="3" y="79"/>
                    <a:pt x="3" y="79"/>
                  </a:cubicBezTo>
                  <a:cubicBezTo>
                    <a:pt x="2" y="79"/>
                    <a:pt x="0" y="77"/>
                    <a:pt x="0" y="76"/>
                  </a:cubicBezTo>
                  <a:cubicBezTo>
                    <a:pt x="0" y="3"/>
                    <a:pt x="0" y="3"/>
                    <a:pt x="0" y="3"/>
                  </a:cubicBezTo>
                  <a:cubicBezTo>
                    <a:pt x="0" y="2"/>
                    <a:pt x="2" y="0"/>
                    <a:pt x="3" y="0"/>
                  </a:cubicBezTo>
                  <a:cubicBezTo>
                    <a:pt x="43" y="0"/>
                    <a:pt x="43" y="0"/>
                    <a:pt x="43" y="0"/>
                  </a:cubicBezTo>
                  <a:cubicBezTo>
                    <a:pt x="45" y="0"/>
                    <a:pt x="46" y="2"/>
                    <a:pt x="46" y="3"/>
                  </a:cubicBezTo>
                  <a:lnTo>
                    <a:pt x="46" y="76"/>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37" name="Rectangle 135"/>
            <p:cNvSpPr>
              <a:spLocks noChangeArrowheads="1"/>
            </p:cNvSpPr>
            <p:nvPr/>
          </p:nvSpPr>
          <p:spPr bwMode="auto">
            <a:xfrm>
              <a:off x="3689087" y="5067044"/>
              <a:ext cx="83338" cy="137829"/>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38" name="Rectangle 136"/>
            <p:cNvSpPr>
              <a:spLocks noChangeArrowheads="1"/>
            </p:cNvSpPr>
            <p:nvPr/>
          </p:nvSpPr>
          <p:spPr bwMode="auto">
            <a:xfrm>
              <a:off x="3697101" y="5083071"/>
              <a:ext cx="67312" cy="67312"/>
            </a:xfrm>
            <a:prstGeom prst="rect">
              <a:avLst/>
            </a:prstGeom>
            <a:solidFill>
              <a:srgbClr val="EB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39" name="Rectangle 137"/>
            <p:cNvSpPr>
              <a:spLocks noChangeArrowheads="1"/>
            </p:cNvSpPr>
            <p:nvPr/>
          </p:nvSpPr>
          <p:spPr bwMode="auto">
            <a:xfrm>
              <a:off x="3697101" y="5155191"/>
              <a:ext cx="19232" cy="17630"/>
            </a:xfrm>
            <a:prstGeom prst="rect">
              <a:avLst/>
            </a:prstGeom>
            <a:solidFill>
              <a:srgbClr val="EB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40" name="Rectangle 138"/>
            <p:cNvSpPr>
              <a:spLocks noChangeArrowheads="1"/>
            </p:cNvSpPr>
            <p:nvPr/>
          </p:nvSpPr>
          <p:spPr bwMode="auto">
            <a:xfrm>
              <a:off x="3721141" y="5155191"/>
              <a:ext cx="17629" cy="17630"/>
            </a:xfrm>
            <a:prstGeom prst="rect">
              <a:avLst/>
            </a:prstGeom>
            <a:solidFill>
              <a:srgbClr val="EB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41" name="Rectangle 139"/>
            <p:cNvSpPr>
              <a:spLocks noChangeArrowheads="1"/>
            </p:cNvSpPr>
            <p:nvPr/>
          </p:nvSpPr>
          <p:spPr bwMode="auto">
            <a:xfrm>
              <a:off x="3743578" y="5155191"/>
              <a:ext cx="20834" cy="17630"/>
            </a:xfrm>
            <a:prstGeom prst="rect">
              <a:avLst/>
            </a:prstGeom>
            <a:solidFill>
              <a:srgbClr val="EB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42" name="Rectangle 140"/>
            <p:cNvSpPr>
              <a:spLocks noChangeArrowheads="1"/>
            </p:cNvSpPr>
            <p:nvPr/>
          </p:nvSpPr>
          <p:spPr bwMode="auto">
            <a:xfrm>
              <a:off x="3697101" y="5177629"/>
              <a:ext cx="67312" cy="20835"/>
            </a:xfrm>
            <a:prstGeom prst="rect">
              <a:avLst/>
            </a:prstGeom>
            <a:solidFill>
              <a:srgbClr val="EB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43" name="Freeform 141"/>
            <p:cNvSpPr>
              <a:spLocks/>
            </p:cNvSpPr>
            <p:nvPr/>
          </p:nvSpPr>
          <p:spPr bwMode="auto">
            <a:xfrm>
              <a:off x="3677869" y="5251351"/>
              <a:ext cx="100967" cy="174691"/>
            </a:xfrm>
            <a:custGeom>
              <a:avLst/>
              <a:gdLst>
                <a:gd name="T0" fmla="*/ 45 w 45"/>
                <a:gd name="T1" fmla="*/ 75 h 78"/>
                <a:gd name="T2" fmla="*/ 42 w 45"/>
                <a:gd name="T3" fmla="*/ 78 h 78"/>
                <a:gd name="T4" fmla="*/ 3 w 45"/>
                <a:gd name="T5" fmla="*/ 78 h 78"/>
                <a:gd name="T6" fmla="*/ 0 w 45"/>
                <a:gd name="T7" fmla="*/ 75 h 78"/>
                <a:gd name="T8" fmla="*/ 0 w 45"/>
                <a:gd name="T9" fmla="*/ 3 h 78"/>
                <a:gd name="T10" fmla="*/ 3 w 45"/>
                <a:gd name="T11" fmla="*/ 0 h 78"/>
                <a:gd name="T12" fmla="*/ 42 w 45"/>
                <a:gd name="T13" fmla="*/ 0 h 78"/>
                <a:gd name="T14" fmla="*/ 45 w 45"/>
                <a:gd name="T15" fmla="*/ 3 h 78"/>
                <a:gd name="T16" fmla="*/ 45 w 45"/>
                <a:gd name="T17" fmla="*/ 7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78">
                  <a:moveTo>
                    <a:pt x="45" y="75"/>
                  </a:moveTo>
                  <a:cubicBezTo>
                    <a:pt x="45" y="77"/>
                    <a:pt x="44" y="78"/>
                    <a:pt x="42" y="78"/>
                  </a:cubicBezTo>
                  <a:cubicBezTo>
                    <a:pt x="3" y="78"/>
                    <a:pt x="3" y="78"/>
                    <a:pt x="3" y="78"/>
                  </a:cubicBezTo>
                  <a:cubicBezTo>
                    <a:pt x="1" y="78"/>
                    <a:pt x="0" y="77"/>
                    <a:pt x="0" y="75"/>
                  </a:cubicBezTo>
                  <a:cubicBezTo>
                    <a:pt x="0" y="3"/>
                    <a:pt x="0" y="3"/>
                    <a:pt x="0" y="3"/>
                  </a:cubicBezTo>
                  <a:cubicBezTo>
                    <a:pt x="0" y="1"/>
                    <a:pt x="1" y="0"/>
                    <a:pt x="3" y="0"/>
                  </a:cubicBezTo>
                  <a:cubicBezTo>
                    <a:pt x="42" y="0"/>
                    <a:pt x="42" y="0"/>
                    <a:pt x="42" y="0"/>
                  </a:cubicBezTo>
                  <a:cubicBezTo>
                    <a:pt x="44" y="0"/>
                    <a:pt x="45" y="1"/>
                    <a:pt x="45" y="3"/>
                  </a:cubicBezTo>
                  <a:lnTo>
                    <a:pt x="45" y="75"/>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44" name="Rectangle 142"/>
            <p:cNvSpPr>
              <a:spLocks noChangeArrowheads="1"/>
            </p:cNvSpPr>
            <p:nvPr/>
          </p:nvSpPr>
          <p:spPr bwMode="auto">
            <a:xfrm>
              <a:off x="3687485" y="5260967"/>
              <a:ext cx="83338" cy="137829"/>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45" name="Rectangle 143"/>
            <p:cNvSpPr>
              <a:spLocks noChangeArrowheads="1"/>
            </p:cNvSpPr>
            <p:nvPr/>
          </p:nvSpPr>
          <p:spPr bwMode="auto">
            <a:xfrm>
              <a:off x="3697101" y="5276994"/>
              <a:ext cx="64106" cy="67312"/>
            </a:xfrm>
            <a:prstGeom prst="rect">
              <a:avLst/>
            </a:prstGeom>
            <a:solidFill>
              <a:srgbClr val="EB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46" name="Rectangle 144"/>
            <p:cNvSpPr>
              <a:spLocks noChangeArrowheads="1"/>
            </p:cNvSpPr>
            <p:nvPr/>
          </p:nvSpPr>
          <p:spPr bwMode="auto">
            <a:xfrm>
              <a:off x="3697101" y="5347511"/>
              <a:ext cx="17629" cy="20835"/>
            </a:xfrm>
            <a:prstGeom prst="rect">
              <a:avLst/>
            </a:prstGeom>
            <a:solidFill>
              <a:srgbClr val="EB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47" name="Rectangle 145"/>
            <p:cNvSpPr>
              <a:spLocks noChangeArrowheads="1"/>
            </p:cNvSpPr>
            <p:nvPr/>
          </p:nvSpPr>
          <p:spPr bwMode="auto">
            <a:xfrm>
              <a:off x="3719539" y="5347511"/>
              <a:ext cx="19232" cy="20835"/>
            </a:xfrm>
            <a:prstGeom prst="rect">
              <a:avLst/>
            </a:prstGeom>
            <a:solidFill>
              <a:srgbClr val="EB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48" name="Rectangle 146"/>
            <p:cNvSpPr>
              <a:spLocks noChangeArrowheads="1"/>
            </p:cNvSpPr>
            <p:nvPr/>
          </p:nvSpPr>
          <p:spPr bwMode="auto">
            <a:xfrm>
              <a:off x="3743578" y="5347511"/>
              <a:ext cx="17629" cy="20835"/>
            </a:xfrm>
            <a:prstGeom prst="rect">
              <a:avLst/>
            </a:prstGeom>
            <a:solidFill>
              <a:srgbClr val="EB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49" name="Rectangle 147"/>
            <p:cNvSpPr>
              <a:spLocks noChangeArrowheads="1"/>
            </p:cNvSpPr>
            <p:nvPr/>
          </p:nvSpPr>
          <p:spPr bwMode="auto">
            <a:xfrm>
              <a:off x="3697101" y="5373154"/>
              <a:ext cx="64106" cy="17630"/>
            </a:xfrm>
            <a:prstGeom prst="rect">
              <a:avLst/>
            </a:prstGeom>
            <a:solidFill>
              <a:srgbClr val="EB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50" name="Freeform 148"/>
            <p:cNvSpPr>
              <a:spLocks/>
            </p:cNvSpPr>
            <p:nvPr/>
          </p:nvSpPr>
          <p:spPr bwMode="auto">
            <a:xfrm>
              <a:off x="3798068" y="5055826"/>
              <a:ext cx="102570" cy="177896"/>
            </a:xfrm>
            <a:custGeom>
              <a:avLst/>
              <a:gdLst>
                <a:gd name="T0" fmla="*/ 46 w 46"/>
                <a:gd name="T1" fmla="*/ 76 h 79"/>
                <a:gd name="T2" fmla="*/ 43 w 46"/>
                <a:gd name="T3" fmla="*/ 79 h 79"/>
                <a:gd name="T4" fmla="*/ 3 w 46"/>
                <a:gd name="T5" fmla="*/ 79 h 79"/>
                <a:gd name="T6" fmla="*/ 0 w 46"/>
                <a:gd name="T7" fmla="*/ 76 h 79"/>
                <a:gd name="T8" fmla="*/ 0 w 46"/>
                <a:gd name="T9" fmla="*/ 3 h 79"/>
                <a:gd name="T10" fmla="*/ 3 w 46"/>
                <a:gd name="T11" fmla="*/ 0 h 79"/>
                <a:gd name="T12" fmla="*/ 43 w 46"/>
                <a:gd name="T13" fmla="*/ 0 h 79"/>
                <a:gd name="T14" fmla="*/ 46 w 46"/>
                <a:gd name="T15" fmla="*/ 3 h 79"/>
                <a:gd name="T16" fmla="*/ 46 w 46"/>
                <a:gd name="T17" fmla="*/ 7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79">
                  <a:moveTo>
                    <a:pt x="46" y="76"/>
                  </a:moveTo>
                  <a:cubicBezTo>
                    <a:pt x="46" y="77"/>
                    <a:pt x="44" y="79"/>
                    <a:pt x="43" y="79"/>
                  </a:cubicBezTo>
                  <a:cubicBezTo>
                    <a:pt x="3" y="79"/>
                    <a:pt x="3" y="79"/>
                    <a:pt x="3" y="79"/>
                  </a:cubicBezTo>
                  <a:cubicBezTo>
                    <a:pt x="1" y="79"/>
                    <a:pt x="0" y="77"/>
                    <a:pt x="0" y="76"/>
                  </a:cubicBezTo>
                  <a:cubicBezTo>
                    <a:pt x="0" y="3"/>
                    <a:pt x="0" y="3"/>
                    <a:pt x="0" y="3"/>
                  </a:cubicBezTo>
                  <a:cubicBezTo>
                    <a:pt x="0" y="2"/>
                    <a:pt x="1" y="0"/>
                    <a:pt x="3" y="0"/>
                  </a:cubicBezTo>
                  <a:cubicBezTo>
                    <a:pt x="43" y="0"/>
                    <a:pt x="43" y="0"/>
                    <a:pt x="43" y="0"/>
                  </a:cubicBezTo>
                  <a:cubicBezTo>
                    <a:pt x="44" y="0"/>
                    <a:pt x="46" y="2"/>
                    <a:pt x="46" y="3"/>
                  </a:cubicBezTo>
                  <a:lnTo>
                    <a:pt x="46" y="76"/>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51" name="Rectangle 149"/>
            <p:cNvSpPr>
              <a:spLocks noChangeArrowheads="1"/>
            </p:cNvSpPr>
            <p:nvPr/>
          </p:nvSpPr>
          <p:spPr bwMode="auto">
            <a:xfrm>
              <a:off x="3806082" y="5067044"/>
              <a:ext cx="83338" cy="137829"/>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52" name="Rectangle 150"/>
            <p:cNvSpPr>
              <a:spLocks noChangeArrowheads="1"/>
            </p:cNvSpPr>
            <p:nvPr/>
          </p:nvSpPr>
          <p:spPr bwMode="auto">
            <a:xfrm>
              <a:off x="3815698" y="5083071"/>
              <a:ext cx="64106" cy="67312"/>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53" name="Rectangle 151"/>
            <p:cNvSpPr>
              <a:spLocks noChangeArrowheads="1"/>
            </p:cNvSpPr>
            <p:nvPr/>
          </p:nvSpPr>
          <p:spPr bwMode="auto">
            <a:xfrm>
              <a:off x="3815698" y="5155191"/>
              <a:ext cx="17629" cy="17630"/>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54" name="Rectangle 152"/>
            <p:cNvSpPr>
              <a:spLocks noChangeArrowheads="1"/>
            </p:cNvSpPr>
            <p:nvPr/>
          </p:nvSpPr>
          <p:spPr bwMode="auto">
            <a:xfrm>
              <a:off x="3838136" y="5155191"/>
              <a:ext cx="19232" cy="17630"/>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55" name="Rectangle 153"/>
            <p:cNvSpPr>
              <a:spLocks noChangeArrowheads="1"/>
            </p:cNvSpPr>
            <p:nvPr/>
          </p:nvSpPr>
          <p:spPr bwMode="auto">
            <a:xfrm>
              <a:off x="3862175" y="5155191"/>
              <a:ext cx="17629" cy="17630"/>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56" name="Rectangle 154"/>
            <p:cNvSpPr>
              <a:spLocks noChangeArrowheads="1"/>
            </p:cNvSpPr>
            <p:nvPr/>
          </p:nvSpPr>
          <p:spPr bwMode="auto">
            <a:xfrm>
              <a:off x="3815698" y="5177629"/>
              <a:ext cx="64106" cy="20835"/>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57" name="Freeform 155"/>
            <p:cNvSpPr>
              <a:spLocks/>
            </p:cNvSpPr>
            <p:nvPr/>
          </p:nvSpPr>
          <p:spPr bwMode="auto">
            <a:xfrm>
              <a:off x="3794863" y="5251351"/>
              <a:ext cx="104173" cy="174691"/>
            </a:xfrm>
            <a:custGeom>
              <a:avLst/>
              <a:gdLst>
                <a:gd name="T0" fmla="*/ 46 w 46"/>
                <a:gd name="T1" fmla="*/ 75 h 78"/>
                <a:gd name="T2" fmla="*/ 43 w 46"/>
                <a:gd name="T3" fmla="*/ 78 h 78"/>
                <a:gd name="T4" fmla="*/ 3 w 46"/>
                <a:gd name="T5" fmla="*/ 78 h 78"/>
                <a:gd name="T6" fmla="*/ 0 w 46"/>
                <a:gd name="T7" fmla="*/ 75 h 78"/>
                <a:gd name="T8" fmla="*/ 0 w 46"/>
                <a:gd name="T9" fmla="*/ 3 h 78"/>
                <a:gd name="T10" fmla="*/ 3 w 46"/>
                <a:gd name="T11" fmla="*/ 0 h 78"/>
                <a:gd name="T12" fmla="*/ 43 w 46"/>
                <a:gd name="T13" fmla="*/ 0 h 78"/>
                <a:gd name="T14" fmla="*/ 46 w 46"/>
                <a:gd name="T15" fmla="*/ 3 h 78"/>
                <a:gd name="T16" fmla="*/ 46 w 46"/>
                <a:gd name="T17" fmla="*/ 7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78">
                  <a:moveTo>
                    <a:pt x="46" y="75"/>
                  </a:moveTo>
                  <a:cubicBezTo>
                    <a:pt x="46" y="77"/>
                    <a:pt x="45" y="78"/>
                    <a:pt x="43" y="78"/>
                  </a:cubicBezTo>
                  <a:cubicBezTo>
                    <a:pt x="3" y="78"/>
                    <a:pt x="3" y="78"/>
                    <a:pt x="3" y="78"/>
                  </a:cubicBezTo>
                  <a:cubicBezTo>
                    <a:pt x="1" y="78"/>
                    <a:pt x="0" y="77"/>
                    <a:pt x="0" y="75"/>
                  </a:cubicBezTo>
                  <a:cubicBezTo>
                    <a:pt x="0" y="3"/>
                    <a:pt x="0" y="3"/>
                    <a:pt x="0" y="3"/>
                  </a:cubicBezTo>
                  <a:cubicBezTo>
                    <a:pt x="0" y="1"/>
                    <a:pt x="1" y="0"/>
                    <a:pt x="3" y="0"/>
                  </a:cubicBezTo>
                  <a:cubicBezTo>
                    <a:pt x="43" y="0"/>
                    <a:pt x="43" y="0"/>
                    <a:pt x="43" y="0"/>
                  </a:cubicBezTo>
                  <a:cubicBezTo>
                    <a:pt x="45" y="0"/>
                    <a:pt x="46" y="1"/>
                    <a:pt x="46" y="3"/>
                  </a:cubicBezTo>
                  <a:lnTo>
                    <a:pt x="46" y="75"/>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58" name="Rectangle 156"/>
            <p:cNvSpPr>
              <a:spLocks noChangeArrowheads="1"/>
            </p:cNvSpPr>
            <p:nvPr/>
          </p:nvSpPr>
          <p:spPr bwMode="auto">
            <a:xfrm>
              <a:off x="3806082" y="5260967"/>
              <a:ext cx="83338" cy="137829"/>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59" name="Rectangle 157"/>
            <p:cNvSpPr>
              <a:spLocks noChangeArrowheads="1"/>
            </p:cNvSpPr>
            <p:nvPr/>
          </p:nvSpPr>
          <p:spPr bwMode="auto">
            <a:xfrm>
              <a:off x="3812493" y="5276994"/>
              <a:ext cx="67312" cy="67312"/>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60" name="Rectangle 158"/>
            <p:cNvSpPr>
              <a:spLocks noChangeArrowheads="1"/>
            </p:cNvSpPr>
            <p:nvPr/>
          </p:nvSpPr>
          <p:spPr bwMode="auto">
            <a:xfrm>
              <a:off x="3812493" y="5347511"/>
              <a:ext cx="20834" cy="20835"/>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61" name="Rectangle 159"/>
            <p:cNvSpPr>
              <a:spLocks noChangeArrowheads="1"/>
            </p:cNvSpPr>
            <p:nvPr/>
          </p:nvSpPr>
          <p:spPr bwMode="auto">
            <a:xfrm>
              <a:off x="3838136" y="5347511"/>
              <a:ext cx="17629" cy="20835"/>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62" name="Rectangle 160"/>
            <p:cNvSpPr>
              <a:spLocks noChangeArrowheads="1"/>
            </p:cNvSpPr>
            <p:nvPr/>
          </p:nvSpPr>
          <p:spPr bwMode="auto">
            <a:xfrm>
              <a:off x="3860573" y="5347511"/>
              <a:ext cx="19232" cy="20835"/>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63" name="Rectangle 161"/>
            <p:cNvSpPr>
              <a:spLocks noChangeArrowheads="1"/>
            </p:cNvSpPr>
            <p:nvPr/>
          </p:nvSpPr>
          <p:spPr bwMode="auto">
            <a:xfrm>
              <a:off x="3812493" y="5373154"/>
              <a:ext cx="67312" cy="17630"/>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grpSp>
      <p:grpSp>
        <p:nvGrpSpPr>
          <p:cNvPr id="464" name="Group 4"/>
          <p:cNvGrpSpPr>
            <a:grpSpLocks noChangeAspect="1"/>
          </p:cNvGrpSpPr>
          <p:nvPr/>
        </p:nvGrpSpPr>
        <p:grpSpPr bwMode="auto">
          <a:xfrm>
            <a:off x="1298571" y="5207949"/>
            <a:ext cx="373517" cy="1642114"/>
            <a:chOff x="2839" y="505"/>
            <a:chExt cx="275" cy="1209"/>
          </a:xfrm>
        </p:grpSpPr>
        <p:sp>
          <p:nvSpPr>
            <p:cNvPr id="465" name="Freeform 5"/>
            <p:cNvSpPr>
              <a:spLocks/>
            </p:cNvSpPr>
            <p:nvPr/>
          </p:nvSpPr>
          <p:spPr bwMode="auto">
            <a:xfrm>
              <a:off x="2855" y="1261"/>
              <a:ext cx="187" cy="408"/>
            </a:xfrm>
            <a:custGeom>
              <a:avLst/>
              <a:gdLst>
                <a:gd name="T0" fmla="*/ 79 w 134"/>
                <a:gd name="T1" fmla="*/ 7 h 292"/>
                <a:gd name="T2" fmla="*/ 6 w 134"/>
                <a:gd name="T3" fmla="*/ 56 h 292"/>
                <a:gd name="T4" fmla="*/ 33 w 134"/>
                <a:gd name="T5" fmla="*/ 120 h 292"/>
                <a:gd name="T6" fmla="*/ 3 w 134"/>
                <a:gd name="T7" fmla="*/ 270 h 292"/>
                <a:gd name="T8" fmla="*/ 9 w 134"/>
                <a:gd name="T9" fmla="*/ 277 h 292"/>
                <a:gd name="T10" fmla="*/ 16 w 134"/>
                <a:gd name="T11" fmla="*/ 285 h 292"/>
                <a:gd name="T12" fmla="*/ 22 w 134"/>
                <a:gd name="T13" fmla="*/ 292 h 292"/>
                <a:gd name="T14" fmla="*/ 22 w 134"/>
                <a:gd name="T15" fmla="*/ 292 h 292"/>
                <a:gd name="T16" fmla="*/ 39 w 134"/>
                <a:gd name="T17" fmla="*/ 281 h 292"/>
                <a:gd name="T18" fmla="*/ 42 w 134"/>
                <a:gd name="T19" fmla="*/ 266 h 292"/>
                <a:gd name="T20" fmla="*/ 50 w 134"/>
                <a:gd name="T21" fmla="*/ 261 h 292"/>
                <a:gd name="T22" fmla="*/ 52 w 134"/>
                <a:gd name="T23" fmla="*/ 250 h 292"/>
                <a:gd name="T24" fmla="*/ 42 w 134"/>
                <a:gd name="T25" fmla="*/ 234 h 292"/>
                <a:gd name="T26" fmla="*/ 44 w 134"/>
                <a:gd name="T27" fmla="*/ 224 h 292"/>
                <a:gd name="T28" fmla="*/ 51 w 134"/>
                <a:gd name="T29" fmla="*/ 219 h 292"/>
                <a:gd name="T30" fmla="*/ 53 w 134"/>
                <a:gd name="T31" fmla="*/ 210 h 292"/>
                <a:gd name="T32" fmla="*/ 62 w 134"/>
                <a:gd name="T33" fmla="*/ 204 h 292"/>
                <a:gd name="T34" fmla="*/ 64 w 134"/>
                <a:gd name="T35" fmla="*/ 192 h 292"/>
                <a:gd name="T36" fmla="*/ 54 w 134"/>
                <a:gd name="T37" fmla="*/ 178 h 292"/>
                <a:gd name="T38" fmla="*/ 57 w 134"/>
                <a:gd name="T39" fmla="*/ 164 h 292"/>
                <a:gd name="T40" fmla="*/ 72 w 134"/>
                <a:gd name="T41" fmla="*/ 154 h 292"/>
                <a:gd name="T42" fmla="*/ 77 w 134"/>
                <a:gd name="T43" fmla="*/ 130 h 292"/>
                <a:gd name="T44" fmla="*/ 77 w 134"/>
                <a:gd name="T45" fmla="*/ 129 h 292"/>
                <a:gd name="T46" fmla="*/ 127 w 134"/>
                <a:gd name="T47" fmla="*/ 80 h 292"/>
                <a:gd name="T48" fmla="*/ 79 w 134"/>
                <a:gd name="T49" fmla="*/ 7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4" h="292">
                  <a:moveTo>
                    <a:pt x="79" y="7"/>
                  </a:moveTo>
                  <a:cubicBezTo>
                    <a:pt x="45" y="0"/>
                    <a:pt x="13" y="22"/>
                    <a:pt x="6" y="56"/>
                  </a:cubicBezTo>
                  <a:cubicBezTo>
                    <a:pt x="0" y="81"/>
                    <a:pt x="12" y="107"/>
                    <a:pt x="33" y="120"/>
                  </a:cubicBezTo>
                  <a:cubicBezTo>
                    <a:pt x="3" y="270"/>
                    <a:pt x="3" y="270"/>
                    <a:pt x="3" y="270"/>
                  </a:cubicBezTo>
                  <a:cubicBezTo>
                    <a:pt x="9" y="277"/>
                    <a:pt x="9" y="277"/>
                    <a:pt x="9" y="277"/>
                  </a:cubicBezTo>
                  <a:cubicBezTo>
                    <a:pt x="16" y="285"/>
                    <a:pt x="16" y="285"/>
                    <a:pt x="16" y="285"/>
                  </a:cubicBezTo>
                  <a:cubicBezTo>
                    <a:pt x="22" y="292"/>
                    <a:pt x="22" y="292"/>
                    <a:pt x="22" y="292"/>
                  </a:cubicBezTo>
                  <a:cubicBezTo>
                    <a:pt x="22" y="292"/>
                    <a:pt x="22" y="292"/>
                    <a:pt x="22" y="292"/>
                  </a:cubicBezTo>
                  <a:cubicBezTo>
                    <a:pt x="39" y="281"/>
                    <a:pt x="39" y="281"/>
                    <a:pt x="39" y="281"/>
                  </a:cubicBezTo>
                  <a:cubicBezTo>
                    <a:pt x="42" y="266"/>
                    <a:pt x="42" y="266"/>
                    <a:pt x="42" y="266"/>
                  </a:cubicBezTo>
                  <a:cubicBezTo>
                    <a:pt x="50" y="261"/>
                    <a:pt x="50" y="261"/>
                    <a:pt x="50" y="261"/>
                  </a:cubicBezTo>
                  <a:cubicBezTo>
                    <a:pt x="52" y="250"/>
                    <a:pt x="52" y="250"/>
                    <a:pt x="52" y="250"/>
                  </a:cubicBezTo>
                  <a:cubicBezTo>
                    <a:pt x="42" y="234"/>
                    <a:pt x="42" y="234"/>
                    <a:pt x="42" y="234"/>
                  </a:cubicBezTo>
                  <a:cubicBezTo>
                    <a:pt x="44" y="224"/>
                    <a:pt x="44" y="224"/>
                    <a:pt x="44" y="224"/>
                  </a:cubicBezTo>
                  <a:cubicBezTo>
                    <a:pt x="51" y="219"/>
                    <a:pt x="51" y="219"/>
                    <a:pt x="51" y="219"/>
                  </a:cubicBezTo>
                  <a:cubicBezTo>
                    <a:pt x="53" y="210"/>
                    <a:pt x="53" y="210"/>
                    <a:pt x="53" y="210"/>
                  </a:cubicBezTo>
                  <a:cubicBezTo>
                    <a:pt x="62" y="204"/>
                    <a:pt x="62" y="204"/>
                    <a:pt x="62" y="204"/>
                  </a:cubicBezTo>
                  <a:cubicBezTo>
                    <a:pt x="64" y="192"/>
                    <a:pt x="64" y="192"/>
                    <a:pt x="64" y="192"/>
                  </a:cubicBezTo>
                  <a:cubicBezTo>
                    <a:pt x="54" y="178"/>
                    <a:pt x="54" y="178"/>
                    <a:pt x="54" y="178"/>
                  </a:cubicBezTo>
                  <a:cubicBezTo>
                    <a:pt x="57" y="164"/>
                    <a:pt x="57" y="164"/>
                    <a:pt x="57" y="164"/>
                  </a:cubicBezTo>
                  <a:cubicBezTo>
                    <a:pt x="72" y="154"/>
                    <a:pt x="72" y="154"/>
                    <a:pt x="72" y="154"/>
                  </a:cubicBezTo>
                  <a:cubicBezTo>
                    <a:pt x="77" y="130"/>
                    <a:pt x="77" y="130"/>
                    <a:pt x="77" y="130"/>
                  </a:cubicBezTo>
                  <a:cubicBezTo>
                    <a:pt x="77" y="129"/>
                    <a:pt x="77" y="129"/>
                    <a:pt x="77" y="129"/>
                  </a:cubicBezTo>
                  <a:cubicBezTo>
                    <a:pt x="102" y="125"/>
                    <a:pt x="122" y="106"/>
                    <a:pt x="127" y="80"/>
                  </a:cubicBezTo>
                  <a:cubicBezTo>
                    <a:pt x="134" y="47"/>
                    <a:pt x="113" y="14"/>
                    <a:pt x="79"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66" name="Freeform 6"/>
            <p:cNvSpPr>
              <a:spLocks/>
            </p:cNvSpPr>
            <p:nvPr/>
          </p:nvSpPr>
          <p:spPr bwMode="auto">
            <a:xfrm>
              <a:off x="2891" y="1307"/>
              <a:ext cx="174" cy="407"/>
            </a:xfrm>
            <a:custGeom>
              <a:avLst/>
              <a:gdLst>
                <a:gd name="T0" fmla="*/ 124 w 124"/>
                <a:gd name="T1" fmla="*/ 62 h 291"/>
                <a:gd name="T2" fmla="*/ 62 w 124"/>
                <a:gd name="T3" fmla="*/ 0 h 291"/>
                <a:gd name="T4" fmla="*/ 0 w 124"/>
                <a:gd name="T5" fmla="*/ 62 h 291"/>
                <a:gd name="T6" fmla="*/ 40 w 124"/>
                <a:gd name="T7" fmla="*/ 120 h 291"/>
                <a:gd name="T8" fmla="*/ 40 w 124"/>
                <a:gd name="T9" fmla="*/ 273 h 291"/>
                <a:gd name="T10" fmla="*/ 47 w 124"/>
                <a:gd name="T11" fmla="*/ 279 h 291"/>
                <a:gd name="T12" fmla="*/ 56 w 124"/>
                <a:gd name="T13" fmla="*/ 285 h 291"/>
                <a:gd name="T14" fmla="*/ 63 w 124"/>
                <a:gd name="T15" fmla="*/ 291 h 291"/>
                <a:gd name="T16" fmla="*/ 63 w 124"/>
                <a:gd name="T17" fmla="*/ 291 h 291"/>
                <a:gd name="T18" fmla="*/ 78 w 124"/>
                <a:gd name="T19" fmla="*/ 277 h 291"/>
                <a:gd name="T20" fmla="*/ 78 w 124"/>
                <a:gd name="T21" fmla="*/ 261 h 291"/>
                <a:gd name="T22" fmla="*/ 84 w 124"/>
                <a:gd name="T23" fmla="*/ 255 h 291"/>
                <a:gd name="T24" fmla="*/ 84 w 124"/>
                <a:gd name="T25" fmla="*/ 243 h 291"/>
                <a:gd name="T26" fmla="*/ 71 w 124"/>
                <a:gd name="T27" fmla="*/ 230 h 291"/>
                <a:gd name="T28" fmla="*/ 71 w 124"/>
                <a:gd name="T29" fmla="*/ 220 h 291"/>
                <a:gd name="T30" fmla="*/ 77 w 124"/>
                <a:gd name="T31" fmla="*/ 214 h 291"/>
                <a:gd name="T32" fmla="*/ 77 w 124"/>
                <a:gd name="T33" fmla="*/ 204 h 291"/>
                <a:gd name="T34" fmla="*/ 85 w 124"/>
                <a:gd name="T35" fmla="*/ 197 h 291"/>
                <a:gd name="T36" fmla="*/ 85 w 124"/>
                <a:gd name="T37" fmla="*/ 185 h 291"/>
                <a:gd name="T38" fmla="*/ 72 w 124"/>
                <a:gd name="T39" fmla="*/ 173 h 291"/>
                <a:gd name="T40" fmla="*/ 72 w 124"/>
                <a:gd name="T41" fmla="*/ 158 h 291"/>
                <a:gd name="T42" fmla="*/ 85 w 124"/>
                <a:gd name="T43" fmla="*/ 146 h 291"/>
                <a:gd name="T44" fmla="*/ 85 w 124"/>
                <a:gd name="T45" fmla="*/ 121 h 291"/>
                <a:gd name="T46" fmla="*/ 85 w 124"/>
                <a:gd name="T47" fmla="*/ 120 h 291"/>
                <a:gd name="T48" fmla="*/ 124 w 124"/>
                <a:gd name="T49" fmla="*/ 6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291">
                  <a:moveTo>
                    <a:pt x="124" y="62"/>
                  </a:moveTo>
                  <a:cubicBezTo>
                    <a:pt x="124" y="28"/>
                    <a:pt x="96" y="0"/>
                    <a:pt x="62" y="0"/>
                  </a:cubicBezTo>
                  <a:cubicBezTo>
                    <a:pt x="28" y="0"/>
                    <a:pt x="0" y="28"/>
                    <a:pt x="0" y="62"/>
                  </a:cubicBezTo>
                  <a:cubicBezTo>
                    <a:pt x="0" y="89"/>
                    <a:pt x="16" y="111"/>
                    <a:pt x="40" y="120"/>
                  </a:cubicBezTo>
                  <a:cubicBezTo>
                    <a:pt x="40" y="273"/>
                    <a:pt x="40" y="273"/>
                    <a:pt x="40" y="273"/>
                  </a:cubicBezTo>
                  <a:cubicBezTo>
                    <a:pt x="47" y="279"/>
                    <a:pt x="47" y="279"/>
                    <a:pt x="47" y="279"/>
                  </a:cubicBezTo>
                  <a:cubicBezTo>
                    <a:pt x="56" y="285"/>
                    <a:pt x="56" y="285"/>
                    <a:pt x="56" y="285"/>
                  </a:cubicBezTo>
                  <a:cubicBezTo>
                    <a:pt x="63" y="291"/>
                    <a:pt x="63" y="291"/>
                    <a:pt x="63" y="291"/>
                  </a:cubicBezTo>
                  <a:cubicBezTo>
                    <a:pt x="63" y="291"/>
                    <a:pt x="63" y="291"/>
                    <a:pt x="63" y="291"/>
                  </a:cubicBezTo>
                  <a:cubicBezTo>
                    <a:pt x="78" y="277"/>
                    <a:pt x="78" y="277"/>
                    <a:pt x="78" y="277"/>
                  </a:cubicBezTo>
                  <a:cubicBezTo>
                    <a:pt x="78" y="261"/>
                    <a:pt x="78" y="261"/>
                    <a:pt x="78" y="261"/>
                  </a:cubicBezTo>
                  <a:cubicBezTo>
                    <a:pt x="84" y="255"/>
                    <a:pt x="84" y="255"/>
                    <a:pt x="84" y="255"/>
                  </a:cubicBezTo>
                  <a:cubicBezTo>
                    <a:pt x="84" y="243"/>
                    <a:pt x="84" y="243"/>
                    <a:pt x="84" y="243"/>
                  </a:cubicBezTo>
                  <a:cubicBezTo>
                    <a:pt x="71" y="230"/>
                    <a:pt x="71" y="230"/>
                    <a:pt x="71" y="230"/>
                  </a:cubicBezTo>
                  <a:cubicBezTo>
                    <a:pt x="71" y="220"/>
                    <a:pt x="71" y="220"/>
                    <a:pt x="71" y="220"/>
                  </a:cubicBezTo>
                  <a:cubicBezTo>
                    <a:pt x="77" y="214"/>
                    <a:pt x="77" y="214"/>
                    <a:pt x="77" y="214"/>
                  </a:cubicBezTo>
                  <a:cubicBezTo>
                    <a:pt x="77" y="204"/>
                    <a:pt x="77" y="204"/>
                    <a:pt x="77" y="204"/>
                  </a:cubicBezTo>
                  <a:cubicBezTo>
                    <a:pt x="85" y="197"/>
                    <a:pt x="85" y="197"/>
                    <a:pt x="85" y="197"/>
                  </a:cubicBezTo>
                  <a:cubicBezTo>
                    <a:pt x="85" y="185"/>
                    <a:pt x="85" y="185"/>
                    <a:pt x="85" y="185"/>
                  </a:cubicBezTo>
                  <a:cubicBezTo>
                    <a:pt x="72" y="173"/>
                    <a:pt x="72" y="173"/>
                    <a:pt x="72" y="173"/>
                  </a:cubicBezTo>
                  <a:cubicBezTo>
                    <a:pt x="72" y="158"/>
                    <a:pt x="72" y="158"/>
                    <a:pt x="72" y="158"/>
                  </a:cubicBezTo>
                  <a:cubicBezTo>
                    <a:pt x="85" y="146"/>
                    <a:pt x="85" y="146"/>
                    <a:pt x="85" y="146"/>
                  </a:cubicBezTo>
                  <a:cubicBezTo>
                    <a:pt x="85" y="121"/>
                    <a:pt x="85" y="121"/>
                    <a:pt x="85" y="121"/>
                  </a:cubicBezTo>
                  <a:cubicBezTo>
                    <a:pt x="85" y="120"/>
                    <a:pt x="85" y="120"/>
                    <a:pt x="85" y="120"/>
                  </a:cubicBezTo>
                  <a:cubicBezTo>
                    <a:pt x="108" y="111"/>
                    <a:pt x="124" y="89"/>
                    <a:pt x="124" y="62"/>
                  </a:cubicBezTo>
                  <a:close/>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67" name="Freeform 7"/>
            <p:cNvSpPr>
              <a:spLocks/>
            </p:cNvSpPr>
            <p:nvPr/>
          </p:nvSpPr>
          <p:spPr bwMode="auto">
            <a:xfrm>
              <a:off x="2913" y="1307"/>
              <a:ext cx="152" cy="216"/>
            </a:xfrm>
            <a:custGeom>
              <a:avLst/>
              <a:gdLst>
                <a:gd name="T0" fmla="*/ 46 w 108"/>
                <a:gd name="T1" fmla="*/ 0 h 154"/>
                <a:gd name="T2" fmla="*/ 3 w 108"/>
                <a:gd name="T3" fmla="*/ 18 h 154"/>
                <a:gd name="T4" fmla="*/ 1 w 108"/>
                <a:gd name="T5" fmla="*/ 45 h 154"/>
                <a:gd name="T6" fmla="*/ 50 w 108"/>
                <a:gd name="T7" fmla="*/ 96 h 154"/>
                <a:gd name="T8" fmla="*/ 60 w 108"/>
                <a:gd name="T9" fmla="*/ 154 h 154"/>
                <a:gd name="T10" fmla="*/ 69 w 108"/>
                <a:gd name="T11" fmla="*/ 146 h 154"/>
                <a:gd name="T12" fmla="*/ 69 w 108"/>
                <a:gd name="T13" fmla="*/ 121 h 154"/>
                <a:gd name="T14" fmla="*/ 69 w 108"/>
                <a:gd name="T15" fmla="*/ 120 h 154"/>
                <a:gd name="T16" fmla="*/ 96 w 108"/>
                <a:gd name="T17" fmla="*/ 99 h 154"/>
                <a:gd name="T18" fmla="*/ 95 w 108"/>
                <a:gd name="T19" fmla="*/ 90 h 154"/>
                <a:gd name="T20" fmla="*/ 95 w 108"/>
                <a:gd name="T21" fmla="*/ 88 h 154"/>
                <a:gd name="T22" fmla="*/ 106 w 108"/>
                <a:gd name="T23" fmla="*/ 80 h 154"/>
                <a:gd name="T24" fmla="*/ 108 w 108"/>
                <a:gd name="T25" fmla="*/ 62 h 154"/>
                <a:gd name="T26" fmla="*/ 46 w 108"/>
                <a:gd name="T2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154">
                  <a:moveTo>
                    <a:pt x="46" y="0"/>
                  </a:moveTo>
                  <a:cubicBezTo>
                    <a:pt x="29" y="0"/>
                    <a:pt x="14" y="7"/>
                    <a:pt x="3" y="18"/>
                  </a:cubicBezTo>
                  <a:cubicBezTo>
                    <a:pt x="1" y="26"/>
                    <a:pt x="0" y="36"/>
                    <a:pt x="1" y="45"/>
                  </a:cubicBezTo>
                  <a:cubicBezTo>
                    <a:pt x="6" y="71"/>
                    <a:pt x="26" y="91"/>
                    <a:pt x="50" y="96"/>
                  </a:cubicBezTo>
                  <a:cubicBezTo>
                    <a:pt x="60" y="154"/>
                    <a:pt x="60" y="154"/>
                    <a:pt x="60" y="154"/>
                  </a:cubicBezTo>
                  <a:cubicBezTo>
                    <a:pt x="69" y="146"/>
                    <a:pt x="69" y="146"/>
                    <a:pt x="69" y="146"/>
                  </a:cubicBezTo>
                  <a:cubicBezTo>
                    <a:pt x="69" y="121"/>
                    <a:pt x="69" y="121"/>
                    <a:pt x="69" y="121"/>
                  </a:cubicBezTo>
                  <a:cubicBezTo>
                    <a:pt x="69" y="120"/>
                    <a:pt x="69" y="120"/>
                    <a:pt x="69" y="120"/>
                  </a:cubicBezTo>
                  <a:cubicBezTo>
                    <a:pt x="80" y="116"/>
                    <a:pt x="89" y="108"/>
                    <a:pt x="96" y="99"/>
                  </a:cubicBezTo>
                  <a:cubicBezTo>
                    <a:pt x="95" y="90"/>
                    <a:pt x="95" y="90"/>
                    <a:pt x="95" y="90"/>
                  </a:cubicBezTo>
                  <a:cubicBezTo>
                    <a:pt x="95" y="88"/>
                    <a:pt x="95" y="88"/>
                    <a:pt x="95" y="88"/>
                  </a:cubicBezTo>
                  <a:cubicBezTo>
                    <a:pt x="99" y="86"/>
                    <a:pt x="102" y="83"/>
                    <a:pt x="106" y="80"/>
                  </a:cubicBezTo>
                  <a:cubicBezTo>
                    <a:pt x="107" y="74"/>
                    <a:pt x="108" y="68"/>
                    <a:pt x="108" y="62"/>
                  </a:cubicBezTo>
                  <a:cubicBezTo>
                    <a:pt x="108" y="28"/>
                    <a:pt x="80" y="0"/>
                    <a:pt x="46" y="0"/>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68" name="Freeform 8"/>
            <p:cNvSpPr>
              <a:spLocks/>
            </p:cNvSpPr>
            <p:nvPr/>
          </p:nvSpPr>
          <p:spPr bwMode="auto">
            <a:xfrm>
              <a:off x="3004" y="1560"/>
              <a:ext cx="6" cy="24"/>
            </a:xfrm>
            <a:custGeom>
              <a:avLst/>
              <a:gdLst>
                <a:gd name="T0" fmla="*/ 6 w 6"/>
                <a:gd name="T1" fmla="*/ 6 h 24"/>
                <a:gd name="T2" fmla="*/ 0 w 6"/>
                <a:gd name="T3" fmla="*/ 0 h 24"/>
                <a:gd name="T4" fmla="*/ 3 w 6"/>
                <a:gd name="T5" fmla="*/ 24 h 24"/>
                <a:gd name="T6" fmla="*/ 6 w 6"/>
                <a:gd name="T7" fmla="*/ 23 h 24"/>
                <a:gd name="T8" fmla="*/ 6 w 6"/>
                <a:gd name="T9" fmla="*/ 6 h 24"/>
              </a:gdLst>
              <a:ahLst/>
              <a:cxnLst>
                <a:cxn ang="0">
                  <a:pos x="T0" y="T1"/>
                </a:cxn>
                <a:cxn ang="0">
                  <a:pos x="T2" y="T3"/>
                </a:cxn>
                <a:cxn ang="0">
                  <a:pos x="T4" y="T5"/>
                </a:cxn>
                <a:cxn ang="0">
                  <a:pos x="T6" y="T7"/>
                </a:cxn>
                <a:cxn ang="0">
                  <a:pos x="T8" y="T9"/>
                </a:cxn>
              </a:cxnLst>
              <a:rect l="0" t="0" r="r" b="b"/>
              <a:pathLst>
                <a:path w="6" h="24">
                  <a:moveTo>
                    <a:pt x="6" y="6"/>
                  </a:moveTo>
                  <a:lnTo>
                    <a:pt x="0" y="0"/>
                  </a:lnTo>
                  <a:lnTo>
                    <a:pt x="3" y="24"/>
                  </a:lnTo>
                  <a:lnTo>
                    <a:pt x="6" y="23"/>
                  </a:lnTo>
                  <a:lnTo>
                    <a:pt x="6" y="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69" name="Freeform 9"/>
            <p:cNvSpPr>
              <a:spLocks/>
            </p:cNvSpPr>
            <p:nvPr/>
          </p:nvSpPr>
          <p:spPr bwMode="auto">
            <a:xfrm>
              <a:off x="2915" y="1253"/>
              <a:ext cx="187" cy="407"/>
            </a:xfrm>
            <a:custGeom>
              <a:avLst/>
              <a:gdLst>
                <a:gd name="T0" fmla="*/ 125 w 134"/>
                <a:gd name="T1" fmla="*/ 259 h 291"/>
                <a:gd name="T2" fmla="*/ 130 w 134"/>
                <a:gd name="T3" fmla="*/ 251 h 291"/>
                <a:gd name="T4" fmla="*/ 127 w 134"/>
                <a:gd name="T5" fmla="*/ 240 h 291"/>
                <a:gd name="T6" fmla="*/ 112 w 134"/>
                <a:gd name="T7" fmla="*/ 230 h 291"/>
                <a:gd name="T8" fmla="*/ 110 w 134"/>
                <a:gd name="T9" fmla="*/ 220 h 291"/>
                <a:gd name="T10" fmla="*/ 114 w 134"/>
                <a:gd name="T11" fmla="*/ 212 h 291"/>
                <a:gd name="T12" fmla="*/ 112 w 134"/>
                <a:gd name="T13" fmla="*/ 203 h 291"/>
                <a:gd name="T14" fmla="*/ 118 w 134"/>
                <a:gd name="T15" fmla="*/ 194 h 291"/>
                <a:gd name="T16" fmla="*/ 115 w 134"/>
                <a:gd name="T17" fmla="*/ 182 h 291"/>
                <a:gd name="T18" fmla="*/ 100 w 134"/>
                <a:gd name="T19" fmla="*/ 173 h 291"/>
                <a:gd name="T20" fmla="*/ 97 w 134"/>
                <a:gd name="T21" fmla="*/ 159 h 291"/>
                <a:gd name="T22" fmla="*/ 107 w 134"/>
                <a:gd name="T23" fmla="*/ 144 h 291"/>
                <a:gd name="T24" fmla="*/ 102 w 134"/>
                <a:gd name="T25" fmla="*/ 121 h 291"/>
                <a:gd name="T26" fmla="*/ 102 w 134"/>
                <a:gd name="T27" fmla="*/ 119 h 291"/>
                <a:gd name="T28" fmla="*/ 128 w 134"/>
                <a:gd name="T29" fmla="*/ 54 h 291"/>
                <a:gd name="T30" fmla="*/ 55 w 134"/>
                <a:gd name="T31" fmla="*/ 7 h 291"/>
                <a:gd name="T32" fmla="*/ 7 w 134"/>
                <a:gd name="T33" fmla="*/ 81 h 291"/>
                <a:gd name="T34" fmla="*/ 58 w 134"/>
                <a:gd name="T35" fmla="*/ 129 h 291"/>
                <a:gd name="T36" fmla="*/ 90 w 134"/>
                <a:gd name="T37" fmla="*/ 278 h 291"/>
                <a:gd name="T38" fmla="*/ 99 w 134"/>
                <a:gd name="T39" fmla="*/ 282 h 291"/>
                <a:gd name="T40" fmla="*/ 109 w 134"/>
                <a:gd name="T41" fmla="*/ 287 h 291"/>
                <a:gd name="T42" fmla="*/ 117 w 134"/>
                <a:gd name="T43" fmla="*/ 291 h 291"/>
                <a:gd name="T44" fmla="*/ 117 w 134"/>
                <a:gd name="T45" fmla="*/ 291 h 291"/>
                <a:gd name="T46" fmla="*/ 128 w 134"/>
                <a:gd name="T47" fmla="*/ 274 h 291"/>
                <a:gd name="T48" fmla="*/ 125 w 134"/>
                <a:gd name="T49" fmla="*/ 259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4" h="291">
                  <a:moveTo>
                    <a:pt x="125" y="259"/>
                  </a:moveTo>
                  <a:cubicBezTo>
                    <a:pt x="130" y="251"/>
                    <a:pt x="130" y="251"/>
                    <a:pt x="130" y="251"/>
                  </a:cubicBezTo>
                  <a:cubicBezTo>
                    <a:pt x="127" y="240"/>
                    <a:pt x="127" y="240"/>
                    <a:pt x="127" y="240"/>
                  </a:cubicBezTo>
                  <a:cubicBezTo>
                    <a:pt x="112" y="230"/>
                    <a:pt x="112" y="230"/>
                    <a:pt x="112" y="230"/>
                  </a:cubicBezTo>
                  <a:cubicBezTo>
                    <a:pt x="110" y="220"/>
                    <a:pt x="110" y="220"/>
                    <a:pt x="110" y="220"/>
                  </a:cubicBezTo>
                  <a:cubicBezTo>
                    <a:pt x="114" y="212"/>
                    <a:pt x="114" y="212"/>
                    <a:pt x="114" y="212"/>
                  </a:cubicBezTo>
                  <a:cubicBezTo>
                    <a:pt x="112" y="203"/>
                    <a:pt x="112" y="203"/>
                    <a:pt x="112" y="203"/>
                  </a:cubicBezTo>
                  <a:cubicBezTo>
                    <a:pt x="118" y="194"/>
                    <a:pt x="118" y="194"/>
                    <a:pt x="118" y="194"/>
                  </a:cubicBezTo>
                  <a:cubicBezTo>
                    <a:pt x="115" y="182"/>
                    <a:pt x="115" y="182"/>
                    <a:pt x="115" y="182"/>
                  </a:cubicBezTo>
                  <a:cubicBezTo>
                    <a:pt x="100" y="173"/>
                    <a:pt x="100" y="173"/>
                    <a:pt x="100" y="173"/>
                  </a:cubicBezTo>
                  <a:cubicBezTo>
                    <a:pt x="97" y="159"/>
                    <a:pt x="97" y="159"/>
                    <a:pt x="97" y="159"/>
                  </a:cubicBezTo>
                  <a:cubicBezTo>
                    <a:pt x="107" y="144"/>
                    <a:pt x="107" y="144"/>
                    <a:pt x="107" y="144"/>
                  </a:cubicBezTo>
                  <a:cubicBezTo>
                    <a:pt x="102" y="121"/>
                    <a:pt x="102" y="121"/>
                    <a:pt x="102" y="121"/>
                  </a:cubicBezTo>
                  <a:cubicBezTo>
                    <a:pt x="102" y="119"/>
                    <a:pt x="102" y="119"/>
                    <a:pt x="102" y="119"/>
                  </a:cubicBezTo>
                  <a:cubicBezTo>
                    <a:pt x="123" y="106"/>
                    <a:pt x="134" y="80"/>
                    <a:pt x="128" y="54"/>
                  </a:cubicBezTo>
                  <a:cubicBezTo>
                    <a:pt x="121" y="21"/>
                    <a:pt x="88" y="0"/>
                    <a:pt x="55" y="7"/>
                  </a:cubicBezTo>
                  <a:cubicBezTo>
                    <a:pt x="21" y="14"/>
                    <a:pt x="0" y="47"/>
                    <a:pt x="7" y="81"/>
                  </a:cubicBezTo>
                  <a:cubicBezTo>
                    <a:pt x="12" y="106"/>
                    <a:pt x="33" y="125"/>
                    <a:pt x="58" y="129"/>
                  </a:cubicBezTo>
                  <a:cubicBezTo>
                    <a:pt x="90" y="278"/>
                    <a:pt x="90" y="278"/>
                    <a:pt x="90" y="278"/>
                  </a:cubicBezTo>
                  <a:cubicBezTo>
                    <a:pt x="99" y="282"/>
                    <a:pt x="99" y="282"/>
                    <a:pt x="99" y="282"/>
                  </a:cubicBezTo>
                  <a:cubicBezTo>
                    <a:pt x="109" y="287"/>
                    <a:pt x="109" y="287"/>
                    <a:pt x="109" y="287"/>
                  </a:cubicBezTo>
                  <a:cubicBezTo>
                    <a:pt x="117" y="291"/>
                    <a:pt x="117" y="291"/>
                    <a:pt x="117" y="291"/>
                  </a:cubicBezTo>
                  <a:cubicBezTo>
                    <a:pt x="117" y="291"/>
                    <a:pt x="117" y="291"/>
                    <a:pt x="117" y="291"/>
                  </a:cubicBezTo>
                  <a:cubicBezTo>
                    <a:pt x="128" y="274"/>
                    <a:pt x="128" y="274"/>
                    <a:pt x="128" y="274"/>
                  </a:cubicBezTo>
                  <a:lnTo>
                    <a:pt x="125" y="25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70" name="Freeform 10"/>
            <p:cNvSpPr>
              <a:spLocks/>
            </p:cNvSpPr>
            <p:nvPr/>
          </p:nvSpPr>
          <p:spPr bwMode="auto">
            <a:xfrm>
              <a:off x="2934" y="505"/>
              <a:ext cx="84" cy="329"/>
            </a:xfrm>
            <a:custGeom>
              <a:avLst/>
              <a:gdLst>
                <a:gd name="T0" fmla="*/ 69 w 84"/>
                <a:gd name="T1" fmla="*/ 24 h 329"/>
                <a:gd name="T2" fmla="*/ 69 w 84"/>
                <a:gd name="T3" fmla="*/ 325 h 329"/>
                <a:gd name="T4" fmla="*/ 54 w 84"/>
                <a:gd name="T5" fmla="*/ 325 h 329"/>
                <a:gd name="T6" fmla="*/ 54 w 84"/>
                <a:gd name="T7" fmla="*/ 11 h 329"/>
                <a:gd name="T8" fmla="*/ 40 w 84"/>
                <a:gd name="T9" fmla="*/ 0 h 329"/>
                <a:gd name="T10" fmla="*/ 40 w 84"/>
                <a:gd name="T11" fmla="*/ 0 h 329"/>
                <a:gd name="T12" fmla="*/ 13 w 84"/>
                <a:gd name="T13" fmla="*/ 27 h 329"/>
                <a:gd name="T14" fmla="*/ 13 w 84"/>
                <a:gd name="T15" fmla="*/ 55 h 329"/>
                <a:gd name="T16" fmla="*/ 0 w 84"/>
                <a:gd name="T17" fmla="*/ 67 h 329"/>
                <a:gd name="T18" fmla="*/ 0 w 84"/>
                <a:gd name="T19" fmla="*/ 90 h 329"/>
                <a:gd name="T20" fmla="*/ 26 w 84"/>
                <a:gd name="T21" fmla="*/ 114 h 329"/>
                <a:gd name="T22" fmla="*/ 26 w 84"/>
                <a:gd name="T23" fmla="*/ 133 h 329"/>
                <a:gd name="T24" fmla="*/ 14 w 84"/>
                <a:gd name="T25" fmla="*/ 144 h 329"/>
                <a:gd name="T26" fmla="*/ 14 w 84"/>
                <a:gd name="T27" fmla="*/ 163 h 329"/>
                <a:gd name="T28" fmla="*/ 0 w 84"/>
                <a:gd name="T29" fmla="*/ 177 h 329"/>
                <a:gd name="T30" fmla="*/ 0 w 84"/>
                <a:gd name="T31" fmla="*/ 198 h 329"/>
                <a:gd name="T32" fmla="*/ 24 w 84"/>
                <a:gd name="T33" fmla="*/ 220 h 329"/>
                <a:gd name="T34" fmla="*/ 24 w 84"/>
                <a:gd name="T35" fmla="*/ 247 h 329"/>
                <a:gd name="T36" fmla="*/ 0 w 84"/>
                <a:gd name="T37" fmla="*/ 270 h 329"/>
                <a:gd name="T38" fmla="*/ 0 w 84"/>
                <a:gd name="T39" fmla="*/ 315 h 329"/>
                <a:gd name="T40" fmla="*/ 0 w 84"/>
                <a:gd name="T41" fmla="*/ 329 h 329"/>
                <a:gd name="T42" fmla="*/ 84 w 84"/>
                <a:gd name="T43" fmla="*/ 329 h 329"/>
                <a:gd name="T44" fmla="*/ 84 w 84"/>
                <a:gd name="T45" fmla="*/ 35 h 329"/>
                <a:gd name="T46" fmla="*/ 69 w 84"/>
                <a:gd name="T47" fmla="*/ 2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329">
                  <a:moveTo>
                    <a:pt x="69" y="24"/>
                  </a:moveTo>
                  <a:lnTo>
                    <a:pt x="69" y="325"/>
                  </a:lnTo>
                  <a:lnTo>
                    <a:pt x="54" y="325"/>
                  </a:lnTo>
                  <a:lnTo>
                    <a:pt x="54" y="11"/>
                  </a:lnTo>
                  <a:lnTo>
                    <a:pt x="40" y="0"/>
                  </a:lnTo>
                  <a:lnTo>
                    <a:pt x="40" y="0"/>
                  </a:lnTo>
                  <a:lnTo>
                    <a:pt x="13" y="27"/>
                  </a:lnTo>
                  <a:lnTo>
                    <a:pt x="13" y="55"/>
                  </a:lnTo>
                  <a:lnTo>
                    <a:pt x="0" y="67"/>
                  </a:lnTo>
                  <a:lnTo>
                    <a:pt x="0" y="90"/>
                  </a:lnTo>
                  <a:lnTo>
                    <a:pt x="26" y="114"/>
                  </a:lnTo>
                  <a:lnTo>
                    <a:pt x="26" y="133"/>
                  </a:lnTo>
                  <a:lnTo>
                    <a:pt x="14" y="144"/>
                  </a:lnTo>
                  <a:lnTo>
                    <a:pt x="14" y="163"/>
                  </a:lnTo>
                  <a:lnTo>
                    <a:pt x="0" y="177"/>
                  </a:lnTo>
                  <a:lnTo>
                    <a:pt x="0" y="198"/>
                  </a:lnTo>
                  <a:lnTo>
                    <a:pt x="24" y="220"/>
                  </a:lnTo>
                  <a:lnTo>
                    <a:pt x="24" y="247"/>
                  </a:lnTo>
                  <a:lnTo>
                    <a:pt x="0" y="270"/>
                  </a:lnTo>
                  <a:lnTo>
                    <a:pt x="0" y="315"/>
                  </a:lnTo>
                  <a:lnTo>
                    <a:pt x="0" y="329"/>
                  </a:lnTo>
                  <a:lnTo>
                    <a:pt x="84" y="329"/>
                  </a:lnTo>
                  <a:lnTo>
                    <a:pt x="84" y="35"/>
                  </a:lnTo>
                  <a:lnTo>
                    <a:pt x="69" y="24"/>
                  </a:lnTo>
                  <a:close/>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71" name="Freeform 11"/>
            <p:cNvSpPr>
              <a:spLocks/>
            </p:cNvSpPr>
            <p:nvPr/>
          </p:nvSpPr>
          <p:spPr bwMode="auto">
            <a:xfrm>
              <a:off x="2988" y="516"/>
              <a:ext cx="15" cy="314"/>
            </a:xfrm>
            <a:custGeom>
              <a:avLst/>
              <a:gdLst>
                <a:gd name="T0" fmla="*/ 15 w 15"/>
                <a:gd name="T1" fmla="*/ 314 h 314"/>
                <a:gd name="T2" fmla="*/ 15 w 15"/>
                <a:gd name="T3" fmla="*/ 13 h 314"/>
                <a:gd name="T4" fmla="*/ 0 w 15"/>
                <a:gd name="T5" fmla="*/ 0 h 314"/>
                <a:gd name="T6" fmla="*/ 0 w 15"/>
                <a:gd name="T7" fmla="*/ 314 h 314"/>
                <a:gd name="T8" fmla="*/ 15 w 15"/>
                <a:gd name="T9" fmla="*/ 314 h 314"/>
              </a:gdLst>
              <a:ahLst/>
              <a:cxnLst>
                <a:cxn ang="0">
                  <a:pos x="T0" y="T1"/>
                </a:cxn>
                <a:cxn ang="0">
                  <a:pos x="T2" y="T3"/>
                </a:cxn>
                <a:cxn ang="0">
                  <a:pos x="T4" y="T5"/>
                </a:cxn>
                <a:cxn ang="0">
                  <a:pos x="T6" y="T7"/>
                </a:cxn>
                <a:cxn ang="0">
                  <a:pos x="T8" y="T9"/>
                </a:cxn>
              </a:cxnLst>
              <a:rect l="0" t="0" r="r" b="b"/>
              <a:pathLst>
                <a:path w="15" h="314">
                  <a:moveTo>
                    <a:pt x="15" y="314"/>
                  </a:moveTo>
                  <a:lnTo>
                    <a:pt x="15" y="13"/>
                  </a:lnTo>
                  <a:lnTo>
                    <a:pt x="0" y="0"/>
                  </a:lnTo>
                  <a:lnTo>
                    <a:pt x="0" y="314"/>
                  </a:lnTo>
                  <a:lnTo>
                    <a:pt x="15" y="314"/>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72" name="Freeform 12"/>
            <p:cNvSpPr>
              <a:spLocks noEditPoints="1"/>
            </p:cNvSpPr>
            <p:nvPr/>
          </p:nvSpPr>
          <p:spPr bwMode="auto">
            <a:xfrm>
              <a:off x="2839" y="822"/>
              <a:ext cx="275" cy="275"/>
            </a:xfrm>
            <a:custGeom>
              <a:avLst/>
              <a:gdLst>
                <a:gd name="T0" fmla="*/ 160 w 196"/>
                <a:gd name="T1" fmla="*/ 30 h 197"/>
                <a:gd name="T2" fmla="*/ 98 w 196"/>
                <a:gd name="T3" fmla="*/ 0 h 197"/>
                <a:gd name="T4" fmla="*/ 35 w 196"/>
                <a:gd name="T5" fmla="*/ 30 h 197"/>
                <a:gd name="T6" fmla="*/ 29 w 196"/>
                <a:gd name="T7" fmla="*/ 36 h 197"/>
                <a:gd name="T8" fmla="*/ 0 w 196"/>
                <a:gd name="T9" fmla="*/ 107 h 197"/>
                <a:gd name="T10" fmla="*/ 0 w 196"/>
                <a:gd name="T11" fmla="*/ 155 h 197"/>
                <a:gd name="T12" fmla="*/ 41 w 196"/>
                <a:gd name="T13" fmla="*/ 197 h 197"/>
                <a:gd name="T14" fmla="*/ 154 w 196"/>
                <a:gd name="T15" fmla="*/ 197 h 197"/>
                <a:gd name="T16" fmla="*/ 196 w 196"/>
                <a:gd name="T17" fmla="*/ 155 h 197"/>
                <a:gd name="T18" fmla="*/ 196 w 196"/>
                <a:gd name="T19" fmla="*/ 107 h 197"/>
                <a:gd name="T20" fmla="*/ 167 w 196"/>
                <a:gd name="T21" fmla="*/ 36 h 197"/>
                <a:gd name="T22" fmla="*/ 160 w 196"/>
                <a:gd name="T23" fmla="*/ 30 h 197"/>
                <a:gd name="T24" fmla="*/ 124 w 196"/>
                <a:gd name="T25" fmla="*/ 167 h 197"/>
                <a:gd name="T26" fmla="*/ 98 w 196"/>
                <a:gd name="T27" fmla="*/ 178 h 197"/>
                <a:gd name="T28" fmla="*/ 72 w 196"/>
                <a:gd name="T29" fmla="*/ 167 h 197"/>
                <a:gd name="T30" fmla="*/ 98 w 196"/>
                <a:gd name="T31" fmla="*/ 156 h 197"/>
                <a:gd name="T32" fmla="*/ 124 w 196"/>
                <a:gd name="T33" fmla="*/ 16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6" h="197">
                  <a:moveTo>
                    <a:pt x="160" y="30"/>
                  </a:moveTo>
                  <a:cubicBezTo>
                    <a:pt x="144" y="13"/>
                    <a:pt x="116" y="0"/>
                    <a:pt x="98" y="0"/>
                  </a:cubicBezTo>
                  <a:cubicBezTo>
                    <a:pt x="80" y="0"/>
                    <a:pt x="52" y="13"/>
                    <a:pt x="35" y="30"/>
                  </a:cubicBezTo>
                  <a:cubicBezTo>
                    <a:pt x="29" y="36"/>
                    <a:pt x="29" y="36"/>
                    <a:pt x="29" y="36"/>
                  </a:cubicBezTo>
                  <a:cubicBezTo>
                    <a:pt x="13" y="52"/>
                    <a:pt x="0" y="84"/>
                    <a:pt x="0" y="107"/>
                  </a:cubicBezTo>
                  <a:cubicBezTo>
                    <a:pt x="0" y="155"/>
                    <a:pt x="0" y="155"/>
                    <a:pt x="0" y="155"/>
                  </a:cubicBezTo>
                  <a:cubicBezTo>
                    <a:pt x="0" y="178"/>
                    <a:pt x="18" y="197"/>
                    <a:pt x="41" y="197"/>
                  </a:cubicBezTo>
                  <a:cubicBezTo>
                    <a:pt x="154" y="197"/>
                    <a:pt x="154" y="197"/>
                    <a:pt x="154" y="197"/>
                  </a:cubicBezTo>
                  <a:cubicBezTo>
                    <a:pt x="177" y="197"/>
                    <a:pt x="196" y="178"/>
                    <a:pt x="196" y="155"/>
                  </a:cubicBezTo>
                  <a:cubicBezTo>
                    <a:pt x="196" y="107"/>
                    <a:pt x="196" y="107"/>
                    <a:pt x="196" y="107"/>
                  </a:cubicBezTo>
                  <a:cubicBezTo>
                    <a:pt x="196" y="84"/>
                    <a:pt x="183" y="52"/>
                    <a:pt x="167" y="36"/>
                  </a:cubicBezTo>
                  <a:lnTo>
                    <a:pt x="160" y="30"/>
                  </a:lnTo>
                  <a:close/>
                  <a:moveTo>
                    <a:pt x="124" y="167"/>
                  </a:moveTo>
                  <a:cubicBezTo>
                    <a:pt x="124" y="173"/>
                    <a:pt x="112" y="178"/>
                    <a:pt x="98" y="178"/>
                  </a:cubicBezTo>
                  <a:cubicBezTo>
                    <a:pt x="83" y="178"/>
                    <a:pt x="72" y="173"/>
                    <a:pt x="72" y="167"/>
                  </a:cubicBezTo>
                  <a:cubicBezTo>
                    <a:pt x="72" y="161"/>
                    <a:pt x="83" y="156"/>
                    <a:pt x="98" y="156"/>
                  </a:cubicBezTo>
                  <a:cubicBezTo>
                    <a:pt x="112" y="156"/>
                    <a:pt x="124" y="161"/>
                    <a:pt x="124" y="167"/>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73" name="Freeform 14"/>
            <p:cNvSpPr>
              <a:spLocks/>
            </p:cNvSpPr>
            <p:nvPr/>
          </p:nvSpPr>
          <p:spPr bwMode="auto">
            <a:xfrm>
              <a:off x="2961" y="1054"/>
              <a:ext cx="35" cy="103"/>
            </a:xfrm>
            <a:custGeom>
              <a:avLst/>
              <a:gdLst>
                <a:gd name="T0" fmla="*/ 25 w 25"/>
                <a:gd name="T1" fmla="*/ 12 h 74"/>
                <a:gd name="T2" fmla="*/ 12 w 25"/>
                <a:gd name="T3" fmla="*/ 0 h 74"/>
                <a:gd name="T4" fmla="*/ 0 w 25"/>
                <a:gd name="T5" fmla="*/ 12 h 74"/>
                <a:gd name="T6" fmla="*/ 0 w 25"/>
                <a:gd name="T7" fmla="*/ 74 h 74"/>
                <a:gd name="T8" fmla="*/ 25 w 25"/>
                <a:gd name="T9" fmla="*/ 74 h 74"/>
                <a:gd name="T10" fmla="*/ 25 w 25"/>
                <a:gd name="T11" fmla="*/ 12 h 74"/>
              </a:gdLst>
              <a:ahLst/>
              <a:cxnLst>
                <a:cxn ang="0">
                  <a:pos x="T0" y="T1"/>
                </a:cxn>
                <a:cxn ang="0">
                  <a:pos x="T2" y="T3"/>
                </a:cxn>
                <a:cxn ang="0">
                  <a:pos x="T4" y="T5"/>
                </a:cxn>
                <a:cxn ang="0">
                  <a:pos x="T6" y="T7"/>
                </a:cxn>
                <a:cxn ang="0">
                  <a:pos x="T8" y="T9"/>
                </a:cxn>
                <a:cxn ang="0">
                  <a:pos x="T10" y="T11"/>
                </a:cxn>
              </a:cxnLst>
              <a:rect l="0" t="0" r="r" b="b"/>
              <a:pathLst>
                <a:path w="25" h="74">
                  <a:moveTo>
                    <a:pt x="25" y="12"/>
                  </a:moveTo>
                  <a:cubicBezTo>
                    <a:pt x="25" y="5"/>
                    <a:pt x="19" y="0"/>
                    <a:pt x="12" y="0"/>
                  </a:cubicBezTo>
                  <a:cubicBezTo>
                    <a:pt x="5" y="0"/>
                    <a:pt x="0" y="5"/>
                    <a:pt x="0" y="12"/>
                  </a:cubicBezTo>
                  <a:cubicBezTo>
                    <a:pt x="0" y="74"/>
                    <a:pt x="0" y="74"/>
                    <a:pt x="0" y="74"/>
                  </a:cubicBezTo>
                  <a:cubicBezTo>
                    <a:pt x="25" y="74"/>
                    <a:pt x="25" y="74"/>
                    <a:pt x="25" y="74"/>
                  </a:cubicBezTo>
                  <a:lnTo>
                    <a:pt x="25" y="12"/>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74" name="Oval 15"/>
            <p:cNvSpPr>
              <a:spLocks noChangeArrowheads="1"/>
            </p:cNvSpPr>
            <p:nvPr/>
          </p:nvSpPr>
          <p:spPr bwMode="auto">
            <a:xfrm>
              <a:off x="2950" y="1304"/>
              <a:ext cx="56" cy="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475" name="Freeform 16"/>
            <p:cNvSpPr>
              <a:spLocks/>
            </p:cNvSpPr>
            <p:nvPr/>
          </p:nvSpPr>
          <p:spPr bwMode="auto">
            <a:xfrm>
              <a:off x="2961" y="1157"/>
              <a:ext cx="35" cy="192"/>
            </a:xfrm>
            <a:custGeom>
              <a:avLst/>
              <a:gdLst>
                <a:gd name="T0" fmla="*/ 0 w 25"/>
                <a:gd name="T1" fmla="*/ 0 h 137"/>
                <a:gd name="T2" fmla="*/ 0 w 25"/>
                <a:gd name="T3" fmla="*/ 125 h 137"/>
                <a:gd name="T4" fmla="*/ 12 w 25"/>
                <a:gd name="T5" fmla="*/ 137 h 137"/>
                <a:gd name="T6" fmla="*/ 25 w 25"/>
                <a:gd name="T7" fmla="*/ 125 h 137"/>
                <a:gd name="T8" fmla="*/ 25 w 25"/>
                <a:gd name="T9" fmla="*/ 0 h 137"/>
                <a:gd name="T10" fmla="*/ 0 w 25"/>
                <a:gd name="T11" fmla="*/ 0 h 137"/>
              </a:gdLst>
              <a:ahLst/>
              <a:cxnLst>
                <a:cxn ang="0">
                  <a:pos x="T0" y="T1"/>
                </a:cxn>
                <a:cxn ang="0">
                  <a:pos x="T2" y="T3"/>
                </a:cxn>
                <a:cxn ang="0">
                  <a:pos x="T4" y="T5"/>
                </a:cxn>
                <a:cxn ang="0">
                  <a:pos x="T6" y="T7"/>
                </a:cxn>
                <a:cxn ang="0">
                  <a:pos x="T8" y="T9"/>
                </a:cxn>
                <a:cxn ang="0">
                  <a:pos x="T10" y="T11"/>
                </a:cxn>
              </a:cxnLst>
              <a:rect l="0" t="0" r="r" b="b"/>
              <a:pathLst>
                <a:path w="25" h="137">
                  <a:moveTo>
                    <a:pt x="0" y="0"/>
                  </a:moveTo>
                  <a:cubicBezTo>
                    <a:pt x="0" y="125"/>
                    <a:pt x="0" y="125"/>
                    <a:pt x="0" y="125"/>
                  </a:cubicBezTo>
                  <a:cubicBezTo>
                    <a:pt x="0" y="132"/>
                    <a:pt x="5" y="137"/>
                    <a:pt x="12" y="137"/>
                  </a:cubicBezTo>
                  <a:cubicBezTo>
                    <a:pt x="19" y="137"/>
                    <a:pt x="25" y="132"/>
                    <a:pt x="25" y="125"/>
                  </a:cubicBezTo>
                  <a:cubicBezTo>
                    <a:pt x="25" y="0"/>
                    <a:pt x="25" y="0"/>
                    <a:pt x="25" y="0"/>
                  </a:cubicBezTo>
                  <a:lnTo>
                    <a:pt x="0"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grpSp>
      <p:pic>
        <p:nvPicPr>
          <p:cNvPr id="173" name="Picture 4" descr="BradSmith-WSJ">
            <a:hlinkClick r:id="rId9"/>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3538" t="5607" r="16917" b="15219"/>
          <a:stretch/>
        </p:blipFill>
        <p:spPr bwMode="auto">
          <a:xfrm>
            <a:off x="3557174" y="1739667"/>
            <a:ext cx="2085541" cy="1355152"/>
          </a:xfrm>
          <a:prstGeom prst="rect">
            <a:avLst/>
          </a:prstGeom>
          <a:noFill/>
          <a:extLst>
            <a:ext uri="{909E8E84-426E-40DD-AFC4-6F175D3DCCD1}">
              <a14:hiddenFill xmlns:a14="http://schemas.microsoft.com/office/drawing/2010/main">
                <a:solidFill>
                  <a:srgbClr val="FFFFFF"/>
                </a:solidFill>
              </a14:hiddenFill>
            </a:ext>
          </a:extLst>
        </p:spPr>
      </p:pic>
      <p:sp>
        <p:nvSpPr>
          <p:cNvPr id="175" name="Rectangle 174"/>
          <p:cNvSpPr/>
          <p:nvPr/>
        </p:nvSpPr>
        <p:spPr>
          <a:xfrm>
            <a:off x="3557174" y="2765858"/>
            <a:ext cx="2091124" cy="13183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34" tIns="93234" rIns="93234" bIns="93234" numCol="1" spcCol="0" rtlCol="0" fromWordArt="0" anchor="t" anchorCtr="0" forceAA="0" compatLnSpc="1">
            <a:prstTxWarp prst="textNoShape">
              <a:avLst/>
            </a:prstTxWarp>
            <a:noAutofit/>
          </a:bodyPr>
          <a:lstStyle/>
          <a:p>
            <a:pPr defTabSz="932384">
              <a:defRPr/>
            </a:pPr>
            <a:r>
              <a:rPr lang="en-US" sz="1428" kern="0" dirty="0">
                <a:solidFill>
                  <a:prstClr val="white"/>
                </a:solidFill>
              </a:rPr>
              <a:t>“We do not provide anyone with direct, unfettered access to customer data.”</a:t>
            </a:r>
          </a:p>
          <a:p>
            <a:pPr algn="r" defTabSz="932384">
              <a:spcBef>
                <a:spcPts val="612"/>
              </a:spcBef>
              <a:defRPr/>
            </a:pPr>
            <a:r>
              <a:rPr lang="en-US" sz="1122" kern="0" dirty="0">
                <a:solidFill>
                  <a:prstClr val="white"/>
                </a:solidFill>
              </a:rPr>
              <a:t>-Brad Smith, General Counsel</a:t>
            </a:r>
          </a:p>
        </p:txBody>
      </p:sp>
      <p:sp>
        <p:nvSpPr>
          <p:cNvPr id="172" name="Rectangle 171"/>
          <p:cNvSpPr/>
          <p:nvPr/>
        </p:nvSpPr>
        <p:spPr>
          <a:xfrm>
            <a:off x="3522680" y="-1572149"/>
            <a:ext cx="2091124" cy="11903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34" tIns="93234" rIns="93234" bIns="93234" numCol="1" spcCol="0" rtlCol="0" fromWordArt="0" anchor="ctr" anchorCtr="0" forceAA="0" compatLnSpc="1">
            <a:prstTxWarp prst="textNoShape">
              <a:avLst/>
            </a:prstTxWarp>
            <a:noAutofit/>
          </a:bodyPr>
          <a:lstStyle/>
          <a:p>
            <a:pPr defTabSz="932384">
              <a:defRPr/>
            </a:pPr>
            <a:r>
              <a:rPr lang="en-US" sz="1428" kern="0" dirty="0">
                <a:solidFill>
                  <a:prstClr val="white"/>
                </a:solidFill>
              </a:rPr>
              <a:t>“We oppose government demands for customer and personal data”</a:t>
            </a:r>
          </a:p>
        </p:txBody>
      </p:sp>
      <p:sp>
        <p:nvSpPr>
          <p:cNvPr id="176" name="Freeform 25"/>
          <p:cNvSpPr>
            <a:spLocks noEditPoints="1"/>
          </p:cNvSpPr>
          <p:nvPr/>
        </p:nvSpPr>
        <p:spPr bwMode="black">
          <a:xfrm flipH="1">
            <a:off x="4807109" y="4677261"/>
            <a:ext cx="1005439" cy="1005439"/>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4" tIns="46616" rIns="93234" bIns="46616" numCol="1" anchor="t" anchorCtr="0" compatLnSpc="1">
            <a:prstTxWarp prst="textNoShape">
              <a:avLst/>
            </a:prstTxWarp>
          </a:bodyPr>
          <a:lstStyle/>
          <a:p>
            <a:pPr defTabSz="932384">
              <a:defRPr/>
            </a:pPr>
            <a:endParaRPr lang="en-US" sz="1836" kern="0">
              <a:solidFill>
                <a:srgbClr val="505050"/>
              </a:solidFill>
            </a:endParaRPr>
          </a:p>
        </p:txBody>
      </p:sp>
      <p:sp>
        <p:nvSpPr>
          <p:cNvPr id="174" name="Rectangle 173"/>
          <p:cNvSpPr/>
          <p:nvPr/>
        </p:nvSpPr>
        <p:spPr>
          <a:xfrm>
            <a:off x="9541550" y="4152316"/>
            <a:ext cx="2419249" cy="2322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34" tIns="93234" rIns="93234" bIns="93234" numCol="1" spcCol="0" rtlCol="0" fromWordArt="0" anchor="t" anchorCtr="0" forceAA="0" compatLnSpc="1">
            <a:prstTxWarp prst="textNoShape">
              <a:avLst/>
            </a:prstTxWarp>
            <a:noAutofit/>
          </a:bodyPr>
          <a:lstStyle/>
          <a:p>
            <a:pPr defTabSz="932384">
              <a:spcAft>
                <a:spcPts val="1836"/>
              </a:spcAft>
              <a:defRPr/>
            </a:pPr>
            <a:r>
              <a:rPr lang="en-US" sz="2856" kern="0" dirty="0">
                <a:solidFill>
                  <a:prstClr val="white"/>
                </a:solidFill>
                <a:latin typeface="Segoe UI Light"/>
              </a:rPr>
              <a:t>Microsoft</a:t>
            </a:r>
            <a:br>
              <a:rPr lang="en-US" sz="2856" kern="0" dirty="0">
                <a:solidFill>
                  <a:prstClr val="white"/>
                </a:solidFill>
                <a:latin typeface="Segoe UI Light"/>
              </a:rPr>
            </a:br>
            <a:r>
              <a:rPr lang="en-US" sz="2856" kern="0" dirty="0">
                <a:solidFill>
                  <a:prstClr val="white"/>
                </a:solidFill>
                <a:latin typeface="Segoe UI Light"/>
              </a:rPr>
              <a:t>Trust Center</a:t>
            </a:r>
          </a:p>
        </p:txBody>
      </p:sp>
      <p:sp>
        <p:nvSpPr>
          <p:cNvPr id="7" name="TextBox 6"/>
          <p:cNvSpPr txBox="1"/>
          <p:nvPr/>
        </p:nvSpPr>
        <p:spPr>
          <a:xfrm>
            <a:off x="446807" y="2395251"/>
            <a:ext cx="932471" cy="932471"/>
          </a:xfrm>
          <a:prstGeom prst="rect">
            <a:avLst/>
          </a:prstGeom>
        </p:spPr>
        <p:txBody>
          <a:bodyPr vert="horz" wrap="none" lIns="93247" tIns="93247" rIns="93247" bIns="93247" rtlCol="0" anchor="t">
            <a:noAutofit/>
          </a:bodyPr>
          <a:lstStyle/>
          <a:p>
            <a:pPr defTabSz="932418">
              <a:defRPr/>
            </a:pPr>
            <a:r>
              <a:rPr lang="en-US" sz="2448" b="1" kern="0" dirty="0">
                <a:solidFill>
                  <a:srgbClr val="002050"/>
                </a:solidFill>
                <a:latin typeface="Segoe UI Light"/>
              </a:rPr>
              <a:t>We have built a </a:t>
            </a:r>
          </a:p>
          <a:p>
            <a:pPr defTabSz="932418">
              <a:defRPr/>
            </a:pPr>
            <a:r>
              <a:rPr lang="en-US" sz="2448" b="1" kern="0" dirty="0">
                <a:solidFill>
                  <a:srgbClr val="002050"/>
                </a:solidFill>
                <a:latin typeface="Segoe UI Light"/>
              </a:rPr>
              <a:t>culture of </a:t>
            </a:r>
            <a:r>
              <a:rPr lang="en-US" sz="2448" kern="0" dirty="0">
                <a:solidFill>
                  <a:srgbClr val="002050"/>
                </a:solidFill>
                <a:cs typeface="Segoe UI Semibold" panose="020B0702040204020203" pitchFamily="34" charset="0"/>
              </a:rPr>
              <a:t>strong</a:t>
            </a:r>
            <a:r>
              <a:rPr lang="en-US" sz="2448" b="1" kern="0" dirty="0">
                <a:solidFill>
                  <a:srgbClr val="002050"/>
                </a:solidFill>
                <a:latin typeface="Segoe UI Semibold" panose="020B0702040204020203" pitchFamily="34" charset="0"/>
                <a:cs typeface="Segoe UI Semibold" panose="020B0702040204020203" pitchFamily="34" charset="0"/>
              </a:rPr>
              <a:t> </a:t>
            </a:r>
          </a:p>
          <a:p>
            <a:pPr defTabSz="932418">
              <a:defRPr/>
            </a:pPr>
            <a:r>
              <a:rPr lang="en-US" sz="2448" b="1" kern="0" dirty="0">
                <a:solidFill>
                  <a:srgbClr val="002050"/>
                </a:solidFill>
                <a:latin typeface="Segoe UI Semibold" panose="020B0702040204020203" pitchFamily="34" charset="0"/>
                <a:cs typeface="Segoe UI Semibold" panose="020B0702040204020203" pitchFamily="34" charset="0"/>
              </a:rPr>
              <a:t>privacy principles </a:t>
            </a:r>
          </a:p>
          <a:p>
            <a:pPr defTabSz="932418">
              <a:defRPr/>
            </a:pPr>
            <a:r>
              <a:rPr lang="en-US" sz="2448" b="1" kern="0" dirty="0">
                <a:solidFill>
                  <a:srgbClr val="002050"/>
                </a:solidFill>
                <a:latin typeface="Segoe UI Light"/>
                <a:cs typeface="Segoe UI Semibold" panose="020B0702040204020203" pitchFamily="34" charset="0"/>
              </a:rPr>
              <a:t>and leading </a:t>
            </a:r>
          </a:p>
          <a:p>
            <a:pPr defTabSz="932418">
              <a:defRPr/>
            </a:pPr>
            <a:r>
              <a:rPr lang="en-US" sz="2448" b="1" kern="0" dirty="0">
                <a:solidFill>
                  <a:srgbClr val="002050"/>
                </a:solidFill>
                <a:latin typeface="Segoe UI Semibold" panose="020B0702040204020203" pitchFamily="34" charset="0"/>
                <a:cs typeface="Segoe UI Semibold" panose="020B0702040204020203" pitchFamily="34" charset="0"/>
              </a:rPr>
              <a:t>security practices</a:t>
            </a:r>
            <a:endParaRPr lang="en-US" sz="2448" kern="0" dirty="0">
              <a:solidFill>
                <a:srgbClr val="002050"/>
              </a:solidFill>
              <a:latin typeface="Segoe UI Semibold" panose="020B0702040204020203" pitchFamily="34" charset="0"/>
              <a:cs typeface="Segoe UI Semibold" panose="020B0702040204020203" pitchFamily="34" charset="0"/>
            </a:endParaRPr>
          </a:p>
          <a:p>
            <a:pPr marL="174828" indent="-174828" defTabSz="932418">
              <a:buFont typeface="Wingdings" pitchFamily="2" charset="2"/>
              <a:buChar char="§"/>
              <a:defRPr/>
            </a:pPr>
            <a:endParaRPr lang="en-US" sz="1632" kern="0" dirty="0" err="1">
              <a:solidFill>
                <a:srgbClr val="505050"/>
              </a:solidFill>
              <a:ea typeface="Segoe UI" pitchFamily="34" charset="0"/>
              <a:cs typeface="Segoe UI" pitchFamily="34" charset="0"/>
            </a:endParaRPr>
          </a:p>
        </p:txBody>
      </p:sp>
      <p:sp>
        <p:nvSpPr>
          <p:cNvPr id="177" name="Title 1"/>
          <p:cNvSpPr txBox="1">
            <a:spLocks/>
          </p:cNvSpPr>
          <p:nvPr/>
        </p:nvSpPr>
        <p:spPr>
          <a:xfrm>
            <a:off x="275482" y="295731"/>
            <a:ext cx="11887878" cy="917444"/>
          </a:xfrm>
          <a:prstGeom prst="rect">
            <a:avLst/>
          </a:prstGeom>
        </p:spPr>
        <p:txBody>
          <a:bodyPr vert="horz" wrap="square" lIns="146283" tIns="91427" rIns="146283" bIns="91427"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384">
              <a:defRPr/>
            </a:pPr>
            <a:r>
              <a:rPr lang="en-US" sz="4399" dirty="0">
                <a:gradFill>
                  <a:gsLst>
                    <a:gs pos="1250">
                      <a:srgbClr val="505050"/>
                    </a:gs>
                    <a:gs pos="100000">
                      <a:srgbClr val="505050"/>
                    </a:gs>
                  </a:gsLst>
                  <a:lin ang="5400000" scaled="0"/>
                </a:gradFill>
              </a:rPr>
              <a:t>Ethics and your Data</a:t>
            </a:r>
          </a:p>
        </p:txBody>
      </p:sp>
    </p:spTree>
    <p:extLst>
      <p:ext uri="{BB962C8B-B14F-4D97-AF65-F5344CB8AC3E}">
        <p14:creationId xmlns:p14="http://schemas.microsoft.com/office/powerpoint/2010/main" val="115383796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7" name="Group 506"/>
          <p:cNvGrpSpPr/>
          <p:nvPr/>
        </p:nvGrpSpPr>
        <p:grpSpPr>
          <a:xfrm>
            <a:off x="93862" y="2524274"/>
            <a:ext cx="202107" cy="460667"/>
            <a:chOff x="453059" y="2002971"/>
            <a:chExt cx="302696" cy="369965"/>
          </a:xfrm>
        </p:grpSpPr>
        <p:sp>
          <p:nvSpPr>
            <p:cNvPr id="508" name="Isosceles Triangle 507"/>
            <p:cNvSpPr/>
            <p:nvPr/>
          </p:nvSpPr>
          <p:spPr bwMode="auto">
            <a:xfrm rot="5400000">
              <a:off x="544883" y="1911149"/>
              <a:ext cx="119048" cy="302696"/>
            </a:xfrm>
            <a:prstGeom prst="triangle">
              <a:avLst>
                <a:gd name="adj" fmla="val 0"/>
              </a:avLst>
            </a:prstGeom>
            <a:solidFill>
              <a:srgbClr val="FFFFFF">
                <a:alpha val="15000"/>
              </a:srgbClr>
            </a:solidFill>
            <a:ln w="9525" cap="flat" cmpd="sng" algn="ctr">
              <a:noFill/>
              <a:prstDash val="solid"/>
              <a:headEnd type="none" w="med" len="med"/>
              <a:tailEnd type="none" w="med" len="med"/>
            </a:ln>
            <a:effectLst/>
          </p:spPr>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spcBef>
                  <a:spcPct val="0"/>
                </a:spcBef>
                <a:spcAft>
                  <a:spcPct val="0"/>
                </a:spcAft>
                <a:defRPr/>
              </a:pPr>
              <a:endParaRPr lang="en-US" sz="1836" kern="0" dirty="0" err="1">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09" name="Isosceles Triangle 508"/>
            <p:cNvSpPr/>
            <p:nvPr/>
          </p:nvSpPr>
          <p:spPr bwMode="auto">
            <a:xfrm rot="5400000">
              <a:off x="316164" y="2139867"/>
              <a:ext cx="369965" cy="96173"/>
            </a:xfrm>
            <a:prstGeom prst="triangle">
              <a:avLst>
                <a:gd name="adj" fmla="val 0"/>
              </a:avLst>
            </a:prstGeom>
            <a:solidFill>
              <a:srgbClr val="FFFFFF">
                <a:alpha val="15000"/>
              </a:srgbClr>
            </a:solidFill>
            <a:ln w="9525" cap="flat" cmpd="sng" algn="ctr">
              <a:noFill/>
              <a:prstDash val="solid"/>
              <a:headEnd type="none" w="med" len="med"/>
              <a:tailEnd type="none" w="med" len="med"/>
            </a:ln>
            <a:effectLst/>
          </p:spPr>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spcBef>
                  <a:spcPct val="0"/>
                </a:spcBef>
                <a:spcAft>
                  <a:spcPct val="0"/>
                </a:spcAft>
                <a:defRPr/>
              </a:pPr>
              <a:endParaRPr lang="en-US" sz="1836" kern="0" dirty="0" err="1">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grpSp>
        <p:nvGrpSpPr>
          <p:cNvPr id="485" name="Group 484"/>
          <p:cNvGrpSpPr/>
          <p:nvPr/>
        </p:nvGrpSpPr>
        <p:grpSpPr>
          <a:xfrm>
            <a:off x="5523842" y="4315379"/>
            <a:ext cx="811406" cy="974728"/>
            <a:chOff x="5353050" y="4231376"/>
            <a:chExt cx="795794" cy="955974"/>
          </a:xfrm>
        </p:grpSpPr>
        <p:pic>
          <p:nvPicPr>
            <p:cNvPr id="510"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l="19912" r="16881" b="43417"/>
            <a:stretch/>
          </p:blipFill>
          <p:spPr>
            <a:xfrm>
              <a:off x="5454940" y="4231376"/>
              <a:ext cx="612252" cy="545412"/>
            </a:xfrm>
            <a:prstGeom prst="rect">
              <a:avLst/>
            </a:prstGeom>
          </p:spPr>
        </p:pic>
        <p:sp>
          <p:nvSpPr>
            <p:cNvPr id="511" name="Rectangle 510"/>
            <p:cNvSpPr/>
            <p:nvPr/>
          </p:nvSpPr>
          <p:spPr>
            <a:xfrm>
              <a:off x="5353050" y="4843923"/>
              <a:ext cx="795794" cy="343427"/>
            </a:xfrm>
            <a:prstGeom prst="rect">
              <a:avLst/>
            </a:prstGeom>
          </p:spPr>
          <p:txBody>
            <a:bodyPr wrap="square">
              <a:spAutoFit/>
            </a:bodyPr>
            <a:lstStyle/>
            <a:p>
              <a:pPr algn="ctr" defTabSz="582103" fontAlgn="ctr">
                <a:defRPr/>
              </a:pPr>
              <a:r>
                <a:rPr lang="en-US" sz="816" b="1" kern="0" dirty="0">
                  <a:solidFill>
                    <a:srgbClr val="505050"/>
                  </a:solidFill>
                  <a:latin typeface="Segoe UI"/>
                </a:rPr>
                <a:t>HIPAA / HITECH Act</a:t>
              </a:r>
            </a:p>
          </p:txBody>
        </p:sp>
      </p:grpSp>
      <p:grpSp>
        <p:nvGrpSpPr>
          <p:cNvPr id="480" name="Group 479"/>
          <p:cNvGrpSpPr/>
          <p:nvPr/>
        </p:nvGrpSpPr>
        <p:grpSpPr>
          <a:xfrm>
            <a:off x="9974195" y="4373873"/>
            <a:ext cx="756739" cy="850989"/>
            <a:chOff x="9889225" y="4288743"/>
            <a:chExt cx="742178" cy="834615"/>
          </a:xfrm>
        </p:grpSpPr>
        <p:sp>
          <p:nvSpPr>
            <p:cNvPr id="515" name="Rectangle 514"/>
            <p:cNvSpPr/>
            <p:nvPr/>
          </p:nvSpPr>
          <p:spPr>
            <a:xfrm>
              <a:off x="9889225" y="4905478"/>
              <a:ext cx="742178" cy="217880"/>
            </a:xfrm>
            <a:prstGeom prst="rect">
              <a:avLst/>
            </a:prstGeom>
          </p:spPr>
          <p:txBody>
            <a:bodyPr wrap="square">
              <a:spAutoFit/>
            </a:bodyPr>
            <a:lstStyle/>
            <a:p>
              <a:pPr algn="ctr" defTabSz="582103" fontAlgn="ctr">
                <a:defRPr/>
              </a:pPr>
              <a:r>
                <a:rPr lang="en-US" sz="816" b="1" kern="0" dirty="0">
                  <a:solidFill>
                    <a:srgbClr val="505050"/>
                  </a:solidFill>
                  <a:latin typeface="Segoe UI"/>
                </a:rPr>
                <a:t>FERPA</a:t>
              </a:r>
            </a:p>
          </p:txBody>
        </p:sp>
        <p:pic>
          <p:nvPicPr>
            <p:cNvPr id="517" name="Picture 51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35197" y="4288743"/>
              <a:ext cx="430678" cy="430678"/>
            </a:xfrm>
            <a:prstGeom prst="rect">
              <a:avLst/>
            </a:prstGeom>
          </p:spPr>
        </p:pic>
      </p:grpSp>
      <p:grpSp>
        <p:nvGrpSpPr>
          <p:cNvPr id="483" name="Group 482"/>
          <p:cNvGrpSpPr/>
          <p:nvPr/>
        </p:nvGrpSpPr>
        <p:grpSpPr>
          <a:xfrm>
            <a:off x="7154677" y="4478443"/>
            <a:ext cx="1093832" cy="811665"/>
            <a:chOff x="6966794" y="4391302"/>
            <a:chExt cx="1072787" cy="796048"/>
          </a:xfrm>
        </p:grpSpPr>
        <p:pic>
          <p:nvPicPr>
            <p:cNvPr id="514" name="Picture 51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23568" y="4391302"/>
              <a:ext cx="559238" cy="225560"/>
            </a:xfrm>
            <a:prstGeom prst="rect">
              <a:avLst/>
            </a:prstGeom>
          </p:spPr>
        </p:pic>
        <p:sp>
          <p:nvSpPr>
            <p:cNvPr id="522" name="Rectangle 521"/>
            <p:cNvSpPr/>
            <p:nvPr/>
          </p:nvSpPr>
          <p:spPr>
            <a:xfrm>
              <a:off x="6966794" y="4843923"/>
              <a:ext cx="1072787" cy="343427"/>
            </a:xfrm>
            <a:prstGeom prst="rect">
              <a:avLst/>
            </a:prstGeom>
          </p:spPr>
          <p:txBody>
            <a:bodyPr wrap="square">
              <a:spAutoFit/>
            </a:bodyPr>
            <a:lstStyle/>
            <a:p>
              <a:pPr algn="ctr" defTabSz="582103" fontAlgn="ctr">
                <a:defRPr/>
              </a:pPr>
              <a:r>
                <a:rPr lang="en-US" sz="816" b="1" kern="0" dirty="0">
                  <a:solidFill>
                    <a:srgbClr val="505050"/>
                  </a:solidFill>
                  <a:latin typeface="Segoe UI"/>
                </a:rPr>
                <a:t>GxP</a:t>
              </a:r>
            </a:p>
            <a:p>
              <a:pPr algn="ctr" defTabSz="582103" fontAlgn="ctr">
                <a:defRPr/>
              </a:pPr>
              <a:r>
                <a:rPr lang="en-US" sz="816" b="1" kern="0" dirty="0">
                  <a:solidFill>
                    <a:srgbClr val="505050"/>
                  </a:solidFill>
                  <a:latin typeface="Segoe UI"/>
                </a:rPr>
                <a:t>21 CFR Part 11</a:t>
              </a:r>
            </a:p>
          </p:txBody>
        </p:sp>
      </p:grpSp>
      <p:grpSp>
        <p:nvGrpSpPr>
          <p:cNvPr id="551" name="Group 550"/>
          <p:cNvGrpSpPr/>
          <p:nvPr/>
        </p:nvGrpSpPr>
        <p:grpSpPr>
          <a:xfrm>
            <a:off x="95707" y="5513487"/>
            <a:ext cx="234988" cy="460667"/>
            <a:chOff x="453059" y="2002971"/>
            <a:chExt cx="302696" cy="369965"/>
          </a:xfrm>
        </p:grpSpPr>
        <p:sp>
          <p:nvSpPr>
            <p:cNvPr id="552" name="Isosceles Triangle 551"/>
            <p:cNvSpPr/>
            <p:nvPr/>
          </p:nvSpPr>
          <p:spPr bwMode="auto">
            <a:xfrm rot="5400000">
              <a:off x="544883" y="1911149"/>
              <a:ext cx="119048" cy="302696"/>
            </a:xfrm>
            <a:prstGeom prst="triangle">
              <a:avLst>
                <a:gd name="adj" fmla="val 0"/>
              </a:avLst>
            </a:prstGeom>
            <a:solidFill>
              <a:srgbClr val="FFFFFF">
                <a:alpha val="15000"/>
              </a:srgbClr>
            </a:solidFill>
            <a:ln w="9525" cap="flat" cmpd="sng" algn="ctr">
              <a:noFill/>
              <a:prstDash val="solid"/>
              <a:headEnd type="none" w="med" len="med"/>
              <a:tailEnd type="none" w="med" len="med"/>
            </a:ln>
            <a:effectLst/>
          </p:spPr>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spcBef>
                  <a:spcPct val="0"/>
                </a:spcBef>
                <a:spcAft>
                  <a:spcPct val="0"/>
                </a:spcAft>
                <a:defRPr/>
              </a:pPr>
              <a:endParaRPr lang="en-US" sz="1836" kern="0" dirty="0" err="1">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53" name="Isosceles Triangle 552"/>
            <p:cNvSpPr/>
            <p:nvPr/>
          </p:nvSpPr>
          <p:spPr bwMode="auto">
            <a:xfrm rot="5400000">
              <a:off x="316164" y="2139867"/>
              <a:ext cx="369965" cy="96173"/>
            </a:xfrm>
            <a:prstGeom prst="triangle">
              <a:avLst>
                <a:gd name="adj" fmla="val 0"/>
              </a:avLst>
            </a:prstGeom>
            <a:solidFill>
              <a:srgbClr val="FFFFFF">
                <a:alpha val="15000"/>
              </a:srgbClr>
            </a:solidFill>
            <a:ln w="9525" cap="flat" cmpd="sng" algn="ctr">
              <a:noFill/>
              <a:prstDash val="solid"/>
              <a:headEnd type="none" w="med" len="med"/>
              <a:tailEnd type="none" w="med" len="med"/>
            </a:ln>
            <a:effectLst/>
          </p:spPr>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spcBef>
                  <a:spcPct val="0"/>
                </a:spcBef>
                <a:spcAft>
                  <a:spcPct val="0"/>
                </a:spcAft>
                <a:defRPr/>
              </a:pPr>
              <a:endParaRPr lang="en-US" sz="1836" kern="0" dirty="0" err="1">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grpSp>
        <p:nvGrpSpPr>
          <p:cNvPr id="499" name="Group 498"/>
          <p:cNvGrpSpPr/>
          <p:nvPr/>
        </p:nvGrpSpPr>
        <p:grpSpPr>
          <a:xfrm>
            <a:off x="4553271" y="5922259"/>
            <a:ext cx="660319" cy="797600"/>
            <a:chOff x="4431855" y="5807337"/>
            <a:chExt cx="647614" cy="782254"/>
          </a:xfrm>
        </p:grpSpPr>
        <p:pic>
          <p:nvPicPr>
            <p:cNvPr id="555" name="Picture 5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1855" y="5807337"/>
              <a:ext cx="647614" cy="211948"/>
            </a:xfrm>
            <a:prstGeom prst="rect">
              <a:avLst/>
            </a:prstGeom>
          </p:spPr>
        </p:pic>
        <p:sp>
          <p:nvSpPr>
            <p:cNvPr id="556" name="Rectangle 555"/>
            <p:cNvSpPr/>
            <p:nvPr/>
          </p:nvSpPr>
          <p:spPr>
            <a:xfrm>
              <a:off x="4446955" y="6277454"/>
              <a:ext cx="617414" cy="312137"/>
            </a:xfrm>
            <a:prstGeom prst="rect">
              <a:avLst/>
            </a:prstGeom>
          </p:spPr>
          <p:txBody>
            <a:bodyPr wrap="square" anchor="ctr">
              <a:spAutoFit/>
            </a:bodyPr>
            <a:lstStyle/>
            <a:p>
              <a:pPr algn="ctr" defTabSz="582103" fontAlgn="ctr">
                <a:defRPr/>
              </a:pPr>
              <a:r>
                <a:rPr lang="en-US" sz="714" b="1" kern="0" dirty="0">
                  <a:solidFill>
                    <a:srgbClr val="505050"/>
                  </a:solidFill>
                  <a:latin typeface="Segoe UI"/>
                </a:rPr>
                <a:t>Singapore</a:t>
              </a:r>
            </a:p>
            <a:p>
              <a:pPr algn="ctr" defTabSz="582103" fontAlgn="ctr">
                <a:defRPr/>
              </a:pPr>
              <a:r>
                <a:rPr lang="en-US" sz="714" b="1" kern="0" dirty="0">
                  <a:solidFill>
                    <a:srgbClr val="505050"/>
                  </a:solidFill>
                  <a:latin typeface="Segoe UI"/>
                </a:rPr>
                <a:t>MTCS</a:t>
              </a:r>
            </a:p>
          </p:txBody>
        </p:sp>
      </p:grpSp>
      <p:grpSp>
        <p:nvGrpSpPr>
          <p:cNvPr id="495" name="Group 494"/>
          <p:cNvGrpSpPr/>
          <p:nvPr/>
        </p:nvGrpSpPr>
        <p:grpSpPr>
          <a:xfrm>
            <a:off x="2243349" y="5847483"/>
            <a:ext cx="573473" cy="872376"/>
            <a:chOff x="2070230" y="5734001"/>
            <a:chExt cx="562438" cy="855590"/>
          </a:xfrm>
        </p:grpSpPr>
        <p:sp>
          <p:nvSpPr>
            <p:cNvPr id="558" name="Rectangle 557"/>
            <p:cNvSpPr/>
            <p:nvPr/>
          </p:nvSpPr>
          <p:spPr>
            <a:xfrm>
              <a:off x="2070230" y="6277454"/>
              <a:ext cx="562438" cy="312137"/>
            </a:xfrm>
            <a:prstGeom prst="rect">
              <a:avLst/>
            </a:prstGeom>
          </p:spPr>
          <p:txBody>
            <a:bodyPr wrap="square" anchor="ctr">
              <a:spAutoFit/>
            </a:bodyPr>
            <a:lstStyle/>
            <a:p>
              <a:pPr algn="ctr" defTabSz="582103" fontAlgn="ctr">
                <a:defRPr/>
              </a:pPr>
              <a:r>
                <a:rPr lang="en-US" sz="714" b="1" kern="0" dirty="0">
                  <a:solidFill>
                    <a:srgbClr val="505050"/>
                  </a:solidFill>
                  <a:latin typeface="Segoe UI"/>
                </a:rPr>
                <a:t>UK </a:t>
              </a:r>
            </a:p>
            <a:p>
              <a:pPr algn="ctr" defTabSz="582103" fontAlgn="ctr">
                <a:defRPr/>
              </a:pPr>
              <a:r>
                <a:rPr lang="en-US" sz="714" b="1" kern="0" dirty="0">
                  <a:solidFill>
                    <a:srgbClr val="505050"/>
                  </a:solidFill>
                  <a:latin typeface="Segoe UI"/>
                </a:rPr>
                <a:t>G-Cloud</a:t>
              </a:r>
            </a:p>
          </p:txBody>
        </p:sp>
        <p:pic>
          <p:nvPicPr>
            <p:cNvPr id="559" name="Picture 55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4917" y="5734001"/>
              <a:ext cx="358620" cy="358620"/>
            </a:xfrm>
            <a:prstGeom prst="rect">
              <a:avLst/>
            </a:prstGeom>
          </p:spPr>
        </p:pic>
      </p:grpSp>
      <p:grpSp>
        <p:nvGrpSpPr>
          <p:cNvPr id="500" name="Group 499"/>
          <p:cNvGrpSpPr/>
          <p:nvPr/>
        </p:nvGrpSpPr>
        <p:grpSpPr>
          <a:xfrm>
            <a:off x="5233237" y="5871989"/>
            <a:ext cx="651330" cy="847916"/>
            <a:chOff x="5139005" y="5758033"/>
            <a:chExt cx="638798" cy="831602"/>
          </a:xfrm>
        </p:grpSpPr>
        <p:sp>
          <p:nvSpPr>
            <p:cNvPr id="561" name="Rectangle 560"/>
            <p:cNvSpPr/>
            <p:nvPr/>
          </p:nvSpPr>
          <p:spPr>
            <a:xfrm>
              <a:off x="5139005" y="6277409"/>
              <a:ext cx="638798" cy="312226"/>
            </a:xfrm>
            <a:prstGeom prst="rect">
              <a:avLst/>
            </a:prstGeom>
          </p:spPr>
          <p:txBody>
            <a:bodyPr wrap="square" anchor="ctr">
              <a:spAutoFit/>
            </a:bodyPr>
            <a:lstStyle/>
            <a:p>
              <a:pPr algn="ctr" defTabSz="582103" fontAlgn="ctr">
                <a:defRPr/>
              </a:pPr>
              <a:r>
                <a:rPr lang="en-US" sz="714" b="1" kern="0" dirty="0">
                  <a:solidFill>
                    <a:srgbClr val="505050"/>
                  </a:solidFill>
                  <a:latin typeface="Segoe UI"/>
                </a:rPr>
                <a:t>Australia</a:t>
              </a:r>
            </a:p>
            <a:p>
              <a:pPr algn="ctr" defTabSz="582103" fontAlgn="ctr">
                <a:defRPr/>
              </a:pPr>
              <a:r>
                <a:rPr lang="en-US" sz="714" b="1" kern="0" dirty="0">
                  <a:solidFill>
                    <a:srgbClr val="505050"/>
                  </a:solidFill>
                  <a:latin typeface="Segoe UI"/>
                </a:rPr>
                <a:t>IRAP/CCSL</a:t>
              </a:r>
            </a:p>
          </p:txBody>
        </p:sp>
        <p:pic>
          <p:nvPicPr>
            <p:cNvPr id="562" name="Picture 561" descr="IRAP logo">
              <a:hlinkClick r:id="rId8"/>
            </p:cNvPr>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3372" y="5758033"/>
              <a:ext cx="470062" cy="310556"/>
            </a:xfrm>
            <a:prstGeom prst="rect">
              <a:avLst/>
            </a:prstGeom>
            <a:noFill/>
            <a:ln>
              <a:noFill/>
            </a:ln>
          </p:spPr>
        </p:pic>
      </p:grpSp>
      <p:grpSp>
        <p:nvGrpSpPr>
          <p:cNvPr id="486" name="Group 485"/>
          <p:cNvGrpSpPr/>
          <p:nvPr/>
        </p:nvGrpSpPr>
        <p:grpSpPr>
          <a:xfrm>
            <a:off x="4778722" y="4476776"/>
            <a:ext cx="774171" cy="748087"/>
            <a:chOff x="4588927" y="4389665"/>
            <a:chExt cx="759276" cy="733693"/>
          </a:xfrm>
        </p:grpSpPr>
        <p:pic>
          <p:nvPicPr>
            <p:cNvPr id="564" name="Picture 563" descr="FISC : The Center for Financial Industry Infomation System">
              <a:hlinkClick r:id="rId10" tooltip="&quot;FISC HOME&quot;"/>
            </p:cNvPr>
            <p:cNvPicPr/>
            <p:nvPr/>
          </p:nvPicPr>
          <p:blipFill rotWithShape="1">
            <a:blip r:embed="rId11">
              <a:clrChange>
                <a:clrFrom>
                  <a:srgbClr val="FFFFFB"/>
                </a:clrFrom>
                <a:clrTo>
                  <a:srgbClr val="FFFFFB">
                    <a:alpha val="0"/>
                  </a:srgbClr>
                </a:clrTo>
              </a:clrChange>
              <a:extLst>
                <a:ext uri="{28A0092B-C50C-407E-A947-70E740481C1C}">
                  <a14:useLocalDpi xmlns:a14="http://schemas.microsoft.com/office/drawing/2010/main" val="0"/>
                </a:ext>
              </a:extLst>
            </a:blip>
            <a:srcRect r="68254"/>
            <a:stretch/>
          </p:blipFill>
          <p:spPr bwMode="auto">
            <a:xfrm>
              <a:off x="4689300" y="4389665"/>
              <a:ext cx="551628" cy="228834"/>
            </a:xfrm>
            <a:prstGeom prst="rect">
              <a:avLst/>
            </a:prstGeom>
            <a:noFill/>
            <a:ln>
              <a:noFill/>
            </a:ln>
          </p:spPr>
        </p:pic>
        <p:sp>
          <p:nvSpPr>
            <p:cNvPr id="565" name="Rectangle 564"/>
            <p:cNvSpPr/>
            <p:nvPr/>
          </p:nvSpPr>
          <p:spPr>
            <a:xfrm>
              <a:off x="4588927" y="4905478"/>
              <a:ext cx="759276" cy="217880"/>
            </a:xfrm>
            <a:prstGeom prst="rect">
              <a:avLst/>
            </a:prstGeom>
          </p:spPr>
          <p:txBody>
            <a:bodyPr wrap="square">
              <a:spAutoFit/>
            </a:bodyPr>
            <a:lstStyle/>
            <a:p>
              <a:pPr algn="ctr" defTabSz="582103" fontAlgn="ctr">
                <a:defRPr/>
              </a:pPr>
              <a:r>
                <a:rPr lang="en-US" sz="816" b="1" kern="0" dirty="0">
                  <a:solidFill>
                    <a:srgbClr val="505050"/>
                  </a:solidFill>
                  <a:latin typeface="Segoe UI"/>
                </a:rPr>
                <a:t>FISC Japan</a:t>
              </a:r>
            </a:p>
          </p:txBody>
        </p:sp>
      </p:grpSp>
      <p:grpSp>
        <p:nvGrpSpPr>
          <p:cNvPr id="501" name="Group 500"/>
          <p:cNvGrpSpPr/>
          <p:nvPr/>
        </p:nvGrpSpPr>
        <p:grpSpPr>
          <a:xfrm>
            <a:off x="5878601" y="5808052"/>
            <a:ext cx="815636" cy="911807"/>
            <a:chOff x="5676221" y="5695327"/>
            <a:chExt cx="799942" cy="894264"/>
          </a:xfrm>
        </p:grpSpPr>
        <p:pic>
          <p:nvPicPr>
            <p:cNvPr id="568" name="Picture 567" descr="http://ts1.mm.bing.net/th?&amp;id=HN.607999990459468225&amp;w=300&amp;h=300&amp;c=0&amp;pid=1.9&amp;rs=0&amp;p=0"/>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44557" y="5695327"/>
              <a:ext cx="477156" cy="435968"/>
            </a:xfrm>
            <a:prstGeom prst="rect">
              <a:avLst/>
            </a:prstGeom>
            <a:noFill/>
            <a:ln>
              <a:noFill/>
            </a:ln>
          </p:spPr>
        </p:pic>
        <p:sp>
          <p:nvSpPr>
            <p:cNvPr id="569" name="Rectangle 568"/>
            <p:cNvSpPr/>
            <p:nvPr/>
          </p:nvSpPr>
          <p:spPr>
            <a:xfrm>
              <a:off x="5676221" y="6277454"/>
              <a:ext cx="799942" cy="312137"/>
            </a:xfrm>
            <a:prstGeom prst="rect">
              <a:avLst/>
            </a:prstGeom>
          </p:spPr>
          <p:txBody>
            <a:bodyPr wrap="square" anchor="ctr">
              <a:spAutoFit/>
            </a:bodyPr>
            <a:lstStyle/>
            <a:p>
              <a:pPr algn="ctr" defTabSz="582103" fontAlgn="ctr">
                <a:defRPr/>
              </a:pPr>
              <a:r>
                <a:rPr lang="en-US" sz="714" b="1" kern="0" dirty="0">
                  <a:solidFill>
                    <a:srgbClr val="505050"/>
                  </a:solidFill>
                  <a:latin typeface="Segoe UI"/>
                </a:rPr>
                <a:t> New Zealand </a:t>
              </a:r>
            </a:p>
            <a:p>
              <a:pPr algn="ctr" defTabSz="582103" fontAlgn="ctr">
                <a:defRPr/>
              </a:pPr>
              <a:r>
                <a:rPr lang="en-US" sz="714" b="1" kern="0" dirty="0">
                  <a:solidFill>
                    <a:srgbClr val="505050"/>
                  </a:solidFill>
                  <a:latin typeface="Segoe UI"/>
                </a:rPr>
                <a:t>GCIO</a:t>
              </a:r>
            </a:p>
          </p:txBody>
        </p:sp>
      </p:grpSp>
      <p:grpSp>
        <p:nvGrpSpPr>
          <p:cNvPr id="497" name="Group 496"/>
          <p:cNvGrpSpPr/>
          <p:nvPr/>
        </p:nvGrpSpPr>
        <p:grpSpPr>
          <a:xfrm>
            <a:off x="3319019" y="5809167"/>
            <a:ext cx="620878" cy="910694"/>
            <a:chOff x="3149153" y="5696420"/>
            <a:chExt cx="608932" cy="893171"/>
          </a:xfrm>
        </p:grpSpPr>
        <p:pic>
          <p:nvPicPr>
            <p:cNvPr id="571" name="Picture 8" descr="image002"/>
            <p:cNvPicPr>
              <a:picLocks noChangeAspect="1" noChangeArrowheads="1"/>
            </p:cNvPicPr>
            <p:nvPr/>
          </p:nvPicPr>
          <p:blipFill>
            <a:blip r:embed="rId13">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3236726" y="5696420"/>
              <a:ext cx="433784" cy="43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2" name="Rectangle 571"/>
            <p:cNvSpPr/>
            <p:nvPr/>
          </p:nvSpPr>
          <p:spPr>
            <a:xfrm>
              <a:off x="3149153" y="6277454"/>
              <a:ext cx="608932" cy="312137"/>
            </a:xfrm>
            <a:prstGeom prst="rect">
              <a:avLst/>
            </a:prstGeom>
          </p:spPr>
          <p:txBody>
            <a:bodyPr wrap="square" anchor="ctr">
              <a:spAutoFit/>
            </a:bodyPr>
            <a:lstStyle/>
            <a:p>
              <a:pPr algn="ctr" defTabSz="582103" fontAlgn="ctr">
                <a:defRPr/>
              </a:pPr>
              <a:r>
                <a:rPr lang="en-US" sz="714" b="1" kern="0" dirty="0">
                  <a:solidFill>
                    <a:srgbClr val="505050"/>
                  </a:solidFill>
                  <a:latin typeface="Segoe UI"/>
                </a:rPr>
                <a:t>China</a:t>
              </a:r>
            </a:p>
            <a:p>
              <a:pPr algn="ctr" defTabSz="582103" fontAlgn="ctr">
                <a:defRPr/>
              </a:pPr>
              <a:r>
                <a:rPr lang="en-US" sz="714" b="1" kern="0" dirty="0">
                  <a:solidFill>
                    <a:srgbClr val="505050"/>
                  </a:solidFill>
                  <a:latin typeface="Segoe UI"/>
                </a:rPr>
                <a:t>GB 18030</a:t>
              </a:r>
            </a:p>
          </p:txBody>
        </p:sp>
      </p:grpSp>
      <p:grpSp>
        <p:nvGrpSpPr>
          <p:cNvPr id="494" name="Group 493"/>
          <p:cNvGrpSpPr/>
          <p:nvPr/>
        </p:nvGrpSpPr>
        <p:grpSpPr>
          <a:xfrm>
            <a:off x="1461785" y="5834737"/>
            <a:ext cx="808023" cy="885168"/>
            <a:chOff x="1398066" y="5721498"/>
            <a:chExt cx="792476" cy="868138"/>
          </a:xfrm>
        </p:grpSpPr>
        <p:sp>
          <p:nvSpPr>
            <p:cNvPr id="574" name="Rectangle 573"/>
            <p:cNvSpPr/>
            <p:nvPr/>
          </p:nvSpPr>
          <p:spPr>
            <a:xfrm>
              <a:off x="1398066" y="6277410"/>
              <a:ext cx="792476" cy="312226"/>
            </a:xfrm>
            <a:prstGeom prst="rect">
              <a:avLst/>
            </a:prstGeom>
          </p:spPr>
          <p:txBody>
            <a:bodyPr wrap="square" anchor="ctr">
              <a:spAutoFit/>
            </a:bodyPr>
            <a:lstStyle/>
            <a:p>
              <a:pPr algn="ctr" defTabSz="582103" fontAlgn="ctr">
                <a:defRPr/>
              </a:pPr>
              <a:r>
                <a:rPr lang="en-US" sz="714" b="1" kern="0" dirty="0">
                  <a:solidFill>
                    <a:srgbClr val="505050"/>
                  </a:solidFill>
                  <a:latin typeface="Segoe UI"/>
                </a:rPr>
                <a:t>EU</a:t>
              </a:r>
            </a:p>
            <a:p>
              <a:pPr algn="ctr" defTabSz="582103" fontAlgn="ctr">
                <a:defRPr/>
              </a:pPr>
              <a:r>
                <a:rPr lang="en-US" sz="714" b="1" kern="0" dirty="0">
                  <a:solidFill>
                    <a:srgbClr val="505050"/>
                  </a:solidFill>
                  <a:latin typeface="Segoe UI"/>
                </a:rPr>
                <a:t>Model Clauses</a:t>
              </a:r>
            </a:p>
          </p:txBody>
        </p:sp>
        <p:pic>
          <p:nvPicPr>
            <p:cNvPr id="575" name="Picture 57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41745" y="5721498"/>
              <a:ext cx="553598" cy="383626"/>
            </a:xfrm>
            <a:prstGeom prst="rect">
              <a:avLst/>
            </a:prstGeom>
          </p:spPr>
        </p:pic>
      </p:grpSp>
      <p:grpSp>
        <p:nvGrpSpPr>
          <p:cNvPr id="503" name="Group 502"/>
          <p:cNvGrpSpPr/>
          <p:nvPr/>
        </p:nvGrpSpPr>
        <p:grpSpPr>
          <a:xfrm>
            <a:off x="7285402" y="5830130"/>
            <a:ext cx="506181" cy="889728"/>
            <a:chOff x="6979532" y="5716981"/>
            <a:chExt cx="496442" cy="872610"/>
          </a:xfrm>
        </p:grpSpPr>
        <p:sp>
          <p:nvSpPr>
            <p:cNvPr id="577" name="Rectangle 576"/>
            <p:cNvSpPr/>
            <p:nvPr/>
          </p:nvSpPr>
          <p:spPr>
            <a:xfrm>
              <a:off x="6979532" y="6277454"/>
              <a:ext cx="496442" cy="312137"/>
            </a:xfrm>
            <a:prstGeom prst="rect">
              <a:avLst/>
            </a:prstGeom>
          </p:spPr>
          <p:txBody>
            <a:bodyPr wrap="square" anchor="ctr">
              <a:spAutoFit/>
            </a:bodyPr>
            <a:lstStyle/>
            <a:p>
              <a:pPr algn="ctr" defTabSz="582103" fontAlgn="ctr">
                <a:defRPr/>
              </a:pPr>
              <a:r>
                <a:rPr lang="en-US" sz="714" b="1" kern="0" dirty="0">
                  <a:solidFill>
                    <a:srgbClr val="505050"/>
                  </a:solidFill>
                  <a:latin typeface="Segoe UI"/>
                </a:rPr>
                <a:t>ENISA</a:t>
              </a:r>
            </a:p>
            <a:p>
              <a:pPr algn="ctr" defTabSz="582103" fontAlgn="ctr">
                <a:defRPr/>
              </a:pPr>
              <a:r>
                <a:rPr lang="en-US" sz="714" b="1" kern="0" dirty="0">
                  <a:solidFill>
                    <a:srgbClr val="505050"/>
                  </a:solidFill>
                  <a:latin typeface="Segoe UI"/>
                </a:rPr>
                <a:t>IAF</a:t>
              </a:r>
            </a:p>
          </p:txBody>
        </p:sp>
        <p:pic>
          <p:nvPicPr>
            <p:cNvPr id="578" name="Picture 57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19776" y="5716981"/>
              <a:ext cx="415954" cy="392660"/>
            </a:xfrm>
            <a:prstGeom prst="rect">
              <a:avLst/>
            </a:prstGeom>
          </p:spPr>
        </p:pic>
      </p:grpSp>
      <p:grpSp>
        <p:nvGrpSpPr>
          <p:cNvPr id="493" name="Group 492"/>
          <p:cNvGrpSpPr/>
          <p:nvPr/>
        </p:nvGrpSpPr>
        <p:grpSpPr>
          <a:xfrm>
            <a:off x="790799" y="5899041"/>
            <a:ext cx="676953" cy="820820"/>
            <a:chOff x="772987" y="5784564"/>
            <a:chExt cx="663928" cy="805027"/>
          </a:xfrm>
        </p:grpSpPr>
        <p:pic>
          <p:nvPicPr>
            <p:cNvPr id="580" name="Picture 57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2658" y="5784564"/>
              <a:ext cx="429388" cy="257494"/>
            </a:xfrm>
            <a:prstGeom prst="rect">
              <a:avLst/>
            </a:prstGeom>
          </p:spPr>
        </p:pic>
        <p:sp>
          <p:nvSpPr>
            <p:cNvPr id="581" name="Rectangle 580"/>
            <p:cNvSpPr/>
            <p:nvPr/>
          </p:nvSpPr>
          <p:spPr>
            <a:xfrm>
              <a:off x="772987" y="6277454"/>
              <a:ext cx="663928" cy="312137"/>
            </a:xfrm>
            <a:prstGeom prst="rect">
              <a:avLst/>
            </a:prstGeom>
          </p:spPr>
          <p:txBody>
            <a:bodyPr wrap="square" anchor="ctr">
              <a:spAutoFit/>
            </a:bodyPr>
            <a:lstStyle/>
            <a:p>
              <a:pPr algn="ctr" defTabSz="582103" fontAlgn="ctr">
                <a:defRPr/>
              </a:pPr>
              <a:r>
                <a:rPr lang="en-US" sz="714" b="1" kern="0" dirty="0">
                  <a:solidFill>
                    <a:srgbClr val="505050"/>
                  </a:solidFill>
                  <a:latin typeface="Segoe UI"/>
                </a:rPr>
                <a:t>Argentina </a:t>
              </a:r>
              <a:br>
                <a:rPr lang="en-US" sz="714" b="1" kern="0" dirty="0">
                  <a:solidFill>
                    <a:srgbClr val="505050"/>
                  </a:solidFill>
                  <a:latin typeface="Segoe UI"/>
                </a:rPr>
              </a:br>
              <a:r>
                <a:rPr lang="en-US" sz="714" b="1" kern="0" dirty="0">
                  <a:solidFill>
                    <a:srgbClr val="505050"/>
                  </a:solidFill>
                  <a:latin typeface="Segoe UI"/>
                </a:rPr>
                <a:t>PDPA</a:t>
              </a:r>
            </a:p>
          </p:txBody>
        </p:sp>
      </p:grpSp>
      <p:grpSp>
        <p:nvGrpSpPr>
          <p:cNvPr id="512" name="Group 511"/>
          <p:cNvGrpSpPr/>
          <p:nvPr/>
        </p:nvGrpSpPr>
        <p:grpSpPr>
          <a:xfrm>
            <a:off x="7775371" y="5855932"/>
            <a:ext cx="642676" cy="863973"/>
            <a:chOff x="7523927" y="5742286"/>
            <a:chExt cx="630310" cy="847349"/>
          </a:xfrm>
        </p:grpSpPr>
        <p:pic>
          <p:nvPicPr>
            <p:cNvPr id="583" name="Picture 582" descr="http://jcispa.jasa.jp/wp/wp-content/themes/jcispa_academica/images/fig_cslogo01.png"/>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644735" y="5742286"/>
              <a:ext cx="388694" cy="342050"/>
            </a:xfrm>
            <a:prstGeom prst="rect">
              <a:avLst/>
            </a:prstGeom>
            <a:noFill/>
            <a:ln>
              <a:noFill/>
            </a:ln>
          </p:spPr>
        </p:pic>
        <p:sp>
          <p:nvSpPr>
            <p:cNvPr id="584" name="Rectangle 583"/>
            <p:cNvSpPr/>
            <p:nvPr/>
          </p:nvSpPr>
          <p:spPr>
            <a:xfrm>
              <a:off x="7523927" y="6277410"/>
              <a:ext cx="630310" cy="312225"/>
            </a:xfrm>
            <a:prstGeom prst="rect">
              <a:avLst/>
            </a:prstGeom>
          </p:spPr>
          <p:txBody>
            <a:bodyPr wrap="square" anchor="ctr">
              <a:spAutoFit/>
            </a:bodyPr>
            <a:lstStyle/>
            <a:p>
              <a:pPr algn="ctr" defTabSz="582103" fontAlgn="ctr">
                <a:defRPr/>
              </a:pPr>
              <a:r>
                <a:rPr lang="en-US" sz="714" b="1" kern="0" dirty="0">
                  <a:solidFill>
                    <a:srgbClr val="505050"/>
                  </a:solidFill>
                  <a:latin typeface="Segoe UI"/>
                </a:rPr>
                <a:t>Japan CS Mark Gold</a:t>
              </a:r>
            </a:p>
          </p:txBody>
        </p:sp>
      </p:grpSp>
      <p:grpSp>
        <p:nvGrpSpPr>
          <p:cNvPr id="490" name="Group 489"/>
          <p:cNvGrpSpPr/>
          <p:nvPr/>
        </p:nvGrpSpPr>
        <p:grpSpPr>
          <a:xfrm>
            <a:off x="1575760" y="4328554"/>
            <a:ext cx="661724" cy="860361"/>
            <a:chOff x="1499983" y="4244295"/>
            <a:chExt cx="648992" cy="843807"/>
          </a:xfrm>
        </p:grpSpPr>
        <p:pic>
          <p:nvPicPr>
            <p:cNvPr id="601" name="Picture 60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564692" y="4244295"/>
              <a:ext cx="519574" cy="519574"/>
            </a:xfrm>
            <a:prstGeom prst="rect">
              <a:avLst/>
            </a:prstGeom>
          </p:spPr>
        </p:pic>
        <p:sp>
          <p:nvSpPr>
            <p:cNvPr id="602" name="Rectangle 601"/>
            <p:cNvSpPr/>
            <p:nvPr/>
          </p:nvSpPr>
          <p:spPr>
            <a:xfrm>
              <a:off x="1499983" y="4938298"/>
              <a:ext cx="648992" cy="149804"/>
            </a:xfrm>
            <a:prstGeom prst="rect">
              <a:avLst/>
            </a:prstGeom>
          </p:spPr>
          <p:txBody>
            <a:bodyPr wrap="none" lIns="0" tIns="0" rIns="0" bIns="0">
              <a:noAutofit/>
            </a:bodyPr>
            <a:lstStyle/>
            <a:p>
              <a:pPr algn="ctr" defTabSz="608796" fontAlgn="ctr">
                <a:defRPr/>
              </a:pPr>
              <a:r>
                <a:rPr lang="en-US" sz="816" b="1" kern="0" dirty="0">
                  <a:solidFill>
                    <a:srgbClr val="505050"/>
                  </a:solidFill>
                  <a:latin typeface="Segoe UI"/>
                </a:rPr>
                <a:t>CDSA</a:t>
              </a:r>
            </a:p>
          </p:txBody>
        </p:sp>
      </p:grpSp>
      <p:grpSp>
        <p:nvGrpSpPr>
          <p:cNvPr id="487" name="Group 486"/>
          <p:cNvGrpSpPr/>
          <p:nvPr/>
        </p:nvGrpSpPr>
        <p:grpSpPr>
          <a:xfrm>
            <a:off x="3999082" y="4449785"/>
            <a:ext cx="807568" cy="816581"/>
            <a:chOff x="3776664" y="4363194"/>
            <a:chExt cx="792030" cy="800870"/>
          </a:xfrm>
        </p:grpSpPr>
        <p:sp>
          <p:nvSpPr>
            <p:cNvPr id="604" name="Rectangle 603"/>
            <p:cNvSpPr/>
            <p:nvPr/>
          </p:nvSpPr>
          <p:spPr>
            <a:xfrm>
              <a:off x="3776664" y="4862337"/>
              <a:ext cx="792030" cy="301727"/>
            </a:xfrm>
            <a:prstGeom prst="rect">
              <a:avLst/>
            </a:prstGeom>
          </p:spPr>
          <p:txBody>
            <a:bodyPr wrap="none" lIns="0" tIns="0" rIns="0" bIns="0">
              <a:noAutofit/>
            </a:bodyPr>
            <a:lstStyle/>
            <a:p>
              <a:pPr algn="ctr" defTabSz="608796" fontAlgn="ctr">
                <a:defRPr/>
              </a:pPr>
              <a:r>
                <a:rPr lang="en-US" sz="816" b="1" kern="0" dirty="0">
                  <a:solidFill>
                    <a:srgbClr val="505050"/>
                  </a:solidFill>
                  <a:latin typeface="Segoe UI"/>
                </a:rPr>
                <a:t>Shared</a:t>
              </a:r>
            </a:p>
            <a:p>
              <a:pPr algn="ctr" defTabSz="608796" fontAlgn="ctr">
                <a:defRPr/>
              </a:pPr>
              <a:r>
                <a:rPr lang="en-US" sz="816" b="1" kern="0" dirty="0">
                  <a:solidFill>
                    <a:srgbClr val="505050"/>
                  </a:solidFill>
                  <a:latin typeface="Segoe UI"/>
                </a:rPr>
                <a:t>Assessments</a:t>
              </a:r>
            </a:p>
          </p:txBody>
        </p:sp>
        <p:pic>
          <p:nvPicPr>
            <p:cNvPr id="605" name="Picture 604"/>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88001" y="4363194"/>
              <a:ext cx="569354" cy="281776"/>
            </a:xfrm>
            <a:prstGeom prst="rect">
              <a:avLst/>
            </a:prstGeom>
          </p:spPr>
        </p:pic>
      </p:grpSp>
      <p:grpSp>
        <p:nvGrpSpPr>
          <p:cNvPr id="502" name="Group 501"/>
          <p:cNvGrpSpPr/>
          <p:nvPr/>
        </p:nvGrpSpPr>
        <p:grpSpPr>
          <a:xfrm>
            <a:off x="6662656" y="5835445"/>
            <a:ext cx="633835" cy="879108"/>
            <a:chOff x="6397134" y="5722193"/>
            <a:chExt cx="621640" cy="862193"/>
          </a:xfrm>
        </p:grpSpPr>
        <p:sp>
          <p:nvSpPr>
            <p:cNvPr id="608" name="Rectangle 607"/>
            <p:cNvSpPr/>
            <p:nvPr/>
          </p:nvSpPr>
          <p:spPr>
            <a:xfrm>
              <a:off x="6397134" y="6282659"/>
              <a:ext cx="621640" cy="301727"/>
            </a:xfrm>
            <a:prstGeom prst="rect">
              <a:avLst/>
            </a:prstGeom>
          </p:spPr>
          <p:txBody>
            <a:bodyPr wrap="none" lIns="0" tIns="0" rIns="0" bIns="0" anchor="ctr">
              <a:noAutofit/>
            </a:bodyPr>
            <a:lstStyle/>
            <a:p>
              <a:pPr algn="ctr" defTabSz="608796" fontAlgn="ctr">
                <a:defRPr/>
              </a:pPr>
              <a:r>
                <a:rPr lang="en-US" sz="714" b="1" kern="0" dirty="0">
                  <a:solidFill>
                    <a:srgbClr val="505050"/>
                  </a:solidFill>
                  <a:latin typeface="Segoe UI"/>
                </a:rPr>
                <a:t>Japan My</a:t>
              </a:r>
            </a:p>
            <a:p>
              <a:pPr algn="ctr" defTabSz="608796" fontAlgn="ctr">
                <a:defRPr/>
              </a:pPr>
              <a:r>
                <a:rPr lang="en-US" sz="714" b="1" kern="0" dirty="0">
                  <a:solidFill>
                    <a:srgbClr val="505050"/>
                  </a:solidFill>
                  <a:latin typeface="Segoe UI"/>
                </a:rPr>
                <a:t>Number Act</a:t>
              </a:r>
            </a:p>
          </p:txBody>
        </p:sp>
        <p:pic>
          <p:nvPicPr>
            <p:cNvPr id="609" name="Picture 60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465498" y="5722193"/>
              <a:ext cx="499406" cy="382236"/>
            </a:xfrm>
            <a:prstGeom prst="rect">
              <a:avLst/>
            </a:prstGeom>
          </p:spPr>
        </p:pic>
      </p:grpSp>
      <p:grpSp>
        <p:nvGrpSpPr>
          <p:cNvPr id="488" name="Group 487"/>
          <p:cNvGrpSpPr/>
          <p:nvPr/>
        </p:nvGrpSpPr>
        <p:grpSpPr>
          <a:xfrm>
            <a:off x="3135097" y="4387616"/>
            <a:ext cx="761103" cy="801838"/>
            <a:chOff x="2919773" y="4302221"/>
            <a:chExt cx="746459" cy="786411"/>
          </a:xfrm>
        </p:grpSpPr>
        <p:pic>
          <p:nvPicPr>
            <p:cNvPr id="611" name="Picture 610"/>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89767" y="4302221"/>
              <a:ext cx="606470" cy="403722"/>
            </a:xfrm>
            <a:prstGeom prst="rect">
              <a:avLst/>
            </a:prstGeom>
          </p:spPr>
        </p:pic>
        <p:sp>
          <p:nvSpPr>
            <p:cNvPr id="612" name="Rectangle 611"/>
            <p:cNvSpPr/>
            <p:nvPr/>
          </p:nvSpPr>
          <p:spPr>
            <a:xfrm>
              <a:off x="2919773" y="4937769"/>
              <a:ext cx="746459" cy="150863"/>
            </a:xfrm>
            <a:prstGeom prst="rect">
              <a:avLst/>
            </a:prstGeom>
          </p:spPr>
          <p:txBody>
            <a:bodyPr wrap="none" lIns="0" tIns="0" rIns="0" bIns="0">
              <a:noAutofit/>
            </a:bodyPr>
            <a:lstStyle/>
            <a:p>
              <a:pPr algn="ctr" defTabSz="608796" fontAlgn="ctr">
                <a:defRPr/>
              </a:pPr>
              <a:r>
                <a:rPr lang="en-US" sz="816" b="1" kern="0" dirty="0">
                  <a:solidFill>
                    <a:srgbClr val="505050"/>
                  </a:solidFill>
                  <a:latin typeface="Segoe UI"/>
                </a:rPr>
                <a:t>FACT UK</a:t>
              </a:r>
            </a:p>
          </p:txBody>
        </p:sp>
      </p:grpSp>
      <p:grpSp>
        <p:nvGrpSpPr>
          <p:cNvPr id="31" name="Group 30"/>
          <p:cNvGrpSpPr/>
          <p:nvPr/>
        </p:nvGrpSpPr>
        <p:grpSpPr>
          <a:xfrm>
            <a:off x="10607833" y="4369893"/>
            <a:ext cx="756739" cy="854967"/>
            <a:chOff x="10539253" y="4284841"/>
            <a:chExt cx="742178" cy="838517"/>
          </a:xfrm>
        </p:grpSpPr>
        <p:pic>
          <p:nvPicPr>
            <p:cNvPr id="615" name="Picture 17" descr="https://upload.wikimedia.org/wikipedia/commons/thumb/4/43/US-FederalTradeCommission-Seal.svg/2000px-US-FederalTradeCommission-Seal.svg.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689591" y="4284841"/>
              <a:ext cx="438482" cy="438482"/>
            </a:xfrm>
            <a:prstGeom prst="rect">
              <a:avLst/>
            </a:prstGeom>
            <a:noFill/>
            <a:extLst>
              <a:ext uri="{909E8E84-426E-40DD-AFC4-6F175D3DCCD1}">
                <a14:hiddenFill xmlns:a14="http://schemas.microsoft.com/office/drawing/2010/main">
                  <a:solidFill>
                    <a:srgbClr val="FFFFFF"/>
                  </a:solidFill>
                </a14:hiddenFill>
              </a:ext>
            </a:extLst>
          </p:spPr>
        </p:pic>
        <p:sp>
          <p:nvSpPr>
            <p:cNvPr id="616" name="Rectangle 615"/>
            <p:cNvSpPr/>
            <p:nvPr/>
          </p:nvSpPr>
          <p:spPr>
            <a:xfrm>
              <a:off x="10539253" y="4905478"/>
              <a:ext cx="742178" cy="217880"/>
            </a:xfrm>
            <a:prstGeom prst="rect">
              <a:avLst/>
            </a:prstGeom>
          </p:spPr>
          <p:txBody>
            <a:bodyPr wrap="square">
              <a:spAutoFit/>
            </a:bodyPr>
            <a:lstStyle/>
            <a:p>
              <a:pPr algn="ctr" defTabSz="582103" fontAlgn="ctr">
                <a:defRPr/>
              </a:pPr>
              <a:r>
                <a:rPr lang="en-US" sz="816" b="1" kern="0" dirty="0">
                  <a:solidFill>
                    <a:srgbClr val="505050"/>
                  </a:solidFill>
                  <a:latin typeface="Segoe UI"/>
                </a:rPr>
                <a:t>GLBA</a:t>
              </a:r>
            </a:p>
          </p:txBody>
        </p:sp>
      </p:grpSp>
      <p:grpSp>
        <p:nvGrpSpPr>
          <p:cNvPr id="513" name="Group 512"/>
          <p:cNvGrpSpPr/>
          <p:nvPr/>
        </p:nvGrpSpPr>
        <p:grpSpPr>
          <a:xfrm>
            <a:off x="8376222" y="5806489"/>
            <a:ext cx="701920" cy="913371"/>
            <a:chOff x="8212098" y="5693793"/>
            <a:chExt cx="688413" cy="895798"/>
          </a:xfrm>
        </p:grpSpPr>
        <p:sp>
          <p:nvSpPr>
            <p:cNvPr id="588" name="Rectangle 587"/>
            <p:cNvSpPr/>
            <p:nvPr/>
          </p:nvSpPr>
          <p:spPr>
            <a:xfrm>
              <a:off x="8315277" y="6277454"/>
              <a:ext cx="482056" cy="312137"/>
            </a:xfrm>
            <a:prstGeom prst="rect">
              <a:avLst/>
            </a:prstGeom>
          </p:spPr>
          <p:txBody>
            <a:bodyPr wrap="square" anchor="ctr">
              <a:spAutoFit/>
            </a:bodyPr>
            <a:lstStyle/>
            <a:p>
              <a:pPr algn="ctr" defTabSz="582103" fontAlgn="ctr">
                <a:defRPr/>
              </a:pPr>
              <a:r>
                <a:rPr lang="en-US" sz="714" b="1" kern="0" dirty="0">
                  <a:solidFill>
                    <a:srgbClr val="505050"/>
                  </a:solidFill>
                  <a:latin typeface="Segoe UI"/>
                </a:rPr>
                <a:t>Spain</a:t>
              </a:r>
            </a:p>
            <a:p>
              <a:pPr algn="ctr" defTabSz="582103" fontAlgn="ctr">
                <a:defRPr/>
              </a:pPr>
              <a:r>
                <a:rPr lang="en-US" sz="714" b="1" kern="0" dirty="0">
                  <a:solidFill>
                    <a:srgbClr val="505050"/>
                  </a:solidFill>
                  <a:latin typeface="Segoe UI"/>
                </a:rPr>
                <a:t>ENS</a:t>
              </a:r>
            </a:p>
          </p:txBody>
        </p:sp>
        <p:pic>
          <p:nvPicPr>
            <p:cNvPr id="618" name="Picture 617" descr="Spain ENS Logo"/>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12098" y="5693793"/>
              <a:ext cx="688413" cy="5269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p:cNvGrpSpPr/>
          <p:nvPr/>
        </p:nvGrpSpPr>
        <p:grpSpPr>
          <a:xfrm>
            <a:off x="840157" y="4398450"/>
            <a:ext cx="575693" cy="852036"/>
            <a:chOff x="813683" y="4312845"/>
            <a:chExt cx="564617" cy="835643"/>
          </a:xfrm>
        </p:grpSpPr>
        <p:sp>
          <p:nvSpPr>
            <p:cNvPr id="599" name="Rectangle 598"/>
            <p:cNvSpPr/>
            <p:nvPr/>
          </p:nvSpPr>
          <p:spPr>
            <a:xfrm>
              <a:off x="813683" y="4877912"/>
              <a:ext cx="553156" cy="270576"/>
            </a:xfrm>
            <a:prstGeom prst="rect">
              <a:avLst/>
            </a:prstGeom>
          </p:spPr>
          <p:txBody>
            <a:bodyPr wrap="none" lIns="0" tIns="0" rIns="0" bIns="0">
              <a:noAutofit/>
            </a:bodyPr>
            <a:lstStyle/>
            <a:p>
              <a:pPr algn="ctr" defTabSz="608796" fontAlgn="ctr">
                <a:defRPr/>
              </a:pPr>
              <a:r>
                <a:rPr lang="en-US" sz="816" b="1" kern="0" dirty="0">
                  <a:solidFill>
                    <a:srgbClr val="505050"/>
                  </a:solidFill>
                  <a:latin typeface="Segoe UI"/>
                </a:rPr>
                <a:t>PCI DSS</a:t>
              </a:r>
            </a:p>
            <a:p>
              <a:pPr algn="ctr" defTabSz="608796" fontAlgn="ctr">
                <a:defRPr/>
              </a:pPr>
              <a:r>
                <a:rPr lang="en-US" sz="816" b="1" kern="0" dirty="0">
                  <a:solidFill>
                    <a:srgbClr val="505050"/>
                  </a:solidFill>
                  <a:latin typeface="Segoe UI"/>
                </a:rPr>
                <a:t>Level 1</a:t>
              </a:r>
            </a:p>
          </p:txBody>
        </p:sp>
        <p:pic>
          <p:nvPicPr>
            <p:cNvPr id="620" name="Picture 2" descr="https://www.basefarm.com/sites/default/files/media/Article/basefarm-pci-dss_0.jpg"/>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8250" y="4312845"/>
              <a:ext cx="560050" cy="3824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2" name="Group 481"/>
          <p:cNvGrpSpPr/>
          <p:nvPr/>
        </p:nvGrpSpPr>
        <p:grpSpPr>
          <a:xfrm>
            <a:off x="8159891" y="4379287"/>
            <a:ext cx="856595" cy="845574"/>
            <a:chOff x="8000294" y="4294053"/>
            <a:chExt cx="840114" cy="829305"/>
          </a:xfrm>
        </p:grpSpPr>
        <p:pic>
          <p:nvPicPr>
            <p:cNvPr id="621" name="Picture 6" descr="http://www.elevation-us.com/wp-content/uploads/2016/01/CMS-logo.png"/>
            <p:cNvPicPr>
              <a:picLocks noChangeAspect="1" noChangeArrowheads="1"/>
            </p:cNvPicPr>
            <p:nvPr/>
          </p:nvPicPr>
          <p:blipFill>
            <a:blip r:embed="rId25"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000294" y="4294053"/>
              <a:ext cx="840114" cy="420058"/>
            </a:xfrm>
            <a:prstGeom prst="rect">
              <a:avLst/>
            </a:prstGeom>
            <a:noFill/>
            <a:extLst>
              <a:ext uri="{909E8E84-426E-40DD-AFC4-6F175D3DCCD1}">
                <a14:hiddenFill xmlns:a14="http://schemas.microsoft.com/office/drawing/2010/main">
                  <a:solidFill>
                    <a:srgbClr val="FFFFFF"/>
                  </a:solidFill>
                </a14:hiddenFill>
              </a:ext>
            </a:extLst>
          </p:spPr>
        </p:pic>
        <p:sp>
          <p:nvSpPr>
            <p:cNvPr id="622" name="Rectangle 621"/>
            <p:cNvSpPr/>
            <p:nvPr/>
          </p:nvSpPr>
          <p:spPr>
            <a:xfrm>
              <a:off x="8049262" y="4905478"/>
              <a:ext cx="742178" cy="217880"/>
            </a:xfrm>
            <a:prstGeom prst="rect">
              <a:avLst/>
            </a:prstGeom>
          </p:spPr>
          <p:txBody>
            <a:bodyPr wrap="square">
              <a:spAutoFit/>
            </a:bodyPr>
            <a:lstStyle/>
            <a:p>
              <a:pPr algn="ctr" defTabSz="582103" fontAlgn="ctr">
                <a:defRPr/>
              </a:pPr>
              <a:r>
                <a:rPr lang="en-US" sz="816" b="1" kern="0" dirty="0">
                  <a:solidFill>
                    <a:srgbClr val="505050"/>
                  </a:solidFill>
                  <a:latin typeface="Segoe UI"/>
                </a:rPr>
                <a:t>MARS-E</a:t>
              </a:r>
            </a:p>
          </p:txBody>
        </p:sp>
      </p:grpSp>
      <p:grpSp>
        <p:nvGrpSpPr>
          <p:cNvPr id="30" name="Group 29"/>
          <p:cNvGrpSpPr/>
          <p:nvPr/>
        </p:nvGrpSpPr>
        <p:grpSpPr>
          <a:xfrm>
            <a:off x="11399666" y="4470654"/>
            <a:ext cx="631279" cy="754272"/>
            <a:chOff x="11316484" y="4383661"/>
            <a:chExt cx="619132" cy="739759"/>
          </a:xfrm>
        </p:grpSpPr>
        <p:sp>
          <p:nvSpPr>
            <p:cNvPr id="623" name="Rectangle 622"/>
            <p:cNvSpPr/>
            <p:nvPr/>
          </p:nvSpPr>
          <p:spPr>
            <a:xfrm>
              <a:off x="11418243" y="4905478"/>
              <a:ext cx="415615" cy="217942"/>
            </a:xfrm>
            <a:prstGeom prst="rect">
              <a:avLst/>
            </a:prstGeom>
          </p:spPr>
          <p:txBody>
            <a:bodyPr wrap="none">
              <a:spAutoFit/>
            </a:bodyPr>
            <a:lstStyle/>
            <a:p>
              <a:pPr algn="ctr" defTabSz="581992" fontAlgn="ctr">
                <a:defRPr/>
              </a:pPr>
              <a:r>
                <a:rPr lang="en-US" sz="816" b="1" kern="0" dirty="0">
                  <a:solidFill>
                    <a:srgbClr val="505050"/>
                  </a:solidFill>
                  <a:latin typeface="Segoe UI"/>
                </a:rPr>
                <a:t>FFIEC</a:t>
              </a:r>
            </a:p>
          </p:txBody>
        </p:sp>
        <p:pic>
          <p:nvPicPr>
            <p:cNvPr id="624" name="Picture 8" descr="https://upload.wikimedia.org/wikipedia/commons/thumb/e/ed/US-FFIEC-Logo.svg/1000px-US-FFIEC-Logo.svg.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1316484" y="4383661"/>
              <a:ext cx="619132" cy="2408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8" name="Group 497"/>
          <p:cNvGrpSpPr/>
          <p:nvPr/>
        </p:nvGrpSpPr>
        <p:grpSpPr>
          <a:xfrm>
            <a:off x="3918559" y="5843094"/>
            <a:ext cx="517734" cy="876763"/>
            <a:chOff x="3775393" y="5729697"/>
            <a:chExt cx="507772" cy="859894"/>
          </a:xfrm>
        </p:grpSpPr>
        <p:sp>
          <p:nvSpPr>
            <p:cNvPr id="587" name="Rectangle 586"/>
            <p:cNvSpPr/>
            <p:nvPr/>
          </p:nvSpPr>
          <p:spPr>
            <a:xfrm>
              <a:off x="3782985" y="6277454"/>
              <a:ext cx="492590" cy="312137"/>
            </a:xfrm>
            <a:prstGeom prst="rect">
              <a:avLst/>
            </a:prstGeom>
          </p:spPr>
          <p:txBody>
            <a:bodyPr wrap="square" anchor="ctr">
              <a:spAutoFit/>
            </a:bodyPr>
            <a:lstStyle/>
            <a:p>
              <a:pPr algn="ctr" defTabSz="582103" fontAlgn="ctr">
                <a:defRPr/>
              </a:pPr>
              <a:r>
                <a:rPr lang="en-US" sz="714" b="1" kern="0" dirty="0">
                  <a:solidFill>
                    <a:srgbClr val="505050"/>
                  </a:solidFill>
                  <a:latin typeface="Segoe UI"/>
                </a:rPr>
                <a:t>China</a:t>
              </a:r>
            </a:p>
            <a:p>
              <a:pPr algn="ctr" defTabSz="582103" fontAlgn="ctr">
                <a:defRPr/>
              </a:pPr>
              <a:r>
                <a:rPr lang="en-US" sz="714" b="1" kern="0" dirty="0">
                  <a:solidFill>
                    <a:srgbClr val="505050"/>
                  </a:solidFill>
                  <a:latin typeface="Segoe UI"/>
                </a:rPr>
                <a:t>TRUCS</a:t>
              </a:r>
            </a:p>
          </p:txBody>
        </p:sp>
        <p:pic>
          <p:nvPicPr>
            <p:cNvPr id="625" name="Picture 624"/>
            <p:cNvPicPr>
              <a:picLocks noChangeAspect="1"/>
            </p:cNvPicPr>
            <p:nvPr/>
          </p:nvPicPr>
          <p:blipFill>
            <a:blip r:embed="rId27">
              <a:clrChange>
                <a:clrFrom>
                  <a:srgbClr val="FFFFFF"/>
                </a:clrFrom>
                <a:clrTo>
                  <a:srgbClr val="FFFFFF">
                    <a:alpha val="0"/>
                  </a:srgbClr>
                </a:clrTo>
              </a:clrChange>
            </a:blip>
            <a:stretch>
              <a:fillRect/>
            </a:stretch>
          </p:blipFill>
          <p:spPr>
            <a:xfrm>
              <a:off x="3775393" y="5729697"/>
              <a:ext cx="507772" cy="367228"/>
            </a:xfrm>
            <a:prstGeom prst="rect">
              <a:avLst/>
            </a:prstGeom>
          </p:spPr>
        </p:pic>
      </p:grpSp>
      <p:grpSp>
        <p:nvGrpSpPr>
          <p:cNvPr id="519" name="Group 518"/>
          <p:cNvGrpSpPr/>
          <p:nvPr/>
        </p:nvGrpSpPr>
        <p:grpSpPr>
          <a:xfrm>
            <a:off x="10147752" y="5916741"/>
            <a:ext cx="764315" cy="803119"/>
            <a:chOff x="10142805" y="5801924"/>
            <a:chExt cx="749608" cy="787667"/>
          </a:xfrm>
        </p:grpSpPr>
        <p:pic>
          <p:nvPicPr>
            <p:cNvPr id="637" name="Picture 10" descr="http://flaglane.com/download/canadian-flag/canadian-flag-graphic.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0292986" y="5801924"/>
              <a:ext cx="445546" cy="222774"/>
            </a:xfrm>
            <a:prstGeom prst="rect">
              <a:avLst/>
            </a:prstGeom>
            <a:noFill/>
            <a:extLst>
              <a:ext uri="{909E8E84-426E-40DD-AFC4-6F175D3DCCD1}">
                <a14:hiddenFill xmlns:a14="http://schemas.microsoft.com/office/drawing/2010/main">
                  <a:solidFill>
                    <a:srgbClr val="FFFFFF"/>
                  </a:solidFill>
                </a14:hiddenFill>
              </a:ext>
            </a:extLst>
          </p:spPr>
        </p:pic>
        <p:sp>
          <p:nvSpPr>
            <p:cNvPr id="638" name="Rectangle 637"/>
            <p:cNvSpPr/>
            <p:nvPr/>
          </p:nvSpPr>
          <p:spPr>
            <a:xfrm>
              <a:off x="10142805" y="6277454"/>
              <a:ext cx="749608" cy="312137"/>
            </a:xfrm>
            <a:prstGeom prst="rect">
              <a:avLst/>
            </a:prstGeom>
          </p:spPr>
          <p:txBody>
            <a:bodyPr wrap="square" anchor="ctr">
              <a:spAutoFit/>
            </a:bodyPr>
            <a:lstStyle/>
            <a:p>
              <a:pPr algn="ctr" defTabSz="582103" fontAlgn="ctr">
                <a:defRPr/>
              </a:pPr>
              <a:r>
                <a:rPr lang="en-US" sz="714" b="1" kern="0" dirty="0">
                  <a:solidFill>
                    <a:srgbClr val="505050"/>
                  </a:solidFill>
                  <a:latin typeface="Segoe UI"/>
                </a:rPr>
                <a:t>Canada</a:t>
              </a:r>
            </a:p>
            <a:p>
              <a:pPr algn="ctr" defTabSz="582103" fontAlgn="ctr">
                <a:defRPr/>
              </a:pPr>
              <a:r>
                <a:rPr lang="en-US" sz="714" b="1" kern="0" dirty="0">
                  <a:solidFill>
                    <a:srgbClr val="505050"/>
                  </a:solidFill>
                  <a:latin typeface="Segoe UI"/>
                </a:rPr>
                <a:t>Privacy Laws</a:t>
              </a:r>
            </a:p>
          </p:txBody>
        </p:sp>
      </p:grpSp>
      <p:grpSp>
        <p:nvGrpSpPr>
          <p:cNvPr id="489" name="Group 488"/>
          <p:cNvGrpSpPr/>
          <p:nvPr/>
        </p:nvGrpSpPr>
        <p:grpSpPr>
          <a:xfrm>
            <a:off x="2306455" y="4462954"/>
            <a:ext cx="761103" cy="726500"/>
            <a:chOff x="2164229" y="4376109"/>
            <a:chExt cx="746459" cy="712523"/>
          </a:xfrm>
        </p:grpSpPr>
        <p:sp>
          <p:nvSpPr>
            <p:cNvPr id="606" name="Rectangle 605"/>
            <p:cNvSpPr/>
            <p:nvPr/>
          </p:nvSpPr>
          <p:spPr>
            <a:xfrm>
              <a:off x="2164229" y="4937769"/>
              <a:ext cx="746459" cy="150863"/>
            </a:xfrm>
            <a:prstGeom prst="rect">
              <a:avLst/>
            </a:prstGeom>
          </p:spPr>
          <p:txBody>
            <a:bodyPr wrap="none" lIns="0" tIns="0" rIns="0" bIns="0">
              <a:noAutofit/>
            </a:bodyPr>
            <a:lstStyle/>
            <a:p>
              <a:pPr algn="ctr" defTabSz="608796" fontAlgn="ctr">
                <a:defRPr/>
              </a:pPr>
              <a:r>
                <a:rPr lang="en-US" sz="816" b="1" kern="0" dirty="0">
                  <a:solidFill>
                    <a:srgbClr val="505050"/>
                  </a:solidFill>
                  <a:latin typeface="Segoe UI"/>
                </a:rPr>
                <a:t>MPAA</a:t>
              </a:r>
            </a:p>
          </p:txBody>
        </p:sp>
        <p:pic>
          <p:nvPicPr>
            <p:cNvPr id="639" name="Picture 2" descr="http://vignette1.wikia.nocookie.net/logopedia/images/5/57/MPAA.jpg/revision/latest?cb=20110729215806"/>
            <p:cNvPicPr>
              <a:picLocks noChangeAspect="1" noChangeArrowheads="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7431" y="4376109"/>
              <a:ext cx="458686" cy="2559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0" name="Group 519"/>
          <p:cNvGrpSpPr/>
          <p:nvPr/>
        </p:nvGrpSpPr>
        <p:grpSpPr>
          <a:xfrm>
            <a:off x="10880486" y="5807266"/>
            <a:ext cx="551806" cy="912594"/>
            <a:chOff x="10868716" y="5694556"/>
            <a:chExt cx="541188" cy="895035"/>
          </a:xfrm>
        </p:grpSpPr>
        <p:pic>
          <p:nvPicPr>
            <p:cNvPr id="640" name="Picture 639"/>
            <p:cNvPicPr>
              <a:picLocks noChangeAspect="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65740" y="5694556"/>
              <a:ext cx="304542" cy="437510"/>
            </a:xfrm>
            <a:prstGeom prst="rect">
              <a:avLst/>
            </a:prstGeom>
          </p:spPr>
        </p:pic>
        <p:sp>
          <p:nvSpPr>
            <p:cNvPr id="641" name="Rectangle 640"/>
            <p:cNvSpPr/>
            <p:nvPr/>
          </p:nvSpPr>
          <p:spPr>
            <a:xfrm>
              <a:off x="10868716" y="6277454"/>
              <a:ext cx="541188" cy="312137"/>
            </a:xfrm>
            <a:prstGeom prst="rect">
              <a:avLst/>
            </a:prstGeom>
          </p:spPr>
          <p:txBody>
            <a:bodyPr wrap="square" anchor="ctr">
              <a:spAutoFit/>
            </a:bodyPr>
            <a:lstStyle/>
            <a:p>
              <a:pPr algn="ctr" defTabSz="582103" fontAlgn="ctr">
                <a:defRPr/>
              </a:pPr>
              <a:r>
                <a:rPr lang="en-US" sz="714" b="1" kern="0" dirty="0">
                  <a:solidFill>
                    <a:srgbClr val="505050"/>
                  </a:solidFill>
                  <a:latin typeface="Segoe UI"/>
                </a:rPr>
                <a:t>Privacy</a:t>
              </a:r>
            </a:p>
            <a:p>
              <a:pPr algn="ctr" defTabSz="582103" fontAlgn="ctr">
                <a:defRPr/>
              </a:pPr>
              <a:r>
                <a:rPr lang="en-US" sz="714" b="1" kern="0" dirty="0">
                  <a:solidFill>
                    <a:srgbClr val="505050"/>
                  </a:solidFill>
                  <a:latin typeface="Segoe UI"/>
                </a:rPr>
                <a:t>Shield</a:t>
              </a:r>
            </a:p>
          </p:txBody>
        </p:sp>
      </p:grpSp>
      <p:grpSp>
        <p:nvGrpSpPr>
          <p:cNvPr id="518" name="Group 517"/>
          <p:cNvGrpSpPr/>
          <p:nvPr/>
        </p:nvGrpSpPr>
        <p:grpSpPr>
          <a:xfrm>
            <a:off x="9691721" y="5909750"/>
            <a:ext cx="446630" cy="810108"/>
            <a:chOff x="9620364" y="5795070"/>
            <a:chExt cx="438036" cy="794521"/>
          </a:xfrm>
        </p:grpSpPr>
        <p:sp>
          <p:nvSpPr>
            <p:cNvPr id="636" name="Rectangle 635"/>
            <p:cNvSpPr/>
            <p:nvPr/>
          </p:nvSpPr>
          <p:spPr>
            <a:xfrm>
              <a:off x="9622740" y="6277454"/>
              <a:ext cx="435660" cy="312137"/>
            </a:xfrm>
            <a:prstGeom prst="rect">
              <a:avLst/>
            </a:prstGeom>
          </p:spPr>
          <p:txBody>
            <a:bodyPr wrap="square" anchor="ctr">
              <a:spAutoFit/>
            </a:bodyPr>
            <a:lstStyle/>
            <a:p>
              <a:pPr algn="ctr" defTabSz="582103" fontAlgn="ctr">
                <a:defRPr/>
              </a:pPr>
              <a:r>
                <a:rPr lang="en-US" sz="714" b="1" kern="0" dirty="0">
                  <a:solidFill>
                    <a:srgbClr val="505050"/>
                  </a:solidFill>
                  <a:latin typeface="Segoe UI"/>
                </a:rPr>
                <a:t>India</a:t>
              </a:r>
            </a:p>
            <a:p>
              <a:pPr algn="ctr" defTabSz="582103" fontAlgn="ctr">
                <a:defRPr/>
              </a:pPr>
              <a:r>
                <a:rPr lang="en-US" sz="714" b="1" kern="0" dirty="0" err="1">
                  <a:solidFill>
                    <a:srgbClr val="505050"/>
                  </a:solidFill>
                  <a:latin typeface="Segoe UI"/>
                </a:rPr>
                <a:t>MeitY</a:t>
              </a:r>
              <a:endParaRPr lang="en-US" sz="714" b="1" kern="0" dirty="0">
                <a:solidFill>
                  <a:srgbClr val="505050"/>
                </a:solidFill>
                <a:latin typeface="Segoe UI"/>
              </a:endParaRPr>
            </a:p>
          </p:txBody>
        </p:sp>
        <p:pic>
          <p:nvPicPr>
            <p:cNvPr id="645" name="Picture 644"/>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9620364" y="5795070"/>
              <a:ext cx="425556" cy="236482"/>
            </a:xfrm>
            <a:prstGeom prst="rect">
              <a:avLst/>
            </a:prstGeom>
          </p:spPr>
        </p:pic>
      </p:grpSp>
      <p:grpSp>
        <p:nvGrpSpPr>
          <p:cNvPr id="521" name="Group 520"/>
          <p:cNvGrpSpPr/>
          <p:nvPr/>
        </p:nvGrpSpPr>
        <p:grpSpPr>
          <a:xfrm>
            <a:off x="11354611" y="5832407"/>
            <a:ext cx="778686" cy="999177"/>
            <a:chOff x="11294318" y="5719215"/>
            <a:chExt cx="763704" cy="979952"/>
          </a:xfrm>
        </p:grpSpPr>
        <p:sp>
          <p:nvSpPr>
            <p:cNvPr id="647" name="Rectangle 646"/>
            <p:cNvSpPr/>
            <p:nvPr/>
          </p:nvSpPr>
          <p:spPr>
            <a:xfrm>
              <a:off x="11294318" y="6277128"/>
              <a:ext cx="763704" cy="422039"/>
            </a:xfrm>
            <a:prstGeom prst="rect">
              <a:avLst/>
            </a:prstGeom>
          </p:spPr>
          <p:txBody>
            <a:bodyPr wrap="square" anchor="ctr">
              <a:spAutoFit/>
            </a:bodyPr>
            <a:lstStyle/>
            <a:p>
              <a:pPr algn="ctr" defTabSz="581992" fontAlgn="ctr">
                <a:defRPr/>
              </a:pPr>
              <a:r>
                <a:rPr lang="en-US" sz="714" b="1" kern="0" dirty="0">
                  <a:solidFill>
                    <a:srgbClr val="505050"/>
                  </a:solidFill>
                  <a:latin typeface="Segoe UI"/>
                </a:rPr>
                <a:t>Germany IT</a:t>
              </a:r>
            </a:p>
            <a:p>
              <a:pPr algn="ctr" defTabSz="581992" fontAlgn="ctr">
                <a:defRPr/>
              </a:pPr>
              <a:r>
                <a:rPr lang="en-US" sz="714" b="1" kern="0" dirty="0">
                  <a:solidFill>
                    <a:srgbClr val="505050"/>
                  </a:solidFill>
                  <a:latin typeface="Segoe UI"/>
                </a:rPr>
                <a:t>Grundschutz</a:t>
              </a:r>
            </a:p>
            <a:p>
              <a:pPr algn="ctr" defTabSz="581992" fontAlgn="ctr">
                <a:defRPr/>
              </a:pPr>
              <a:r>
                <a:rPr lang="en-US" sz="714" b="1" kern="0" dirty="0">
                  <a:solidFill>
                    <a:srgbClr val="505050"/>
                  </a:solidFill>
                  <a:latin typeface="Segoe UI"/>
                </a:rPr>
                <a:t>workbook</a:t>
              </a:r>
            </a:p>
          </p:txBody>
        </p:sp>
        <p:pic>
          <p:nvPicPr>
            <p:cNvPr id="648" name="Picture 647"/>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74777" y="5719215"/>
              <a:ext cx="402786" cy="388192"/>
            </a:xfrm>
            <a:prstGeom prst="rect">
              <a:avLst/>
            </a:prstGeom>
          </p:spPr>
        </p:pic>
      </p:grpSp>
      <p:grpSp>
        <p:nvGrpSpPr>
          <p:cNvPr id="516" name="Group 515"/>
          <p:cNvGrpSpPr/>
          <p:nvPr/>
        </p:nvGrpSpPr>
        <p:grpSpPr>
          <a:xfrm>
            <a:off x="9113155" y="5837540"/>
            <a:ext cx="466716" cy="882320"/>
            <a:chOff x="8952545" y="5724248"/>
            <a:chExt cx="457736" cy="865343"/>
          </a:xfrm>
        </p:grpSpPr>
        <p:sp>
          <p:nvSpPr>
            <p:cNvPr id="651" name="Rectangle 650"/>
            <p:cNvSpPr/>
            <p:nvPr/>
          </p:nvSpPr>
          <p:spPr>
            <a:xfrm>
              <a:off x="8952545" y="6277454"/>
              <a:ext cx="457736" cy="312137"/>
            </a:xfrm>
            <a:prstGeom prst="rect">
              <a:avLst/>
            </a:prstGeom>
          </p:spPr>
          <p:txBody>
            <a:bodyPr wrap="square" anchor="ctr">
              <a:spAutoFit/>
            </a:bodyPr>
            <a:lstStyle/>
            <a:p>
              <a:pPr algn="ctr" defTabSz="582103" fontAlgn="ctr">
                <a:defRPr/>
              </a:pPr>
              <a:r>
                <a:rPr lang="en-US" sz="714" b="1" kern="0" dirty="0">
                  <a:solidFill>
                    <a:srgbClr val="505050"/>
                  </a:solidFill>
                  <a:latin typeface="Segoe UI"/>
                </a:rPr>
                <a:t>Spain</a:t>
              </a:r>
            </a:p>
            <a:p>
              <a:pPr algn="ctr" defTabSz="582103" fontAlgn="ctr">
                <a:defRPr/>
              </a:pPr>
              <a:r>
                <a:rPr lang="en-US" sz="714" b="1" kern="0" dirty="0">
                  <a:solidFill>
                    <a:srgbClr val="505050"/>
                  </a:solidFill>
                  <a:latin typeface="Segoe UI"/>
                </a:rPr>
                <a:t>DPA</a:t>
              </a:r>
            </a:p>
          </p:txBody>
        </p:sp>
        <p:pic>
          <p:nvPicPr>
            <p:cNvPr id="652" name="Picture 651"/>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9016723" y="5724248"/>
              <a:ext cx="329380" cy="378126"/>
            </a:xfrm>
            <a:prstGeom prst="rect">
              <a:avLst/>
            </a:prstGeom>
          </p:spPr>
        </p:pic>
      </p:grpSp>
      <p:grpSp>
        <p:nvGrpSpPr>
          <p:cNvPr id="484" name="Group 483"/>
          <p:cNvGrpSpPr/>
          <p:nvPr/>
        </p:nvGrpSpPr>
        <p:grpSpPr>
          <a:xfrm>
            <a:off x="6424969" y="4465472"/>
            <a:ext cx="756739" cy="759391"/>
            <a:chOff x="6222552" y="4378579"/>
            <a:chExt cx="742178" cy="744779"/>
          </a:xfrm>
        </p:grpSpPr>
        <p:pic>
          <p:nvPicPr>
            <p:cNvPr id="660" name="Picture 9" descr="https://hitrustalliance.net/content/uploads/2015/09/HiTrustLogo.png"/>
            <p:cNvPicPr>
              <a:picLocks noChangeAspect="1" noChangeArrowheads="1"/>
            </p:cNvPicPr>
            <p:nvPr/>
          </p:nvPicPr>
          <p:blipFill>
            <a:blip r:embed="rId34"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286248" y="4378579"/>
              <a:ext cx="602002" cy="251006"/>
            </a:xfrm>
            <a:prstGeom prst="rect">
              <a:avLst/>
            </a:prstGeom>
            <a:noFill/>
            <a:extLst>
              <a:ext uri="{909E8E84-426E-40DD-AFC4-6F175D3DCCD1}">
                <a14:hiddenFill xmlns:a14="http://schemas.microsoft.com/office/drawing/2010/main">
                  <a:solidFill>
                    <a:srgbClr val="FFFFFF"/>
                  </a:solidFill>
                </a14:hiddenFill>
              </a:ext>
            </a:extLst>
          </p:spPr>
        </p:pic>
        <p:sp>
          <p:nvSpPr>
            <p:cNvPr id="661" name="Rectangle 660"/>
            <p:cNvSpPr/>
            <p:nvPr/>
          </p:nvSpPr>
          <p:spPr>
            <a:xfrm>
              <a:off x="6222552" y="4905478"/>
              <a:ext cx="742178" cy="217880"/>
            </a:xfrm>
            <a:prstGeom prst="rect">
              <a:avLst/>
            </a:prstGeom>
          </p:spPr>
          <p:txBody>
            <a:bodyPr wrap="square">
              <a:spAutoFit/>
            </a:bodyPr>
            <a:lstStyle/>
            <a:p>
              <a:pPr algn="ctr" defTabSz="582103" fontAlgn="ctr">
                <a:defRPr/>
              </a:pPr>
              <a:r>
                <a:rPr lang="en-US" sz="816" b="1" kern="0" dirty="0">
                  <a:solidFill>
                    <a:srgbClr val="505050"/>
                  </a:solidFill>
                  <a:latin typeface="Calibri"/>
                </a:rPr>
                <a:t>HITRUST</a:t>
              </a:r>
            </a:p>
          </p:txBody>
        </p:sp>
      </p:grpSp>
      <p:grpSp>
        <p:nvGrpSpPr>
          <p:cNvPr id="481" name="Group 480"/>
          <p:cNvGrpSpPr/>
          <p:nvPr/>
        </p:nvGrpSpPr>
        <p:grpSpPr>
          <a:xfrm>
            <a:off x="9044389" y="4470719"/>
            <a:ext cx="1006144" cy="734614"/>
            <a:chOff x="8934451" y="4383726"/>
            <a:chExt cx="986784" cy="720479"/>
          </a:xfrm>
        </p:grpSpPr>
        <p:pic>
          <p:nvPicPr>
            <p:cNvPr id="662" name="Picture 661"/>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9117627" y="4383726"/>
              <a:ext cx="601192" cy="240712"/>
            </a:xfrm>
            <a:prstGeom prst="rect">
              <a:avLst/>
            </a:prstGeom>
          </p:spPr>
        </p:pic>
        <p:sp>
          <p:nvSpPr>
            <p:cNvPr id="663" name="Rectangle 662"/>
            <p:cNvSpPr/>
            <p:nvPr/>
          </p:nvSpPr>
          <p:spPr>
            <a:xfrm>
              <a:off x="8934451" y="4886325"/>
              <a:ext cx="986784" cy="217880"/>
            </a:xfrm>
            <a:prstGeom prst="rect">
              <a:avLst/>
            </a:prstGeom>
          </p:spPr>
          <p:txBody>
            <a:bodyPr wrap="square">
              <a:spAutoFit/>
            </a:bodyPr>
            <a:lstStyle/>
            <a:p>
              <a:pPr algn="ctr" defTabSz="582103" fontAlgn="ctr">
                <a:defRPr/>
              </a:pPr>
              <a:r>
                <a:rPr lang="en-US" sz="816" b="1" kern="0" dirty="0">
                  <a:solidFill>
                    <a:srgbClr val="505050"/>
                  </a:solidFill>
                  <a:latin typeface="Segoe UI"/>
                </a:rPr>
                <a:t>IG Toolkit UK</a:t>
              </a:r>
            </a:p>
          </p:txBody>
        </p:sp>
      </p:grpSp>
      <p:grpSp>
        <p:nvGrpSpPr>
          <p:cNvPr id="496" name="Group 495"/>
          <p:cNvGrpSpPr/>
          <p:nvPr/>
        </p:nvGrpSpPr>
        <p:grpSpPr>
          <a:xfrm>
            <a:off x="2764751" y="5716900"/>
            <a:ext cx="626828" cy="1002960"/>
            <a:chOff x="2603421" y="5605928"/>
            <a:chExt cx="614768" cy="983663"/>
          </a:xfrm>
        </p:grpSpPr>
        <p:sp>
          <p:nvSpPr>
            <p:cNvPr id="566" name="Rectangle 565"/>
            <p:cNvSpPr/>
            <p:nvPr/>
          </p:nvSpPr>
          <p:spPr>
            <a:xfrm>
              <a:off x="2677135" y="6277454"/>
              <a:ext cx="457952" cy="312137"/>
            </a:xfrm>
            <a:prstGeom prst="rect">
              <a:avLst/>
            </a:prstGeom>
          </p:spPr>
          <p:txBody>
            <a:bodyPr wrap="square" anchor="ctr">
              <a:spAutoFit/>
            </a:bodyPr>
            <a:lstStyle/>
            <a:p>
              <a:pPr algn="ctr" defTabSz="582103" fontAlgn="ctr">
                <a:defRPr/>
              </a:pPr>
              <a:r>
                <a:rPr lang="en-US" sz="714" b="1" kern="0" dirty="0">
                  <a:solidFill>
                    <a:srgbClr val="505050"/>
                  </a:solidFill>
                  <a:latin typeface="Segoe UI"/>
                </a:rPr>
                <a:t>China</a:t>
              </a:r>
            </a:p>
            <a:p>
              <a:pPr algn="ctr" defTabSz="582103" fontAlgn="ctr">
                <a:defRPr/>
              </a:pPr>
              <a:r>
                <a:rPr lang="en-US" sz="714" b="1" kern="0" dirty="0">
                  <a:solidFill>
                    <a:srgbClr val="505050"/>
                  </a:solidFill>
                  <a:latin typeface="Segoe UI"/>
                </a:rPr>
                <a:t>DJCP</a:t>
              </a:r>
            </a:p>
          </p:txBody>
        </p:sp>
        <p:pic>
          <p:nvPicPr>
            <p:cNvPr id="664" name="Picture 663"/>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2603421" y="5605928"/>
              <a:ext cx="614768" cy="614766"/>
            </a:xfrm>
            <a:prstGeom prst="rect">
              <a:avLst/>
            </a:prstGeom>
          </p:spPr>
        </p:pic>
      </p:grpSp>
      <p:grpSp>
        <p:nvGrpSpPr>
          <p:cNvPr id="25" name="Group 24"/>
          <p:cNvGrpSpPr/>
          <p:nvPr/>
        </p:nvGrpSpPr>
        <p:grpSpPr>
          <a:xfrm>
            <a:off x="9310074" y="2707904"/>
            <a:ext cx="737297" cy="999769"/>
            <a:chOff x="9271834" y="2654829"/>
            <a:chExt cx="723112" cy="980533"/>
          </a:xfrm>
        </p:grpSpPr>
        <p:pic>
          <p:nvPicPr>
            <p:cNvPr id="170" name="Picture 169"/>
            <p:cNvPicPr>
              <a:picLocks noChangeAspect="1"/>
            </p:cNvPicPr>
            <p:nvPr/>
          </p:nvPicPr>
          <p:blipFill>
            <a:blip r:embed="rId3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71834" y="2654829"/>
              <a:ext cx="723112" cy="704466"/>
            </a:xfrm>
            <a:prstGeom prst="rect">
              <a:avLst/>
            </a:prstGeom>
          </p:spPr>
        </p:pic>
        <p:sp>
          <p:nvSpPr>
            <p:cNvPr id="171" name="Rectangle 170"/>
            <p:cNvSpPr/>
            <p:nvPr/>
          </p:nvSpPr>
          <p:spPr>
            <a:xfrm>
              <a:off x="9440284" y="3417420"/>
              <a:ext cx="386754" cy="217942"/>
            </a:xfrm>
            <a:prstGeom prst="rect">
              <a:avLst/>
            </a:prstGeom>
          </p:spPr>
          <p:txBody>
            <a:bodyPr wrap="none">
              <a:spAutoFit/>
            </a:bodyPr>
            <a:lstStyle/>
            <a:p>
              <a:pPr algn="ctr" defTabSz="582103" fontAlgn="ctr">
                <a:defRPr/>
              </a:pPr>
              <a:r>
                <a:rPr lang="en-US" sz="816" b="1" kern="0" dirty="0">
                  <a:solidFill>
                    <a:srgbClr val="505050"/>
                  </a:solidFill>
                  <a:latin typeface="Segoe UI"/>
                </a:rPr>
                <a:t>ITAR</a:t>
              </a:r>
            </a:p>
          </p:txBody>
        </p:sp>
      </p:grpSp>
      <p:grpSp>
        <p:nvGrpSpPr>
          <p:cNvPr id="26" name="Group 25"/>
          <p:cNvGrpSpPr/>
          <p:nvPr/>
        </p:nvGrpSpPr>
        <p:grpSpPr>
          <a:xfrm>
            <a:off x="8255842" y="2761556"/>
            <a:ext cx="787889" cy="1011301"/>
            <a:chOff x="8293912" y="2707448"/>
            <a:chExt cx="772729" cy="991844"/>
          </a:xfrm>
        </p:grpSpPr>
        <p:pic>
          <p:nvPicPr>
            <p:cNvPr id="174" name="Picture 6" descr="image007"/>
            <p:cNvPicPr>
              <a:picLocks noChangeAspect="1" noChangeArrowheads="1"/>
            </p:cNvPicPr>
            <p:nvPr/>
          </p:nvPicPr>
          <p:blipFill>
            <a:blip r:embed="rId38">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316176" y="2707448"/>
              <a:ext cx="639717" cy="639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 name="Rectangle 175"/>
            <p:cNvSpPr/>
            <p:nvPr/>
          </p:nvSpPr>
          <p:spPr>
            <a:xfrm>
              <a:off x="8293912" y="3355865"/>
              <a:ext cx="772729" cy="343427"/>
            </a:xfrm>
            <a:prstGeom prst="rect">
              <a:avLst/>
            </a:prstGeom>
          </p:spPr>
          <p:txBody>
            <a:bodyPr wrap="square">
              <a:spAutoFit/>
            </a:bodyPr>
            <a:lstStyle/>
            <a:p>
              <a:pPr algn="ctr" defTabSz="582103" fontAlgn="ctr">
                <a:defRPr/>
              </a:pPr>
              <a:r>
                <a:rPr lang="en-US" sz="816" b="1" kern="0" dirty="0">
                  <a:solidFill>
                    <a:srgbClr val="505050"/>
                  </a:solidFill>
                  <a:latin typeface="Segoe UI"/>
                </a:rPr>
                <a:t>Section 508 VPAT</a:t>
              </a:r>
            </a:p>
          </p:txBody>
        </p:sp>
      </p:grpSp>
      <p:grpSp>
        <p:nvGrpSpPr>
          <p:cNvPr id="28" name="Group 27"/>
          <p:cNvGrpSpPr/>
          <p:nvPr/>
        </p:nvGrpSpPr>
        <p:grpSpPr>
          <a:xfrm>
            <a:off x="6290557" y="2914707"/>
            <a:ext cx="696920" cy="792966"/>
            <a:chOff x="6024105" y="2857654"/>
            <a:chExt cx="683512" cy="777708"/>
          </a:xfrm>
        </p:grpSpPr>
        <p:pic>
          <p:nvPicPr>
            <p:cNvPr id="180" name="Picture 179" descr="FedRAMP"/>
            <p:cNvPicPr/>
            <p:nvPr/>
          </p:nvPicPr>
          <p:blipFill>
            <a:blip r:embed="rId39">
              <a:extLst>
                <a:ext uri="{28A0092B-C50C-407E-A947-70E740481C1C}">
                  <a14:useLocalDpi xmlns:a14="http://schemas.microsoft.com/office/drawing/2010/main" val="0"/>
                </a:ext>
              </a:extLst>
            </a:blip>
            <a:srcRect/>
            <a:stretch>
              <a:fillRect/>
            </a:stretch>
          </p:blipFill>
          <p:spPr bwMode="auto">
            <a:xfrm>
              <a:off x="6024105" y="2857654"/>
              <a:ext cx="683512" cy="239572"/>
            </a:xfrm>
            <a:prstGeom prst="rect">
              <a:avLst/>
            </a:prstGeom>
            <a:noFill/>
            <a:ln>
              <a:noFill/>
            </a:ln>
          </p:spPr>
        </p:pic>
        <p:sp>
          <p:nvSpPr>
            <p:cNvPr id="181" name="Rectangle 180"/>
            <p:cNvSpPr/>
            <p:nvPr/>
          </p:nvSpPr>
          <p:spPr>
            <a:xfrm>
              <a:off x="6033785" y="3417420"/>
              <a:ext cx="664152" cy="217942"/>
            </a:xfrm>
            <a:prstGeom prst="rect">
              <a:avLst/>
            </a:prstGeom>
          </p:spPr>
          <p:txBody>
            <a:bodyPr wrap="none">
              <a:spAutoFit/>
            </a:bodyPr>
            <a:lstStyle/>
            <a:p>
              <a:pPr algn="ctr" defTabSz="582103" fontAlgn="ctr">
                <a:defRPr/>
              </a:pPr>
              <a:r>
                <a:rPr lang="en-US" sz="816" b="1" kern="0" dirty="0">
                  <a:solidFill>
                    <a:srgbClr val="505050"/>
                  </a:solidFill>
                  <a:latin typeface="Segoe UI"/>
                </a:rPr>
                <a:t>SP 800-171</a:t>
              </a:r>
            </a:p>
          </p:txBody>
        </p:sp>
      </p:grpSp>
      <p:grpSp>
        <p:nvGrpSpPr>
          <p:cNvPr id="27" name="Group 26"/>
          <p:cNvGrpSpPr/>
          <p:nvPr/>
        </p:nvGrpSpPr>
        <p:grpSpPr>
          <a:xfrm>
            <a:off x="7295548" y="2735190"/>
            <a:ext cx="667685" cy="972484"/>
            <a:chOff x="7203246" y="2681590"/>
            <a:chExt cx="654839" cy="953772"/>
          </a:xfrm>
        </p:grpSpPr>
        <p:sp>
          <p:nvSpPr>
            <p:cNvPr id="167" name="Rectangle 166"/>
            <p:cNvSpPr/>
            <p:nvPr/>
          </p:nvSpPr>
          <p:spPr>
            <a:xfrm>
              <a:off x="7218189" y="3417420"/>
              <a:ext cx="633687" cy="217942"/>
            </a:xfrm>
            <a:prstGeom prst="rect">
              <a:avLst/>
            </a:prstGeom>
          </p:spPr>
          <p:txBody>
            <a:bodyPr wrap="none">
              <a:spAutoFit/>
            </a:bodyPr>
            <a:lstStyle/>
            <a:p>
              <a:pPr algn="ctr" defTabSz="582103" fontAlgn="ctr">
                <a:defRPr/>
              </a:pPr>
              <a:r>
                <a:rPr lang="en-US" sz="816" b="1" kern="0" dirty="0">
                  <a:solidFill>
                    <a:srgbClr val="505050"/>
                  </a:solidFill>
                  <a:latin typeface="Segoe UI"/>
                </a:rPr>
                <a:t>FIPS 140-2</a:t>
              </a:r>
            </a:p>
          </p:txBody>
        </p:sp>
        <p:pic>
          <p:nvPicPr>
            <p:cNvPr id="183" name="Picture 15" descr="http://www.filetransferglossary.com/wp-content/uploads/2011/01/FIPS_140-2_validated_logo.gif"/>
            <p:cNvPicPr>
              <a:picLocks noChangeAspect="1" noChangeArrowheads="1"/>
            </p:cNvPicPr>
            <p:nvPr/>
          </p:nvPicPr>
          <p:blipFill>
            <a:blip r:embed="rId4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3246" y="2681590"/>
              <a:ext cx="654839" cy="6501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1936774" y="2763010"/>
            <a:ext cx="968300" cy="1009847"/>
            <a:chOff x="1700935" y="2708876"/>
            <a:chExt cx="949669" cy="990416"/>
          </a:xfrm>
        </p:grpSpPr>
        <p:sp>
          <p:nvSpPr>
            <p:cNvPr id="182" name="Rectangle 181"/>
            <p:cNvSpPr/>
            <p:nvPr/>
          </p:nvSpPr>
          <p:spPr>
            <a:xfrm>
              <a:off x="1700935" y="3355865"/>
              <a:ext cx="949669" cy="343427"/>
            </a:xfrm>
            <a:prstGeom prst="rect">
              <a:avLst/>
            </a:prstGeom>
          </p:spPr>
          <p:txBody>
            <a:bodyPr wrap="square">
              <a:spAutoFit/>
            </a:bodyPr>
            <a:lstStyle/>
            <a:p>
              <a:pPr algn="ctr" defTabSz="582103" fontAlgn="ctr">
                <a:defRPr/>
              </a:pPr>
              <a:r>
                <a:rPr lang="en-US" sz="816" b="1" kern="0" dirty="0">
                  <a:solidFill>
                    <a:srgbClr val="505050"/>
                  </a:solidFill>
                  <a:latin typeface="Segoe UI"/>
                </a:rPr>
                <a:t>High</a:t>
              </a:r>
            </a:p>
            <a:p>
              <a:pPr algn="ctr" defTabSz="582103" fontAlgn="ctr">
                <a:defRPr/>
              </a:pPr>
              <a:r>
                <a:rPr lang="en-US" sz="816" b="1" kern="0" dirty="0">
                  <a:solidFill>
                    <a:srgbClr val="505050"/>
                  </a:solidFill>
                  <a:latin typeface="Segoe UI"/>
                </a:rPr>
                <a:t>JAB P-ATO</a:t>
              </a:r>
            </a:p>
          </p:txBody>
        </p:sp>
        <p:pic>
          <p:nvPicPr>
            <p:cNvPr id="185" name="Picture 184"/>
            <p:cNvPicPr>
              <a:picLocks noChangeAspect="1"/>
            </p:cNvPicPr>
            <p:nvPr/>
          </p:nvPicPr>
          <p:blipFill rotWithShape="1">
            <a:blip r:embed="rId41" cstate="print">
              <a:clrChange>
                <a:clrFrom>
                  <a:srgbClr val="FFFFFF"/>
                </a:clrFrom>
                <a:clrTo>
                  <a:srgbClr val="FFFFFF">
                    <a:alpha val="0"/>
                  </a:srgbClr>
                </a:clrTo>
              </a:clrChange>
              <a:extLst>
                <a:ext uri="{28A0092B-C50C-407E-A947-70E740481C1C}">
                  <a14:useLocalDpi xmlns:a14="http://schemas.microsoft.com/office/drawing/2010/main" val="0"/>
                </a:ext>
              </a:extLst>
            </a:blip>
            <a:srcRect l="2855" t="2105" r="5136" b="14296"/>
            <a:stretch/>
          </p:blipFill>
          <p:spPr>
            <a:xfrm>
              <a:off x="1822007" y="2708876"/>
              <a:ext cx="788764" cy="490106"/>
            </a:xfrm>
            <a:prstGeom prst="rect">
              <a:avLst/>
            </a:prstGeom>
          </p:spPr>
        </p:pic>
      </p:grpSp>
      <p:grpSp>
        <p:nvGrpSpPr>
          <p:cNvPr id="24" name="Group 23"/>
          <p:cNvGrpSpPr/>
          <p:nvPr/>
        </p:nvGrpSpPr>
        <p:grpSpPr>
          <a:xfrm>
            <a:off x="10313718" y="2707991"/>
            <a:ext cx="725701" cy="999683"/>
            <a:chOff x="10208921" y="2654914"/>
            <a:chExt cx="711738" cy="980448"/>
          </a:xfrm>
        </p:grpSpPr>
        <p:sp>
          <p:nvSpPr>
            <p:cNvPr id="172" name="Rectangle 171"/>
            <p:cNvSpPr/>
            <p:nvPr/>
          </p:nvSpPr>
          <p:spPr>
            <a:xfrm>
              <a:off x="10407754" y="3417420"/>
              <a:ext cx="353082" cy="217942"/>
            </a:xfrm>
            <a:prstGeom prst="rect">
              <a:avLst/>
            </a:prstGeom>
          </p:spPr>
          <p:txBody>
            <a:bodyPr wrap="none">
              <a:spAutoFit/>
            </a:bodyPr>
            <a:lstStyle/>
            <a:p>
              <a:pPr algn="ctr" defTabSz="582103" fontAlgn="ctr">
                <a:defRPr/>
              </a:pPr>
              <a:r>
                <a:rPr lang="en-US" sz="816" b="1" kern="0" dirty="0">
                  <a:solidFill>
                    <a:srgbClr val="505050"/>
                  </a:solidFill>
                  <a:latin typeface="Segoe UI"/>
                </a:rPr>
                <a:t>CJIS</a:t>
              </a:r>
            </a:p>
          </p:txBody>
        </p:sp>
        <p:pic>
          <p:nvPicPr>
            <p:cNvPr id="186" name="Picture 185"/>
            <p:cNvPicPr>
              <a:picLocks noChangeAspect="1"/>
            </p:cNvPicPr>
            <p:nvPr/>
          </p:nvPicPr>
          <p:blipFill>
            <a:blip r:embed="rId4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08921" y="2654914"/>
              <a:ext cx="711738" cy="738688"/>
            </a:xfrm>
            <a:prstGeom prst="rect">
              <a:avLst/>
            </a:prstGeom>
          </p:spPr>
        </p:pic>
      </p:grpSp>
      <p:grpSp>
        <p:nvGrpSpPr>
          <p:cNvPr id="20" name="Group 19"/>
          <p:cNvGrpSpPr/>
          <p:nvPr/>
        </p:nvGrpSpPr>
        <p:grpSpPr>
          <a:xfrm>
            <a:off x="3202170" y="2701887"/>
            <a:ext cx="703749" cy="1071071"/>
            <a:chOff x="2861956" y="2648926"/>
            <a:chExt cx="690208" cy="1050463"/>
          </a:xfrm>
        </p:grpSpPr>
        <p:sp>
          <p:nvSpPr>
            <p:cNvPr id="168" name="Rectangle 167"/>
            <p:cNvSpPr/>
            <p:nvPr/>
          </p:nvSpPr>
          <p:spPr>
            <a:xfrm>
              <a:off x="2862959" y="3355865"/>
              <a:ext cx="688204" cy="343524"/>
            </a:xfrm>
            <a:prstGeom prst="rect">
              <a:avLst/>
            </a:prstGeom>
          </p:spPr>
          <p:txBody>
            <a:bodyPr wrap="none">
              <a:spAutoFit/>
            </a:bodyPr>
            <a:lstStyle/>
            <a:p>
              <a:pPr algn="ctr" defTabSz="582103" fontAlgn="ctr">
                <a:defRPr/>
              </a:pPr>
              <a:r>
                <a:rPr lang="en-US" sz="816" b="1" kern="0" dirty="0">
                  <a:solidFill>
                    <a:srgbClr val="505050"/>
                  </a:solidFill>
                  <a:latin typeface="Segoe UI"/>
                </a:rPr>
                <a:t>DoD DISA</a:t>
              </a:r>
            </a:p>
            <a:p>
              <a:pPr algn="ctr" defTabSz="582103" fontAlgn="ctr">
                <a:defRPr/>
              </a:pPr>
              <a:r>
                <a:rPr lang="en-US" sz="816" b="1" kern="0" dirty="0">
                  <a:solidFill>
                    <a:srgbClr val="505050"/>
                  </a:solidFill>
                  <a:latin typeface="Segoe UI"/>
                </a:rPr>
                <a:t>SRG Level 2</a:t>
              </a:r>
            </a:p>
          </p:txBody>
        </p:sp>
        <p:pic>
          <p:nvPicPr>
            <p:cNvPr id="187" name="Picture 186"/>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2861956" y="2648926"/>
              <a:ext cx="690208" cy="689058"/>
            </a:xfrm>
            <a:prstGeom prst="rect">
              <a:avLst/>
            </a:prstGeom>
          </p:spPr>
        </p:pic>
      </p:grpSp>
      <p:grpSp>
        <p:nvGrpSpPr>
          <p:cNvPr id="21" name="Group 20"/>
          <p:cNvGrpSpPr/>
          <p:nvPr/>
        </p:nvGrpSpPr>
        <p:grpSpPr>
          <a:xfrm>
            <a:off x="4233763" y="2701273"/>
            <a:ext cx="703749" cy="1071685"/>
            <a:chOff x="3853624" y="2648324"/>
            <a:chExt cx="690208" cy="1051065"/>
          </a:xfrm>
        </p:grpSpPr>
        <p:sp>
          <p:nvSpPr>
            <p:cNvPr id="184" name="Rectangle 183"/>
            <p:cNvSpPr/>
            <p:nvPr/>
          </p:nvSpPr>
          <p:spPr>
            <a:xfrm>
              <a:off x="3854627" y="3355865"/>
              <a:ext cx="688204" cy="343524"/>
            </a:xfrm>
            <a:prstGeom prst="rect">
              <a:avLst/>
            </a:prstGeom>
          </p:spPr>
          <p:txBody>
            <a:bodyPr wrap="none">
              <a:spAutoFit/>
            </a:bodyPr>
            <a:lstStyle/>
            <a:p>
              <a:pPr algn="ctr" defTabSz="582103" fontAlgn="ctr">
                <a:defRPr/>
              </a:pPr>
              <a:r>
                <a:rPr lang="en-US" sz="816" b="1" kern="0" dirty="0">
                  <a:solidFill>
                    <a:srgbClr val="505050"/>
                  </a:solidFill>
                  <a:latin typeface="Segoe UI"/>
                </a:rPr>
                <a:t>DoD DISA</a:t>
              </a:r>
            </a:p>
            <a:p>
              <a:pPr algn="ctr" defTabSz="582103" fontAlgn="ctr">
                <a:defRPr/>
              </a:pPr>
              <a:r>
                <a:rPr lang="en-US" sz="816" b="1" kern="0" dirty="0">
                  <a:solidFill>
                    <a:srgbClr val="505050"/>
                  </a:solidFill>
                  <a:latin typeface="Segoe UI"/>
                </a:rPr>
                <a:t>SRG Level 4</a:t>
              </a:r>
            </a:p>
          </p:txBody>
        </p:sp>
        <p:pic>
          <p:nvPicPr>
            <p:cNvPr id="188" name="Picture 187"/>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3853624" y="2648324"/>
              <a:ext cx="690208" cy="689058"/>
            </a:xfrm>
            <a:prstGeom prst="rect">
              <a:avLst/>
            </a:prstGeom>
          </p:spPr>
        </p:pic>
      </p:grpSp>
      <p:grpSp>
        <p:nvGrpSpPr>
          <p:cNvPr id="23" name="Group 22"/>
          <p:cNvGrpSpPr/>
          <p:nvPr/>
        </p:nvGrpSpPr>
        <p:grpSpPr>
          <a:xfrm>
            <a:off x="11305765" y="2945219"/>
            <a:ext cx="794139" cy="762454"/>
            <a:chOff x="11129745" y="2887578"/>
            <a:chExt cx="778859" cy="747784"/>
          </a:xfrm>
        </p:grpSpPr>
        <p:sp>
          <p:nvSpPr>
            <p:cNvPr id="173" name="Rectangle 172"/>
            <p:cNvSpPr/>
            <p:nvPr/>
          </p:nvSpPr>
          <p:spPr>
            <a:xfrm>
              <a:off x="11234629" y="3417420"/>
              <a:ext cx="556721" cy="217942"/>
            </a:xfrm>
            <a:prstGeom prst="rect">
              <a:avLst/>
            </a:prstGeom>
          </p:spPr>
          <p:txBody>
            <a:bodyPr wrap="none">
              <a:spAutoFit/>
            </a:bodyPr>
            <a:lstStyle/>
            <a:p>
              <a:pPr algn="ctr" defTabSz="582103" fontAlgn="ctr">
                <a:defRPr/>
              </a:pPr>
              <a:r>
                <a:rPr lang="en-US" sz="816" b="1" kern="0" dirty="0">
                  <a:solidFill>
                    <a:srgbClr val="505050"/>
                  </a:solidFill>
                  <a:latin typeface="Segoe UI"/>
                </a:rPr>
                <a:t>IRS 1075</a:t>
              </a:r>
            </a:p>
          </p:txBody>
        </p:sp>
        <p:pic>
          <p:nvPicPr>
            <p:cNvPr id="189" name="Picture 188"/>
            <p:cNvPicPr>
              <a:picLocks noChangeAspect="1"/>
            </p:cNvPicPr>
            <p:nvPr/>
          </p:nvPicPr>
          <p:blipFill>
            <a:blip r:embed="rId44" cstate="print">
              <a:clrChange>
                <a:clrFrom>
                  <a:srgbClr val="FEFFFA"/>
                </a:clrFrom>
                <a:clrTo>
                  <a:srgbClr val="FEFFFA">
                    <a:alpha val="0"/>
                  </a:srgbClr>
                </a:clrTo>
              </a:clrChange>
              <a:extLst>
                <a:ext uri="{28A0092B-C50C-407E-A947-70E740481C1C}">
                  <a14:useLocalDpi xmlns:a14="http://schemas.microsoft.com/office/drawing/2010/main" val="0"/>
                </a:ext>
              </a:extLst>
            </a:blip>
            <a:stretch>
              <a:fillRect/>
            </a:stretch>
          </p:blipFill>
          <p:spPr>
            <a:xfrm>
              <a:off x="11129745" y="2887578"/>
              <a:ext cx="778859" cy="285211"/>
            </a:xfrm>
            <a:prstGeom prst="rect">
              <a:avLst/>
            </a:prstGeom>
          </p:spPr>
        </p:pic>
      </p:grpSp>
      <p:grpSp>
        <p:nvGrpSpPr>
          <p:cNvPr id="22" name="Group 21"/>
          <p:cNvGrpSpPr/>
          <p:nvPr/>
        </p:nvGrpSpPr>
        <p:grpSpPr>
          <a:xfrm>
            <a:off x="5265358" y="2704266"/>
            <a:ext cx="703749" cy="1068691"/>
            <a:chOff x="4875689" y="2651262"/>
            <a:chExt cx="690208" cy="1048127"/>
          </a:xfrm>
        </p:grpSpPr>
        <p:sp>
          <p:nvSpPr>
            <p:cNvPr id="190" name="Rectangle 189"/>
            <p:cNvSpPr/>
            <p:nvPr/>
          </p:nvSpPr>
          <p:spPr>
            <a:xfrm>
              <a:off x="4876692" y="3355865"/>
              <a:ext cx="688204" cy="343524"/>
            </a:xfrm>
            <a:prstGeom prst="rect">
              <a:avLst/>
            </a:prstGeom>
          </p:spPr>
          <p:txBody>
            <a:bodyPr wrap="none">
              <a:spAutoFit/>
            </a:bodyPr>
            <a:lstStyle/>
            <a:p>
              <a:pPr algn="ctr" defTabSz="582103" fontAlgn="ctr">
                <a:defRPr/>
              </a:pPr>
              <a:r>
                <a:rPr lang="en-US" sz="816" b="1" kern="0" dirty="0">
                  <a:solidFill>
                    <a:srgbClr val="505050"/>
                  </a:solidFill>
                  <a:latin typeface="Segoe UI"/>
                </a:rPr>
                <a:t>DoD DISA</a:t>
              </a:r>
            </a:p>
            <a:p>
              <a:pPr algn="ctr" defTabSz="582103" fontAlgn="ctr">
                <a:defRPr/>
              </a:pPr>
              <a:r>
                <a:rPr lang="en-US" sz="816" b="1" kern="0" dirty="0">
                  <a:solidFill>
                    <a:srgbClr val="505050"/>
                  </a:solidFill>
                  <a:latin typeface="Segoe UI"/>
                </a:rPr>
                <a:t>SRG Level 5</a:t>
              </a:r>
            </a:p>
          </p:txBody>
        </p:sp>
        <p:pic>
          <p:nvPicPr>
            <p:cNvPr id="191" name="Picture 190"/>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4875689" y="2651262"/>
              <a:ext cx="690208" cy="689058"/>
            </a:xfrm>
            <a:prstGeom prst="rect">
              <a:avLst/>
            </a:prstGeom>
          </p:spPr>
        </p:pic>
      </p:grpSp>
      <p:grpSp>
        <p:nvGrpSpPr>
          <p:cNvPr id="18" name="Group 17"/>
          <p:cNvGrpSpPr/>
          <p:nvPr/>
        </p:nvGrpSpPr>
        <p:grpSpPr>
          <a:xfrm>
            <a:off x="702130" y="2763010"/>
            <a:ext cx="968300" cy="1009847"/>
            <a:chOff x="733654" y="2708876"/>
            <a:chExt cx="949669" cy="990416"/>
          </a:xfrm>
        </p:grpSpPr>
        <p:pic>
          <p:nvPicPr>
            <p:cNvPr id="169" name="Picture 168"/>
            <p:cNvPicPr>
              <a:picLocks noChangeAspect="1"/>
            </p:cNvPicPr>
            <p:nvPr/>
          </p:nvPicPr>
          <p:blipFill rotWithShape="1">
            <a:blip r:embed="rId41" cstate="print">
              <a:clrChange>
                <a:clrFrom>
                  <a:srgbClr val="FFFFFF"/>
                </a:clrFrom>
                <a:clrTo>
                  <a:srgbClr val="FFFFFF">
                    <a:alpha val="0"/>
                  </a:srgbClr>
                </a:clrTo>
              </a:clrChange>
              <a:extLst>
                <a:ext uri="{28A0092B-C50C-407E-A947-70E740481C1C}">
                  <a14:useLocalDpi xmlns:a14="http://schemas.microsoft.com/office/drawing/2010/main" val="0"/>
                </a:ext>
              </a:extLst>
            </a:blip>
            <a:srcRect l="2855" t="2105" r="5136" b="14296"/>
            <a:stretch/>
          </p:blipFill>
          <p:spPr>
            <a:xfrm>
              <a:off x="816465" y="2708876"/>
              <a:ext cx="788764" cy="490106"/>
            </a:xfrm>
            <a:prstGeom prst="rect">
              <a:avLst/>
            </a:prstGeom>
          </p:spPr>
        </p:pic>
        <p:sp>
          <p:nvSpPr>
            <p:cNvPr id="192" name="Rectangle 191"/>
            <p:cNvSpPr/>
            <p:nvPr/>
          </p:nvSpPr>
          <p:spPr>
            <a:xfrm>
              <a:off x="733654" y="3355865"/>
              <a:ext cx="949669" cy="343427"/>
            </a:xfrm>
            <a:prstGeom prst="rect">
              <a:avLst/>
            </a:prstGeom>
          </p:spPr>
          <p:txBody>
            <a:bodyPr wrap="square">
              <a:spAutoFit/>
            </a:bodyPr>
            <a:lstStyle/>
            <a:p>
              <a:pPr algn="ctr" defTabSz="582103" fontAlgn="ctr">
                <a:defRPr/>
              </a:pPr>
              <a:r>
                <a:rPr lang="en-US" sz="816" b="1" kern="0" dirty="0">
                  <a:solidFill>
                    <a:srgbClr val="505050"/>
                  </a:solidFill>
                  <a:latin typeface="Segoe UI"/>
                </a:rPr>
                <a:t>Moderate</a:t>
              </a:r>
            </a:p>
            <a:p>
              <a:pPr algn="ctr" defTabSz="582103" fontAlgn="ctr">
                <a:defRPr/>
              </a:pPr>
              <a:r>
                <a:rPr lang="en-US" sz="816" b="1" kern="0" dirty="0">
                  <a:solidFill>
                    <a:srgbClr val="505050"/>
                  </a:solidFill>
                  <a:latin typeface="Segoe UI"/>
                </a:rPr>
                <a:t>JAB P-ATO</a:t>
              </a:r>
            </a:p>
          </p:txBody>
        </p:sp>
      </p:grpSp>
      <p:cxnSp>
        <p:nvCxnSpPr>
          <p:cNvPr id="6" name="Straight Connector 5"/>
          <p:cNvCxnSpPr/>
          <p:nvPr/>
        </p:nvCxnSpPr>
        <p:spPr>
          <a:xfrm>
            <a:off x="2646" y="1046712"/>
            <a:ext cx="12431184" cy="0"/>
          </a:xfrm>
          <a:prstGeom prst="line">
            <a:avLst/>
          </a:prstGeom>
          <a:ln>
            <a:solidFill>
              <a:schemeClr val="tx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2646" y="2527184"/>
            <a:ext cx="12431184" cy="0"/>
          </a:xfrm>
          <a:prstGeom prst="line">
            <a:avLst/>
          </a:prstGeom>
          <a:ln>
            <a:solidFill>
              <a:schemeClr val="tx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2646" y="4007656"/>
            <a:ext cx="12431184" cy="0"/>
          </a:xfrm>
          <a:prstGeom prst="line">
            <a:avLst/>
          </a:prstGeom>
          <a:ln>
            <a:solidFill>
              <a:schemeClr val="tx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2646" y="5488128"/>
            <a:ext cx="12431184" cy="0"/>
          </a:xfrm>
          <a:prstGeom prst="line">
            <a:avLst/>
          </a:prstGeom>
          <a:ln>
            <a:solidFill>
              <a:schemeClr val="tx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Rectangle: Rounded Corners 6"/>
          <p:cNvSpPr/>
          <p:nvPr/>
        </p:nvSpPr>
        <p:spPr bwMode="auto">
          <a:xfrm rot="16200000">
            <a:off x="-351868" y="1630896"/>
            <a:ext cx="1294305" cy="296811"/>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8" tIns="149175" rIns="186468" bIns="149175" numCol="1" spcCol="0" rtlCol="0" fromWordArt="0" anchor="ctr" anchorCtr="0" forceAA="0" compatLnSpc="1">
            <a:prstTxWarp prst="textNoShape">
              <a:avLst/>
            </a:prstTxWarp>
            <a:noAutofit/>
          </a:bodyPr>
          <a:lstStyle/>
          <a:p>
            <a:pPr algn="ctr" defTabSz="950663" fontAlgn="base">
              <a:lnSpc>
                <a:spcPct val="90000"/>
              </a:lnSpc>
              <a:spcBef>
                <a:spcPct val="0"/>
              </a:spcBef>
              <a:spcAft>
                <a:spcPct val="0"/>
              </a:spcAft>
              <a:defRPr/>
            </a:pPr>
            <a:r>
              <a:rPr lang="en-US" sz="1224" b="1" kern="0" dirty="0">
                <a:solidFill>
                  <a:srgbClr val="323232"/>
                </a:solidFill>
                <a:latin typeface="Segoe UI"/>
                <a:ea typeface="Segoe UI" pitchFamily="34" charset="0"/>
                <a:cs typeface="Segoe UI" pitchFamily="34" charset="0"/>
              </a:rPr>
              <a:t>GLOBAL</a:t>
            </a:r>
          </a:p>
        </p:txBody>
      </p:sp>
      <p:sp>
        <p:nvSpPr>
          <p:cNvPr id="212" name="Rectangle: Rounded Corners 211"/>
          <p:cNvSpPr/>
          <p:nvPr/>
        </p:nvSpPr>
        <p:spPr bwMode="auto">
          <a:xfrm rot="16200000">
            <a:off x="-351868" y="3131860"/>
            <a:ext cx="1294305" cy="296811"/>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8" tIns="149175" rIns="186468" bIns="149175" numCol="1" spcCol="0" rtlCol="0" fromWordArt="0" anchor="ctr" anchorCtr="0" forceAA="0" compatLnSpc="1">
            <a:prstTxWarp prst="textNoShape">
              <a:avLst/>
            </a:prstTxWarp>
            <a:noAutofit/>
          </a:bodyPr>
          <a:lstStyle/>
          <a:p>
            <a:pPr algn="ctr" defTabSz="950663" fontAlgn="base">
              <a:lnSpc>
                <a:spcPct val="90000"/>
              </a:lnSpc>
              <a:spcBef>
                <a:spcPct val="0"/>
              </a:spcBef>
              <a:spcAft>
                <a:spcPct val="0"/>
              </a:spcAft>
              <a:defRPr/>
            </a:pPr>
            <a:r>
              <a:rPr lang="en-US" sz="1224" b="1" kern="0" dirty="0">
                <a:solidFill>
                  <a:srgbClr val="323232"/>
                </a:solidFill>
                <a:latin typeface="Segoe UI"/>
                <a:ea typeface="Segoe UI" pitchFamily="34" charset="0"/>
                <a:cs typeface="Segoe UI" pitchFamily="34" charset="0"/>
              </a:rPr>
              <a:t>US GOV</a:t>
            </a:r>
          </a:p>
        </p:txBody>
      </p:sp>
      <p:sp>
        <p:nvSpPr>
          <p:cNvPr id="213" name="Rectangle: Rounded Corners 212"/>
          <p:cNvSpPr/>
          <p:nvPr/>
        </p:nvSpPr>
        <p:spPr bwMode="auto">
          <a:xfrm rot="16200000">
            <a:off x="-351868" y="4607211"/>
            <a:ext cx="1294305" cy="296811"/>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8" tIns="149175" rIns="186468" bIns="149175" numCol="1" spcCol="0" rtlCol="0" fromWordArt="0" anchor="ctr" anchorCtr="0" forceAA="0" compatLnSpc="1">
            <a:prstTxWarp prst="textNoShape">
              <a:avLst/>
            </a:prstTxWarp>
            <a:noAutofit/>
          </a:bodyPr>
          <a:lstStyle/>
          <a:p>
            <a:pPr algn="ctr" defTabSz="950663" fontAlgn="base">
              <a:lnSpc>
                <a:spcPct val="90000"/>
              </a:lnSpc>
              <a:spcBef>
                <a:spcPct val="0"/>
              </a:spcBef>
              <a:spcAft>
                <a:spcPct val="0"/>
              </a:spcAft>
              <a:defRPr/>
            </a:pPr>
            <a:r>
              <a:rPr lang="en-US" sz="1224" b="1" kern="0" dirty="0">
                <a:solidFill>
                  <a:srgbClr val="323232"/>
                </a:solidFill>
                <a:latin typeface="Segoe UI"/>
                <a:ea typeface="Segoe UI" pitchFamily="34" charset="0"/>
                <a:cs typeface="Segoe UI" pitchFamily="34" charset="0"/>
              </a:rPr>
              <a:t>INDUSTRY</a:t>
            </a:r>
          </a:p>
        </p:txBody>
      </p:sp>
      <p:sp>
        <p:nvSpPr>
          <p:cNvPr id="214" name="Rectangle: Rounded Corners 213"/>
          <p:cNvSpPr/>
          <p:nvPr/>
        </p:nvSpPr>
        <p:spPr bwMode="auto">
          <a:xfrm rot="16200000">
            <a:off x="-351867" y="6103052"/>
            <a:ext cx="1294305" cy="296811"/>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8" tIns="149175" rIns="186468" bIns="149175" numCol="1" spcCol="0" rtlCol="0" fromWordArt="0" anchor="ctr" anchorCtr="0" forceAA="0" compatLnSpc="1">
            <a:prstTxWarp prst="textNoShape">
              <a:avLst/>
            </a:prstTxWarp>
            <a:noAutofit/>
          </a:bodyPr>
          <a:lstStyle/>
          <a:p>
            <a:pPr algn="ctr" defTabSz="950663" fontAlgn="base">
              <a:lnSpc>
                <a:spcPct val="90000"/>
              </a:lnSpc>
              <a:spcBef>
                <a:spcPct val="0"/>
              </a:spcBef>
              <a:spcAft>
                <a:spcPct val="0"/>
              </a:spcAft>
              <a:defRPr/>
            </a:pPr>
            <a:r>
              <a:rPr lang="en-US" sz="1224" b="1" kern="0" dirty="0">
                <a:solidFill>
                  <a:srgbClr val="323232"/>
                </a:solidFill>
                <a:latin typeface="Segoe UI"/>
                <a:ea typeface="Segoe UI" pitchFamily="34" charset="0"/>
                <a:cs typeface="Segoe UI" pitchFamily="34" charset="0"/>
              </a:rPr>
              <a:t>REGIONAL</a:t>
            </a:r>
          </a:p>
        </p:txBody>
      </p:sp>
      <p:grpSp>
        <p:nvGrpSpPr>
          <p:cNvPr id="177" name="Group 176"/>
          <p:cNvGrpSpPr/>
          <p:nvPr/>
        </p:nvGrpSpPr>
        <p:grpSpPr>
          <a:xfrm>
            <a:off x="1018522" y="1329955"/>
            <a:ext cx="588128" cy="905810"/>
            <a:chOff x="2009525" y="1938043"/>
            <a:chExt cx="588211" cy="905939"/>
          </a:xfrm>
        </p:grpSpPr>
        <p:pic>
          <p:nvPicPr>
            <p:cNvPr id="178" name="Picture 177"/>
            <p:cNvPicPr>
              <a:picLocks noChangeAspect="1"/>
            </p:cNvPicPr>
            <p:nvPr/>
          </p:nvPicPr>
          <p:blipFill>
            <a:blip r:embed="rId45"/>
            <a:stretch>
              <a:fillRect/>
            </a:stretch>
          </p:blipFill>
          <p:spPr>
            <a:xfrm>
              <a:off x="2009525" y="1938043"/>
              <a:ext cx="507549" cy="508624"/>
            </a:xfrm>
            <a:prstGeom prst="rect">
              <a:avLst/>
            </a:prstGeom>
          </p:spPr>
        </p:pic>
        <p:sp>
          <p:nvSpPr>
            <p:cNvPr id="179" name="Rectangle 178"/>
            <p:cNvSpPr/>
            <p:nvPr/>
          </p:nvSpPr>
          <p:spPr>
            <a:xfrm>
              <a:off x="2030427" y="2693119"/>
              <a:ext cx="567309" cy="150863"/>
            </a:xfrm>
            <a:prstGeom prst="rect">
              <a:avLst/>
            </a:prstGeom>
          </p:spPr>
          <p:txBody>
            <a:bodyPr wrap="none" lIns="0" tIns="0" rIns="0" bIns="0">
              <a:noAutofit/>
            </a:bodyPr>
            <a:lstStyle/>
            <a:p>
              <a:pPr algn="ctr" defTabSz="597032" fontAlgn="ctr">
                <a:defRPr/>
              </a:pPr>
              <a:r>
                <a:rPr lang="en-US" sz="1000" kern="0" dirty="0">
                  <a:solidFill>
                    <a:srgbClr val="505050"/>
                  </a:solidFill>
                  <a:latin typeface="Segoe UI"/>
                </a:rPr>
                <a:t>ISO 27001</a:t>
              </a:r>
            </a:p>
          </p:txBody>
        </p:sp>
      </p:grpSp>
      <p:grpSp>
        <p:nvGrpSpPr>
          <p:cNvPr id="193" name="Group 192"/>
          <p:cNvGrpSpPr/>
          <p:nvPr/>
        </p:nvGrpSpPr>
        <p:grpSpPr>
          <a:xfrm>
            <a:off x="5855075" y="1323854"/>
            <a:ext cx="746353" cy="761883"/>
            <a:chOff x="2689207" y="2081991"/>
            <a:chExt cx="746459" cy="761991"/>
          </a:xfrm>
        </p:grpSpPr>
        <p:pic>
          <p:nvPicPr>
            <p:cNvPr id="194" name="Picture 193"/>
            <p:cNvPicPr>
              <a:picLocks noChangeAspect="1"/>
            </p:cNvPicPr>
            <p:nvPr/>
          </p:nvPicPr>
          <p:blipFill>
            <a:blip r:embed="rId46"/>
            <a:stretch>
              <a:fillRect/>
            </a:stretch>
          </p:blipFill>
          <p:spPr>
            <a:xfrm>
              <a:off x="2793922" y="2081991"/>
              <a:ext cx="551183" cy="504603"/>
            </a:xfrm>
            <a:prstGeom prst="rect">
              <a:avLst/>
            </a:prstGeom>
          </p:spPr>
        </p:pic>
        <p:sp>
          <p:nvSpPr>
            <p:cNvPr id="195" name="Rectangle 194"/>
            <p:cNvSpPr/>
            <p:nvPr/>
          </p:nvSpPr>
          <p:spPr>
            <a:xfrm>
              <a:off x="2689207" y="2693119"/>
              <a:ext cx="746459" cy="150863"/>
            </a:xfrm>
            <a:prstGeom prst="rect">
              <a:avLst/>
            </a:prstGeom>
          </p:spPr>
          <p:txBody>
            <a:bodyPr wrap="none" lIns="0" tIns="0" rIns="0" bIns="0">
              <a:noAutofit/>
            </a:bodyPr>
            <a:lstStyle/>
            <a:p>
              <a:pPr algn="ctr" defTabSz="597032" fontAlgn="ctr">
                <a:defRPr/>
              </a:pPr>
              <a:r>
                <a:rPr lang="en-US" sz="1000" kern="0" dirty="0">
                  <a:solidFill>
                    <a:srgbClr val="505050"/>
                  </a:solidFill>
                  <a:latin typeface="Segoe UI"/>
                </a:rPr>
                <a:t>SOC 1</a:t>
              </a:r>
            </a:p>
            <a:p>
              <a:pPr algn="ctr" defTabSz="597032" fontAlgn="ctr">
                <a:defRPr/>
              </a:pPr>
              <a:r>
                <a:rPr lang="en-US" sz="1000" kern="0" dirty="0">
                  <a:solidFill>
                    <a:srgbClr val="505050"/>
                  </a:solidFill>
                  <a:latin typeface="Segoe UI"/>
                </a:rPr>
                <a:t>Type 2</a:t>
              </a:r>
            </a:p>
          </p:txBody>
        </p:sp>
      </p:grpSp>
      <p:grpSp>
        <p:nvGrpSpPr>
          <p:cNvPr id="196" name="Group 195"/>
          <p:cNvGrpSpPr/>
          <p:nvPr/>
        </p:nvGrpSpPr>
        <p:grpSpPr>
          <a:xfrm>
            <a:off x="2013119" y="1358153"/>
            <a:ext cx="607436" cy="877612"/>
            <a:chOff x="6079879" y="2004346"/>
            <a:chExt cx="607523" cy="877736"/>
          </a:xfrm>
        </p:grpSpPr>
        <p:pic>
          <p:nvPicPr>
            <p:cNvPr id="197" name="Picture 14" descr="http://www.theauditpeople.com/sites/default/files/pictures/iso-logo.png"/>
            <p:cNvPicPr>
              <a:picLocks noChangeAspect="1" noChangeArrowheads="1"/>
            </p:cNvPicPr>
            <p:nvPr/>
          </p:nvPicPr>
          <p:blipFill>
            <a:blip r:embed="rId4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79879" y="2004346"/>
              <a:ext cx="607523" cy="459017"/>
            </a:xfrm>
            <a:prstGeom prst="rect">
              <a:avLst/>
            </a:prstGeom>
            <a:noFill/>
            <a:extLst>
              <a:ext uri="{909E8E84-426E-40DD-AFC4-6F175D3DCCD1}">
                <a14:hiddenFill xmlns:a14="http://schemas.microsoft.com/office/drawing/2010/main">
                  <a:solidFill>
                    <a:srgbClr val="FFFFFF"/>
                  </a:solidFill>
                </a14:hiddenFill>
              </a:ext>
            </a:extLst>
          </p:spPr>
        </p:pic>
        <p:sp>
          <p:nvSpPr>
            <p:cNvPr id="198" name="Rectangle 197"/>
            <p:cNvSpPr/>
            <p:nvPr/>
          </p:nvSpPr>
          <p:spPr>
            <a:xfrm>
              <a:off x="6117805" y="2731219"/>
              <a:ext cx="567308" cy="150863"/>
            </a:xfrm>
            <a:prstGeom prst="rect">
              <a:avLst/>
            </a:prstGeom>
          </p:spPr>
          <p:txBody>
            <a:bodyPr wrap="none" lIns="0" tIns="0" rIns="0" bIns="0">
              <a:noAutofit/>
            </a:bodyPr>
            <a:lstStyle/>
            <a:p>
              <a:pPr algn="ctr" defTabSz="597032" fontAlgn="ctr">
                <a:defRPr/>
              </a:pPr>
              <a:r>
                <a:rPr lang="en-US" sz="1000" kern="0" dirty="0">
                  <a:solidFill>
                    <a:srgbClr val="505050"/>
                  </a:solidFill>
                  <a:latin typeface="Segoe UI"/>
                </a:rPr>
                <a:t>ISO 27018</a:t>
              </a:r>
            </a:p>
          </p:txBody>
        </p:sp>
      </p:grpSp>
      <p:grpSp>
        <p:nvGrpSpPr>
          <p:cNvPr id="199" name="Group 198"/>
          <p:cNvGrpSpPr/>
          <p:nvPr/>
        </p:nvGrpSpPr>
        <p:grpSpPr>
          <a:xfrm>
            <a:off x="8879241" y="1358155"/>
            <a:ext cx="832636" cy="906056"/>
            <a:chOff x="8601167" y="2088661"/>
            <a:chExt cx="832754" cy="906185"/>
          </a:xfrm>
        </p:grpSpPr>
        <p:pic>
          <p:nvPicPr>
            <p:cNvPr id="200" name="Picture 199"/>
            <p:cNvPicPr>
              <a:picLocks noChangeAspect="1"/>
            </p:cNvPicPr>
            <p:nvPr/>
          </p:nvPicPr>
          <p:blipFill>
            <a:blip r:embed="rId48"/>
            <a:stretch>
              <a:fillRect/>
            </a:stretch>
          </p:blipFill>
          <p:spPr>
            <a:xfrm>
              <a:off x="8601167" y="2088661"/>
              <a:ext cx="745906" cy="286011"/>
            </a:xfrm>
            <a:prstGeom prst="rect">
              <a:avLst/>
            </a:prstGeom>
          </p:spPr>
        </p:pic>
        <p:sp>
          <p:nvSpPr>
            <p:cNvPr id="201" name="Rectangle 200"/>
            <p:cNvSpPr/>
            <p:nvPr/>
          </p:nvSpPr>
          <p:spPr>
            <a:xfrm>
              <a:off x="8605745" y="2693119"/>
              <a:ext cx="828176" cy="301727"/>
            </a:xfrm>
            <a:prstGeom prst="rect">
              <a:avLst/>
            </a:prstGeom>
          </p:spPr>
          <p:txBody>
            <a:bodyPr wrap="none" lIns="0" tIns="0" rIns="0" bIns="0">
              <a:noAutofit/>
            </a:bodyPr>
            <a:lstStyle/>
            <a:p>
              <a:pPr algn="ctr" defTabSz="597032" fontAlgn="ctr">
                <a:defRPr/>
              </a:pPr>
              <a:r>
                <a:rPr lang="en-US" sz="1000" kern="0" dirty="0">
                  <a:solidFill>
                    <a:srgbClr val="505050"/>
                  </a:solidFill>
                  <a:latin typeface="Segoe UI"/>
                </a:rPr>
                <a:t>CSA STAR</a:t>
              </a:r>
            </a:p>
            <a:p>
              <a:pPr algn="ctr" defTabSz="597032" fontAlgn="ctr">
                <a:defRPr/>
              </a:pPr>
              <a:r>
                <a:rPr lang="en-US" sz="1000" kern="0" dirty="0">
                  <a:solidFill>
                    <a:srgbClr val="505050"/>
                  </a:solidFill>
                  <a:latin typeface="Segoe UI"/>
                </a:rPr>
                <a:t>Self-Assessment</a:t>
              </a:r>
            </a:p>
            <a:p>
              <a:pPr algn="ctr" defTabSz="597032" fontAlgn="ctr">
                <a:defRPr/>
              </a:pPr>
              <a:endParaRPr lang="en-US" sz="1000" kern="0" dirty="0">
                <a:solidFill>
                  <a:srgbClr val="505050"/>
                </a:solidFill>
                <a:latin typeface="Segoe UI"/>
              </a:endParaRPr>
            </a:p>
          </p:txBody>
        </p:sp>
      </p:grpSp>
      <p:grpSp>
        <p:nvGrpSpPr>
          <p:cNvPr id="202" name="Group 201"/>
          <p:cNvGrpSpPr/>
          <p:nvPr/>
        </p:nvGrpSpPr>
        <p:grpSpPr>
          <a:xfrm>
            <a:off x="3028312" y="1336625"/>
            <a:ext cx="607436" cy="877612"/>
            <a:chOff x="6079879" y="2004346"/>
            <a:chExt cx="607523" cy="877736"/>
          </a:xfrm>
        </p:grpSpPr>
        <p:pic>
          <p:nvPicPr>
            <p:cNvPr id="203" name="Picture 14" descr="http://www.theauditpeople.com/sites/default/files/pictures/iso-logo.png"/>
            <p:cNvPicPr>
              <a:picLocks noChangeAspect="1" noChangeArrowheads="1"/>
            </p:cNvPicPr>
            <p:nvPr/>
          </p:nvPicPr>
          <p:blipFill>
            <a:blip r:embed="rId4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79879" y="2004346"/>
              <a:ext cx="607523" cy="459017"/>
            </a:xfrm>
            <a:prstGeom prst="rect">
              <a:avLst/>
            </a:prstGeom>
            <a:noFill/>
            <a:extLst>
              <a:ext uri="{909E8E84-426E-40DD-AFC4-6F175D3DCCD1}">
                <a14:hiddenFill xmlns:a14="http://schemas.microsoft.com/office/drawing/2010/main">
                  <a:solidFill>
                    <a:srgbClr val="FFFFFF"/>
                  </a:solidFill>
                </a14:hiddenFill>
              </a:ext>
            </a:extLst>
          </p:spPr>
        </p:pic>
        <p:sp>
          <p:nvSpPr>
            <p:cNvPr id="204" name="Rectangle 203"/>
            <p:cNvSpPr/>
            <p:nvPr/>
          </p:nvSpPr>
          <p:spPr>
            <a:xfrm>
              <a:off x="6117805" y="2731219"/>
              <a:ext cx="567308" cy="150863"/>
            </a:xfrm>
            <a:prstGeom prst="rect">
              <a:avLst/>
            </a:prstGeom>
          </p:spPr>
          <p:txBody>
            <a:bodyPr wrap="none" lIns="0" tIns="0" rIns="0" bIns="0">
              <a:noAutofit/>
            </a:bodyPr>
            <a:lstStyle/>
            <a:p>
              <a:pPr algn="ctr" defTabSz="597032" fontAlgn="ctr">
                <a:defRPr/>
              </a:pPr>
              <a:r>
                <a:rPr lang="en-US" sz="1000" kern="0" dirty="0">
                  <a:solidFill>
                    <a:srgbClr val="505050"/>
                  </a:solidFill>
                  <a:latin typeface="Segoe UI"/>
                </a:rPr>
                <a:t>ISO 27017</a:t>
              </a:r>
            </a:p>
          </p:txBody>
        </p:sp>
      </p:grpSp>
      <p:grpSp>
        <p:nvGrpSpPr>
          <p:cNvPr id="205" name="Group 204"/>
          <p:cNvGrpSpPr/>
          <p:nvPr/>
        </p:nvGrpSpPr>
        <p:grpSpPr>
          <a:xfrm>
            <a:off x="6846399" y="1329955"/>
            <a:ext cx="746353" cy="761883"/>
            <a:chOff x="2689207" y="2081991"/>
            <a:chExt cx="746459" cy="761991"/>
          </a:xfrm>
        </p:grpSpPr>
        <p:pic>
          <p:nvPicPr>
            <p:cNvPr id="206" name="Picture 205"/>
            <p:cNvPicPr>
              <a:picLocks noChangeAspect="1"/>
            </p:cNvPicPr>
            <p:nvPr/>
          </p:nvPicPr>
          <p:blipFill>
            <a:blip r:embed="rId46"/>
            <a:stretch>
              <a:fillRect/>
            </a:stretch>
          </p:blipFill>
          <p:spPr>
            <a:xfrm>
              <a:off x="2793922" y="2081991"/>
              <a:ext cx="551183" cy="504603"/>
            </a:xfrm>
            <a:prstGeom prst="rect">
              <a:avLst/>
            </a:prstGeom>
          </p:spPr>
        </p:pic>
        <p:sp>
          <p:nvSpPr>
            <p:cNvPr id="207" name="Rectangle 206"/>
            <p:cNvSpPr/>
            <p:nvPr/>
          </p:nvSpPr>
          <p:spPr>
            <a:xfrm>
              <a:off x="2689207" y="2693119"/>
              <a:ext cx="746459" cy="150863"/>
            </a:xfrm>
            <a:prstGeom prst="rect">
              <a:avLst/>
            </a:prstGeom>
          </p:spPr>
          <p:txBody>
            <a:bodyPr wrap="none" lIns="0" tIns="0" rIns="0" bIns="0">
              <a:noAutofit/>
            </a:bodyPr>
            <a:lstStyle/>
            <a:p>
              <a:pPr algn="ctr" defTabSz="597032" fontAlgn="ctr">
                <a:defRPr/>
              </a:pPr>
              <a:r>
                <a:rPr lang="en-US" sz="1000" kern="0" dirty="0">
                  <a:solidFill>
                    <a:srgbClr val="505050"/>
                  </a:solidFill>
                  <a:latin typeface="Segoe UI"/>
                </a:rPr>
                <a:t>SOC 2</a:t>
              </a:r>
            </a:p>
            <a:p>
              <a:pPr algn="ctr" defTabSz="597032" fontAlgn="ctr">
                <a:defRPr/>
              </a:pPr>
              <a:r>
                <a:rPr lang="en-US" sz="1000" kern="0" dirty="0">
                  <a:solidFill>
                    <a:srgbClr val="505050"/>
                  </a:solidFill>
                  <a:latin typeface="Segoe UI"/>
                </a:rPr>
                <a:t>Type 2</a:t>
              </a:r>
            </a:p>
          </p:txBody>
        </p:sp>
      </p:grpSp>
      <p:grpSp>
        <p:nvGrpSpPr>
          <p:cNvPr id="208" name="Group 207"/>
          <p:cNvGrpSpPr/>
          <p:nvPr/>
        </p:nvGrpSpPr>
        <p:grpSpPr>
          <a:xfrm>
            <a:off x="7843837" y="1333111"/>
            <a:ext cx="746353" cy="847596"/>
            <a:chOff x="2689207" y="2081991"/>
            <a:chExt cx="746459" cy="847716"/>
          </a:xfrm>
        </p:grpSpPr>
        <p:pic>
          <p:nvPicPr>
            <p:cNvPr id="217" name="Picture 216"/>
            <p:cNvPicPr>
              <a:picLocks noChangeAspect="1"/>
            </p:cNvPicPr>
            <p:nvPr/>
          </p:nvPicPr>
          <p:blipFill>
            <a:blip r:embed="rId46"/>
            <a:stretch>
              <a:fillRect/>
            </a:stretch>
          </p:blipFill>
          <p:spPr>
            <a:xfrm>
              <a:off x="2793922" y="2081991"/>
              <a:ext cx="551183" cy="504603"/>
            </a:xfrm>
            <a:prstGeom prst="rect">
              <a:avLst/>
            </a:prstGeom>
          </p:spPr>
        </p:pic>
        <p:sp>
          <p:nvSpPr>
            <p:cNvPr id="218" name="Rectangle 217"/>
            <p:cNvSpPr/>
            <p:nvPr/>
          </p:nvSpPr>
          <p:spPr>
            <a:xfrm>
              <a:off x="2689207" y="2778844"/>
              <a:ext cx="746459" cy="150863"/>
            </a:xfrm>
            <a:prstGeom prst="rect">
              <a:avLst/>
            </a:prstGeom>
          </p:spPr>
          <p:txBody>
            <a:bodyPr wrap="none" lIns="0" tIns="0" rIns="0" bIns="0">
              <a:noAutofit/>
            </a:bodyPr>
            <a:lstStyle/>
            <a:p>
              <a:pPr algn="ctr" defTabSz="597032" fontAlgn="ctr">
                <a:defRPr/>
              </a:pPr>
              <a:r>
                <a:rPr lang="en-US" sz="1000" kern="0" dirty="0">
                  <a:solidFill>
                    <a:srgbClr val="505050"/>
                  </a:solidFill>
                  <a:latin typeface="Segoe UI"/>
                </a:rPr>
                <a:t>SOC 3</a:t>
              </a:r>
            </a:p>
          </p:txBody>
        </p:sp>
      </p:grpSp>
      <p:grpSp>
        <p:nvGrpSpPr>
          <p:cNvPr id="219" name="Group 218"/>
          <p:cNvGrpSpPr/>
          <p:nvPr/>
        </p:nvGrpSpPr>
        <p:grpSpPr>
          <a:xfrm>
            <a:off x="3979935" y="1321609"/>
            <a:ext cx="607436" cy="877612"/>
            <a:chOff x="6079879" y="2004346"/>
            <a:chExt cx="607523" cy="877736"/>
          </a:xfrm>
        </p:grpSpPr>
        <p:pic>
          <p:nvPicPr>
            <p:cNvPr id="220" name="Picture 14" descr="http://www.theauditpeople.com/sites/default/files/pictures/iso-logo.png"/>
            <p:cNvPicPr>
              <a:picLocks noChangeAspect="1" noChangeArrowheads="1"/>
            </p:cNvPicPr>
            <p:nvPr/>
          </p:nvPicPr>
          <p:blipFill>
            <a:blip r:embed="rId4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79879" y="2004346"/>
              <a:ext cx="607523" cy="459017"/>
            </a:xfrm>
            <a:prstGeom prst="rect">
              <a:avLst/>
            </a:prstGeom>
            <a:noFill/>
            <a:extLst>
              <a:ext uri="{909E8E84-426E-40DD-AFC4-6F175D3DCCD1}">
                <a14:hiddenFill xmlns:a14="http://schemas.microsoft.com/office/drawing/2010/main">
                  <a:solidFill>
                    <a:srgbClr val="FFFFFF"/>
                  </a:solidFill>
                </a14:hiddenFill>
              </a:ext>
            </a:extLst>
          </p:spPr>
        </p:pic>
        <p:sp>
          <p:nvSpPr>
            <p:cNvPr id="221" name="Rectangle 220"/>
            <p:cNvSpPr/>
            <p:nvPr/>
          </p:nvSpPr>
          <p:spPr>
            <a:xfrm>
              <a:off x="6117805" y="2731219"/>
              <a:ext cx="567308" cy="150863"/>
            </a:xfrm>
            <a:prstGeom prst="rect">
              <a:avLst/>
            </a:prstGeom>
          </p:spPr>
          <p:txBody>
            <a:bodyPr wrap="none" lIns="0" tIns="0" rIns="0" bIns="0">
              <a:noAutofit/>
            </a:bodyPr>
            <a:lstStyle/>
            <a:p>
              <a:pPr algn="ctr" defTabSz="597032" fontAlgn="ctr">
                <a:defRPr/>
              </a:pPr>
              <a:r>
                <a:rPr lang="en-US" sz="1000" kern="0" dirty="0">
                  <a:solidFill>
                    <a:srgbClr val="505050"/>
                  </a:solidFill>
                  <a:latin typeface="Segoe UI"/>
                </a:rPr>
                <a:t>ISO 22301</a:t>
              </a:r>
            </a:p>
          </p:txBody>
        </p:sp>
      </p:grpSp>
      <p:grpSp>
        <p:nvGrpSpPr>
          <p:cNvPr id="222" name="Group 221"/>
          <p:cNvGrpSpPr/>
          <p:nvPr/>
        </p:nvGrpSpPr>
        <p:grpSpPr>
          <a:xfrm>
            <a:off x="9958267" y="1358155"/>
            <a:ext cx="832636" cy="906056"/>
            <a:chOff x="8601167" y="2088661"/>
            <a:chExt cx="832754" cy="906185"/>
          </a:xfrm>
        </p:grpSpPr>
        <p:pic>
          <p:nvPicPr>
            <p:cNvPr id="223" name="Picture 222"/>
            <p:cNvPicPr>
              <a:picLocks noChangeAspect="1"/>
            </p:cNvPicPr>
            <p:nvPr/>
          </p:nvPicPr>
          <p:blipFill>
            <a:blip r:embed="rId48"/>
            <a:stretch>
              <a:fillRect/>
            </a:stretch>
          </p:blipFill>
          <p:spPr>
            <a:xfrm>
              <a:off x="8601167" y="2088661"/>
              <a:ext cx="745906" cy="286011"/>
            </a:xfrm>
            <a:prstGeom prst="rect">
              <a:avLst/>
            </a:prstGeom>
          </p:spPr>
        </p:pic>
        <p:sp>
          <p:nvSpPr>
            <p:cNvPr id="224" name="Rectangle 223"/>
            <p:cNvSpPr/>
            <p:nvPr/>
          </p:nvSpPr>
          <p:spPr>
            <a:xfrm>
              <a:off x="8605745" y="2693119"/>
              <a:ext cx="828176" cy="301727"/>
            </a:xfrm>
            <a:prstGeom prst="rect">
              <a:avLst/>
            </a:prstGeom>
          </p:spPr>
          <p:txBody>
            <a:bodyPr wrap="none" lIns="0" tIns="0" rIns="0" bIns="0">
              <a:noAutofit/>
            </a:bodyPr>
            <a:lstStyle/>
            <a:p>
              <a:pPr algn="ctr" defTabSz="597032" fontAlgn="ctr">
                <a:defRPr/>
              </a:pPr>
              <a:r>
                <a:rPr lang="en-US" sz="1000" kern="0" dirty="0">
                  <a:solidFill>
                    <a:srgbClr val="505050"/>
                  </a:solidFill>
                  <a:latin typeface="Segoe UI"/>
                </a:rPr>
                <a:t>CSA STAR</a:t>
              </a:r>
            </a:p>
            <a:p>
              <a:pPr algn="ctr" defTabSz="597032" fontAlgn="ctr">
                <a:defRPr/>
              </a:pPr>
              <a:r>
                <a:rPr lang="en-US" sz="1000" kern="0" dirty="0">
                  <a:solidFill>
                    <a:srgbClr val="505050"/>
                  </a:solidFill>
                  <a:latin typeface="Segoe UI"/>
                </a:rPr>
                <a:t>Certification</a:t>
              </a:r>
            </a:p>
            <a:p>
              <a:pPr algn="ctr" defTabSz="597032" fontAlgn="ctr">
                <a:defRPr/>
              </a:pPr>
              <a:endParaRPr lang="en-US" sz="1000" kern="0" dirty="0">
                <a:solidFill>
                  <a:srgbClr val="505050"/>
                </a:solidFill>
                <a:latin typeface="Segoe UI"/>
              </a:endParaRPr>
            </a:p>
          </p:txBody>
        </p:sp>
      </p:grpSp>
      <p:grpSp>
        <p:nvGrpSpPr>
          <p:cNvPr id="225" name="Group 224"/>
          <p:cNvGrpSpPr/>
          <p:nvPr/>
        </p:nvGrpSpPr>
        <p:grpSpPr>
          <a:xfrm>
            <a:off x="11101424" y="1345786"/>
            <a:ext cx="832636" cy="906056"/>
            <a:chOff x="8601167" y="2088661"/>
            <a:chExt cx="832754" cy="906185"/>
          </a:xfrm>
        </p:grpSpPr>
        <p:pic>
          <p:nvPicPr>
            <p:cNvPr id="226" name="Picture 225"/>
            <p:cNvPicPr>
              <a:picLocks noChangeAspect="1"/>
            </p:cNvPicPr>
            <p:nvPr/>
          </p:nvPicPr>
          <p:blipFill>
            <a:blip r:embed="rId48"/>
            <a:stretch>
              <a:fillRect/>
            </a:stretch>
          </p:blipFill>
          <p:spPr>
            <a:xfrm>
              <a:off x="8601167" y="2088661"/>
              <a:ext cx="745906" cy="286011"/>
            </a:xfrm>
            <a:prstGeom prst="rect">
              <a:avLst/>
            </a:prstGeom>
          </p:spPr>
        </p:pic>
        <p:sp>
          <p:nvSpPr>
            <p:cNvPr id="227" name="Rectangle 226"/>
            <p:cNvSpPr/>
            <p:nvPr/>
          </p:nvSpPr>
          <p:spPr>
            <a:xfrm>
              <a:off x="8605745" y="2693119"/>
              <a:ext cx="828176" cy="301727"/>
            </a:xfrm>
            <a:prstGeom prst="rect">
              <a:avLst/>
            </a:prstGeom>
          </p:spPr>
          <p:txBody>
            <a:bodyPr wrap="none" lIns="0" tIns="0" rIns="0" bIns="0">
              <a:noAutofit/>
            </a:bodyPr>
            <a:lstStyle/>
            <a:p>
              <a:pPr algn="ctr" defTabSz="597032" fontAlgn="ctr">
                <a:defRPr/>
              </a:pPr>
              <a:r>
                <a:rPr lang="en-US" sz="1000" kern="0" dirty="0">
                  <a:solidFill>
                    <a:srgbClr val="505050"/>
                  </a:solidFill>
                  <a:latin typeface="Segoe UI"/>
                </a:rPr>
                <a:t>CSA STAR</a:t>
              </a:r>
            </a:p>
            <a:p>
              <a:pPr algn="ctr" defTabSz="597032" fontAlgn="ctr">
                <a:defRPr/>
              </a:pPr>
              <a:r>
                <a:rPr lang="en-US" sz="1000" kern="0" dirty="0">
                  <a:solidFill>
                    <a:srgbClr val="505050"/>
                  </a:solidFill>
                  <a:latin typeface="Segoe UI"/>
                </a:rPr>
                <a:t>Attestation</a:t>
              </a:r>
            </a:p>
            <a:p>
              <a:pPr algn="ctr" defTabSz="597032" fontAlgn="ctr">
                <a:defRPr/>
              </a:pPr>
              <a:endParaRPr lang="en-US" sz="1000" kern="0" dirty="0">
                <a:solidFill>
                  <a:srgbClr val="505050"/>
                </a:solidFill>
                <a:latin typeface="Segoe UI"/>
              </a:endParaRPr>
            </a:p>
          </p:txBody>
        </p:sp>
      </p:grpSp>
      <p:grpSp>
        <p:nvGrpSpPr>
          <p:cNvPr id="228" name="Group 227"/>
          <p:cNvGrpSpPr/>
          <p:nvPr/>
        </p:nvGrpSpPr>
        <p:grpSpPr>
          <a:xfrm>
            <a:off x="4998540" y="1321315"/>
            <a:ext cx="607436" cy="877612"/>
            <a:chOff x="6079879" y="2004346"/>
            <a:chExt cx="607523" cy="877736"/>
          </a:xfrm>
        </p:grpSpPr>
        <p:pic>
          <p:nvPicPr>
            <p:cNvPr id="229" name="Picture 14" descr="http://www.theauditpeople.com/sites/default/files/pictures/iso-logo.png"/>
            <p:cNvPicPr>
              <a:picLocks noChangeAspect="1" noChangeArrowheads="1"/>
            </p:cNvPicPr>
            <p:nvPr/>
          </p:nvPicPr>
          <p:blipFill>
            <a:blip r:embed="rId4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79879" y="2004346"/>
              <a:ext cx="607523" cy="459017"/>
            </a:xfrm>
            <a:prstGeom prst="rect">
              <a:avLst/>
            </a:prstGeom>
            <a:noFill/>
            <a:extLst>
              <a:ext uri="{909E8E84-426E-40DD-AFC4-6F175D3DCCD1}">
                <a14:hiddenFill xmlns:a14="http://schemas.microsoft.com/office/drawing/2010/main">
                  <a:solidFill>
                    <a:srgbClr val="FFFFFF"/>
                  </a:solidFill>
                </a14:hiddenFill>
              </a:ext>
            </a:extLst>
          </p:spPr>
        </p:pic>
        <p:sp>
          <p:nvSpPr>
            <p:cNvPr id="230" name="Rectangle 229"/>
            <p:cNvSpPr/>
            <p:nvPr/>
          </p:nvSpPr>
          <p:spPr>
            <a:xfrm>
              <a:off x="6117805" y="2731219"/>
              <a:ext cx="567308" cy="150863"/>
            </a:xfrm>
            <a:prstGeom prst="rect">
              <a:avLst/>
            </a:prstGeom>
          </p:spPr>
          <p:txBody>
            <a:bodyPr wrap="none" lIns="0" tIns="0" rIns="0" bIns="0">
              <a:noAutofit/>
            </a:bodyPr>
            <a:lstStyle/>
            <a:p>
              <a:pPr algn="ctr" defTabSz="597032" fontAlgn="ctr">
                <a:defRPr/>
              </a:pPr>
              <a:r>
                <a:rPr lang="en-US" sz="1000" kern="0" dirty="0">
                  <a:solidFill>
                    <a:srgbClr val="505050"/>
                  </a:solidFill>
                  <a:latin typeface="Segoe UI"/>
                </a:rPr>
                <a:t>ISO 9001</a:t>
              </a:r>
            </a:p>
          </p:txBody>
        </p:sp>
      </p:grpSp>
      <p:sp>
        <p:nvSpPr>
          <p:cNvPr id="215" name="Rectangle 214"/>
          <p:cNvSpPr/>
          <p:nvPr/>
        </p:nvSpPr>
        <p:spPr>
          <a:xfrm>
            <a:off x="1175341" y="687686"/>
            <a:ext cx="10680704" cy="313904"/>
          </a:xfrm>
          <a:prstGeom prst="rect">
            <a:avLst/>
          </a:prstGeom>
        </p:spPr>
        <p:txBody>
          <a:bodyPr wrap="square" lIns="0" tIns="0" rIns="0" bIns="0" anchor="t">
            <a:spAutoFit/>
          </a:bodyPr>
          <a:lstStyle/>
          <a:p>
            <a:pPr defTabSz="914224">
              <a:defRPr/>
            </a:pPr>
            <a:r>
              <a:rPr lang="en-US" sz="2000" kern="0" dirty="0">
                <a:solidFill>
                  <a:srgbClr val="505050"/>
                </a:solidFill>
                <a:latin typeface="Segoe UI Light"/>
              </a:rPr>
              <a:t>Azure has the deepest and most comprehensive compliance coverage in the industry</a:t>
            </a:r>
          </a:p>
        </p:txBody>
      </p:sp>
      <p:sp>
        <p:nvSpPr>
          <p:cNvPr id="216" name="Title 3"/>
          <p:cNvSpPr txBox="1">
            <a:spLocks/>
          </p:cNvSpPr>
          <p:nvPr/>
        </p:nvSpPr>
        <p:spPr>
          <a:xfrm>
            <a:off x="1057145" y="219529"/>
            <a:ext cx="10593984" cy="513994"/>
          </a:xfrm>
          <a:prstGeom prst="rect">
            <a:avLst/>
          </a:prstGeom>
        </p:spPr>
        <p:txBody>
          <a:bodyPr vert="horz" wrap="square" lIns="93260" tIns="46630" rIns="93260" bIns="4663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1935" fontAlgn="base">
              <a:spcAft>
                <a:spcPct val="0"/>
              </a:spcAft>
              <a:defRPr/>
            </a:pPr>
            <a:r>
              <a:rPr lang="en-US" sz="2448" b="1" kern="0" spc="120"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TRUSTED</a:t>
            </a:r>
            <a:r>
              <a:rPr lang="en-US" sz="2448" kern="0" spc="120"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 CLOUD</a:t>
            </a:r>
          </a:p>
        </p:txBody>
      </p:sp>
      <p:sp>
        <p:nvSpPr>
          <p:cNvPr id="2" name="TextBox 1"/>
          <p:cNvSpPr txBox="1"/>
          <p:nvPr/>
        </p:nvSpPr>
        <p:spPr>
          <a:xfrm>
            <a:off x="11341704" y="428196"/>
            <a:ext cx="925509" cy="704713"/>
          </a:xfrm>
          <a:prstGeom prst="rect">
            <a:avLst/>
          </a:prstGeom>
          <a:noFill/>
        </p:spPr>
        <p:txBody>
          <a:bodyPr wrap="square" lIns="186521" tIns="149217" rIns="186521" bIns="149217" rtlCol="0">
            <a:spAutoFit/>
          </a:bodyPr>
          <a:lstStyle/>
          <a:p>
            <a:pPr defTabSz="932597">
              <a:lnSpc>
                <a:spcPct val="90000"/>
              </a:lnSpc>
              <a:spcAft>
                <a:spcPts val="612"/>
              </a:spcAft>
              <a:defRPr/>
            </a:pPr>
            <a:r>
              <a:rPr lang="en-US" sz="1428" kern="0" dirty="0">
                <a:solidFill>
                  <a:srgbClr val="505050"/>
                </a:solidFill>
                <a:latin typeface="Segoe UI Light"/>
              </a:rPr>
              <a:t>March 2017</a:t>
            </a:r>
          </a:p>
        </p:txBody>
      </p:sp>
    </p:spTree>
    <p:extLst>
      <p:ext uri="{BB962C8B-B14F-4D97-AF65-F5344CB8AC3E}">
        <p14:creationId xmlns:p14="http://schemas.microsoft.com/office/powerpoint/2010/main" val="92659864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701498" y="295274"/>
            <a:ext cx="914271" cy="914270"/>
            <a:chOff x="3797261" y="288452"/>
            <a:chExt cx="914400" cy="914400"/>
          </a:xfrm>
        </p:grpSpPr>
        <p:sp>
          <p:nvSpPr>
            <p:cNvPr id="80" name="Oval 79"/>
            <p:cNvSpPr/>
            <p:nvPr/>
          </p:nvSpPr>
          <p:spPr>
            <a:xfrm>
              <a:off x="3797261" y="288452"/>
              <a:ext cx="914400" cy="914400"/>
            </a:xfrm>
            <a:prstGeom prst="ellipse">
              <a:avLst/>
            </a:prstGeom>
            <a:solidFill>
              <a:schemeClr val="accent1"/>
            </a:solid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39989" rIns="0" bIns="0" rtlCol="0" anchor="ctr"/>
            <a:lstStyle/>
            <a:p>
              <a:pPr algn="ctr" defTabSz="914224">
                <a:lnSpc>
                  <a:spcPct val="90000"/>
                </a:lnSpc>
              </a:pPr>
              <a:endParaRPr lang="en-US" sz="2000" b="1" kern="0" spc="120">
                <a:gradFill>
                  <a:gsLst>
                    <a:gs pos="0">
                      <a:srgbClr val="FFFFFF"/>
                    </a:gs>
                    <a:gs pos="100000">
                      <a:srgbClr val="FFFFFF"/>
                    </a:gs>
                  </a:gsLst>
                  <a:lin ang="5400000" scaled="1"/>
                </a:gradFill>
                <a:latin typeface="Segoe UI"/>
                <a:ea typeface="Segoe UI Black" panose="020B0A02040204020203" pitchFamily="34" charset="0"/>
                <a:cs typeface="Segoe UI Black" panose="020B0A02040204020203" pitchFamily="34" charset="0"/>
              </a:endParaRPr>
            </a:p>
          </p:txBody>
        </p:sp>
        <p:grpSp>
          <p:nvGrpSpPr>
            <p:cNvPr id="3" name="Group 2"/>
            <p:cNvGrpSpPr/>
            <p:nvPr/>
          </p:nvGrpSpPr>
          <p:grpSpPr>
            <a:xfrm>
              <a:off x="4037855" y="568517"/>
              <a:ext cx="433213" cy="354270"/>
              <a:chOff x="3422252" y="3378413"/>
              <a:chExt cx="433213" cy="354270"/>
            </a:xfrm>
          </p:grpSpPr>
          <p:sp>
            <p:nvSpPr>
              <p:cNvPr id="78" name="Freeform 5"/>
              <p:cNvSpPr>
                <a:spLocks/>
              </p:cNvSpPr>
              <p:nvPr/>
            </p:nvSpPr>
            <p:spPr bwMode="auto">
              <a:xfrm>
                <a:off x="3422252" y="3596499"/>
                <a:ext cx="433213" cy="136184"/>
              </a:xfrm>
              <a:custGeom>
                <a:avLst/>
                <a:gdLst>
                  <a:gd name="T0" fmla="*/ 100 w 168"/>
                  <a:gd name="T1" fmla="*/ 32 h 53"/>
                  <a:gd name="T2" fmla="*/ 115 w 168"/>
                  <a:gd name="T3" fmla="*/ 34 h 53"/>
                  <a:gd name="T4" fmla="*/ 144 w 168"/>
                  <a:gd name="T5" fmla="*/ 21 h 53"/>
                  <a:gd name="T6" fmla="*/ 168 w 168"/>
                  <a:gd name="T7" fmla="*/ 30 h 53"/>
                  <a:gd name="T8" fmla="*/ 168 w 168"/>
                  <a:gd name="T9" fmla="*/ 30 h 53"/>
                  <a:gd name="T10" fmla="*/ 134 w 168"/>
                  <a:gd name="T11" fmla="*/ 47 h 53"/>
                  <a:gd name="T12" fmla="*/ 110 w 168"/>
                  <a:gd name="T13" fmla="*/ 53 h 53"/>
                  <a:gd name="T14" fmla="*/ 76 w 168"/>
                  <a:gd name="T15" fmla="*/ 53 h 53"/>
                  <a:gd name="T16" fmla="*/ 27 w 168"/>
                  <a:gd name="T17" fmla="*/ 33 h 53"/>
                  <a:gd name="T18" fmla="*/ 0 w 168"/>
                  <a:gd name="T19" fmla="*/ 33 h 53"/>
                  <a:gd name="T20" fmla="*/ 0 w 168"/>
                  <a:gd name="T21" fmla="*/ 4 h 53"/>
                  <a:gd name="T22" fmla="*/ 23 w 168"/>
                  <a:gd name="T23" fmla="*/ 4 h 53"/>
                  <a:gd name="T24" fmla="*/ 25 w 168"/>
                  <a:gd name="T25" fmla="*/ 4 h 53"/>
                  <a:gd name="T26" fmla="*/ 42 w 168"/>
                  <a:gd name="T27" fmla="*/ 0 h 53"/>
                  <a:gd name="T28" fmla="*/ 64 w 168"/>
                  <a:gd name="T29" fmla="*/ 8 h 53"/>
                  <a:gd name="T30" fmla="*/ 78 w 168"/>
                  <a:gd name="T31" fmla="*/ 22 h 53"/>
                  <a:gd name="T32" fmla="*/ 87 w 168"/>
                  <a:gd name="T33" fmla="*/ 22 h 53"/>
                  <a:gd name="T34" fmla="*/ 103 w 168"/>
                  <a:gd name="T35" fmla="*/ 38 h 53"/>
                  <a:gd name="T36" fmla="*/ 103 w 168"/>
                  <a:gd name="T37" fmla="*/ 39 h 53"/>
                  <a:gd name="T38" fmla="*/ 70 w 168"/>
                  <a:gd name="T39" fmla="*/ 39 h 53"/>
                  <a:gd name="T40" fmla="*/ 47 w 168"/>
                  <a:gd name="T41" fmla="*/ 21 h 53"/>
                  <a:gd name="T42" fmla="*/ 41 w 168"/>
                  <a:gd name="T43" fmla="*/ 2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8" h="53">
                    <a:moveTo>
                      <a:pt x="100" y="32"/>
                    </a:moveTo>
                    <a:cubicBezTo>
                      <a:pt x="115" y="34"/>
                      <a:pt x="115" y="34"/>
                      <a:pt x="115" y="34"/>
                    </a:cubicBezTo>
                    <a:cubicBezTo>
                      <a:pt x="144" y="21"/>
                      <a:pt x="144" y="21"/>
                      <a:pt x="144" y="21"/>
                    </a:cubicBezTo>
                    <a:cubicBezTo>
                      <a:pt x="154" y="16"/>
                      <a:pt x="163" y="20"/>
                      <a:pt x="168" y="30"/>
                    </a:cubicBezTo>
                    <a:cubicBezTo>
                      <a:pt x="168" y="30"/>
                      <a:pt x="168" y="30"/>
                      <a:pt x="168" y="30"/>
                    </a:cubicBezTo>
                    <a:cubicBezTo>
                      <a:pt x="134" y="47"/>
                      <a:pt x="134" y="47"/>
                      <a:pt x="134" y="47"/>
                    </a:cubicBezTo>
                    <a:cubicBezTo>
                      <a:pt x="127" y="51"/>
                      <a:pt x="118" y="53"/>
                      <a:pt x="110" y="53"/>
                    </a:cubicBezTo>
                    <a:cubicBezTo>
                      <a:pt x="76" y="53"/>
                      <a:pt x="76" y="53"/>
                      <a:pt x="76" y="53"/>
                    </a:cubicBezTo>
                    <a:cubicBezTo>
                      <a:pt x="59" y="53"/>
                      <a:pt x="27" y="33"/>
                      <a:pt x="27" y="33"/>
                    </a:cubicBezTo>
                    <a:cubicBezTo>
                      <a:pt x="0" y="33"/>
                      <a:pt x="0" y="33"/>
                      <a:pt x="0" y="33"/>
                    </a:cubicBezTo>
                    <a:cubicBezTo>
                      <a:pt x="0" y="4"/>
                      <a:pt x="0" y="4"/>
                      <a:pt x="0" y="4"/>
                    </a:cubicBezTo>
                    <a:cubicBezTo>
                      <a:pt x="23" y="4"/>
                      <a:pt x="23" y="4"/>
                      <a:pt x="23" y="4"/>
                    </a:cubicBezTo>
                    <a:cubicBezTo>
                      <a:pt x="25" y="4"/>
                      <a:pt x="25" y="4"/>
                      <a:pt x="25" y="4"/>
                    </a:cubicBezTo>
                    <a:cubicBezTo>
                      <a:pt x="42" y="0"/>
                      <a:pt x="42" y="0"/>
                      <a:pt x="42" y="0"/>
                    </a:cubicBezTo>
                    <a:cubicBezTo>
                      <a:pt x="50" y="0"/>
                      <a:pt x="58" y="3"/>
                      <a:pt x="64" y="8"/>
                    </a:cubicBezTo>
                    <a:cubicBezTo>
                      <a:pt x="78" y="22"/>
                      <a:pt x="78" y="22"/>
                      <a:pt x="78" y="22"/>
                    </a:cubicBezTo>
                    <a:cubicBezTo>
                      <a:pt x="87" y="22"/>
                      <a:pt x="87" y="22"/>
                      <a:pt x="87" y="22"/>
                    </a:cubicBezTo>
                    <a:cubicBezTo>
                      <a:pt x="96" y="22"/>
                      <a:pt x="103" y="29"/>
                      <a:pt x="103" y="38"/>
                    </a:cubicBezTo>
                    <a:cubicBezTo>
                      <a:pt x="103" y="39"/>
                      <a:pt x="103" y="39"/>
                      <a:pt x="103" y="39"/>
                    </a:cubicBezTo>
                    <a:cubicBezTo>
                      <a:pt x="70" y="39"/>
                      <a:pt x="70" y="39"/>
                      <a:pt x="70" y="39"/>
                    </a:cubicBezTo>
                    <a:cubicBezTo>
                      <a:pt x="47" y="21"/>
                      <a:pt x="47" y="21"/>
                      <a:pt x="47" y="21"/>
                    </a:cubicBezTo>
                    <a:cubicBezTo>
                      <a:pt x="41" y="21"/>
                      <a:pt x="41" y="21"/>
                      <a:pt x="41" y="21"/>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defRPr/>
                </a:pPr>
                <a:endParaRPr lang="en-US">
                  <a:solidFill>
                    <a:srgbClr val="505050"/>
                  </a:solidFill>
                  <a:latin typeface="Segoe UI Semilight"/>
                </a:endParaRPr>
              </a:p>
            </p:txBody>
          </p:sp>
          <p:sp>
            <p:nvSpPr>
              <p:cNvPr id="79" name="Freeform 6"/>
              <p:cNvSpPr>
                <a:spLocks noEditPoints="1"/>
              </p:cNvSpPr>
              <p:nvPr/>
            </p:nvSpPr>
            <p:spPr bwMode="auto">
              <a:xfrm>
                <a:off x="3563565" y="3378413"/>
                <a:ext cx="265938" cy="246942"/>
              </a:xfrm>
              <a:custGeom>
                <a:avLst/>
                <a:gdLst>
                  <a:gd name="T0" fmla="*/ 116 w 128"/>
                  <a:gd name="T1" fmla="*/ 11 h 119"/>
                  <a:gd name="T2" fmla="*/ 88 w 128"/>
                  <a:gd name="T3" fmla="*/ 0 h 119"/>
                  <a:gd name="T4" fmla="*/ 64 w 128"/>
                  <a:gd name="T5" fmla="*/ 8 h 119"/>
                  <a:gd name="T6" fmla="*/ 39 w 128"/>
                  <a:gd name="T7" fmla="*/ 0 h 119"/>
                  <a:gd name="T8" fmla="*/ 11 w 128"/>
                  <a:gd name="T9" fmla="*/ 11 h 119"/>
                  <a:gd name="T10" fmla="*/ 0 w 128"/>
                  <a:gd name="T11" fmla="*/ 40 h 119"/>
                  <a:gd name="T12" fmla="*/ 11 w 128"/>
                  <a:gd name="T13" fmla="*/ 68 h 119"/>
                  <a:gd name="T14" fmla="*/ 64 w 128"/>
                  <a:gd name="T15" fmla="*/ 119 h 119"/>
                  <a:gd name="T16" fmla="*/ 116 w 128"/>
                  <a:gd name="T17" fmla="*/ 68 h 119"/>
                  <a:gd name="T18" fmla="*/ 128 w 128"/>
                  <a:gd name="T19" fmla="*/ 40 h 119"/>
                  <a:gd name="T20" fmla="*/ 116 w 128"/>
                  <a:gd name="T21" fmla="*/ 11 h 119"/>
                  <a:gd name="T22" fmla="*/ 116 w 128"/>
                  <a:gd name="T23" fmla="*/ 54 h 119"/>
                  <a:gd name="T24" fmla="*/ 116 w 128"/>
                  <a:gd name="T25" fmla="*/ 55 h 119"/>
                  <a:gd name="T26" fmla="*/ 115 w 128"/>
                  <a:gd name="T27" fmla="*/ 56 h 119"/>
                  <a:gd name="T28" fmla="*/ 115 w 128"/>
                  <a:gd name="T29" fmla="*/ 56 h 119"/>
                  <a:gd name="T30" fmla="*/ 115 w 128"/>
                  <a:gd name="T31" fmla="*/ 56 h 119"/>
                  <a:gd name="T32" fmla="*/ 109 w 128"/>
                  <a:gd name="T33" fmla="*/ 64 h 119"/>
                  <a:gd name="T34" fmla="*/ 109 w 128"/>
                  <a:gd name="T35" fmla="*/ 64 h 119"/>
                  <a:gd name="T36" fmla="*/ 64 w 128"/>
                  <a:gd name="T37" fmla="*/ 108 h 119"/>
                  <a:gd name="T38" fmla="*/ 18 w 128"/>
                  <a:gd name="T39" fmla="*/ 64 h 119"/>
                  <a:gd name="T40" fmla="*/ 18 w 128"/>
                  <a:gd name="T41" fmla="*/ 64 h 119"/>
                  <a:gd name="T42" fmla="*/ 12 w 128"/>
                  <a:gd name="T43" fmla="*/ 56 h 119"/>
                  <a:gd name="T44" fmla="*/ 12 w 128"/>
                  <a:gd name="T45" fmla="*/ 56 h 119"/>
                  <a:gd name="T46" fmla="*/ 12 w 128"/>
                  <a:gd name="T47" fmla="*/ 56 h 119"/>
                  <a:gd name="T48" fmla="*/ 11 w 128"/>
                  <a:gd name="T49" fmla="*/ 55 h 119"/>
                  <a:gd name="T50" fmla="*/ 11 w 128"/>
                  <a:gd name="T51" fmla="*/ 54 h 119"/>
                  <a:gd name="T52" fmla="*/ 8 w 128"/>
                  <a:gd name="T53" fmla="*/ 40 h 119"/>
                  <a:gd name="T54" fmla="*/ 17 w 128"/>
                  <a:gd name="T55" fmla="*/ 17 h 119"/>
                  <a:gd name="T56" fmla="*/ 39 w 128"/>
                  <a:gd name="T57" fmla="*/ 8 h 119"/>
                  <a:gd name="T58" fmla="*/ 61 w 128"/>
                  <a:gd name="T59" fmla="*/ 16 h 119"/>
                  <a:gd name="T60" fmla="*/ 64 w 128"/>
                  <a:gd name="T61" fmla="*/ 18 h 119"/>
                  <a:gd name="T62" fmla="*/ 66 w 128"/>
                  <a:gd name="T63" fmla="*/ 16 h 119"/>
                  <a:gd name="T64" fmla="*/ 88 w 128"/>
                  <a:gd name="T65" fmla="*/ 8 h 119"/>
                  <a:gd name="T66" fmla="*/ 110 w 128"/>
                  <a:gd name="T67" fmla="*/ 17 h 119"/>
                  <a:gd name="T68" fmla="*/ 120 w 128"/>
                  <a:gd name="T69" fmla="*/ 40 h 119"/>
                  <a:gd name="T70" fmla="*/ 116 w 128"/>
                  <a:gd name="T71" fmla="*/ 5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19">
                    <a:moveTo>
                      <a:pt x="116" y="11"/>
                    </a:moveTo>
                    <a:cubicBezTo>
                      <a:pt x="108" y="4"/>
                      <a:pt x="98" y="0"/>
                      <a:pt x="88" y="0"/>
                    </a:cubicBezTo>
                    <a:cubicBezTo>
                      <a:pt x="79" y="0"/>
                      <a:pt x="70" y="3"/>
                      <a:pt x="64" y="8"/>
                    </a:cubicBezTo>
                    <a:cubicBezTo>
                      <a:pt x="57" y="3"/>
                      <a:pt x="48" y="0"/>
                      <a:pt x="39" y="0"/>
                    </a:cubicBezTo>
                    <a:cubicBezTo>
                      <a:pt x="29" y="0"/>
                      <a:pt x="19" y="4"/>
                      <a:pt x="11" y="11"/>
                    </a:cubicBezTo>
                    <a:cubicBezTo>
                      <a:pt x="4" y="19"/>
                      <a:pt x="0" y="29"/>
                      <a:pt x="0" y="40"/>
                    </a:cubicBezTo>
                    <a:cubicBezTo>
                      <a:pt x="0" y="50"/>
                      <a:pt x="4" y="60"/>
                      <a:pt x="11" y="68"/>
                    </a:cubicBezTo>
                    <a:cubicBezTo>
                      <a:pt x="64" y="119"/>
                      <a:pt x="64" y="119"/>
                      <a:pt x="64" y="119"/>
                    </a:cubicBezTo>
                    <a:cubicBezTo>
                      <a:pt x="116" y="68"/>
                      <a:pt x="116" y="68"/>
                      <a:pt x="116" y="68"/>
                    </a:cubicBezTo>
                    <a:cubicBezTo>
                      <a:pt x="123" y="60"/>
                      <a:pt x="128" y="50"/>
                      <a:pt x="128" y="40"/>
                    </a:cubicBezTo>
                    <a:cubicBezTo>
                      <a:pt x="128" y="29"/>
                      <a:pt x="123" y="19"/>
                      <a:pt x="116" y="11"/>
                    </a:cubicBezTo>
                    <a:close/>
                    <a:moveTo>
                      <a:pt x="116" y="54"/>
                    </a:moveTo>
                    <a:cubicBezTo>
                      <a:pt x="116" y="55"/>
                      <a:pt x="116" y="55"/>
                      <a:pt x="116" y="55"/>
                    </a:cubicBezTo>
                    <a:cubicBezTo>
                      <a:pt x="116" y="55"/>
                      <a:pt x="115" y="55"/>
                      <a:pt x="115" y="56"/>
                    </a:cubicBezTo>
                    <a:cubicBezTo>
                      <a:pt x="115" y="56"/>
                      <a:pt x="115" y="56"/>
                      <a:pt x="115" y="56"/>
                    </a:cubicBezTo>
                    <a:cubicBezTo>
                      <a:pt x="115" y="56"/>
                      <a:pt x="115" y="56"/>
                      <a:pt x="115" y="56"/>
                    </a:cubicBezTo>
                    <a:cubicBezTo>
                      <a:pt x="114" y="58"/>
                      <a:pt x="110" y="62"/>
                      <a:pt x="109" y="64"/>
                    </a:cubicBezTo>
                    <a:cubicBezTo>
                      <a:pt x="109" y="64"/>
                      <a:pt x="109" y="64"/>
                      <a:pt x="109" y="64"/>
                    </a:cubicBezTo>
                    <a:cubicBezTo>
                      <a:pt x="64" y="108"/>
                      <a:pt x="64" y="108"/>
                      <a:pt x="64" y="108"/>
                    </a:cubicBezTo>
                    <a:cubicBezTo>
                      <a:pt x="18" y="64"/>
                      <a:pt x="18" y="64"/>
                      <a:pt x="18" y="64"/>
                    </a:cubicBezTo>
                    <a:cubicBezTo>
                      <a:pt x="18" y="64"/>
                      <a:pt x="18" y="64"/>
                      <a:pt x="18" y="64"/>
                    </a:cubicBezTo>
                    <a:cubicBezTo>
                      <a:pt x="17" y="62"/>
                      <a:pt x="13" y="58"/>
                      <a:pt x="12" y="56"/>
                    </a:cubicBezTo>
                    <a:cubicBezTo>
                      <a:pt x="12" y="56"/>
                      <a:pt x="12" y="56"/>
                      <a:pt x="12" y="56"/>
                    </a:cubicBezTo>
                    <a:cubicBezTo>
                      <a:pt x="12" y="56"/>
                      <a:pt x="12" y="56"/>
                      <a:pt x="12" y="56"/>
                    </a:cubicBezTo>
                    <a:cubicBezTo>
                      <a:pt x="12" y="55"/>
                      <a:pt x="11" y="55"/>
                      <a:pt x="11" y="55"/>
                    </a:cubicBezTo>
                    <a:cubicBezTo>
                      <a:pt x="11" y="55"/>
                      <a:pt x="11" y="55"/>
                      <a:pt x="11" y="54"/>
                    </a:cubicBezTo>
                    <a:cubicBezTo>
                      <a:pt x="9" y="50"/>
                      <a:pt x="8" y="45"/>
                      <a:pt x="8" y="40"/>
                    </a:cubicBezTo>
                    <a:cubicBezTo>
                      <a:pt x="8" y="31"/>
                      <a:pt x="11" y="23"/>
                      <a:pt x="17" y="17"/>
                    </a:cubicBezTo>
                    <a:cubicBezTo>
                      <a:pt x="23" y="11"/>
                      <a:pt x="31" y="8"/>
                      <a:pt x="39" y="8"/>
                    </a:cubicBezTo>
                    <a:cubicBezTo>
                      <a:pt x="47" y="8"/>
                      <a:pt x="55" y="11"/>
                      <a:pt x="61" y="16"/>
                    </a:cubicBezTo>
                    <a:cubicBezTo>
                      <a:pt x="64" y="18"/>
                      <a:pt x="64" y="18"/>
                      <a:pt x="64" y="18"/>
                    </a:cubicBezTo>
                    <a:cubicBezTo>
                      <a:pt x="66" y="16"/>
                      <a:pt x="66" y="16"/>
                      <a:pt x="66" y="16"/>
                    </a:cubicBezTo>
                    <a:cubicBezTo>
                      <a:pt x="72" y="11"/>
                      <a:pt x="80" y="8"/>
                      <a:pt x="88" y="8"/>
                    </a:cubicBezTo>
                    <a:cubicBezTo>
                      <a:pt x="96" y="8"/>
                      <a:pt x="104" y="11"/>
                      <a:pt x="110" y="17"/>
                    </a:cubicBezTo>
                    <a:cubicBezTo>
                      <a:pt x="116" y="23"/>
                      <a:pt x="120" y="31"/>
                      <a:pt x="120" y="40"/>
                    </a:cubicBezTo>
                    <a:cubicBezTo>
                      <a:pt x="120" y="45"/>
                      <a:pt x="118" y="50"/>
                      <a:pt x="116" y="54"/>
                    </a:cubicBezTo>
                    <a:close/>
                  </a:path>
                </a:pathLst>
              </a:custGeom>
              <a:solidFill>
                <a:schemeClr val="bg1"/>
              </a:solidFill>
              <a:ln w="0">
                <a:noFill/>
                <a:round/>
                <a:headEnd/>
                <a:tailEnd/>
              </a:ln>
            </p:spPr>
            <p:txBody>
              <a:bodyPr vert="horz" wrap="square" lIns="91427" tIns="45713" rIns="91427" bIns="45713" numCol="1" anchor="t" anchorCtr="0" compatLnSpc="1">
                <a:prstTxWarp prst="textNoShape">
                  <a:avLst/>
                </a:prstTxWarp>
              </a:bodyPr>
              <a:lstStyle/>
              <a:p>
                <a:pPr defTabSz="914224">
                  <a:defRPr/>
                </a:pPr>
                <a:endParaRPr lang="en-US">
                  <a:solidFill>
                    <a:srgbClr val="505050"/>
                  </a:solidFill>
                  <a:latin typeface="Segoe UI Semilight"/>
                </a:endParaRPr>
              </a:p>
            </p:txBody>
          </p:sp>
        </p:grpSp>
      </p:gr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0" y="-1"/>
            <a:ext cx="4470575" cy="6994525"/>
          </a:xfrm>
          <a:prstGeom prst="rect">
            <a:avLst/>
          </a:prstGeom>
        </p:spPr>
      </p:pic>
      <p:grpSp>
        <p:nvGrpSpPr>
          <p:cNvPr id="8" name="Group 7">
            <a:extLst>
              <a:ext uri="{FF2B5EF4-FFF2-40B4-BE49-F238E27FC236}">
                <a16:creationId xmlns:a16="http://schemas.microsoft.com/office/drawing/2014/main" id="{7857B1E2-FDFB-4156-9DAE-1C129732AAFD}"/>
              </a:ext>
            </a:extLst>
          </p:cNvPr>
          <p:cNvGrpSpPr/>
          <p:nvPr/>
        </p:nvGrpSpPr>
        <p:grpSpPr>
          <a:xfrm>
            <a:off x="4860987" y="1594618"/>
            <a:ext cx="4102379" cy="4637827"/>
            <a:chOff x="4860987" y="1594618"/>
            <a:chExt cx="4102379" cy="4637827"/>
          </a:xfrm>
        </p:grpSpPr>
        <p:sp>
          <p:nvSpPr>
            <p:cNvPr id="38" name="TextBox 37"/>
            <p:cNvSpPr txBox="1"/>
            <p:nvPr/>
          </p:nvSpPr>
          <p:spPr>
            <a:xfrm>
              <a:off x="5548018" y="4755887"/>
              <a:ext cx="3415348" cy="341632"/>
            </a:xfrm>
            <a:prstGeom prst="rect">
              <a:avLst/>
            </a:prstGeom>
            <a:noFill/>
          </p:spPr>
          <p:txBody>
            <a:bodyPr wrap="square" lIns="182880" rIns="182880" rtlCol="0" anchor="ctr">
              <a:spAutoFit/>
            </a:bodyPr>
            <a:lstStyle/>
            <a:p>
              <a:pPr defTabSz="914224">
                <a:lnSpc>
                  <a:spcPct val="90000"/>
                </a:lnSpc>
                <a:spcAft>
                  <a:spcPts val="600"/>
                </a:spcAft>
              </a:pPr>
              <a:r>
                <a:rPr lang="en-US" kern="0" spc="70" dirty="0">
                  <a:gradFill>
                    <a:gsLst>
                      <a:gs pos="0">
                        <a:srgbClr val="4B4B4B"/>
                      </a:gs>
                      <a:gs pos="100000">
                        <a:srgbClr val="4B4B4B"/>
                      </a:gs>
                    </a:gsLst>
                    <a:lin ang="5400000" scaled="1"/>
                  </a:gradFill>
                  <a:latin typeface="Segoe UI Semilight" panose="020B0402040204020203" pitchFamily="34" charset="0"/>
                  <a:ea typeface="Segoe UI Black" panose="020B0A02040204020203" pitchFamily="34" charset="0"/>
                  <a:cs typeface="Segoe UI Semilight" panose="020B0402040204020203" pitchFamily="34" charset="0"/>
                </a:rPr>
                <a:t>Transparency</a:t>
              </a:r>
            </a:p>
          </p:txBody>
        </p:sp>
        <p:sp>
          <p:nvSpPr>
            <p:cNvPr id="50" name="TextBox 49"/>
            <p:cNvSpPr txBox="1"/>
            <p:nvPr/>
          </p:nvSpPr>
          <p:spPr>
            <a:xfrm>
              <a:off x="5548018" y="1716368"/>
              <a:ext cx="3415348" cy="341632"/>
            </a:xfrm>
            <a:prstGeom prst="rect">
              <a:avLst/>
            </a:prstGeom>
            <a:noFill/>
          </p:spPr>
          <p:txBody>
            <a:bodyPr wrap="square" lIns="182880" rIns="182880" rtlCol="0" anchor="ctr">
              <a:spAutoFit/>
            </a:bodyPr>
            <a:lstStyle/>
            <a:p>
              <a:pPr defTabSz="914224">
                <a:lnSpc>
                  <a:spcPct val="90000"/>
                </a:lnSpc>
                <a:spcAft>
                  <a:spcPts val="600"/>
                </a:spcAft>
              </a:pPr>
              <a:r>
                <a:rPr lang="en-US" kern="0" spc="70" dirty="0">
                  <a:gradFill>
                    <a:gsLst>
                      <a:gs pos="0">
                        <a:srgbClr val="4B4B4B"/>
                      </a:gs>
                      <a:gs pos="100000">
                        <a:srgbClr val="4B4B4B"/>
                      </a:gs>
                    </a:gsLst>
                    <a:lin ang="5400000" scaled="1"/>
                  </a:gradFill>
                  <a:latin typeface="Segoe UI Semilight" panose="020B0402040204020203" pitchFamily="34" charset="0"/>
                  <a:ea typeface="Segoe UI Black" panose="020B0A02040204020203" pitchFamily="34" charset="0"/>
                  <a:cs typeface="Segoe UI Semilight" panose="020B0402040204020203" pitchFamily="34" charset="0"/>
                </a:rPr>
                <a:t>Security</a:t>
              </a:r>
            </a:p>
          </p:txBody>
        </p:sp>
        <p:sp>
          <p:nvSpPr>
            <p:cNvPr id="120" name="TextBox 119"/>
            <p:cNvSpPr txBox="1"/>
            <p:nvPr/>
          </p:nvSpPr>
          <p:spPr>
            <a:xfrm>
              <a:off x="5548018" y="3742714"/>
              <a:ext cx="3415348" cy="341632"/>
            </a:xfrm>
            <a:prstGeom prst="rect">
              <a:avLst/>
            </a:prstGeom>
            <a:noFill/>
          </p:spPr>
          <p:txBody>
            <a:bodyPr wrap="square" lIns="182880" rIns="182880" rtlCol="0" anchor="ctr">
              <a:spAutoFit/>
            </a:bodyPr>
            <a:lstStyle/>
            <a:p>
              <a:pPr defTabSz="914224">
                <a:lnSpc>
                  <a:spcPct val="90000"/>
                </a:lnSpc>
                <a:spcAft>
                  <a:spcPts val="600"/>
                </a:spcAft>
              </a:pPr>
              <a:r>
                <a:rPr lang="en-US" kern="0" spc="70" dirty="0">
                  <a:gradFill>
                    <a:gsLst>
                      <a:gs pos="0">
                        <a:srgbClr val="4B4B4B"/>
                      </a:gs>
                      <a:gs pos="100000">
                        <a:srgbClr val="4B4B4B"/>
                      </a:gs>
                    </a:gsLst>
                    <a:lin ang="5400000" scaled="1"/>
                  </a:gradFill>
                  <a:latin typeface="Segoe UI Semilight" panose="020B0402040204020203" pitchFamily="34" charset="0"/>
                  <a:ea typeface="Segoe UI Black" panose="020B0A02040204020203" pitchFamily="34" charset="0"/>
                  <a:cs typeface="Segoe UI Semilight" panose="020B0402040204020203" pitchFamily="34" charset="0"/>
                </a:rPr>
                <a:t>Compliance</a:t>
              </a:r>
            </a:p>
          </p:txBody>
        </p:sp>
        <p:sp>
          <p:nvSpPr>
            <p:cNvPr id="119" name="TextBox 118"/>
            <p:cNvSpPr txBox="1"/>
            <p:nvPr/>
          </p:nvSpPr>
          <p:spPr>
            <a:xfrm>
              <a:off x="5548018" y="2729541"/>
              <a:ext cx="3415348" cy="341632"/>
            </a:xfrm>
            <a:prstGeom prst="rect">
              <a:avLst/>
            </a:prstGeom>
            <a:noFill/>
          </p:spPr>
          <p:txBody>
            <a:bodyPr wrap="square" lIns="182880" rIns="182880" rtlCol="0" anchor="ctr">
              <a:spAutoFit/>
            </a:bodyPr>
            <a:lstStyle/>
            <a:p>
              <a:pPr defTabSz="914224">
                <a:lnSpc>
                  <a:spcPct val="90000"/>
                </a:lnSpc>
                <a:spcAft>
                  <a:spcPts val="600"/>
                </a:spcAft>
              </a:pPr>
              <a:r>
                <a:rPr lang="en-US" kern="0" spc="70" dirty="0">
                  <a:gradFill>
                    <a:gsLst>
                      <a:gs pos="0">
                        <a:srgbClr val="4B4B4B"/>
                      </a:gs>
                      <a:gs pos="100000">
                        <a:srgbClr val="4B4B4B"/>
                      </a:gs>
                    </a:gsLst>
                    <a:lin ang="5400000" scaled="1"/>
                  </a:gradFill>
                  <a:latin typeface="Segoe UI Semilight" panose="020B0402040204020203" pitchFamily="34" charset="0"/>
                  <a:ea typeface="Segoe UI Black" panose="020B0A02040204020203" pitchFamily="34" charset="0"/>
                  <a:cs typeface="Segoe UI Semilight" panose="020B0402040204020203" pitchFamily="34" charset="0"/>
                </a:rPr>
                <a:t>Privacy &amp; control</a:t>
              </a:r>
            </a:p>
          </p:txBody>
        </p:sp>
        <p:sp>
          <p:nvSpPr>
            <p:cNvPr id="45" name="TextBox 44"/>
            <p:cNvSpPr txBox="1"/>
            <p:nvPr/>
          </p:nvSpPr>
          <p:spPr>
            <a:xfrm>
              <a:off x="5548018" y="5769062"/>
              <a:ext cx="3415348" cy="341632"/>
            </a:xfrm>
            <a:prstGeom prst="rect">
              <a:avLst/>
            </a:prstGeom>
            <a:noFill/>
          </p:spPr>
          <p:txBody>
            <a:bodyPr wrap="square" lIns="182880" rIns="182880" rtlCol="0" anchor="ctr">
              <a:spAutoFit/>
            </a:bodyPr>
            <a:lstStyle/>
            <a:p>
              <a:pPr defTabSz="914224">
                <a:lnSpc>
                  <a:spcPct val="90000"/>
                </a:lnSpc>
                <a:spcAft>
                  <a:spcPts val="600"/>
                </a:spcAft>
              </a:pPr>
              <a:r>
                <a:rPr lang="en-US" kern="0" spc="70" dirty="0">
                  <a:gradFill>
                    <a:gsLst>
                      <a:gs pos="0">
                        <a:srgbClr val="4B4B4B"/>
                      </a:gs>
                      <a:gs pos="100000">
                        <a:srgbClr val="4B4B4B"/>
                      </a:gs>
                    </a:gsLst>
                    <a:lin ang="5400000" scaled="1"/>
                  </a:gradFill>
                  <a:latin typeface="Segoe UI Semilight" panose="020B0402040204020203" pitchFamily="34" charset="0"/>
                  <a:ea typeface="Segoe UI Black" panose="020B0A02040204020203" pitchFamily="34" charset="0"/>
                  <a:cs typeface="Segoe UI Semilight" panose="020B0402040204020203" pitchFamily="34" charset="0"/>
                </a:rPr>
                <a:t>Reliability</a:t>
              </a:r>
            </a:p>
          </p:txBody>
        </p:sp>
        <p:grpSp>
          <p:nvGrpSpPr>
            <p:cNvPr id="6" name="Group 5">
              <a:extLst>
                <a:ext uri="{FF2B5EF4-FFF2-40B4-BE49-F238E27FC236}">
                  <a16:creationId xmlns:a16="http://schemas.microsoft.com/office/drawing/2014/main" id="{DE7DB7A5-B1AD-4307-BDEB-A136ECD79ECA}"/>
                </a:ext>
              </a:extLst>
            </p:cNvPr>
            <p:cNvGrpSpPr/>
            <p:nvPr/>
          </p:nvGrpSpPr>
          <p:grpSpPr>
            <a:xfrm>
              <a:off x="4860987" y="1594618"/>
              <a:ext cx="595292" cy="4637827"/>
              <a:chOff x="4860987" y="1594618"/>
              <a:chExt cx="595292" cy="4637827"/>
            </a:xfrm>
          </p:grpSpPr>
          <p:sp>
            <p:nvSpPr>
              <p:cNvPr id="40" name="Oval 39"/>
              <p:cNvSpPr/>
              <p:nvPr/>
            </p:nvSpPr>
            <p:spPr bwMode="auto">
              <a:xfrm>
                <a:off x="4871146" y="4634137"/>
                <a:ext cx="585133" cy="585133"/>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26"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41" name="Group 40"/>
              <p:cNvGrpSpPr/>
              <p:nvPr/>
            </p:nvGrpSpPr>
            <p:grpSpPr>
              <a:xfrm>
                <a:off x="5053281" y="4782831"/>
                <a:ext cx="220863" cy="287746"/>
                <a:chOff x="4530725" y="4845367"/>
                <a:chExt cx="1141495" cy="1487171"/>
              </a:xfrm>
            </p:grpSpPr>
            <p:sp>
              <p:nvSpPr>
                <p:cNvPr id="42" name="Rectangle 25"/>
                <p:cNvSpPr>
                  <a:spLocks noChangeArrowheads="1"/>
                </p:cNvSpPr>
                <p:nvPr/>
              </p:nvSpPr>
              <p:spPr bwMode="auto">
                <a:xfrm>
                  <a:off x="4833945" y="4845367"/>
                  <a:ext cx="838275" cy="1185538"/>
                </a:xfrm>
                <a:prstGeom prst="rect">
                  <a:avLst/>
                </a:prstGeom>
                <a:noFill/>
                <a:ln w="15875" cap="flat">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latin typeface="Segoe UI"/>
                  </a:endParaRPr>
                </a:p>
              </p:txBody>
            </p:sp>
            <p:sp>
              <p:nvSpPr>
                <p:cNvPr id="43" name="Freeform 26"/>
                <p:cNvSpPr>
                  <a:spLocks/>
                </p:cNvSpPr>
                <p:nvPr/>
              </p:nvSpPr>
              <p:spPr bwMode="auto">
                <a:xfrm>
                  <a:off x="4530725" y="5010150"/>
                  <a:ext cx="922338" cy="1322388"/>
                </a:xfrm>
                <a:custGeom>
                  <a:avLst/>
                  <a:gdLst>
                    <a:gd name="T0" fmla="*/ 581 w 581"/>
                    <a:gd name="T1" fmla="*/ 705 h 833"/>
                    <a:gd name="T2" fmla="*/ 581 w 581"/>
                    <a:gd name="T3" fmla="*/ 833 h 833"/>
                    <a:gd name="T4" fmla="*/ 0 w 581"/>
                    <a:gd name="T5" fmla="*/ 833 h 833"/>
                    <a:gd name="T6" fmla="*/ 0 w 581"/>
                    <a:gd name="T7" fmla="*/ 0 h 833"/>
                    <a:gd name="T8" fmla="*/ 129 w 581"/>
                    <a:gd name="T9" fmla="*/ 0 h 833"/>
                  </a:gdLst>
                  <a:ahLst/>
                  <a:cxnLst>
                    <a:cxn ang="0">
                      <a:pos x="T0" y="T1"/>
                    </a:cxn>
                    <a:cxn ang="0">
                      <a:pos x="T2" y="T3"/>
                    </a:cxn>
                    <a:cxn ang="0">
                      <a:pos x="T4" y="T5"/>
                    </a:cxn>
                    <a:cxn ang="0">
                      <a:pos x="T6" y="T7"/>
                    </a:cxn>
                    <a:cxn ang="0">
                      <a:pos x="T8" y="T9"/>
                    </a:cxn>
                  </a:cxnLst>
                  <a:rect l="0" t="0" r="r" b="b"/>
                  <a:pathLst>
                    <a:path w="581" h="833">
                      <a:moveTo>
                        <a:pt x="581" y="705"/>
                      </a:moveTo>
                      <a:lnTo>
                        <a:pt x="581" y="833"/>
                      </a:lnTo>
                      <a:lnTo>
                        <a:pt x="0" y="833"/>
                      </a:lnTo>
                      <a:lnTo>
                        <a:pt x="0" y="0"/>
                      </a:lnTo>
                      <a:lnTo>
                        <a:pt x="129" y="0"/>
                      </a:ln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latin typeface="Segoe UI"/>
                  </a:endParaRPr>
                </a:p>
              </p:txBody>
            </p:sp>
          </p:grpSp>
          <p:sp>
            <p:nvSpPr>
              <p:cNvPr id="52" name="Oval 51"/>
              <p:cNvSpPr/>
              <p:nvPr/>
            </p:nvSpPr>
            <p:spPr bwMode="auto">
              <a:xfrm>
                <a:off x="4866429" y="1594618"/>
                <a:ext cx="585133" cy="585133"/>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26"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3" name="Freeform 16"/>
              <p:cNvSpPr>
                <a:spLocks/>
              </p:cNvSpPr>
              <p:nvPr/>
            </p:nvSpPr>
            <p:spPr bwMode="auto">
              <a:xfrm>
                <a:off x="5043569" y="1783156"/>
                <a:ext cx="230853" cy="246151"/>
              </a:xfrm>
              <a:custGeom>
                <a:avLst/>
                <a:gdLst>
                  <a:gd name="T0" fmla="*/ 88 w 88"/>
                  <a:gd name="T1" fmla="*/ 37 h 94"/>
                  <a:gd name="T2" fmla="*/ 44 w 88"/>
                  <a:gd name="T3" fmla="*/ 94 h 94"/>
                  <a:gd name="T4" fmla="*/ 0 w 88"/>
                  <a:gd name="T5" fmla="*/ 37 h 94"/>
                  <a:gd name="T6" fmla="*/ 0 w 88"/>
                  <a:gd name="T7" fmla="*/ 0 h 94"/>
                  <a:gd name="T8" fmla="*/ 21 w 88"/>
                  <a:gd name="T9" fmla="*/ 7 h 94"/>
                  <a:gd name="T10" fmla="*/ 44 w 88"/>
                  <a:gd name="T11" fmla="*/ 0 h 94"/>
                  <a:gd name="T12" fmla="*/ 67 w 88"/>
                  <a:gd name="T13" fmla="*/ 7 h 94"/>
                  <a:gd name="T14" fmla="*/ 88 w 88"/>
                  <a:gd name="T15" fmla="*/ 0 h 94"/>
                  <a:gd name="T16" fmla="*/ 88 w 88"/>
                  <a:gd name="T17"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94">
                    <a:moveTo>
                      <a:pt x="88" y="37"/>
                    </a:moveTo>
                    <a:cubicBezTo>
                      <a:pt x="88" y="76"/>
                      <a:pt x="44" y="94"/>
                      <a:pt x="44" y="94"/>
                    </a:cubicBezTo>
                    <a:cubicBezTo>
                      <a:pt x="44" y="94"/>
                      <a:pt x="0" y="76"/>
                      <a:pt x="0" y="37"/>
                    </a:cubicBezTo>
                    <a:cubicBezTo>
                      <a:pt x="0" y="28"/>
                      <a:pt x="0" y="0"/>
                      <a:pt x="0" y="0"/>
                    </a:cubicBezTo>
                    <a:cubicBezTo>
                      <a:pt x="0" y="0"/>
                      <a:pt x="10" y="7"/>
                      <a:pt x="21" y="7"/>
                    </a:cubicBezTo>
                    <a:cubicBezTo>
                      <a:pt x="32" y="7"/>
                      <a:pt x="44" y="0"/>
                      <a:pt x="44" y="0"/>
                    </a:cubicBezTo>
                    <a:cubicBezTo>
                      <a:pt x="44" y="0"/>
                      <a:pt x="55" y="7"/>
                      <a:pt x="67" y="7"/>
                    </a:cubicBezTo>
                    <a:cubicBezTo>
                      <a:pt x="79" y="7"/>
                      <a:pt x="88" y="0"/>
                      <a:pt x="88" y="0"/>
                    </a:cubicBezTo>
                    <a:cubicBezTo>
                      <a:pt x="88" y="0"/>
                      <a:pt x="88" y="28"/>
                      <a:pt x="88" y="37"/>
                    </a:cubicBez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latin typeface="Segoe UI"/>
                </a:endParaRPr>
              </a:p>
            </p:txBody>
          </p:sp>
          <p:sp>
            <p:nvSpPr>
              <p:cNvPr id="37" name="Oval 36"/>
              <p:cNvSpPr/>
              <p:nvPr/>
            </p:nvSpPr>
            <p:spPr bwMode="auto">
              <a:xfrm>
                <a:off x="4866429" y="3620964"/>
                <a:ext cx="585133" cy="585133"/>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26"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Semilight"/>
                  <a:cs typeface="Segoe UI" pitchFamily="34" charset="0"/>
                </a:endParaRPr>
              </a:p>
            </p:txBody>
          </p:sp>
          <p:grpSp>
            <p:nvGrpSpPr>
              <p:cNvPr id="18" name="Group 17"/>
              <p:cNvGrpSpPr/>
              <p:nvPr/>
            </p:nvGrpSpPr>
            <p:grpSpPr>
              <a:xfrm>
                <a:off x="5048318" y="3785105"/>
                <a:ext cx="221356" cy="256858"/>
                <a:chOff x="4786313" y="6135688"/>
                <a:chExt cx="2187575" cy="2538412"/>
              </a:xfrm>
            </p:grpSpPr>
            <p:sp>
              <p:nvSpPr>
                <p:cNvPr id="9" name="Freeform 5"/>
                <p:cNvSpPr>
                  <a:spLocks/>
                </p:cNvSpPr>
                <p:nvPr/>
              </p:nvSpPr>
              <p:spPr bwMode="auto">
                <a:xfrm>
                  <a:off x="4786313" y="8315325"/>
                  <a:ext cx="2187575" cy="358775"/>
                </a:xfrm>
                <a:custGeom>
                  <a:avLst/>
                  <a:gdLst>
                    <a:gd name="T0" fmla="*/ 0 w 91"/>
                    <a:gd name="T1" fmla="*/ 0 h 15"/>
                    <a:gd name="T2" fmla="*/ 16 w 91"/>
                    <a:gd name="T3" fmla="*/ 15 h 15"/>
                    <a:gd name="T4" fmla="*/ 31 w 91"/>
                    <a:gd name="T5" fmla="*/ 0 h 15"/>
                    <a:gd name="T6" fmla="*/ 91 w 91"/>
                    <a:gd name="T7" fmla="*/ 0 h 15"/>
                    <a:gd name="T8" fmla="*/ 75 w 91"/>
                    <a:gd name="T9" fmla="*/ 15 h 15"/>
                    <a:gd name="T10" fmla="*/ 16 w 91"/>
                    <a:gd name="T11" fmla="*/ 15 h 15"/>
                  </a:gdLst>
                  <a:ahLst/>
                  <a:cxnLst>
                    <a:cxn ang="0">
                      <a:pos x="T0" y="T1"/>
                    </a:cxn>
                    <a:cxn ang="0">
                      <a:pos x="T2" y="T3"/>
                    </a:cxn>
                    <a:cxn ang="0">
                      <a:pos x="T4" y="T5"/>
                    </a:cxn>
                    <a:cxn ang="0">
                      <a:pos x="T6" y="T7"/>
                    </a:cxn>
                    <a:cxn ang="0">
                      <a:pos x="T8" y="T9"/>
                    </a:cxn>
                    <a:cxn ang="0">
                      <a:pos x="T10" y="T11"/>
                    </a:cxn>
                  </a:cxnLst>
                  <a:rect l="0" t="0" r="r" b="b"/>
                  <a:pathLst>
                    <a:path w="91" h="15">
                      <a:moveTo>
                        <a:pt x="0" y="0"/>
                      </a:moveTo>
                      <a:cubicBezTo>
                        <a:pt x="0" y="8"/>
                        <a:pt x="7" y="15"/>
                        <a:pt x="16" y="15"/>
                      </a:cubicBezTo>
                      <a:cubicBezTo>
                        <a:pt x="24" y="15"/>
                        <a:pt x="31" y="8"/>
                        <a:pt x="31" y="0"/>
                      </a:cubicBezTo>
                      <a:cubicBezTo>
                        <a:pt x="91" y="0"/>
                        <a:pt x="91" y="0"/>
                        <a:pt x="91" y="0"/>
                      </a:cubicBezTo>
                      <a:cubicBezTo>
                        <a:pt x="91" y="8"/>
                        <a:pt x="84" y="15"/>
                        <a:pt x="75" y="15"/>
                      </a:cubicBezTo>
                      <a:cubicBezTo>
                        <a:pt x="16" y="15"/>
                        <a:pt x="16" y="15"/>
                        <a:pt x="16" y="15"/>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latin typeface="Segoe UI"/>
                  </a:endParaRPr>
                </a:p>
              </p:txBody>
            </p:sp>
            <p:sp>
              <p:nvSpPr>
                <p:cNvPr id="10" name="Freeform 6"/>
                <p:cNvSpPr>
                  <a:spLocks/>
                </p:cNvSpPr>
                <p:nvPr/>
              </p:nvSpPr>
              <p:spPr bwMode="auto">
                <a:xfrm>
                  <a:off x="4786313" y="6135688"/>
                  <a:ext cx="1922462" cy="2203450"/>
                </a:xfrm>
                <a:custGeom>
                  <a:avLst/>
                  <a:gdLst>
                    <a:gd name="T0" fmla="*/ 0 w 1211"/>
                    <a:gd name="T1" fmla="*/ 1388 h 1388"/>
                    <a:gd name="T2" fmla="*/ 0 w 1211"/>
                    <a:gd name="T3" fmla="*/ 0 h 1388"/>
                    <a:gd name="T4" fmla="*/ 1211 w 1211"/>
                    <a:gd name="T5" fmla="*/ 0 h 1388"/>
                    <a:gd name="T6" fmla="*/ 1211 w 1211"/>
                    <a:gd name="T7" fmla="*/ 1373 h 1388"/>
                  </a:gdLst>
                  <a:ahLst/>
                  <a:cxnLst>
                    <a:cxn ang="0">
                      <a:pos x="T0" y="T1"/>
                    </a:cxn>
                    <a:cxn ang="0">
                      <a:pos x="T2" y="T3"/>
                    </a:cxn>
                    <a:cxn ang="0">
                      <a:pos x="T4" y="T5"/>
                    </a:cxn>
                    <a:cxn ang="0">
                      <a:pos x="T6" y="T7"/>
                    </a:cxn>
                  </a:cxnLst>
                  <a:rect l="0" t="0" r="r" b="b"/>
                  <a:pathLst>
                    <a:path w="1211" h="1388">
                      <a:moveTo>
                        <a:pt x="0" y="1388"/>
                      </a:moveTo>
                      <a:lnTo>
                        <a:pt x="0" y="0"/>
                      </a:lnTo>
                      <a:lnTo>
                        <a:pt x="1211" y="0"/>
                      </a:lnTo>
                      <a:lnTo>
                        <a:pt x="1211" y="1373"/>
                      </a:ln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latin typeface="Segoe UI"/>
                  </a:endParaRPr>
                </a:p>
              </p:txBody>
            </p:sp>
            <p:sp>
              <p:nvSpPr>
                <p:cNvPr id="11" name="Line 7"/>
                <p:cNvSpPr>
                  <a:spLocks noChangeShapeType="1"/>
                </p:cNvSpPr>
                <p:nvPr/>
              </p:nvSpPr>
              <p:spPr bwMode="auto">
                <a:xfrm>
                  <a:off x="5554663" y="6686550"/>
                  <a:ext cx="769937"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latin typeface="Segoe UI"/>
                  </a:endParaRPr>
                </a:p>
              </p:txBody>
            </p:sp>
            <p:sp>
              <p:nvSpPr>
                <p:cNvPr id="12" name="Line 8"/>
                <p:cNvSpPr>
                  <a:spLocks noChangeShapeType="1"/>
                </p:cNvSpPr>
                <p:nvPr/>
              </p:nvSpPr>
              <p:spPr bwMode="auto">
                <a:xfrm>
                  <a:off x="5554663" y="7213600"/>
                  <a:ext cx="769937"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latin typeface="Segoe UI"/>
                  </a:endParaRPr>
                </a:p>
              </p:txBody>
            </p:sp>
            <p:sp>
              <p:nvSpPr>
                <p:cNvPr id="13" name="Line 9"/>
                <p:cNvSpPr>
                  <a:spLocks noChangeShapeType="1"/>
                </p:cNvSpPr>
                <p:nvPr/>
              </p:nvSpPr>
              <p:spPr bwMode="auto">
                <a:xfrm>
                  <a:off x="5554663" y="7764463"/>
                  <a:ext cx="769937"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latin typeface="Segoe UI"/>
                  </a:endParaRPr>
                </a:p>
              </p:txBody>
            </p:sp>
            <p:sp>
              <p:nvSpPr>
                <p:cNvPr id="14" name="Line 10"/>
                <p:cNvSpPr>
                  <a:spLocks noChangeShapeType="1"/>
                </p:cNvSpPr>
                <p:nvPr/>
              </p:nvSpPr>
              <p:spPr bwMode="auto">
                <a:xfrm>
                  <a:off x="5170488" y="6686550"/>
                  <a:ext cx="192087"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latin typeface="Segoe UI"/>
                  </a:endParaRPr>
                </a:p>
              </p:txBody>
            </p:sp>
            <p:sp>
              <p:nvSpPr>
                <p:cNvPr id="15" name="Line 11"/>
                <p:cNvSpPr>
                  <a:spLocks noChangeShapeType="1"/>
                </p:cNvSpPr>
                <p:nvPr/>
              </p:nvSpPr>
              <p:spPr bwMode="auto">
                <a:xfrm>
                  <a:off x="5170488" y="7213600"/>
                  <a:ext cx="192087"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latin typeface="Segoe UI"/>
                  </a:endParaRPr>
                </a:p>
              </p:txBody>
            </p:sp>
            <p:sp>
              <p:nvSpPr>
                <p:cNvPr id="17" name="Line 12"/>
                <p:cNvSpPr>
                  <a:spLocks noChangeShapeType="1"/>
                </p:cNvSpPr>
                <p:nvPr/>
              </p:nvSpPr>
              <p:spPr bwMode="auto">
                <a:xfrm>
                  <a:off x="5170488" y="7764463"/>
                  <a:ext cx="192087"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latin typeface="Segoe UI"/>
                  </a:endParaRPr>
                </a:p>
              </p:txBody>
            </p:sp>
          </p:grpSp>
          <p:sp>
            <p:nvSpPr>
              <p:cNvPr id="59" name="Oval 58"/>
              <p:cNvSpPr/>
              <p:nvPr/>
            </p:nvSpPr>
            <p:spPr bwMode="auto">
              <a:xfrm>
                <a:off x="4860987" y="2607791"/>
                <a:ext cx="585133" cy="585133"/>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26"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30" name="Group 29"/>
              <p:cNvGrpSpPr/>
              <p:nvPr/>
            </p:nvGrpSpPr>
            <p:grpSpPr>
              <a:xfrm>
                <a:off x="5047790" y="2754665"/>
                <a:ext cx="211528" cy="286651"/>
                <a:chOff x="3584575" y="5959476"/>
                <a:chExt cx="339725" cy="460375"/>
              </a:xfrm>
            </p:grpSpPr>
            <p:sp>
              <p:nvSpPr>
                <p:cNvPr id="28" name="Rectangle 20"/>
                <p:cNvSpPr>
                  <a:spLocks noChangeArrowheads="1"/>
                </p:cNvSpPr>
                <p:nvPr/>
              </p:nvSpPr>
              <p:spPr bwMode="auto">
                <a:xfrm>
                  <a:off x="3584575" y="6173788"/>
                  <a:ext cx="339725" cy="246063"/>
                </a:xfrm>
                <a:prstGeom prst="rect">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latin typeface="Segoe UI"/>
                  </a:endParaRPr>
                </a:p>
              </p:txBody>
            </p:sp>
            <p:sp>
              <p:nvSpPr>
                <p:cNvPr id="29" name="Freeform 21"/>
                <p:cNvSpPr>
                  <a:spLocks/>
                </p:cNvSpPr>
                <p:nvPr/>
              </p:nvSpPr>
              <p:spPr bwMode="auto">
                <a:xfrm>
                  <a:off x="3633788" y="5959476"/>
                  <a:ext cx="241300" cy="214313"/>
                </a:xfrm>
                <a:custGeom>
                  <a:avLst/>
                  <a:gdLst>
                    <a:gd name="T0" fmla="*/ 62 w 62"/>
                    <a:gd name="T1" fmla="*/ 56 h 56"/>
                    <a:gd name="T2" fmla="*/ 62 w 62"/>
                    <a:gd name="T3" fmla="*/ 31 h 56"/>
                    <a:gd name="T4" fmla="*/ 31 w 62"/>
                    <a:gd name="T5" fmla="*/ 0 h 56"/>
                    <a:gd name="T6" fmla="*/ 0 w 62"/>
                    <a:gd name="T7" fmla="*/ 31 h 56"/>
                    <a:gd name="T8" fmla="*/ 0 w 62"/>
                    <a:gd name="T9" fmla="*/ 56 h 56"/>
                  </a:gdLst>
                  <a:ahLst/>
                  <a:cxnLst>
                    <a:cxn ang="0">
                      <a:pos x="T0" y="T1"/>
                    </a:cxn>
                    <a:cxn ang="0">
                      <a:pos x="T2" y="T3"/>
                    </a:cxn>
                    <a:cxn ang="0">
                      <a:pos x="T4" y="T5"/>
                    </a:cxn>
                    <a:cxn ang="0">
                      <a:pos x="T6" y="T7"/>
                    </a:cxn>
                    <a:cxn ang="0">
                      <a:pos x="T8" y="T9"/>
                    </a:cxn>
                  </a:cxnLst>
                  <a:rect l="0" t="0" r="r" b="b"/>
                  <a:pathLst>
                    <a:path w="62" h="56">
                      <a:moveTo>
                        <a:pt x="62" y="56"/>
                      </a:moveTo>
                      <a:cubicBezTo>
                        <a:pt x="62" y="31"/>
                        <a:pt x="62" y="31"/>
                        <a:pt x="62" y="31"/>
                      </a:cubicBezTo>
                      <a:cubicBezTo>
                        <a:pt x="62" y="14"/>
                        <a:pt x="48" y="0"/>
                        <a:pt x="31" y="0"/>
                      </a:cubicBezTo>
                      <a:cubicBezTo>
                        <a:pt x="14" y="0"/>
                        <a:pt x="0" y="14"/>
                        <a:pt x="0" y="31"/>
                      </a:cubicBezTo>
                      <a:cubicBezTo>
                        <a:pt x="0" y="56"/>
                        <a:pt x="0" y="56"/>
                        <a:pt x="0" y="56"/>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endParaRPr lang="en-US" kern="0">
                    <a:solidFill>
                      <a:sysClr val="windowText" lastClr="000000"/>
                    </a:solidFill>
                    <a:latin typeface="Segoe UI"/>
                  </a:endParaRPr>
                </a:p>
              </p:txBody>
            </p:sp>
          </p:grpSp>
          <p:sp>
            <p:nvSpPr>
              <p:cNvPr id="47" name="Oval 46"/>
              <p:cNvSpPr/>
              <p:nvPr/>
            </p:nvSpPr>
            <p:spPr bwMode="auto">
              <a:xfrm>
                <a:off x="4866429" y="5647312"/>
                <a:ext cx="585133" cy="585133"/>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26"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72" name="Group 4"/>
              <p:cNvGrpSpPr>
                <a:grpSpLocks noChangeAspect="1"/>
              </p:cNvGrpSpPr>
              <p:nvPr/>
            </p:nvGrpSpPr>
            <p:grpSpPr bwMode="auto">
              <a:xfrm>
                <a:off x="4986906" y="5778249"/>
                <a:ext cx="337189" cy="331920"/>
                <a:chOff x="3789" y="2077"/>
                <a:chExt cx="256" cy="252"/>
              </a:xfrm>
              <a:solidFill>
                <a:schemeClr val="tx1"/>
              </a:solidFill>
            </p:grpSpPr>
            <p:sp>
              <p:nvSpPr>
                <p:cNvPr id="73" name="Freeform 7"/>
                <p:cNvSpPr>
                  <a:spLocks noEditPoints="1"/>
                </p:cNvSpPr>
                <p:nvPr/>
              </p:nvSpPr>
              <p:spPr bwMode="auto">
                <a:xfrm>
                  <a:off x="3789" y="2077"/>
                  <a:ext cx="256" cy="252"/>
                </a:xfrm>
                <a:custGeom>
                  <a:avLst/>
                  <a:gdLst>
                    <a:gd name="T0" fmla="*/ 37 w 106"/>
                    <a:gd name="T1" fmla="*/ 104 h 104"/>
                    <a:gd name="T2" fmla="*/ 26 w 106"/>
                    <a:gd name="T3" fmla="*/ 86 h 104"/>
                    <a:gd name="T4" fmla="*/ 0 w 106"/>
                    <a:gd name="T5" fmla="*/ 64 h 104"/>
                    <a:gd name="T6" fmla="*/ 9 w 106"/>
                    <a:gd name="T7" fmla="*/ 52 h 104"/>
                    <a:gd name="T8" fmla="*/ 0 w 106"/>
                    <a:gd name="T9" fmla="*/ 40 h 104"/>
                    <a:gd name="T10" fmla="*/ 26 w 106"/>
                    <a:gd name="T11" fmla="*/ 18 h 104"/>
                    <a:gd name="T12" fmla="*/ 37 w 106"/>
                    <a:gd name="T13" fmla="*/ 0 h 104"/>
                    <a:gd name="T14" fmla="*/ 69 w 106"/>
                    <a:gd name="T15" fmla="*/ 11 h 104"/>
                    <a:gd name="T16" fmla="*/ 90 w 106"/>
                    <a:gd name="T17" fmla="*/ 12 h 104"/>
                    <a:gd name="T18" fmla="*/ 96 w 106"/>
                    <a:gd name="T19" fmla="*/ 45 h 104"/>
                    <a:gd name="T20" fmla="*/ 96 w 106"/>
                    <a:gd name="T21" fmla="*/ 59 h 104"/>
                    <a:gd name="T22" fmla="*/ 90 w 106"/>
                    <a:gd name="T23" fmla="*/ 92 h 104"/>
                    <a:gd name="T24" fmla="*/ 69 w 106"/>
                    <a:gd name="T25" fmla="*/ 93 h 104"/>
                    <a:gd name="T26" fmla="*/ 45 w 106"/>
                    <a:gd name="T27" fmla="*/ 96 h 104"/>
                    <a:gd name="T28" fmla="*/ 61 w 106"/>
                    <a:gd name="T29" fmla="*/ 87 h 104"/>
                    <a:gd name="T30" fmla="*/ 77 w 106"/>
                    <a:gd name="T31" fmla="*/ 79 h 104"/>
                    <a:gd name="T32" fmla="*/ 87 w 106"/>
                    <a:gd name="T33" fmla="*/ 81 h 104"/>
                    <a:gd name="T34" fmla="*/ 87 w 106"/>
                    <a:gd name="T35" fmla="*/ 63 h 104"/>
                    <a:gd name="T36" fmla="*/ 89 w 106"/>
                    <a:gd name="T37" fmla="*/ 52 h 104"/>
                    <a:gd name="T38" fmla="*/ 87 w 106"/>
                    <a:gd name="T39" fmla="*/ 41 h 104"/>
                    <a:gd name="T40" fmla="*/ 87 w 106"/>
                    <a:gd name="T41" fmla="*/ 23 h 104"/>
                    <a:gd name="T42" fmla="*/ 77 w 106"/>
                    <a:gd name="T43" fmla="*/ 26 h 104"/>
                    <a:gd name="T44" fmla="*/ 61 w 106"/>
                    <a:gd name="T45" fmla="*/ 17 h 104"/>
                    <a:gd name="T46" fmla="*/ 45 w 106"/>
                    <a:gd name="T47" fmla="*/ 8 h 104"/>
                    <a:gd name="T48" fmla="*/ 42 w 106"/>
                    <a:gd name="T49" fmla="*/ 18 h 104"/>
                    <a:gd name="T50" fmla="*/ 27 w 106"/>
                    <a:gd name="T51" fmla="*/ 27 h 104"/>
                    <a:gd name="T52" fmla="*/ 11 w 106"/>
                    <a:gd name="T53" fmla="*/ 37 h 104"/>
                    <a:gd name="T54" fmla="*/ 18 w 106"/>
                    <a:gd name="T55" fmla="*/ 44 h 104"/>
                    <a:gd name="T56" fmla="*/ 18 w 106"/>
                    <a:gd name="T57" fmla="*/ 60 h 104"/>
                    <a:gd name="T58" fmla="*/ 11 w 106"/>
                    <a:gd name="T59" fmla="*/ 67 h 104"/>
                    <a:gd name="T60" fmla="*/ 27 w 106"/>
                    <a:gd name="T61" fmla="*/ 77 h 104"/>
                    <a:gd name="T62" fmla="*/ 42 w 106"/>
                    <a:gd name="T63" fmla="*/ 86 h 104"/>
                    <a:gd name="T64" fmla="*/ 45 w 106"/>
                    <a:gd name="T65"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104">
                      <a:moveTo>
                        <a:pt x="69" y="104"/>
                      </a:moveTo>
                      <a:cubicBezTo>
                        <a:pt x="37" y="104"/>
                        <a:pt x="37" y="104"/>
                        <a:pt x="37" y="104"/>
                      </a:cubicBezTo>
                      <a:cubicBezTo>
                        <a:pt x="37" y="93"/>
                        <a:pt x="37" y="93"/>
                        <a:pt x="37" y="93"/>
                      </a:cubicBezTo>
                      <a:cubicBezTo>
                        <a:pt x="33" y="91"/>
                        <a:pt x="29" y="89"/>
                        <a:pt x="26" y="86"/>
                      </a:cubicBezTo>
                      <a:cubicBezTo>
                        <a:pt x="16" y="92"/>
                        <a:pt x="16" y="92"/>
                        <a:pt x="16" y="92"/>
                      </a:cubicBezTo>
                      <a:cubicBezTo>
                        <a:pt x="0" y="64"/>
                        <a:pt x="0" y="64"/>
                        <a:pt x="0" y="64"/>
                      </a:cubicBezTo>
                      <a:cubicBezTo>
                        <a:pt x="10" y="59"/>
                        <a:pt x="10" y="59"/>
                        <a:pt x="10" y="59"/>
                      </a:cubicBezTo>
                      <a:cubicBezTo>
                        <a:pt x="9" y="56"/>
                        <a:pt x="9" y="54"/>
                        <a:pt x="9" y="52"/>
                      </a:cubicBezTo>
                      <a:cubicBezTo>
                        <a:pt x="9" y="50"/>
                        <a:pt x="9" y="48"/>
                        <a:pt x="10" y="45"/>
                      </a:cubicBezTo>
                      <a:cubicBezTo>
                        <a:pt x="0" y="40"/>
                        <a:pt x="0" y="40"/>
                        <a:pt x="0" y="40"/>
                      </a:cubicBezTo>
                      <a:cubicBezTo>
                        <a:pt x="16" y="12"/>
                        <a:pt x="16" y="12"/>
                        <a:pt x="16" y="12"/>
                      </a:cubicBezTo>
                      <a:cubicBezTo>
                        <a:pt x="26" y="18"/>
                        <a:pt x="26" y="18"/>
                        <a:pt x="26" y="18"/>
                      </a:cubicBezTo>
                      <a:cubicBezTo>
                        <a:pt x="29" y="15"/>
                        <a:pt x="33" y="13"/>
                        <a:pt x="37" y="11"/>
                      </a:cubicBezTo>
                      <a:cubicBezTo>
                        <a:pt x="37" y="0"/>
                        <a:pt x="37" y="0"/>
                        <a:pt x="37" y="0"/>
                      </a:cubicBezTo>
                      <a:cubicBezTo>
                        <a:pt x="69" y="0"/>
                        <a:pt x="69" y="0"/>
                        <a:pt x="69" y="0"/>
                      </a:cubicBezTo>
                      <a:cubicBezTo>
                        <a:pt x="69" y="11"/>
                        <a:pt x="69" y="11"/>
                        <a:pt x="69" y="11"/>
                      </a:cubicBezTo>
                      <a:cubicBezTo>
                        <a:pt x="73" y="13"/>
                        <a:pt x="77" y="15"/>
                        <a:pt x="80" y="18"/>
                      </a:cubicBezTo>
                      <a:cubicBezTo>
                        <a:pt x="90" y="12"/>
                        <a:pt x="90" y="12"/>
                        <a:pt x="90" y="12"/>
                      </a:cubicBezTo>
                      <a:cubicBezTo>
                        <a:pt x="106" y="40"/>
                        <a:pt x="106" y="40"/>
                        <a:pt x="106" y="40"/>
                      </a:cubicBezTo>
                      <a:cubicBezTo>
                        <a:pt x="96" y="45"/>
                        <a:pt x="96" y="45"/>
                        <a:pt x="96" y="45"/>
                      </a:cubicBezTo>
                      <a:cubicBezTo>
                        <a:pt x="97" y="48"/>
                        <a:pt x="97" y="50"/>
                        <a:pt x="97" y="52"/>
                      </a:cubicBezTo>
                      <a:cubicBezTo>
                        <a:pt x="97" y="54"/>
                        <a:pt x="97" y="56"/>
                        <a:pt x="96" y="59"/>
                      </a:cubicBezTo>
                      <a:cubicBezTo>
                        <a:pt x="106" y="64"/>
                        <a:pt x="106" y="64"/>
                        <a:pt x="106" y="64"/>
                      </a:cubicBezTo>
                      <a:cubicBezTo>
                        <a:pt x="90" y="92"/>
                        <a:pt x="90" y="92"/>
                        <a:pt x="90" y="92"/>
                      </a:cubicBezTo>
                      <a:cubicBezTo>
                        <a:pt x="80" y="86"/>
                        <a:pt x="80" y="86"/>
                        <a:pt x="80" y="86"/>
                      </a:cubicBezTo>
                      <a:cubicBezTo>
                        <a:pt x="77" y="89"/>
                        <a:pt x="73" y="91"/>
                        <a:pt x="69" y="93"/>
                      </a:cubicBezTo>
                      <a:lnTo>
                        <a:pt x="69" y="104"/>
                      </a:lnTo>
                      <a:close/>
                      <a:moveTo>
                        <a:pt x="45" y="96"/>
                      </a:moveTo>
                      <a:cubicBezTo>
                        <a:pt x="61" y="96"/>
                        <a:pt x="61" y="96"/>
                        <a:pt x="61" y="96"/>
                      </a:cubicBezTo>
                      <a:cubicBezTo>
                        <a:pt x="61" y="87"/>
                        <a:pt x="61" y="87"/>
                        <a:pt x="61" y="87"/>
                      </a:cubicBezTo>
                      <a:cubicBezTo>
                        <a:pt x="64" y="86"/>
                        <a:pt x="64" y="86"/>
                        <a:pt x="64" y="86"/>
                      </a:cubicBezTo>
                      <a:cubicBezTo>
                        <a:pt x="69" y="85"/>
                        <a:pt x="73" y="82"/>
                        <a:pt x="77" y="79"/>
                      </a:cubicBezTo>
                      <a:cubicBezTo>
                        <a:pt x="79" y="77"/>
                        <a:pt x="79" y="77"/>
                        <a:pt x="79" y="77"/>
                      </a:cubicBezTo>
                      <a:cubicBezTo>
                        <a:pt x="87" y="81"/>
                        <a:pt x="87" y="81"/>
                        <a:pt x="87" y="81"/>
                      </a:cubicBezTo>
                      <a:cubicBezTo>
                        <a:pt x="95" y="67"/>
                        <a:pt x="95" y="67"/>
                        <a:pt x="95" y="67"/>
                      </a:cubicBezTo>
                      <a:cubicBezTo>
                        <a:pt x="87" y="63"/>
                        <a:pt x="87" y="63"/>
                        <a:pt x="87" y="63"/>
                      </a:cubicBezTo>
                      <a:cubicBezTo>
                        <a:pt x="88" y="60"/>
                        <a:pt x="88" y="60"/>
                        <a:pt x="88" y="60"/>
                      </a:cubicBezTo>
                      <a:cubicBezTo>
                        <a:pt x="89" y="57"/>
                        <a:pt x="89" y="55"/>
                        <a:pt x="89" y="52"/>
                      </a:cubicBezTo>
                      <a:cubicBezTo>
                        <a:pt x="89" y="49"/>
                        <a:pt x="89" y="47"/>
                        <a:pt x="88" y="44"/>
                      </a:cubicBezTo>
                      <a:cubicBezTo>
                        <a:pt x="87" y="41"/>
                        <a:pt x="87" y="41"/>
                        <a:pt x="87" y="41"/>
                      </a:cubicBezTo>
                      <a:cubicBezTo>
                        <a:pt x="95" y="37"/>
                        <a:pt x="95" y="37"/>
                        <a:pt x="95" y="37"/>
                      </a:cubicBezTo>
                      <a:cubicBezTo>
                        <a:pt x="87" y="23"/>
                        <a:pt x="87" y="23"/>
                        <a:pt x="87" y="23"/>
                      </a:cubicBezTo>
                      <a:cubicBezTo>
                        <a:pt x="79" y="27"/>
                        <a:pt x="79" y="27"/>
                        <a:pt x="79" y="27"/>
                      </a:cubicBezTo>
                      <a:cubicBezTo>
                        <a:pt x="77" y="26"/>
                        <a:pt x="77" y="26"/>
                        <a:pt x="77" y="26"/>
                      </a:cubicBezTo>
                      <a:cubicBezTo>
                        <a:pt x="73" y="22"/>
                        <a:pt x="69" y="19"/>
                        <a:pt x="64" y="18"/>
                      </a:cubicBezTo>
                      <a:cubicBezTo>
                        <a:pt x="61" y="17"/>
                        <a:pt x="61" y="17"/>
                        <a:pt x="61" y="17"/>
                      </a:cubicBezTo>
                      <a:cubicBezTo>
                        <a:pt x="61" y="8"/>
                        <a:pt x="61" y="8"/>
                        <a:pt x="61" y="8"/>
                      </a:cubicBezTo>
                      <a:cubicBezTo>
                        <a:pt x="45" y="8"/>
                        <a:pt x="45" y="8"/>
                        <a:pt x="45" y="8"/>
                      </a:cubicBezTo>
                      <a:cubicBezTo>
                        <a:pt x="45" y="17"/>
                        <a:pt x="45" y="17"/>
                        <a:pt x="45" y="17"/>
                      </a:cubicBezTo>
                      <a:cubicBezTo>
                        <a:pt x="42" y="18"/>
                        <a:pt x="42" y="18"/>
                        <a:pt x="42" y="18"/>
                      </a:cubicBezTo>
                      <a:cubicBezTo>
                        <a:pt x="37" y="19"/>
                        <a:pt x="33" y="22"/>
                        <a:pt x="29" y="26"/>
                      </a:cubicBezTo>
                      <a:cubicBezTo>
                        <a:pt x="27" y="27"/>
                        <a:pt x="27" y="27"/>
                        <a:pt x="27" y="27"/>
                      </a:cubicBezTo>
                      <a:cubicBezTo>
                        <a:pt x="19" y="23"/>
                        <a:pt x="19" y="23"/>
                        <a:pt x="19" y="23"/>
                      </a:cubicBezTo>
                      <a:cubicBezTo>
                        <a:pt x="11" y="37"/>
                        <a:pt x="11" y="37"/>
                        <a:pt x="11" y="37"/>
                      </a:cubicBezTo>
                      <a:cubicBezTo>
                        <a:pt x="19" y="41"/>
                        <a:pt x="19" y="41"/>
                        <a:pt x="19" y="41"/>
                      </a:cubicBezTo>
                      <a:cubicBezTo>
                        <a:pt x="18" y="44"/>
                        <a:pt x="18" y="44"/>
                        <a:pt x="18" y="44"/>
                      </a:cubicBezTo>
                      <a:cubicBezTo>
                        <a:pt x="17" y="47"/>
                        <a:pt x="17" y="49"/>
                        <a:pt x="17" y="52"/>
                      </a:cubicBezTo>
                      <a:cubicBezTo>
                        <a:pt x="17" y="55"/>
                        <a:pt x="17" y="57"/>
                        <a:pt x="18" y="60"/>
                      </a:cubicBezTo>
                      <a:cubicBezTo>
                        <a:pt x="19" y="63"/>
                        <a:pt x="19" y="63"/>
                        <a:pt x="19" y="63"/>
                      </a:cubicBezTo>
                      <a:cubicBezTo>
                        <a:pt x="11" y="67"/>
                        <a:pt x="11" y="67"/>
                        <a:pt x="11" y="67"/>
                      </a:cubicBezTo>
                      <a:cubicBezTo>
                        <a:pt x="19" y="81"/>
                        <a:pt x="19" y="81"/>
                        <a:pt x="19" y="81"/>
                      </a:cubicBezTo>
                      <a:cubicBezTo>
                        <a:pt x="27" y="77"/>
                        <a:pt x="27" y="77"/>
                        <a:pt x="27" y="77"/>
                      </a:cubicBezTo>
                      <a:cubicBezTo>
                        <a:pt x="29" y="79"/>
                        <a:pt x="29" y="79"/>
                        <a:pt x="29" y="79"/>
                      </a:cubicBezTo>
                      <a:cubicBezTo>
                        <a:pt x="33" y="82"/>
                        <a:pt x="37" y="85"/>
                        <a:pt x="42" y="86"/>
                      </a:cubicBezTo>
                      <a:cubicBezTo>
                        <a:pt x="45" y="87"/>
                        <a:pt x="45" y="87"/>
                        <a:pt x="45" y="87"/>
                      </a:cubicBezTo>
                      <a:lnTo>
                        <a:pt x="45" y="96"/>
                      </a:lnTo>
                      <a:close/>
                    </a:path>
                  </a:pathLst>
                </a:custGeom>
                <a:grpFill/>
                <a:ln w="6350">
                  <a:solidFill>
                    <a:schemeClr val="bg1"/>
                  </a:solidFill>
                  <a:round/>
                  <a:headEnd/>
                  <a:tailEnd/>
                </a:ln>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latin typeface="Segoe UI"/>
                  </a:endParaRPr>
                </a:p>
              </p:txBody>
            </p:sp>
            <p:sp>
              <p:nvSpPr>
                <p:cNvPr id="74" name="Freeform 8"/>
                <p:cNvSpPr>
                  <a:spLocks noEditPoints="1"/>
                </p:cNvSpPr>
                <p:nvPr/>
              </p:nvSpPr>
              <p:spPr bwMode="auto">
                <a:xfrm>
                  <a:off x="3849" y="2135"/>
                  <a:ext cx="136" cy="136"/>
                </a:xfrm>
                <a:custGeom>
                  <a:avLst/>
                  <a:gdLst>
                    <a:gd name="T0" fmla="*/ 28 w 56"/>
                    <a:gd name="T1" fmla="*/ 56 h 56"/>
                    <a:gd name="T2" fmla="*/ 0 w 56"/>
                    <a:gd name="T3" fmla="*/ 28 h 56"/>
                    <a:gd name="T4" fmla="*/ 28 w 56"/>
                    <a:gd name="T5" fmla="*/ 0 h 56"/>
                    <a:gd name="T6" fmla="*/ 56 w 56"/>
                    <a:gd name="T7" fmla="*/ 28 h 56"/>
                    <a:gd name="T8" fmla="*/ 28 w 56"/>
                    <a:gd name="T9" fmla="*/ 56 h 56"/>
                    <a:gd name="T10" fmla="*/ 28 w 56"/>
                    <a:gd name="T11" fmla="*/ 8 h 56"/>
                    <a:gd name="T12" fmla="*/ 8 w 56"/>
                    <a:gd name="T13" fmla="*/ 28 h 56"/>
                    <a:gd name="T14" fmla="*/ 28 w 56"/>
                    <a:gd name="T15" fmla="*/ 48 h 56"/>
                    <a:gd name="T16" fmla="*/ 48 w 56"/>
                    <a:gd name="T17" fmla="*/ 28 h 56"/>
                    <a:gd name="T18" fmla="*/ 28 w 56"/>
                    <a:gd name="T19"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56"/>
                      </a:moveTo>
                      <a:cubicBezTo>
                        <a:pt x="13" y="56"/>
                        <a:pt x="0" y="43"/>
                        <a:pt x="0" y="28"/>
                      </a:cubicBezTo>
                      <a:cubicBezTo>
                        <a:pt x="0" y="13"/>
                        <a:pt x="13" y="0"/>
                        <a:pt x="28" y="0"/>
                      </a:cubicBezTo>
                      <a:cubicBezTo>
                        <a:pt x="43" y="0"/>
                        <a:pt x="56" y="13"/>
                        <a:pt x="56" y="28"/>
                      </a:cubicBezTo>
                      <a:cubicBezTo>
                        <a:pt x="56" y="43"/>
                        <a:pt x="43" y="56"/>
                        <a:pt x="28" y="56"/>
                      </a:cubicBezTo>
                      <a:close/>
                      <a:moveTo>
                        <a:pt x="28" y="8"/>
                      </a:moveTo>
                      <a:cubicBezTo>
                        <a:pt x="17" y="8"/>
                        <a:pt x="8" y="17"/>
                        <a:pt x="8" y="28"/>
                      </a:cubicBezTo>
                      <a:cubicBezTo>
                        <a:pt x="8" y="39"/>
                        <a:pt x="17" y="48"/>
                        <a:pt x="28" y="48"/>
                      </a:cubicBezTo>
                      <a:cubicBezTo>
                        <a:pt x="39" y="48"/>
                        <a:pt x="48" y="39"/>
                        <a:pt x="48" y="28"/>
                      </a:cubicBezTo>
                      <a:cubicBezTo>
                        <a:pt x="48" y="17"/>
                        <a:pt x="39" y="8"/>
                        <a:pt x="28" y="8"/>
                      </a:cubicBezTo>
                      <a:close/>
                    </a:path>
                  </a:pathLst>
                </a:custGeom>
                <a:grpFill/>
                <a:ln w="6350">
                  <a:solidFill>
                    <a:schemeClr val="bg1"/>
                  </a:solidFill>
                  <a:round/>
                  <a:headEnd/>
                  <a:tailEnd/>
                </a:ln>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latin typeface="Segoe UI"/>
                  </a:endParaRPr>
                </a:p>
              </p:txBody>
            </p:sp>
          </p:grpSp>
        </p:grpSp>
      </p:grpSp>
      <p:sp>
        <p:nvSpPr>
          <p:cNvPr id="2" name="Title 1">
            <a:extLst>
              <a:ext uri="{FF2B5EF4-FFF2-40B4-BE49-F238E27FC236}">
                <a16:creationId xmlns:a16="http://schemas.microsoft.com/office/drawing/2014/main" id="{17376B4D-2CF4-4D05-8629-898C35E125E7}"/>
              </a:ext>
            </a:extLst>
          </p:cNvPr>
          <p:cNvSpPr>
            <a:spLocks noGrp="1"/>
          </p:cNvSpPr>
          <p:nvPr>
            <p:ph type="title"/>
          </p:nvPr>
        </p:nvSpPr>
        <p:spPr>
          <a:xfrm>
            <a:off x="5761038" y="295274"/>
            <a:ext cx="6313716" cy="917575"/>
          </a:xfrm>
        </p:spPr>
        <p:txBody>
          <a:bodyPr/>
          <a:lstStyle/>
          <a:p>
            <a:r>
              <a:rPr lang="en-US" dirty="0"/>
              <a:t>Our commitment to you</a:t>
            </a:r>
          </a:p>
        </p:txBody>
      </p:sp>
    </p:spTree>
    <p:extLst>
      <p:ext uri="{BB962C8B-B14F-4D97-AF65-F5344CB8AC3E}">
        <p14:creationId xmlns:p14="http://schemas.microsoft.com/office/powerpoint/2010/main" val="124961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0 -3.00045E-6 L 0 0.02156 " pathEditMode="relative" rAng="0" ptsTypes="AA">
                                      <p:cBhvr>
                                        <p:cTn id="9" dur="750" spd="-100000" fill="hold"/>
                                        <p:tgtEl>
                                          <p:spTgt spid="8"/>
                                        </p:tgtEl>
                                        <p:attrNameLst>
                                          <p:attrName>ppt_x</p:attrName>
                                          <p:attrName>ppt_y</p:attrName>
                                        </p:attrNameLst>
                                      </p:cBhvr>
                                      <p:rCtr x="0" y="10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oup 116"/>
          <p:cNvGrpSpPr/>
          <p:nvPr/>
        </p:nvGrpSpPr>
        <p:grpSpPr>
          <a:xfrm>
            <a:off x="7407275" y="1"/>
            <a:ext cx="5036655" cy="7018112"/>
            <a:chOff x="7407275" y="1"/>
            <a:chExt cx="5036655" cy="7018112"/>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07275" y="1"/>
              <a:ext cx="5029200" cy="6994524"/>
            </a:xfrm>
            <a:prstGeom prst="rect">
              <a:avLst/>
            </a:prstGeom>
          </p:spPr>
        </p:pic>
        <p:sp>
          <p:nvSpPr>
            <p:cNvPr id="56" name="Rectangle 55"/>
            <p:cNvSpPr/>
            <p:nvPr/>
          </p:nvSpPr>
          <p:spPr bwMode="auto">
            <a:xfrm rot="16200000">
              <a:off x="6434595" y="1008778"/>
              <a:ext cx="6982016" cy="5036654"/>
            </a:xfrm>
            <a:prstGeom prst="rect">
              <a:avLst/>
            </a:prstGeom>
            <a:gradFill>
              <a:gsLst>
                <a:gs pos="73000">
                  <a:srgbClr val="000000">
                    <a:alpha val="0"/>
                  </a:srgbClr>
                </a:gs>
                <a:gs pos="17000">
                  <a:srgbClr val="000000">
                    <a:alpha val="4600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488" y="5915185"/>
            <a:ext cx="2237256" cy="822960"/>
          </a:xfrm>
          <a:prstGeom prst="rect">
            <a:avLst/>
          </a:prstGeom>
        </p:spPr>
      </p:pic>
      <p:sp>
        <p:nvSpPr>
          <p:cNvPr id="12" name="microsoft"/>
          <p:cNvSpPr/>
          <p:nvPr/>
        </p:nvSpPr>
        <p:spPr>
          <a:xfrm>
            <a:off x="315283" y="2248309"/>
            <a:ext cx="4826403" cy="794064"/>
          </a:xfrm>
          <a:prstGeom prst="rect">
            <a:avLst/>
          </a:prstGeom>
        </p:spPr>
        <p:txBody>
          <a:bodyPr wrap="square" anchor="ctr">
            <a:spAutoFit/>
          </a:bodyPr>
          <a:lstStyle/>
          <a:p>
            <a:pPr defTabSz="932472" fontAlgn="base">
              <a:lnSpc>
                <a:spcPct val="95000"/>
              </a:lnSpc>
              <a:spcBef>
                <a:spcPct val="0"/>
              </a:spcBef>
              <a:spcAft>
                <a:spcPts val="1200"/>
              </a:spcAft>
            </a:pPr>
            <a:r>
              <a:rPr lang="en-US" sz="4800" spc="-100" dirty="0">
                <a:ln w="3175">
                  <a:noFill/>
                </a:ln>
                <a:gradFill>
                  <a:gsLst>
                    <a:gs pos="24479">
                      <a:schemeClr val="tx1"/>
                    </a:gs>
                    <a:gs pos="94000">
                      <a:schemeClr val="tx1"/>
                    </a:gs>
                  </a:gsLst>
                  <a:lin ang="5400000" scaled="1"/>
                </a:gradFill>
                <a:latin typeface="Segoe UI Light"/>
                <a:ea typeface="Segoe UI" pitchFamily="34" charset="0"/>
                <a:cs typeface="Segoe UI" pitchFamily="34" charset="0"/>
              </a:rPr>
              <a:t>Microsoft Secure</a:t>
            </a:r>
          </a:p>
        </p:txBody>
      </p:sp>
      <p:sp>
        <p:nvSpPr>
          <p:cNvPr id="13" name="Rectangle 12"/>
          <p:cNvSpPr/>
          <p:nvPr/>
        </p:nvSpPr>
        <p:spPr>
          <a:xfrm>
            <a:off x="312738" y="3158577"/>
            <a:ext cx="6855544" cy="1729704"/>
          </a:xfrm>
          <a:prstGeom prst="rect">
            <a:avLst/>
          </a:prstGeom>
        </p:spPr>
        <p:txBody>
          <a:bodyPr wrap="square">
            <a:spAutoFit/>
          </a:bodyPr>
          <a:lstStyle/>
          <a:p>
            <a:pPr marL="28575" defTabSz="932472" fontAlgn="base">
              <a:lnSpc>
                <a:spcPct val="95000"/>
              </a:lnSpc>
              <a:spcBef>
                <a:spcPct val="0"/>
              </a:spcBef>
              <a:spcAft>
                <a:spcPct val="0"/>
              </a:spcAft>
            </a:pPr>
            <a:r>
              <a:rPr lang="en-US" sz="2800" dirty="0">
                <a:gradFill>
                  <a:gsLst>
                    <a:gs pos="24479">
                      <a:schemeClr val="tx1"/>
                    </a:gs>
                    <a:gs pos="94000">
                      <a:schemeClr val="tx1"/>
                    </a:gs>
                  </a:gsLst>
                  <a:lin ang="5400000" scaled="1"/>
                </a:gradFill>
                <a:latin typeface="Segoe UI Light"/>
                <a:cs typeface="Segoe UI Semilight" panose="020B0402040204020203" pitchFamily="34" charset="0"/>
              </a:rPr>
              <a:t>Ensuring security to enable your </a:t>
            </a:r>
            <a:br>
              <a:rPr lang="en-US" sz="2800" dirty="0">
                <a:gradFill>
                  <a:gsLst>
                    <a:gs pos="24479">
                      <a:schemeClr val="tx1"/>
                    </a:gs>
                    <a:gs pos="94000">
                      <a:schemeClr val="tx1"/>
                    </a:gs>
                  </a:gsLst>
                  <a:lin ang="5400000" scaled="1"/>
                </a:gradFill>
                <a:latin typeface="Segoe UI Light"/>
                <a:cs typeface="Segoe UI Semilight" panose="020B0402040204020203" pitchFamily="34" charset="0"/>
              </a:rPr>
            </a:br>
            <a:r>
              <a:rPr lang="en-US" sz="2800" dirty="0">
                <a:gradFill>
                  <a:gsLst>
                    <a:gs pos="24479">
                      <a:schemeClr val="tx1"/>
                    </a:gs>
                    <a:gs pos="94000">
                      <a:schemeClr val="tx1"/>
                    </a:gs>
                  </a:gsLst>
                  <a:lin ang="5400000" scaled="1"/>
                </a:gradFill>
                <a:latin typeface="Segoe UI Light"/>
                <a:cs typeface="Segoe UI Semilight" panose="020B0402040204020203" pitchFamily="34" charset="0"/>
              </a:rPr>
              <a:t>digital transformation through a comprehensive platform, unique intelligence, and broad partnerships</a:t>
            </a:r>
          </a:p>
        </p:txBody>
      </p:sp>
      <p:cxnSp>
        <p:nvCxnSpPr>
          <p:cNvPr id="4" name="Straight Connector 3"/>
          <p:cNvCxnSpPr/>
          <p:nvPr/>
        </p:nvCxnSpPr>
        <p:spPr>
          <a:xfrm flipH="1" flipV="1">
            <a:off x="8984513" y="-106325"/>
            <a:ext cx="928361" cy="2352081"/>
          </a:xfrm>
          <a:prstGeom prst="line">
            <a:avLst/>
          </a:prstGeom>
          <a:ln w="19050" cap="rnd">
            <a:solidFill>
              <a:schemeClr val="bg1">
                <a:alpha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flipV="1">
            <a:off x="10094218" y="-129913"/>
            <a:ext cx="71352" cy="2298875"/>
          </a:xfrm>
          <a:prstGeom prst="line">
            <a:avLst/>
          </a:prstGeom>
          <a:ln w="19050" cap="rnd">
            <a:solidFill>
              <a:schemeClr val="bg1">
                <a:alpha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10549991" y="-153501"/>
            <a:ext cx="1224191" cy="2418140"/>
          </a:xfrm>
          <a:prstGeom prst="line">
            <a:avLst/>
          </a:prstGeom>
          <a:ln w="19050" cap="rnd">
            <a:solidFill>
              <a:schemeClr val="bg1">
                <a:alpha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9123406" y="3158578"/>
            <a:ext cx="3476175" cy="1920452"/>
          </a:xfrm>
          <a:prstGeom prst="line">
            <a:avLst/>
          </a:prstGeom>
          <a:ln w="19050" cap="rnd">
            <a:solidFill>
              <a:schemeClr val="bg1">
                <a:alpha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flipV="1">
            <a:off x="8063634" y="-327737"/>
            <a:ext cx="932398" cy="4725150"/>
          </a:xfrm>
          <a:prstGeom prst="line">
            <a:avLst/>
          </a:prstGeom>
          <a:ln w="19050" cap="rnd">
            <a:solidFill>
              <a:schemeClr val="bg1">
                <a:alpha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flipV="1">
            <a:off x="7067403" y="-327737"/>
            <a:ext cx="1789849" cy="4762956"/>
          </a:xfrm>
          <a:prstGeom prst="line">
            <a:avLst/>
          </a:prstGeom>
          <a:ln w="19050" cap="rnd">
            <a:solidFill>
              <a:srgbClr val="F8F8F8">
                <a:alpha val="50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0208285" y="2937165"/>
            <a:ext cx="1478890" cy="333085"/>
          </a:xfrm>
          <a:prstGeom prst="line">
            <a:avLst/>
          </a:prstGeom>
          <a:ln w="19050" cap="rnd">
            <a:solidFill>
              <a:schemeClr val="bg1">
                <a:alpha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11887200" y="1450244"/>
            <a:ext cx="637668" cy="1331056"/>
          </a:xfrm>
          <a:prstGeom prst="line">
            <a:avLst/>
          </a:prstGeom>
          <a:ln w="19050" cap="rnd">
            <a:solidFill>
              <a:schemeClr val="bg1">
                <a:alpha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11779356" y="-374914"/>
            <a:ext cx="590578" cy="3128913"/>
          </a:xfrm>
          <a:prstGeom prst="line">
            <a:avLst/>
          </a:prstGeom>
          <a:ln w="19050" cap="rnd">
            <a:solidFill>
              <a:schemeClr val="bg1">
                <a:alpha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9116946" y="4645500"/>
            <a:ext cx="3407922" cy="444813"/>
          </a:xfrm>
          <a:prstGeom prst="line">
            <a:avLst/>
          </a:prstGeom>
          <a:ln w="19050" cap="rnd">
            <a:solidFill>
              <a:schemeClr val="bg1">
                <a:alpha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7251624" y="2985430"/>
            <a:ext cx="286824" cy="636580"/>
          </a:xfrm>
          <a:prstGeom prst="line">
            <a:avLst/>
          </a:prstGeom>
          <a:ln w="19050" cap="rnd">
            <a:solidFill>
              <a:srgbClr val="F8F8F8">
                <a:alpha val="50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flipV="1">
            <a:off x="7720240" y="4079810"/>
            <a:ext cx="1396706" cy="1010503"/>
          </a:xfrm>
          <a:prstGeom prst="line">
            <a:avLst/>
          </a:prstGeom>
          <a:ln w="19050" cap="rnd">
            <a:solidFill>
              <a:srgbClr val="F8F8F8">
                <a:alpha val="50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7846272" y="-351326"/>
            <a:ext cx="814280" cy="3912771"/>
          </a:xfrm>
          <a:prstGeom prst="line">
            <a:avLst/>
          </a:prstGeom>
          <a:ln w="19050" cap="rnd">
            <a:solidFill>
              <a:srgbClr val="F8F8F8">
                <a:alpha val="50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7720239" y="2937165"/>
            <a:ext cx="2476705" cy="1142645"/>
          </a:xfrm>
          <a:prstGeom prst="line">
            <a:avLst/>
          </a:prstGeom>
          <a:ln w="19050" cap="rnd">
            <a:solidFill>
              <a:srgbClr val="F8F8F8">
                <a:alpha val="50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8816202" y="-434896"/>
            <a:ext cx="505837" cy="1588034"/>
          </a:xfrm>
          <a:prstGeom prst="line">
            <a:avLst/>
          </a:prstGeom>
          <a:ln w="19050" cap="rnd">
            <a:solidFill>
              <a:srgbClr val="F8F8F8">
                <a:alpha val="50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8601047" y="-458484"/>
            <a:ext cx="658468" cy="1646128"/>
          </a:xfrm>
          <a:prstGeom prst="line">
            <a:avLst/>
          </a:prstGeom>
          <a:ln w="19050" cap="rnd">
            <a:solidFill>
              <a:srgbClr val="F8F8F8">
                <a:alpha val="50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9463337" y="-446179"/>
            <a:ext cx="335277" cy="1583563"/>
          </a:xfrm>
          <a:prstGeom prst="line">
            <a:avLst/>
          </a:prstGeom>
          <a:ln w="19050" cap="rnd">
            <a:solidFill>
              <a:srgbClr val="F8F8F8">
                <a:alpha val="50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9890904" y="-873773"/>
            <a:ext cx="601488" cy="1996812"/>
          </a:xfrm>
          <a:prstGeom prst="line">
            <a:avLst/>
          </a:prstGeom>
          <a:ln w="19050" cap="rnd">
            <a:solidFill>
              <a:srgbClr val="F8F8F8">
                <a:alpha val="50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10489524" y="-469767"/>
            <a:ext cx="1440309" cy="1581523"/>
          </a:xfrm>
          <a:prstGeom prst="line">
            <a:avLst/>
          </a:prstGeom>
          <a:ln w="19050" cap="rnd">
            <a:solidFill>
              <a:srgbClr val="F8F8F8">
                <a:alpha val="50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10486656" y="-885056"/>
            <a:ext cx="386660" cy="1996812"/>
          </a:xfrm>
          <a:prstGeom prst="line">
            <a:avLst/>
          </a:prstGeom>
          <a:ln w="19050" cap="rnd">
            <a:solidFill>
              <a:srgbClr val="F8F8F8">
                <a:alpha val="50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9870776" y="3264904"/>
            <a:ext cx="1826255" cy="333085"/>
          </a:xfrm>
          <a:prstGeom prst="line">
            <a:avLst/>
          </a:prstGeom>
          <a:ln w="19050" cap="rnd">
            <a:solidFill>
              <a:schemeClr val="bg1">
                <a:alpha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9616014" y="2234534"/>
            <a:ext cx="1183850" cy="1183850"/>
            <a:chOff x="5021637" y="-1038297"/>
            <a:chExt cx="1183850" cy="1183850"/>
          </a:xfrm>
        </p:grpSpPr>
        <p:sp>
          <p:nvSpPr>
            <p:cNvPr id="38" name="Arc 37"/>
            <p:cNvSpPr/>
            <p:nvPr/>
          </p:nvSpPr>
          <p:spPr>
            <a:xfrm rot="18900000">
              <a:off x="5381486" y="-678449"/>
              <a:ext cx="464158" cy="464158"/>
            </a:xfrm>
            <a:prstGeom prst="arc">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Arc 38"/>
            <p:cNvSpPr/>
            <p:nvPr/>
          </p:nvSpPr>
          <p:spPr>
            <a:xfrm rot="18900000">
              <a:off x="5264818" y="-795117"/>
              <a:ext cx="697492" cy="697492"/>
            </a:xfrm>
            <a:prstGeom prst="arc">
              <a:avLst/>
            </a:prstGeom>
            <a:ln w="31750">
              <a:solidFill>
                <a:schemeClr val="bg1">
                  <a:alpha val="8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Arc 39"/>
            <p:cNvSpPr/>
            <p:nvPr/>
          </p:nvSpPr>
          <p:spPr>
            <a:xfrm rot="18900000">
              <a:off x="5148641" y="-911291"/>
              <a:ext cx="929841" cy="929841"/>
            </a:xfrm>
            <a:prstGeom prst="arc">
              <a:avLst/>
            </a:prstGeom>
            <a:ln w="31750">
              <a:solidFill>
                <a:schemeClr val="bg1">
                  <a:alpha val="7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Arc 40"/>
            <p:cNvSpPr/>
            <p:nvPr/>
          </p:nvSpPr>
          <p:spPr>
            <a:xfrm rot="18900000">
              <a:off x="5021637" y="-1038297"/>
              <a:ext cx="1183850" cy="1183850"/>
            </a:xfrm>
            <a:prstGeom prst="arc">
              <a:avLst/>
            </a:prstGeom>
            <a:ln w="31750">
              <a:solidFill>
                <a:schemeClr val="bg1">
                  <a:alpha val="5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 name="Group 9"/>
            <p:cNvGrpSpPr>
              <a:grpSpLocks noChangeAspect="1"/>
            </p:cNvGrpSpPr>
            <p:nvPr/>
          </p:nvGrpSpPr>
          <p:grpSpPr bwMode="auto">
            <a:xfrm>
              <a:off x="5566919" y="-548303"/>
              <a:ext cx="93283" cy="126086"/>
              <a:chOff x="4065" y="2039"/>
              <a:chExt cx="182" cy="246"/>
            </a:xfrm>
          </p:grpSpPr>
          <p:sp>
            <p:nvSpPr>
              <p:cNvPr id="43" name="Rectangle 10"/>
              <p:cNvSpPr>
                <a:spLocks noChangeArrowheads="1"/>
              </p:cNvSpPr>
              <p:nvPr/>
            </p:nvSpPr>
            <p:spPr bwMode="auto">
              <a:xfrm>
                <a:off x="4065" y="2154"/>
                <a:ext cx="182" cy="131"/>
              </a:xfrm>
              <a:prstGeom prst="rect">
                <a:avLst/>
              </a:prstGeom>
              <a:noFill/>
              <a:ln w="285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11"/>
              <p:cNvSpPr>
                <a:spLocks/>
              </p:cNvSpPr>
              <p:nvPr/>
            </p:nvSpPr>
            <p:spPr bwMode="auto">
              <a:xfrm>
                <a:off x="4092" y="2039"/>
                <a:ext cx="128" cy="115"/>
              </a:xfrm>
              <a:custGeom>
                <a:avLst/>
                <a:gdLst>
                  <a:gd name="T0" fmla="*/ 62 w 62"/>
                  <a:gd name="T1" fmla="*/ 56 h 56"/>
                  <a:gd name="T2" fmla="*/ 62 w 62"/>
                  <a:gd name="T3" fmla="*/ 31 h 56"/>
                  <a:gd name="T4" fmla="*/ 31 w 62"/>
                  <a:gd name="T5" fmla="*/ 0 h 56"/>
                  <a:gd name="T6" fmla="*/ 0 w 62"/>
                  <a:gd name="T7" fmla="*/ 31 h 56"/>
                  <a:gd name="T8" fmla="*/ 0 w 62"/>
                  <a:gd name="T9" fmla="*/ 56 h 56"/>
                </a:gdLst>
                <a:ahLst/>
                <a:cxnLst>
                  <a:cxn ang="0">
                    <a:pos x="T0" y="T1"/>
                  </a:cxn>
                  <a:cxn ang="0">
                    <a:pos x="T2" y="T3"/>
                  </a:cxn>
                  <a:cxn ang="0">
                    <a:pos x="T4" y="T5"/>
                  </a:cxn>
                  <a:cxn ang="0">
                    <a:pos x="T6" y="T7"/>
                  </a:cxn>
                  <a:cxn ang="0">
                    <a:pos x="T8" y="T9"/>
                  </a:cxn>
                </a:cxnLst>
                <a:rect l="0" t="0" r="r" b="b"/>
                <a:pathLst>
                  <a:path w="62" h="56">
                    <a:moveTo>
                      <a:pt x="62" y="56"/>
                    </a:moveTo>
                    <a:cubicBezTo>
                      <a:pt x="62" y="31"/>
                      <a:pt x="62" y="31"/>
                      <a:pt x="62" y="31"/>
                    </a:cubicBezTo>
                    <a:cubicBezTo>
                      <a:pt x="62" y="14"/>
                      <a:pt x="48" y="0"/>
                      <a:pt x="31" y="0"/>
                    </a:cubicBezTo>
                    <a:cubicBezTo>
                      <a:pt x="14" y="0"/>
                      <a:pt x="0" y="14"/>
                      <a:pt x="0" y="31"/>
                    </a:cubicBezTo>
                    <a:cubicBezTo>
                      <a:pt x="0" y="56"/>
                      <a:pt x="0" y="56"/>
                      <a:pt x="0" y="56"/>
                    </a:cubicBezTo>
                  </a:path>
                </a:pathLst>
              </a:custGeom>
              <a:noFill/>
              <a:ln w="285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71" name="Group 70"/>
          <p:cNvGrpSpPr/>
          <p:nvPr/>
        </p:nvGrpSpPr>
        <p:grpSpPr>
          <a:xfrm>
            <a:off x="8621413" y="4447262"/>
            <a:ext cx="1012643" cy="1012643"/>
            <a:chOff x="5021637" y="-1038297"/>
            <a:chExt cx="1183850" cy="1183850"/>
          </a:xfrm>
        </p:grpSpPr>
        <p:sp>
          <p:nvSpPr>
            <p:cNvPr id="73" name="Arc 72"/>
            <p:cNvSpPr/>
            <p:nvPr/>
          </p:nvSpPr>
          <p:spPr>
            <a:xfrm rot="18900000">
              <a:off x="5381486" y="-678449"/>
              <a:ext cx="464158" cy="464158"/>
            </a:xfrm>
            <a:prstGeom prst="arc">
              <a:avLst/>
            </a:prstGeom>
            <a:ln w="127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Arc 74"/>
            <p:cNvSpPr/>
            <p:nvPr/>
          </p:nvSpPr>
          <p:spPr>
            <a:xfrm rot="18900000">
              <a:off x="5264818" y="-795117"/>
              <a:ext cx="697492" cy="697492"/>
            </a:xfrm>
            <a:prstGeom prst="arc">
              <a:avLst/>
            </a:prstGeom>
            <a:ln w="12700">
              <a:solidFill>
                <a:schemeClr val="bg1">
                  <a:alpha val="8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Arc 75"/>
            <p:cNvSpPr/>
            <p:nvPr/>
          </p:nvSpPr>
          <p:spPr>
            <a:xfrm rot="18900000">
              <a:off x="5148641" y="-911291"/>
              <a:ext cx="929841" cy="929841"/>
            </a:xfrm>
            <a:prstGeom prst="arc">
              <a:avLst/>
            </a:prstGeom>
            <a:ln w="12700">
              <a:solidFill>
                <a:schemeClr val="bg1">
                  <a:alpha val="7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Arc 76"/>
            <p:cNvSpPr/>
            <p:nvPr/>
          </p:nvSpPr>
          <p:spPr>
            <a:xfrm rot="18900000">
              <a:off x="5021637" y="-1038297"/>
              <a:ext cx="1183850" cy="1183850"/>
            </a:xfrm>
            <a:prstGeom prst="arc">
              <a:avLst/>
            </a:prstGeom>
            <a:ln w="12700">
              <a:solidFill>
                <a:schemeClr val="bg1">
                  <a:alpha val="5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8" name="Group 9"/>
            <p:cNvGrpSpPr>
              <a:grpSpLocks noChangeAspect="1"/>
            </p:cNvGrpSpPr>
            <p:nvPr/>
          </p:nvGrpSpPr>
          <p:grpSpPr bwMode="auto">
            <a:xfrm>
              <a:off x="5566919" y="-548303"/>
              <a:ext cx="93283" cy="126086"/>
              <a:chOff x="4065" y="2039"/>
              <a:chExt cx="182" cy="246"/>
            </a:xfrm>
          </p:grpSpPr>
          <p:sp>
            <p:nvSpPr>
              <p:cNvPr id="79" name="Rectangle 10"/>
              <p:cNvSpPr>
                <a:spLocks noChangeArrowheads="1"/>
              </p:cNvSpPr>
              <p:nvPr/>
            </p:nvSpPr>
            <p:spPr bwMode="auto">
              <a:xfrm>
                <a:off x="4065" y="2154"/>
                <a:ext cx="182" cy="131"/>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11"/>
              <p:cNvSpPr>
                <a:spLocks/>
              </p:cNvSpPr>
              <p:nvPr/>
            </p:nvSpPr>
            <p:spPr bwMode="auto">
              <a:xfrm>
                <a:off x="4092" y="2039"/>
                <a:ext cx="128" cy="115"/>
              </a:xfrm>
              <a:custGeom>
                <a:avLst/>
                <a:gdLst>
                  <a:gd name="T0" fmla="*/ 62 w 62"/>
                  <a:gd name="T1" fmla="*/ 56 h 56"/>
                  <a:gd name="T2" fmla="*/ 62 w 62"/>
                  <a:gd name="T3" fmla="*/ 31 h 56"/>
                  <a:gd name="T4" fmla="*/ 31 w 62"/>
                  <a:gd name="T5" fmla="*/ 0 h 56"/>
                  <a:gd name="T6" fmla="*/ 0 w 62"/>
                  <a:gd name="T7" fmla="*/ 31 h 56"/>
                  <a:gd name="T8" fmla="*/ 0 w 62"/>
                  <a:gd name="T9" fmla="*/ 56 h 56"/>
                </a:gdLst>
                <a:ahLst/>
                <a:cxnLst>
                  <a:cxn ang="0">
                    <a:pos x="T0" y="T1"/>
                  </a:cxn>
                  <a:cxn ang="0">
                    <a:pos x="T2" y="T3"/>
                  </a:cxn>
                  <a:cxn ang="0">
                    <a:pos x="T4" y="T5"/>
                  </a:cxn>
                  <a:cxn ang="0">
                    <a:pos x="T6" y="T7"/>
                  </a:cxn>
                  <a:cxn ang="0">
                    <a:pos x="T8" y="T9"/>
                  </a:cxn>
                </a:cxnLst>
                <a:rect l="0" t="0" r="r" b="b"/>
                <a:pathLst>
                  <a:path w="62" h="56">
                    <a:moveTo>
                      <a:pt x="62" y="56"/>
                    </a:moveTo>
                    <a:cubicBezTo>
                      <a:pt x="62" y="31"/>
                      <a:pt x="62" y="31"/>
                      <a:pt x="62" y="31"/>
                    </a:cubicBezTo>
                    <a:cubicBezTo>
                      <a:pt x="62" y="14"/>
                      <a:pt x="48" y="0"/>
                      <a:pt x="31" y="0"/>
                    </a:cubicBezTo>
                    <a:cubicBezTo>
                      <a:pt x="14" y="0"/>
                      <a:pt x="0" y="14"/>
                      <a:pt x="0" y="31"/>
                    </a:cubicBezTo>
                    <a:cubicBezTo>
                      <a:pt x="0" y="56"/>
                      <a:pt x="0" y="56"/>
                      <a:pt x="0" y="56"/>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95" name="Group 94"/>
          <p:cNvGrpSpPr/>
          <p:nvPr/>
        </p:nvGrpSpPr>
        <p:grpSpPr>
          <a:xfrm>
            <a:off x="7338003" y="3596961"/>
            <a:ext cx="764229" cy="764229"/>
            <a:chOff x="5021637" y="-1038297"/>
            <a:chExt cx="1183850" cy="1183850"/>
          </a:xfrm>
        </p:grpSpPr>
        <p:sp>
          <p:nvSpPr>
            <p:cNvPr id="96" name="Arc 95"/>
            <p:cNvSpPr/>
            <p:nvPr/>
          </p:nvSpPr>
          <p:spPr>
            <a:xfrm rot="18900000">
              <a:off x="5381486" y="-678449"/>
              <a:ext cx="464158" cy="464158"/>
            </a:xfrm>
            <a:prstGeom prst="arc">
              <a:avLst/>
            </a:prstGeom>
            <a:ln w="127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Arc 97"/>
            <p:cNvSpPr/>
            <p:nvPr/>
          </p:nvSpPr>
          <p:spPr>
            <a:xfrm rot="18900000">
              <a:off x="5264818" y="-795117"/>
              <a:ext cx="697492" cy="697492"/>
            </a:xfrm>
            <a:prstGeom prst="arc">
              <a:avLst/>
            </a:prstGeom>
            <a:ln w="12700">
              <a:solidFill>
                <a:schemeClr val="bg1">
                  <a:alpha val="8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Arc 98"/>
            <p:cNvSpPr/>
            <p:nvPr/>
          </p:nvSpPr>
          <p:spPr>
            <a:xfrm rot="18900000">
              <a:off x="5148641" y="-911291"/>
              <a:ext cx="929841" cy="929841"/>
            </a:xfrm>
            <a:prstGeom prst="arc">
              <a:avLst/>
            </a:prstGeom>
            <a:ln w="12700">
              <a:solidFill>
                <a:schemeClr val="bg1">
                  <a:alpha val="7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Arc 100"/>
            <p:cNvSpPr/>
            <p:nvPr/>
          </p:nvSpPr>
          <p:spPr>
            <a:xfrm rot="18900000">
              <a:off x="5021637" y="-1038297"/>
              <a:ext cx="1183850" cy="1183850"/>
            </a:xfrm>
            <a:prstGeom prst="arc">
              <a:avLst/>
            </a:prstGeom>
            <a:ln w="12700">
              <a:solidFill>
                <a:schemeClr val="bg1">
                  <a:alpha val="5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2" name="Group 9"/>
            <p:cNvGrpSpPr>
              <a:grpSpLocks noChangeAspect="1"/>
            </p:cNvGrpSpPr>
            <p:nvPr/>
          </p:nvGrpSpPr>
          <p:grpSpPr bwMode="auto">
            <a:xfrm>
              <a:off x="5566919" y="-548303"/>
              <a:ext cx="93283" cy="126086"/>
              <a:chOff x="4065" y="2039"/>
              <a:chExt cx="182" cy="246"/>
            </a:xfrm>
          </p:grpSpPr>
          <p:sp>
            <p:nvSpPr>
              <p:cNvPr id="104" name="Rectangle 10"/>
              <p:cNvSpPr>
                <a:spLocks noChangeArrowheads="1"/>
              </p:cNvSpPr>
              <p:nvPr/>
            </p:nvSpPr>
            <p:spPr bwMode="auto">
              <a:xfrm>
                <a:off x="4065" y="2154"/>
                <a:ext cx="182" cy="131"/>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Freeform 11"/>
              <p:cNvSpPr>
                <a:spLocks/>
              </p:cNvSpPr>
              <p:nvPr/>
            </p:nvSpPr>
            <p:spPr bwMode="auto">
              <a:xfrm>
                <a:off x="4092" y="2039"/>
                <a:ext cx="128" cy="115"/>
              </a:xfrm>
              <a:custGeom>
                <a:avLst/>
                <a:gdLst>
                  <a:gd name="T0" fmla="*/ 62 w 62"/>
                  <a:gd name="T1" fmla="*/ 56 h 56"/>
                  <a:gd name="T2" fmla="*/ 62 w 62"/>
                  <a:gd name="T3" fmla="*/ 31 h 56"/>
                  <a:gd name="T4" fmla="*/ 31 w 62"/>
                  <a:gd name="T5" fmla="*/ 0 h 56"/>
                  <a:gd name="T6" fmla="*/ 0 w 62"/>
                  <a:gd name="T7" fmla="*/ 31 h 56"/>
                  <a:gd name="T8" fmla="*/ 0 w 62"/>
                  <a:gd name="T9" fmla="*/ 56 h 56"/>
                </a:gdLst>
                <a:ahLst/>
                <a:cxnLst>
                  <a:cxn ang="0">
                    <a:pos x="T0" y="T1"/>
                  </a:cxn>
                  <a:cxn ang="0">
                    <a:pos x="T2" y="T3"/>
                  </a:cxn>
                  <a:cxn ang="0">
                    <a:pos x="T4" y="T5"/>
                  </a:cxn>
                  <a:cxn ang="0">
                    <a:pos x="T6" y="T7"/>
                  </a:cxn>
                  <a:cxn ang="0">
                    <a:pos x="T8" y="T9"/>
                  </a:cxn>
                </a:cxnLst>
                <a:rect l="0" t="0" r="r" b="b"/>
                <a:pathLst>
                  <a:path w="62" h="56">
                    <a:moveTo>
                      <a:pt x="62" y="56"/>
                    </a:moveTo>
                    <a:cubicBezTo>
                      <a:pt x="62" y="31"/>
                      <a:pt x="62" y="31"/>
                      <a:pt x="62" y="31"/>
                    </a:cubicBezTo>
                    <a:cubicBezTo>
                      <a:pt x="62" y="14"/>
                      <a:pt x="48" y="0"/>
                      <a:pt x="31" y="0"/>
                    </a:cubicBezTo>
                    <a:cubicBezTo>
                      <a:pt x="14" y="0"/>
                      <a:pt x="0" y="14"/>
                      <a:pt x="0" y="31"/>
                    </a:cubicBezTo>
                    <a:cubicBezTo>
                      <a:pt x="0" y="56"/>
                      <a:pt x="0" y="56"/>
                      <a:pt x="0" y="56"/>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07" name="Group 106"/>
          <p:cNvGrpSpPr/>
          <p:nvPr/>
        </p:nvGrpSpPr>
        <p:grpSpPr>
          <a:xfrm>
            <a:off x="11303528" y="2790403"/>
            <a:ext cx="764229" cy="764229"/>
            <a:chOff x="5021637" y="-1038297"/>
            <a:chExt cx="1183850" cy="1183850"/>
          </a:xfrm>
        </p:grpSpPr>
        <p:sp>
          <p:nvSpPr>
            <p:cNvPr id="109" name="Arc 108"/>
            <p:cNvSpPr/>
            <p:nvPr/>
          </p:nvSpPr>
          <p:spPr>
            <a:xfrm rot="18900000">
              <a:off x="5381486" y="-678449"/>
              <a:ext cx="464158" cy="464158"/>
            </a:xfrm>
            <a:prstGeom prst="arc">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Arc 109"/>
            <p:cNvSpPr/>
            <p:nvPr/>
          </p:nvSpPr>
          <p:spPr>
            <a:xfrm rot="18900000">
              <a:off x="5264818" y="-795117"/>
              <a:ext cx="697492" cy="697492"/>
            </a:xfrm>
            <a:prstGeom prst="arc">
              <a:avLst/>
            </a:prstGeom>
            <a:ln w="19050">
              <a:solidFill>
                <a:schemeClr val="bg1">
                  <a:alpha val="8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Arc 113"/>
            <p:cNvSpPr/>
            <p:nvPr/>
          </p:nvSpPr>
          <p:spPr>
            <a:xfrm rot="18900000">
              <a:off x="5148641" y="-911291"/>
              <a:ext cx="929841" cy="929841"/>
            </a:xfrm>
            <a:prstGeom prst="arc">
              <a:avLst/>
            </a:prstGeom>
            <a:ln w="19050">
              <a:solidFill>
                <a:schemeClr val="bg1">
                  <a:alpha val="7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Arc 114"/>
            <p:cNvSpPr/>
            <p:nvPr/>
          </p:nvSpPr>
          <p:spPr>
            <a:xfrm rot="18900000">
              <a:off x="5021637" y="-1038297"/>
              <a:ext cx="1183850" cy="1183850"/>
            </a:xfrm>
            <a:prstGeom prst="arc">
              <a:avLst/>
            </a:prstGeom>
            <a:ln w="19050">
              <a:solidFill>
                <a:schemeClr val="bg1">
                  <a:alpha val="5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6" name="Group 9"/>
            <p:cNvGrpSpPr>
              <a:grpSpLocks noChangeAspect="1"/>
            </p:cNvGrpSpPr>
            <p:nvPr/>
          </p:nvGrpSpPr>
          <p:grpSpPr bwMode="auto">
            <a:xfrm>
              <a:off x="5566919" y="-548303"/>
              <a:ext cx="93283" cy="126086"/>
              <a:chOff x="4065" y="2039"/>
              <a:chExt cx="182" cy="246"/>
            </a:xfrm>
          </p:grpSpPr>
          <p:sp>
            <p:nvSpPr>
              <p:cNvPr id="118" name="Rectangle 10"/>
              <p:cNvSpPr>
                <a:spLocks noChangeArrowheads="1"/>
              </p:cNvSpPr>
              <p:nvPr/>
            </p:nvSpPr>
            <p:spPr bwMode="auto">
              <a:xfrm>
                <a:off x="4065" y="2154"/>
                <a:ext cx="182" cy="131"/>
              </a:xfrm>
              <a:prstGeom prst="rect">
                <a:avLst/>
              </a:pr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Freeform 11"/>
              <p:cNvSpPr>
                <a:spLocks/>
              </p:cNvSpPr>
              <p:nvPr/>
            </p:nvSpPr>
            <p:spPr bwMode="auto">
              <a:xfrm>
                <a:off x="4092" y="2039"/>
                <a:ext cx="128" cy="115"/>
              </a:xfrm>
              <a:custGeom>
                <a:avLst/>
                <a:gdLst>
                  <a:gd name="T0" fmla="*/ 62 w 62"/>
                  <a:gd name="T1" fmla="*/ 56 h 56"/>
                  <a:gd name="T2" fmla="*/ 62 w 62"/>
                  <a:gd name="T3" fmla="*/ 31 h 56"/>
                  <a:gd name="T4" fmla="*/ 31 w 62"/>
                  <a:gd name="T5" fmla="*/ 0 h 56"/>
                  <a:gd name="T6" fmla="*/ 0 w 62"/>
                  <a:gd name="T7" fmla="*/ 31 h 56"/>
                  <a:gd name="T8" fmla="*/ 0 w 62"/>
                  <a:gd name="T9" fmla="*/ 56 h 56"/>
                </a:gdLst>
                <a:ahLst/>
                <a:cxnLst>
                  <a:cxn ang="0">
                    <a:pos x="T0" y="T1"/>
                  </a:cxn>
                  <a:cxn ang="0">
                    <a:pos x="T2" y="T3"/>
                  </a:cxn>
                  <a:cxn ang="0">
                    <a:pos x="T4" y="T5"/>
                  </a:cxn>
                  <a:cxn ang="0">
                    <a:pos x="T6" y="T7"/>
                  </a:cxn>
                  <a:cxn ang="0">
                    <a:pos x="T8" y="T9"/>
                  </a:cxn>
                </a:cxnLst>
                <a:rect l="0" t="0" r="r" b="b"/>
                <a:pathLst>
                  <a:path w="62" h="56">
                    <a:moveTo>
                      <a:pt x="62" y="56"/>
                    </a:moveTo>
                    <a:cubicBezTo>
                      <a:pt x="62" y="31"/>
                      <a:pt x="62" y="31"/>
                      <a:pt x="62" y="31"/>
                    </a:cubicBezTo>
                    <a:cubicBezTo>
                      <a:pt x="62" y="14"/>
                      <a:pt x="48" y="0"/>
                      <a:pt x="31" y="0"/>
                    </a:cubicBezTo>
                    <a:cubicBezTo>
                      <a:pt x="14" y="0"/>
                      <a:pt x="0" y="14"/>
                      <a:pt x="0" y="31"/>
                    </a:cubicBezTo>
                    <a:cubicBezTo>
                      <a:pt x="0" y="56"/>
                      <a:pt x="0" y="56"/>
                      <a:pt x="0" y="56"/>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20" name="Group 119"/>
          <p:cNvGrpSpPr/>
          <p:nvPr/>
        </p:nvGrpSpPr>
        <p:grpSpPr>
          <a:xfrm>
            <a:off x="9219349" y="1174197"/>
            <a:ext cx="388803" cy="388803"/>
            <a:chOff x="5021637" y="-1038297"/>
            <a:chExt cx="1183850" cy="1183850"/>
          </a:xfrm>
        </p:grpSpPr>
        <p:sp>
          <p:nvSpPr>
            <p:cNvPr id="121" name="Arc 120"/>
            <p:cNvSpPr/>
            <p:nvPr/>
          </p:nvSpPr>
          <p:spPr>
            <a:xfrm rot="18900000">
              <a:off x="5381486" y="-678449"/>
              <a:ext cx="464158" cy="464158"/>
            </a:xfrm>
            <a:prstGeom prst="arc">
              <a:avLst/>
            </a:prstGeom>
            <a:ln w="127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Arc 121"/>
            <p:cNvSpPr/>
            <p:nvPr/>
          </p:nvSpPr>
          <p:spPr>
            <a:xfrm rot="18900000">
              <a:off x="5264818" y="-795117"/>
              <a:ext cx="697492" cy="697492"/>
            </a:xfrm>
            <a:prstGeom prst="arc">
              <a:avLst/>
            </a:prstGeom>
            <a:ln w="12700">
              <a:solidFill>
                <a:schemeClr val="bg1">
                  <a:alpha val="8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Arc 122"/>
            <p:cNvSpPr/>
            <p:nvPr/>
          </p:nvSpPr>
          <p:spPr>
            <a:xfrm rot="18900000">
              <a:off x="5148641" y="-911291"/>
              <a:ext cx="929841" cy="929841"/>
            </a:xfrm>
            <a:prstGeom prst="arc">
              <a:avLst/>
            </a:prstGeom>
            <a:ln w="12700">
              <a:solidFill>
                <a:schemeClr val="bg1">
                  <a:alpha val="7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Arc 123"/>
            <p:cNvSpPr/>
            <p:nvPr/>
          </p:nvSpPr>
          <p:spPr>
            <a:xfrm rot="18900000">
              <a:off x="5021637" y="-1038297"/>
              <a:ext cx="1183850" cy="1183850"/>
            </a:xfrm>
            <a:prstGeom prst="arc">
              <a:avLst/>
            </a:prstGeom>
            <a:ln w="12700">
              <a:solidFill>
                <a:schemeClr val="bg1">
                  <a:alpha val="5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5" name="Group 9"/>
            <p:cNvGrpSpPr>
              <a:grpSpLocks noChangeAspect="1"/>
            </p:cNvGrpSpPr>
            <p:nvPr/>
          </p:nvGrpSpPr>
          <p:grpSpPr bwMode="auto">
            <a:xfrm>
              <a:off x="5566919" y="-548303"/>
              <a:ext cx="93283" cy="126086"/>
              <a:chOff x="4065" y="2039"/>
              <a:chExt cx="182" cy="246"/>
            </a:xfrm>
          </p:grpSpPr>
          <p:sp>
            <p:nvSpPr>
              <p:cNvPr id="126" name="Rectangle 10"/>
              <p:cNvSpPr>
                <a:spLocks noChangeArrowheads="1"/>
              </p:cNvSpPr>
              <p:nvPr/>
            </p:nvSpPr>
            <p:spPr bwMode="auto">
              <a:xfrm>
                <a:off x="4065" y="2154"/>
                <a:ext cx="182" cy="131"/>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Freeform 11"/>
              <p:cNvSpPr>
                <a:spLocks/>
              </p:cNvSpPr>
              <p:nvPr/>
            </p:nvSpPr>
            <p:spPr bwMode="auto">
              <a:xfrm>
                <a:off x="4092" y="2039"/>
                <a:ext cx="128" cy="115"/>
              </a:xfrm>
              <a:custGeom>
                <a:avLst/>
                <a:gdLst>
                  <a:gd name="T0" fmla="*/ 62 w 62"/>
                  <a:gd name="T1" fmla="*/ 56 h 56"/>
                  <a:gd name="T2" fmla="*/ 62 w 62"/>
                  <a:gd name="T3" fmla="*/ 31 h 56"/>
                  <a:gd name="T4" fmla="*/ 31 w 62"/>
                  <a:gd name="T5" fmla="*/ 0 h 56"/>
                  <a:gd name="T6" fmla="*/ 0 w 62"/>
                  <a:gd name="T7" fmla="*/ 31 h 56"/>
                  <a:gd name="T8" fmla="*/ 0 w 62"/>
                  <a:gd name="T9" fmla="*/ 56 h 56"/>
                </a:gdLst>
                <a:ahLst/>
                <a:cxnLst>
                  <a:cxn ang="0">
                    <a:pos x="T0" y="T1"/>
                  </a:cxn>
                  <a:cxn ang="0">
                    <a:pos x="T2" y="T3"/>
                  </a:cxn>
                  <a:cxn ang="0">
                    <a:pos x="T4" y="T5"/>
                  </a:cxn>
                  <a:cxn ang="0">
                    <a:pos x="T6" y="T7"/>
                  </a:cxn>
                  <a:cxn ang="0">
                    <a:pos x="T8" y="T9"/>
                  </a:cxn>
                </a:cxnLst>
                <a:rect l="0" t="0" r="r" b="b"/>
                <a:pathLst>
                  <a:path w="62" h="56">
                    <a:moveTo>
                      <a:pt x="62" y="56"/>
                    </a:moveTo>
                    <a:cubicBezTo>
                      <a:pt x="62" y="31"/>
                      <a:pt x="62" y="31"/>
                      <a:pt x="62" y="31"/>
                    </a:cubicBezTo>
                    <a:cubicBezTo>
                      <a:pt x="62" y="14"/>
                      <a:pt x="48" y="0"/>
                      <a:pt x="31" y="0"/>
                    </a:cubicBezTo>
                    <a:cubicBezTo>
                      <a:pt x="14" y="0"/>
                      <a:pt x="0" y="14"/>
                      <a:pt x="0" y="31"/>
                    </a:cubicBezTo>
                    <a:cubicBezTo>
                      <a:pt x="0" y="56"/>
                      <a:pt x="0" y="56"/>
                      <a:pt x="0" y="56"/>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39" name="Group 138"/>
          <p:cNvGrpSpPr/>
          <p:nvPr/>
        </p:nvGrpSpPr>
        <p:grpSpPr>
          <a:xfrm>
            <a:off x="8622059" y="4447153"/>
            <a:ext cx="1013053" cy="1013053"/>
            <a:chOff x="9122865" y="7010057"/>
            <a:chExt cx="1052842" cy="1052842"/>
          </a:xfrm>
        </p:grpSpPr>
        <p:sp>
          <p:nvSpPr>
            <p:cNvPr id="140" name="Arc 139"/>
            <p:cNvSpPr/>
            <p:nvPr/>
          </p:nvSpPr>
          <p:spPr>
            <a:xfrm rot="18900000">
              <a:off x="9442892" y="7330083"/>
              <a:ext cx="412794" cy="412794"/>
            </a:xfrm>
            <a:prstGeom prst="arc">
              <a:avLst/>
            </a:prstGeom>
            <a:ln w="1905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1" name="Arc 140"/>
            <p:cNvSpPr/>
            <p:nvPr/>
          </p:nvSpPr>
          <p:spPr>
            <a:xfrm rot="18900000">
              <a:off x="9339135" y="7226326"/>
              <a:ext cx="620306" cy="620306"/>
            </a:xfrm>
            <a:prstGeom prst="arc">
              <a:avLst/>
            </a:prstGeom>
            <a:ln w="1905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2" name="Arc 141"/>
            <p:cNvSpPr/>
            <p:nvPr/>
          </p:nvSpPr>
          <p:spPr>
            <a:xfrm rot="18900000">
              <a:off x="9235814" y="7123008"/>
              <a:ext cx="826944" cy="826944"/>
            </a:xfrm>
            <a:prstGeom prst="arc">
              <a:avLst/>
            </a:prstGeom>
            <a:ln w="1905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Arc 142"/>
            <p:cNvSpPr/>
            <p:nvPr/>
          </p:nvSpPr>
          <p:spPr>
            <a:xfrm rot="18900000">
              <a:off x="9122865" y="7010057"/>
              <a:ext cx="1052842" cy="1052842"/>
            </a:xfrm>
            <a:prstGeom prst="arc">
              <a:avLst/>
            </a:prstGeom>
            <a:ln w="1905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4" name="Group 143"/>
          <p:cNvGrpSpPr/>
          <p:nvPr/>
        </p:nvGrpSpPr>
        <p:grpSpPr>
          <a:xfrm>
            <a:off x="7332954" y="3593531"/>
            <a:ext cx="774064" cy="774064"/>
            <a:chOff x="8065432" y="3336814"/>
            <a:chExt cx="683894" cy="683894"/>
          </a:xfrm>
        </p:grpSpPr>
        <p:sp>
          <p:nvSpPr>
            <p:cNvPr id="145" name="Arc 144"/>
            <p:cNvSpPr/>
            <p:nvPr/>
          </p:nvSpPr>
          <p:spPr>
            <a:xfrm rot="18900000">
              <a:off x="8273315" y="3544696"/>
              <a:ext cx="268134" cy="268134"/>
            </a:xfrm>
            <a:prstGeom prst="arc">
              <a:avLst/>
            </a:prstGeom>
            <a:ln w="1270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6" name="Arc 145"/>
            <p:cNvSpPr/>
            <p:nvPr/>
          </p:nvSpPr>
          <p:spPr>
            <a:xfrm rot="18900000">
              <a:off x="8205914" y="3477295"/>
              <a:ext cx="402934" cy="402934"/>
            </a:xfrm>
            <a:prstGeom prst="arc">
              <a:avLst/>
            </a:prstGeom>
            <a:ln w="1270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7" name="Arc 146"/>
            <p:cNvSpPr/>
            <p:nvPr/>
          </p:nvSpPr>
          <p:spPr>
            <a:xfrm rot="18900000">
              <a:off x="8138801" y="3410185"/>
              <a:ext cx="537156" cy="537156"/>
            </a:xfrm>
            <a:prstGeom prst="arc">
              <a:avLst/>
            </a:prstGeom>
            <a:ln w="1270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8" name="Arc 147"/>
            <p:cNvSpPr/>
            <p:nvPr/>
          </p:nvSpPr>
          <p:spPr>
            <a:xfrm rot="18900000">
              <a:off x="8065432" y="3336814"/>
              <a:ext cx="683894" cy="683894"/>
            </a:xfrm>
            <a:prstGeom prst="arc">
              <a:avLst/>
            </a:prstGeom>
            <a:ln w="1270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9" name="Group 148"/>
          <p:cNvGrpSpPr/>
          <p:nvPr/>
        </p:nvGrpSpPr>
        <p:grpSpPr>
          <a:xfrm>
            <a:off x="9614943" y="2233448"/>
            <a:ext cx="1183850" cy="1183850"/>
            <a:chOff x="10625684" y="2489989"/>
            <a:chExt cx="1183850" cy="1183850"/>
          </a:xfrm>
        </p:grpSpPr>
        <p:sp>
          <p:nvSpPr>
            <p:cNvPr id="150" name="Arc 149"/>
            <p:cNvSpPr/>
            <p:nvPr/>
          </p:nvSpPr>
          <p:spPr>
            <a:xfrm rot="18900000">
              <a:off x="10985533" y="2852218"/>
              <a:ext cx="464158" cy="464158"/>
            </a:xfrm>
            <a:prstGeom prst="arc">
              <a:avLst/>
            </a:prstGeom>
            <a:ln w="3175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1" name="Arc 150"/>
            <p:cNvSpPr/>
            <p:nvPr/>
          </p:nvSpPr>
          <p:spPr>
            <a:xfrm rot="18900000">
              <a:off x="10868865" y="2735550"/>
              <a:ext cx="697492" cy="697492"/>
            </a:xfrm>
            <a:prstGeom prst="arc">
              <a:avLst/>
            </a:prstGeom>
            <a:ln w="3175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2" name="Arc 151"/>
            <p:cNvSpPr/>
            <p:nvPr/>
          </p:nvSpPr>
          <p:spPr>
            <a:xfrm rot="18900000">
              <a:off x="10752688" y="2619376"/>
              <a:ext cx="929841" cy="929841"/>
            </a:xfrm>
            <a:prstGeom prst="arc">
              <a:avLst/>
            </a:prstGeom>
            <a:ln w="3175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3" name="Arc 152"/>
            <p:cNvSpPr/>
            <p:nvPr/>
          </p:nvSpPr>
          <p:spPr>
            <a:xfrm rot="18900000">
              <a:off x="10625684" y="2489989"/>
              <a:ext cx="1183850" cy="1183850"/>
            </a:xfrm>
            <a:prstGeom prst="arc">
              <a:avLst/>
            </a:prstGeom>
            <a:ln w="3175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4" name="Group 153"/>
          <p:cNvGrpSpPr/>
          <p:nvPr/>
        </p:nvGrpSpPr>
        <p:grpSpPr>
          <a:xfrm>
            <a:off x="11304421" y="2789693"/>
            <a:ext cx="763131" cy="763131"/>
            <a:chOff x="11499688" y="2966066"/>
            <a:chExt cx="874804" cy="874804"/>
          </a:xfrm>
        </p:grpSpPr>
        <p:sp>
          <p:nvSpPr>
            <p:cNvPr id="155" name="Arc 154"/>
            <p:cNvSpPr/>
            <p:nvPr/>
          </p:nvSpPr>
          <p:spPr>
            <a:xfrm rot="18900000">
              <a:off x="11765601" y="3231978"/>
              <a:ext cx="342984" cy="342984"/>
            </a:xfrm>
            <a:prstGeom prst="arc">
              <a:avLst/>
            </a:prstGeom>
            <a:ln w="1905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6" name="Arc 155"/>
            <p:cNvSpPr/>
            <p:nvPr/>
          </p:nvSpPr>
          <p:spPr>
            <a:xfrm rot="18900000">
              <a:off x="11679385" y="3145762"/>
              <a:ext cx="515414" cy="515414"/>
            </a:xfrm>
            <a:prstGeom prst="arc">
              <a:avLst/>
            </a:prstGeom>
            <a:ln w="1905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7" name="Arc 156"/>
            <p:cNvSpPr/>
            <p:nvPr/>
          </p:nvSpPr>
          <p:spPr>
            <a:xfrm rot="18900000">
              <a:off x="11593538" y="3059918"/>
              <a:ext cx="687104" cy="687104"/>
            </a:xfrm>
            <a:prstGeom prst="arc">
              <a:avLst/>
            </a:prstGeom>
            <a:ln w="1905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8" name="Arc 157"/>
            <p:cNvSpPr/>
            <p:nvPr/>
          </p:nvSpPr>
          <p:spPr>
            <a:xfrm rot="18900000">
              <a:off x="11499688" y="2966066"/>
              <a:ext cx="874804" cy="874804"/>
            </a:xfrm>
            <a:prstGeom prst="arc">
              <a:avLst/>
            </a:prstGeom>
            <a:ln w="1905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9" name="Group 158"/>
          <p:cNvGrpSpPr/>
          <p:nvPr/>
        </p:nvGrpSpPr>
        <p:grpSpPr>
          <a:xfrm>
            <a:off x="9214129" y="1171853"/>
            <a:ext cx="397898" cy="397898"/>
            <a:chOff x="9345315" y="1353717"/>
            <a:chExt cx="497888" cy="497888"/>
          </a:xfrm>
        </p:grpSpPr>
        <p:sp>
          <p:nvSpPr>
            <p:cNvPr id="160" name="Arc 159"/>
            <p:cNvSpPr/>
            <p:nvPr/>
          </p:nvSpPr>
          <p:spPr>
            <a:xfrm rot="18900000">
              <a:off x="9496657" y="1505058"/>
              <a:ext cx="195210" cy="195210"/>
            </a:xfrm>
            <a:prstGeom prst="arc">
              <a:avLst/>
            </a:prstGeom>
            <a:ln w="1270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1" name="Arc 160"/>
            <p:cNvSpPr/>
            <p:nvPr/>
          </p:nvSpPr>
          <p:spPr>
            <a:xfrm rot="18900000">
              <a:off x="9447590" y="1455991"/>
              <a:ext cx="293342" cy="293342"/>
            </a:xfrm>
            <a:prstGeom prst="arc">
              <a:avLst/>
            </a:prstGeom>
            <a:ln w="1270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2" name="Arc 161"/>
            <p:cNvSpPr/>
            <p:nvPr/>
          </p:nvSpPr>
          <p:spPr>
            <a:xfrm rot="18900000">
              <a:off x="9398728" y="1407132"/>
              <a:ext cx="391062" cy="391062"/>
            </a:xfrm>
            <a:prstGeom prst="arc">
              <a:avLst/>
            </a:prstGeom>
            <a:ln w="1270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3" name="Arc 162"/>
            <p:cNvSpPr/>
            <p:nvPr/>
          </p:nvSpPr>
          <p:spPr>
            <a:xfrm rot="18900000">
              <a:off x="9345315" y="1353717"/>
              <a:ext cx="497888" cy="497888"/>
            </a:xfrm>
            <a:prstGeom prst="arc">
              <a:avLst/>
            </a:prstGeom>
            <a:ln w="1270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3427161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8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par>
                                <p:cTn id="8" presetID="35" presetClass="path" presetSubtype="0" decel="100000" fill="hold" grpId="1" nodeType="withEffect">
                                  <p:stCondLst>
                                    <p:cond delay="300"/>
                                  </p:stCondLst>
                                  <p:childTnLst>
                                    <p:animMotion origin="layout" path="M -3.62522E-7 3.42714E-6 L -0.29908 3.42714E-6 " pathEditMode="relative" rAng="0" ptsTypes="AA">
                                      <p:cBhvr>
                                        <p:cTn id="9" dur="1000" spd="-100000" fill="hold"/>
                                        <p:tgtEl>
                                          <p:spTgt spid="13"/>
                                        </p:tgtEl>
                                        <p:attrNameLst>
                                          <p:attrName>ppt_x</p:attrName>
                                          <p:attrName>ppt_y</p:attrName>
                                        </p:attrNameLst>
                                      </p:cBhvr>
                                      <p:rCtr x="-14960" y="0"/>
                                    </p:animMotion>
                                  </p:childTnLst>
                                </p:cTn>
                              </p:par>
                              <p:par>
                                <p:cTn id="10" presetID="10" presetClass="entr" presetSubtype="0" fill="hold" grpId="0" nodeType="withEffect">
                                  <p:stCondLst>
                                    <p:cond delay="7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50"/>
                                        <p:tgtEl>
                                          <p:spTgt spid="12"/>
                                        </p:tgtEl>
                                      </p:cBhvr>
                                    </p:animEffect>
                                  </p:childTnLst>
                                </p:cTn>
                              </p:par>
                              <p:par>
                                <p:cTn id="13" presetID="42" presetClass="path" presetSubtype="0" decel="100000" fill="hold" grpId="1" nodeType="withEffect">
                                  <p:stCondLst>
                                    <p:cond delay="300"/>
                                  </p:stCondLst>
                                  <p:childTnLst>
                                    <p:animMotion origin="layout" path="M 1.86622E-6 2.23332E-6 L 1.86622E-6 0.25011 " pathEditMode="relative" rAng="0" ptsTypes="AA">
                                      <p:cBhvr>
                                        <p:cTn id="14" dur="750" spd="-100000" fill="hold"/>
                                        <p:tgtEl>
                                          <p:spTgt spid="12"/>
                                        </p:tgtEl>
                                        <p:attrNameLst>
                                          <p:attrName>ppt_x</p:attrName>
                                          <p:attrName>ppt_y</p:attrName>
                                        </p:attrNameLst>
                                      </p:cBhvr>
                                      <p:rCtr x="0" y="12506"/>
                                    </p:animMotion>
                                  </p:childTnLst>
                                </p:cTn>
                              </p:par>
                            </p:childTnLst>
                          </p:cTn>
                        </p:par>
                        <p:par>
                          <p:cTn id="15" fill="hold">
                            <p:stCondLst>
                              <p:cond delay="1300"/>
                            </p:stCondLst>
                            <p:childTnLst>
                              <p:par>
                                <p:cTn id="16" presetID="22" presetClass="entr" presetSubtype="4" fill="hold" nodeType="after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wipe(down)">
                                      <p:cBhvr>
                                        <p:cTn id="18" dur="1000"/>
                                        <p:tgtEl>
                                          <p:spTgt spid="94"/>
                                        </p:tgtEl>
                                      </p:cBhvr>
                                    </p:animEffect>
                                  </p:childTnLst>
                                </p:cTn>
                              </p:par>
                              <p:par>
                                <p:cTn id="19" presetID="22" presetClass="entr" presetSubtype="8" fill="hold" nodeType="withEffect">
                                  <p:stCondLst>
                                    <p:cond delay="750"/>
                                  </p:stCondLst>
                                  <p:childTnLst>
                                    <p:set>
                                      <p:cBhvr>
                                        <p:cTn id="20" dur="1" fill="hold">
                                          <p:stCondLst>
                                            <p:cond delay="0"/>
                                          </p:stCondLst>
                                        </p:cTn>
                                        <p:tgtEl>
                                          <p:spTgt spid="100"/>
                                        </p:tgtEl>
                                        <p:attrNameLst>
                                          <p:attrName>style.visibility</p:attrName>
                                        </p:attrNameLst>
                                      </p:cBhvr>
                                      <p:to>
                                        <p:strVal val="visible"/>
                                      </p:to>
                                    </p:set>
                                    <p:animEffect transition="in" filter="wipe(left)">
                                      <p:cBhvr>
                                        <p:cTn id="21" dur="1250"/>
                                        <p:tgtEl>
                                          <p:spTgt spid="100"/>
                                        </p:tgtEl>
                                      </p:cBhvr>
                                    </p:animEffect>
                                  </p:childTnLst>
                                </p:cTn>
                              </p:par>
                              <p:par>
                                <p:cTn id="22" presetID="22" presetClass="entr" presetSubtype="4" fill="hold" nodeType="withEffect">
                                  <p:stCondLst>
                                    <p:cond delay="750"/>
                                  </p:stCondLst>
                                  <p:childTnLst>
                                    <p:set>
                                      <p:cBhvr>
                                        <p:cTn id="23" dur="1" fill="hold">
                                          <p:stCondLst>
                                            <p:cond delay="0"/>
                                          </p:stCondLst>
                                        </p:cTn>
                                        <p:tgtEl>
                                          <p:spTgt spid="95"/>
                                        </p:tgtEl>
                                        <p:attrNameLst>
                                          <p:attrName>style.visibility</p:attrName>
                                        </p:attrNameLst>
                                      </p:cBhvr>
                                      <p:to>
                                        <p:strVal val="visible"/>
                                      </p:to>
                                    </p:set>
                                    <p:animEffect transition="in" filter="wipe(down)">
                                      <p:cBhvr>
                                        <p:cTn id="24" dur="1000"/>
                                        <p:tgtEl>
                                          <p:spTgt spid="95"/>
                                        </p:tgtEl>
                                      </p:cBhvr>
                                    </p:animEffect>
                                  </p:childTnLst>
                                </p:cTn>
                              </p:par>
                              <p:par>
                                <p:cTn id="25" presetID="22" presetClass="entr" presetSubtype="4" fill="hold" nodeType="withEffect">
                                  <p:stCondLst>
                                    <p:cond delay="1000"/>
                                  </p:stCondLst>
                                  <p:childTnLst>
                                    <p:set>
                                      <p:cBhvr>
                                        <p:cTn id="26" dur="1" fill="hold">
                                          <p:stCondLst>
                                            <p:cond delay="0"/>
                                          </p:stCondLst>
                                        </p:cTn>
                                        <p:tgtEl>
                                          <p:spTgt spid="92"/>
                                        </p:tgtEl>
                                        <p:attrNameLst>
                                          <p:attrName>style.visibility</p:attrName>
                                        </p:attrNameLst>
                                      </p:cBhvr>
                                      <p:to>
                                        <p:strVal val="visible"/>
                                      </p:to>
                                    </p:set>
                                    <p:animEffect transition="in" filter="wipe(down)">
                                      <p:cBhvr>
                                        <p:cTn id="27" dur="1000"/>
                                        <p:tgtEl>
                                          <p:spTgt spid="92"/>
                                        </p:tgtEl>
                                      </p:cBhvr>
                                    </p:animEffect>
                                  </p:childTnLst>
                                </p:cTn>
                              </p:par>
                              <p:par>
                                <p:cTn id="28" presetID="22" presetClass="entr" presetSubtype="4" fill="hold" nodeType="withEffect">
                                  <p:stCondLst>
                                    <p:cond delay="1150"/>
                                  </p:stCondLst>
                                  <p:childTnLst>
                                    <p:set>
                                      <p:cBhvr>
                                        <p:cTn id="29" dur="1" fill="hold">
                                          <p:stCondLst>
                                            <p:cond delay="0"/>
                                          </p:stCondLst>
                                        </p:cTn>
                                        <p:tgtEl>
                                          <p:spTgt spid="97"/>
                                        </p:tgtEl>
                                        <p:attrNameLst>
                                          <p:attrName>style.visibility</p:attrName>
                                        </p:attrNameLst>
                                      </p:cBhvr>
                                      <p:to>
                                        <p:strVal val="visible"/>
                                      </p:to>
                                    </p:set>
                                    <p:animEffect transition="in" filter="wipe(down)">
                                      <p:cBhvr>
                                        <p:cTn id="30" dur="1500"/>
                                        <p:tgtEl>
                                          <p:spTgt spid="97"/>
                                        </p:tgtEl>
                                      </p:cBhvr>
                                    </p:animEffect>
                                  </p:childTnLst>
                                </p:cTn>
                              </p:par>
                              <p:par>
                                <p:cTn id="31" presetID="22" presetClass="entr" presetSubtype="8" fill="hold" nodeType="withEffect">
                                  <p:stCondLst>
                                    <p:cond delay="1150"/>
                                  </p:stCondLst>
                                  <p:childTnLst>
                                    <p:set>
                                      <p:cBhvr>
                                        <p:cTn id="32" dur="1" fill="hold">
                                          <p:stCondLst>
                                            <p:cond delay="0"/>
                                          </p:stCondLst>
                                        </p:cTn>
                                        <p:tgtEl>
                                          <p:spTgt spid="74"/>
                                        </p:tgtEl>
                                        <p:attrNameLst>
                                          <p:attrName>style.visibility</p:attrName>
                                        </p:attrNameLst>
                                      </p:cBhvr>
                                      <p:to>
                                        <p:strVal val="visible"/>
                                      </p:to>
                                    </p:set>
                                    <p:animEffect transition="in" filter="wipe(left)">
                                      <p:cBhvr>
                                        <p:cTn id="33" dur="1000"/>
                                        <p:tgtEl>
                                          <p:spTgt spid="74"/>
                                        </p:tgtEl>
                                      </p:cBhvr>
                                    </p:animEffect>
                                  </p:childTnLst>
                                </p:cTn>
                              </p:par>
                              <p:par>
                                <p:cTn id="34" presetID="22" presetClass="entr" presetSubtype="4" fill="hold" nodeType="withEffect">
                                  <p:stCondLst>
                                    <p:cond delay="135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1000"/>
                                        <p:tgtEl>
                                          <p:spTgt spid="5"/>
                                        </p:tgtEl>
                                      </p:cBhvr>
                                    </p:animEffect>
                                  </p:childTnLst>
                                </p:cTn>
                              </p:par>
                              <p:par>
                                <p:cTn id="37" presetID="22" presetClass="entr" presetSubtype="4" fill="hold" nodeType="withEffect">
                                  <p:stCondLst>
                                    <p:cond delay="125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1250"/>
                                        <p:tgtEl>
                                          <p:spTgt spid="4"/>
                                        </p:tgtEl>
                                      </p:cBhvr>
                                    </p:animEffect>
                                  </p:childTnLst>
                                </p:cTn>
                              </p:par>
                              <p:par>
                                <p:cTn id="40" presetID="22" presetClass="entr" presetSubtype="4" fill="hold" nodeType="withEffect">
                                  <p:stCondLst>
                                    <p:cond delay="1000"/>
                                  </p:stCondLst>
                                  <p:childTnLst>
                                    <p:set>
                                      <p:cBhvr>
                                        <p:cTn id="41" dur="1" fill="hold">
                                          <p:stCondLst>
                                            <p:cond delay="0"/>
                                          </p:stCondLst>
                                        </p:cTn>
                                        <p:tgtEl>
                                          <p:spTgt spid="60"/>
                                        </p:tgtEl>
                                        <p:attrNameLst>
                                          <p:attrName>style.visibility</p:attrName>
                                        </p:attrNameLst>
                                      </p:cBhvr>
                                      <p:to>
                                        <p:strVal val="visible"/>
                                      </p:to>
                                    </p:set>
                                    <p:animEffect transition="in" filter="wipe(down)">
                                      <p:cBhvr>
                                        <p:cTn id="42" dur="1000"/>
                                        <p:tgtEl>
                                          <p:spTgt spid="60"/>
                                        </p:tgtEl>
                                      </p:cBhvr>
                                    </p:animEffect>
                                  </p:childTnLst>
                                </p:cTn>
                              </p:par>
                              <p:par>
                                <p:cTn id="43" presetID="22" presetClass="entr" presetSubtype="4" fill="hold" nodeType="withEffect">
                                  <p:stCondLst>
                                    <p:cond delay="1850"/>
                                  </p:stCondLst>
                                  <p:childTnLst>
                                    <p:set>
                                      <p:cBhvr>
                                        <p:cTn id="44" dur="1" fill="hold">
                                          <p:stCondLst>
                                            <p:cond delay="0"/>
                                          </p:stCondLst>
                                        </p:cTn>
                                        <p:tgtEl>
                                          <p:spTgt spid="63"/>
                                        </p:tgtEl>
                                        <p:attrNameLst>
                                          <p:attrName>style.visibility</p:attrName>
                                        </p:attrNameLst>
                                      </p:cBhvr>
                                      <p:to>
                                        <p:strVal val="visible"/>
                                      </p:to>
                                    </p:set>
                                    <p:animEffect transition="in" filter="wipe(down)">
                                      <p:cBhvr>
                                        <p:cTn id="45" dur="1000"/>
                                        <p:tgtEl>
                                          <p:spTgt spid="63"/>
                                        </p:tgtEl>
                                      </p:cBhvr>
                                    </p:animEffect>
                                  </p:childTnLst>
                                </p:cTn>
                              </p:par>
                              <p:par>
                                <p:cTn id="46" presetID="22" presetClass="entr" presetSubtype="4" fill="hold" nodeType="withEffect">
                                  <p:stCondLst>
                                    <p:cond delay="1050"/>
                                  </p:stCondLst>
                                  <p:childTnLst>
                                    <p:set>
                                      <p:cBhvr>
                                        <p:cTn id="47" dur="1" fill="hold">
                                          <p:stCondLst>
                                            <p:cond delay="0"/>
                                          </p:stCondLst>
                                        </p:cTn>
                                        <p:tgtEl>
                                          <p:spTgt spid="107"/>
                                        </p:tgtEl>
                                        <p:attrNameLst>
                                          <p:attrName>style.visibility</p:attrName>
                                        </p:attrNameLst>
                                      </p:cBhvr>
                                      <p:to>
                                        <p:strVal val="visible"/>
                                      </p:to>
                                    </p:set>
                                    <p:animEffect transition="in" filter="wipe(down)">
                                      <p:cBhvr>
                                        <p:cTn id="48" dur="1000"/>
                                        <p:tgtEl>
                                          <p:spTgt spid="107"/>
                                        </p:tgtEl>
                                      </p:cBhvr>
                                    </p:animEffect>
                                  </p:childTnLst>
                                </p:cTn>
                              </p:par>
                              <p:par>
                                <p:cTn id="49" presetID="22" presetClass="entr" presetSubtype="4" fill="hold" nodeType="withEffect">
                                  <p:stCondLst>
                                    <p:cond delay="1350"/>
                                  </p:stCondLst>
                                  <p:childTnLst>
                                    <p:set>
                                      <p:cBhvr>
                                        <p:cTn id="50" dur="1" fill="hold">
                                          <p:stCondLst>
                                            <p:cond delay="0"/>
                                          </p:stCondLst>
                                        </p:cTn>
                                        <p:tgtEl>
                                          <p:spTgt spid="87"/>
                                        </p:tgtEl>
                                        <p:attrNameLst>
                                          <p:attrName>style.visibility</p:attrName>
                                        </p:attrNameLst>
                                      </p:cBhvr>
                                      <p:to>
                                        <p:strVal val="visible"/>
                                      </p:to>
                                    </p:set>
                                    <p:animEffect transition="in" filter="wipe(down)">
                                      <p:cBhvr>
                                        <p:cTn id="51" dur="1250"/>
                                        <p:tgtEl>
                                          <p:spTgt spid="87"/>
                                        </p:tgtEl>
                                      </p:cBhvr>
                                    </p:animEffect>
                                  </p:childTnLst>
                                </p:cTn>
                              </p:par>
                              <p:par>
                                <p:cTn id="52" presetID="22" presetClass="entr" presetSubtype="4" fill="hold" nodeType="withEffect">
                                  <p:stCondLst>
                                    <p:cond delay="1750"/>
                                  </p:stCondLst>
                                  <p:childTnLst>
                                    <p:set>
                                      <p:cBhvr>
                                        <p:cTn id="53" dur="1" fill="hold">
                                          <p:stCondLst>
                                            <p:cond delay="0"/>
                                          </p:stCondLst>
                                        </p:cTn>
                                        <p:tgtEl>
                                          <p:spTgt spid="81"/>
                                        </p:tgtEl>
                                        <p:attrNameLst>
                                          <p:attrName>style.visibility</p:attrName>
                                        </p:attrNameLst>
                                      </p:cBhvr>
                                      <p:to>
                                        <p:strVal val="visible"/>
                                      </p:to>
                                    </p:set>
                                    <p:animEffect transition="in" filter="wipe(down)">
                                      <p:cBhvr>
                                        <p:cTn id="54" dur="1250"/>
                                        <p:tgtEl>
                                          <p:spTgt spid="81"/>
                                        </p:tgtEl>
                                      </p:cBhvr>
                                    </p:animEffect>
                                  </p:childTnLst>
                                </p:cTn>
                              </p:par>
                              <p:par>
                                <p:cTn id="55" presetID="22" presetClass="entr" presetSubtype="4" fill="hold" nodeType="withEffect">
                                  <p:stCondLst>
                                    <p:cond delay="150"/>
                                  </p:stCondLst>
                                  <p:childTnLst>
                                    <p:set>
                                      <p:cBhvr>
                                        <p:cTn id="56" dur="1" fill="hold">
                                          <p:stCondLst>
                                            <p:cond delay="0"/>
                                          </p:stCondLst>
                                        </p:cTn>
                                        <p:tgtEl>
                                          <p:spTgt spid="72"/>
                                        </p:tgtEl>
                                        <p:attrNameLst>
                                          <p:attrName>style.visibility</p:attrName>
                                        </p:attrNameLst>
                                      </p:cBhvr>
                                      <p:to>
                                        <p:strVal val="visible"/>
                                      </p:to>
                                    </p:set>
                                    <p:animEffect transition="in" filter="wipe(down)">
                                      <p:cBhvr>
                                        <p:cTn id="57" dur="1250"/>
                                        <p:tgtEl>
                                          <p:spTgt spid="72"/>
                                        </p:tgtEl>
                                      </p:cBhvr>
                                    </p:animEffect>
                                  </p:childTnLst>
                                </p:cTn>
                              </p:par>
                              <p:par>
                                <p:cTn id="58" presetID="22" presetClass="entr" presetSubtype="4" fill="hold" nodeType="withEffect">
                                  <p:stCondLst>
                                    <p:cond delay="650"/>
                                  </p:stCondLst>
                                  <p:childTnLst>
                                    <p:set>
                                      <p:cBhvr>
                                        <p:cTn id="59" dur="1" fill="hold">
                                          <p:stCondLst>
                                            <p:cond delay="0"/>
                                          </p:stCondLst>
                                        </p:cTn>
                                        <p:tgtEl>
                                          <p:spTgt spid="69"/>
                                        </p:tgtEl>
                                        <p:attrNameLst>
                                          <p:attrName>style.visibility</p:attrName>
                                        </p:attrNameLst>
                                      </p:cBhvr>
                                      <p:to>
                                        <p:strVal val="visible"/>
                                      </p:to>
                                    </p:set>
                                    <p:animEffect transition="in" filter="wipe(down)">
                                      <p:cBhvr>
                                        <p:cTn id="60" dur="1250"/>
                                        <p:tgtEl>
                                          <p:spTgt spid="69"/>
                                        </p:tgtEl>
                                      </p:cBhvr>
                                    </p:animEffect>
                                  </p:childTnLst>
                                </p:cTn>
                              </p:par>
                              <p:par>
                                <p:cTn id="61" presetID="22" presetClass="entr" presetSubtype="8" fill="hold" nodeType="withEffect">
                                  <p:stCondLst>
                                    <p:cond delay="150"/>
                                  </p:stCondLst>
                                  <p:childTnLst>
                                    <p:set>
                                      <p:cBhvr>
                                        <p:cTn id="62" dur="1" fill="hold">
                                          <p:stCondLst>
                                            <p:cond delay="0"/>
                                          </p:stCondLst>
                                        </p:cTn>
                                        <p:tgtEl>
                                          <p:spTgt spid="66"/>
                                        </p:tgtEl>
                                        <p:attrNameLst>
                                          <p:attrName>style.visibility</p:attrName>
                                        </p:attrNameLst>
                                      </p:cBhvr>
                                      <p:to>
                                        <p:strVal val="visible"/>
                                      </p:to>
                                    </p:set>
                                    <p:animEffect transition="in" filter="wipe(left)">
                                      <p:cBhvr>
                                        <p:cTn id="63" dur="1250"/>
                                        <p:tgtEl>
                                          <p:spTgt spid="66"/>
                                        </p:tgtEl>
                                      </p:cBhvr>
                                    </p:animEffect>
                                  </p:childTnLst>
                                </p:cTn>
                              </p:par>
                              <p:par>
                                <p:cTn id="64" presetID="22" presetClass="entr" presetSubtype="4" fill="hold" nodeType="with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wipe(down)">
                                      <p:cBhvr>
                                        <p:cTn id="66" dur="1000"/>
                                        <p:tgtEl>
                                          <p:spTgt spid="71"/>
                                        </p:tgtEl>
                                      </p:cBhvr>
                                    </p:animEffect>
                                  </p:childTnLst>
                                </p:cTn>
                              </p:par>
                              <p:par>
                                <p:cTn id="67" presetID="22" presetClass="entr" presetSubtype="8" fill="hold" nodeType="withEffect">
                                  <p:stCondLst>
                                    <p:cond delay="0"/>
                                  </p:stCondLst>
                                  <p:childTnLst>
                                    <p:set>
                                      <p:cBhvr>
                                        <p:cTn id="68" dur="1" fill="hold">
                                          <p:stCondLst>
                                            <p:cond delay="0"/>
                                          </p:stCondLst>
                                        </p:cTn>
                                        <p:tgtEl>
                                          <p:spTgt spid="88"/>
                                        </p:tgtEl>
                                        <p:attrNameLst>
                                          <p:attrName>style.visibility</p:attrName>
                                        </p:attrNameLst>
                                      </p:cBhvr>
                                      <p:to>
                                        <p:strVal val="visible"/>
                                      </p:to>
                                    </p:set>
                                    <p:animEffect transition="in" filter="wipe(left)">
                                      <p:cBhvr>
                                        <p:cTn id="69" dur="1250"/>
                                        <p:tgtEl>
                                          <p:spTgt spid="88"/>
                                        </p:tgtEl>
                                      </p:cBhvr>
                                    </p:animEffect>
                                  </p:childTnLst>
                                </p:cTn>
                              </p:par>
                              <p:par>
                                <p:cTn id="70" presetID="22" presetClass="entr" presetSubtype="4" fill="hold" nodeType="withEffect">
                                  <p:stCondLst>
                                    <p:cond delay="1050"/>
                                  </p:stCondLst>
                                  <p:childTnLst>
                                    <p:set>
                                      <p:cBhvr>
                                        <p:cTn id="71" dur="1" fill="hold">
                                          <p:stCondLst>
                                            <p:cond delay="0"/>
                                          </p:stCondLst>
                                        </p:cTn>
                                        <p:tgtEl>
                                          <p:spTgt spid="105"/>
                                        </p:tgtEl>
                                        <p:attrNameLst>
                                          <p:attrName>style.visibility</p:attrName>
                                        </p:attrNameLst>
                                      </p:cBhvr>
                                      <p:to>
                                        <p:strVal val="visible"/>
                                      </p:to>
                                    </p:set>
                                    <p:animEffect transition="in" filter="wipe(down)">
                                      <p:cBhvr>
                                        <p:cTn id="72" dur="1000"/>
                                        <p:tgtEl>
                                          <p:spTgt spid="105"/>
                                        </p:tgtEl>
                                      </p:cBhvr>
                                    </p:animEffect>
                                  </p:childTnLst>
                                </p:cTn>
                              </p:par>
                              <p:par>
                                <p:cTn id="73" presetID="22" presetClass="entr" presetSubtype="4" fill="hold" nodeType="withEffect">
                                  <p:stCondLst>
                                    <p:cond delay="950"/>
                                  </p:stCondLst>
                                  <p:childTnLst>
                                    <p:set>
                                      <p:cBhvr>
                                        <p:cTn id="74" dur="1" fill="hold">
                                          <p:stCondLst>
                                            <p:cond delay="0"/>
                                          </p:stCondLst>
                                        </p:cTn>
                                        <p:tgtEl>
                                          <p:spTgt spid="103"/>
                                        </p:tgtEl>
                                        <p:attrNameLst>
                                          <p:attrName>style.visibility</p:attrName>
                                        </p:attrNameLst>
                                      </p:cBhvr>
                                      <p:to>
                                        <p:strVal val="visible"/>
                                      </p:to>
                                    </p:set>
                                    <p:animEffect transition="in" filter="wipe(down)">
                                      <p:cBhvr>
                                        <p:cTn id="75" dur="1250"/>
                                        <p:tgtEl>
                                          <p:spTgt spid="103"/>
                                        </p:tgtEl>
                                      </p:cBhvr>
                                    </p:animEffect>
                                  </p:childTnLst>
                                </p:cTn>
                              </p:par>
                              <p:par>
                                <p:cTn id="76" presetID="22" presetClass="entr" presetSubtype="4" fill="hold" nodeType="withEffect">
                                  <p:stCondLst>
                                    <p:cond delay="500"/>
                                  </p:stCondLst>
                                  <p:childTnLst>
                                    <p:set>
                                      <p:cBhvr>
                                        <p:cTn id="77" dur="1" fill="hold">
                                          <p:stCondLst>
                                            <p:cond delay="0"/>
                                          </p:stCondLst>
                                        </p:cTn>
                                        <p:tgtEl>
                                          <p:spTgt spid="120"/>
                                        </p:tgtEl>
                                        <p:attrNameLst>
                                          <p:attrName>style.visibility</p:attrName>
                                        </p:attrNameLst>
                                      </p:cBhvr>
                                      <p:to>
                                        <p:strVal val="visible"/>
                                      </p:to>
                                    </p:set>
                                    <p:animEffect transition="in" filter="wipe(down)">
                                      <p:cBhvr>
                                        <p:cTn id="78" dur="1000"/>
                                        <p:tgtEl>
                                          <p:spTgt spid="120"/>
                                        </p:tgtEl>
                                      </p:cBhvr>
                                    </p:animEffect>
                                  </p:childTnLst>
                                </p:cTn>
                              </p:par>
                              <p:par>
                                <p:cTn id="79" presetID="22" presetClass="entr" presetSubtype="4" fill="hold" nodeType="withEffect">
                                  <p:stCondLst>
                                    <p:cond delay="1150"/>
                                  </p:stCondLst>
                                  <p:childTnLst>
                                    <p:set>
                                      <p:cBhvr>
                                        <p:cTn id="80" dur="1" fill="hold">
                                          <p:stCondLst>
                                            <p:cond delay="0"/>
                                          </p:stCondLst>
                                        </p:cTn>
                                        <p:tgtEl>
                                          <p:spTgt spid="108"/>
                                        </p:tgtEl>
                                        <p:attrNameLst>
                                          <p:attrName>style.visibility</p:attrName>
                                        </p:attrNameLst>
                                      </p:cBhvr>
                                      <p:to>
                                        <p:strVal val="visible"/>
                                      </p:to>
                                    </p:set>
                                    <p:animEffect transition="in" filter="wipe(down)">
                                      <p:cBhvr>
                                        <p:cTn id="81" dur="1000"/>
                                        <p:tgtEl>
                                          <p:spTgt spid="108"/>
                                        </p:tgtEl>
                                      </p:cBhvr>
                                    </p:animEffect>
                                  </p:childTnLst>
                                </p:cTn>
                              </p:par>
                              <p:par>
                                <p:cTn id="82" presetID="22" presetClass="entr" presetSubtype="4" fill="hold" nodeType="withEffect">
                                  <p:stCondLst>
                                    <p:cond delay="1550"/>
                                  </p:stCondLst>
                                  <p:childTnLst>
                                    <p:set>
                                      <p:cBhvr>
                                        <p:cTn id="83" dur="1" fill="hold">
                                          <p:stCondLst>
                                            <p:cond delay="0"/>
                                          </p:stCondLst>
                                        </p:cTn>
                                        <p:tgtEl>
                                          <p:spTgt spid="111"/>
                                        </p:tgtEl>
                                        <p:attrNameLst>
                                          <p:attrName>style.visibility</p:attrName>
                                        </p:attrNameLst>
                                      </p:cBhvr>
                                      <p:to>
                                        <p:strVal val="visible"/>
                                      </p:to>
                                    </p:set>
                                    <p:animEffect transition="in" filter="wipe(down)">
                                      <p:cBhvr>
                                        <p:cTn id="84" dur="1000"/>
                                        <p:tgtEl>
                                          <p:spTgt spid="111"/>
                                        </p:tgtEl>
                                      </p:cBhvr>
                                    </p:animEffect>
                                  </p:childTnLst>
                                </p:cTn>
                              </p:par>
                              <p:par>
                                <p:cTn id="85" presetID="22" presetClass="entr" presetSubtype="4" fill="hold" nodeType="withEffect">
                                  <p:stCondLst>
                                    <p:cond delay="1450"/>
                                  </p:stCondLst>
                                  <p:childTnLst>
                                    <p:set>
                                      <p:cBhvr>
                                        <p:cTn id="86" dur="1" fill="hold">
                                          <p:stCondLst>
                                            <p:cond delay="0"/>
                                          </p:stCondLst>
                                        </p:cTn>
                                        <p:tgtEl>
                                          <p:spTgt spid="113"/>
                                        </p:tgtEl>
                                        <p:attrNameLst>
                                          <p:attrName>style.visibility</p:attrName>
                                        </p:attrNameLst>
                                      </p:cBhvr>
                                      <p:to>
                                        <p:strVal val="visible"/>
                                      </p:to>
                                    </p:set>
                                    <p:animEffect transition="in" filter="wipe(down)">
                                      <p:cBhvr>
                                        <p:cTn id="87" dur="1000"/>
                                        <p:tgtEl>
                                          <p:spTgt spid="113"/>
                                        </p:tgtEl>
                                      </p:cBhvr>
                                    </p:animEffect>
                                  </p:childTnLst>
                                </p:cTn>
                              </p:par>
                              <p:par>
                                <p:cTn id="88" presetID="22" presetClass="entr" presetSubtype="4" fill="hold" nodeType="withEffect">
                                  <p:stCondLst>
                                    <p:cond delay="1950"/>
                                  </p:stCondLst>
                                  <p:childTnLst>
                                    <p:set>
                                      <p:cBhvr>
                                        <p:cTn id="89" dur="1" fill="hold">
                                          <p:stCondLst>
                                            <p:cond delay="0"/>
                                          </p:stCondLst>
                                        </p:cTn>
                                        <p:tgtEl>
                                          <p:spTgt spid="112"/>
                                        </p:tgtEl>
                                        <p:attrNameLst>
                                          <p:attrName>style.visibility</p:attrName>
                                        </p:attrNameLst>
                                      </p:cBhvr>
                                      <p:to>
                                        <p:strVal val="visible"/>
                                      </p:to>
                                    </p:set>
                                    <p:animEffect transition="in" filter="wipe(down)">
                                      <p:cBhvr>
                                        <p:cTn id="90" dur="1000"/>
                                        <p:tgtEl>
                                          <p:spTgt spid="112"/>
                                        </p:tgtEl>
                                      </p:cBhvr>
                                    </p:animEffect>
                                  </p:childTnLst>
                                </p:cTn>
                              </p:par>
                              <p:par>
                                <p:cTn id="91" presetID="22" presetClass="entr" presetSubtype="2" fill="hold" nodeType="withEffect">
                                  <p:stCondLst>
                                    <p:cond delay="1650"/>
                                  </p:stCondLst>
                                  <p:childTnLst>
                                    <p:set>
                                      <p:cBhvr>
                                        <p:cTn id="92" dur="1" fill="hold">
                                          <p:stCondLst>
                                            <p:cond delay="0"/>
                                          </p:stCondLst>
                                        </p:cTn>
                                        <p:tgtEl>
                                          <p:spTgt spid="47"/>
                                        </p:tgtEl>
                                        <p:attrNameLst>
                                          <p:attrName>style.visibility</p:attrName>
                                        </p:attrNameLst>
                                      </p:cBhvr>
                                      <p:to>
                                        <p:strVal val="visible"/>
                                      </p:to>
                                    </p:set>
                                    <p:animEffect transition="in" filter="wipe(right)">
                                      <p:cBhvr>
                                        <p:cTn id="93" dur="1000"/>
                                        <p:tgtEl>
                                          <p:spTgt spid="47"/>
                                        </p:tgtEl>
                                      </p:cBhvr>
                                    </p:animEffect>
                                  </p:childTnLst>
                                </p:cTn>
                              </p:par>
                              <p:par>
                                <p:cTn id="94" presetID="22" presetClass="entr" presetSubtype="4" repeatCount="indefinite" fill="hold" nodeType="withEffect">
                                  <p:stCondLst>
                                    <p:cond delay="750"/>
                                  </p:stCondLst>
                                  <p:childTnLst>
                                    <p:set>
                                      <p:cBhvr>
                                        <p:cTn id="95" dur="1" fill="hold">
                                          <p:stCondLst>
                                            <p:cond delay="0"/>
                                          </p:stCondLst>
                                        </p:cTn>
                                        <p:tgtEl>
                                          <p:spTgt spid="139"/>
                                        </p:tgtEl>
                                        <p:attrNameLst>
                                          <p:attrName>style.visibility</p:attrName>
                                        </p:attrNameLst>
                                      </p:cBhvr>
                                      <p:to>
                                        <p:strVal val="visible"/>
                                      </p:to>
                                    </p:set>
                                    <p:animEffect transition="in" filter="wipe(down)">
                                      <p:cBhvr>
                                        <p:cTn id="96" dur="3000"/>
                                        <p:tgtEl>
                                          <p:spTgt spid="139"/>
                                        </p:tgtEl>
                                      </p:cBhvr>
                                    </p:animEffect>
                                  </p:childTnLst>
                                </p:cTn>
                              </p:par>
                              <p:par>
                                <p:cTn id="97" presetID="22" presetClass="entr" presetSubtype="4" repeatCount="indefinite" fill="hold" nodeType="withEffect">
                                  <p:stCondLst>
                                    <p:cond delay="1050"/>
                                  </p:stCondLst>
                                  <p:childTnLst>
                                    <p:set>
                                      <p:cBhvr>
                                        <p:cTn id="98" dur="1" fill="hold">
                                          <p:stCondLst>
                                            <p:cond delay="0"/>
                                          </p:stCondLst>
                                        </p:cTn>
                                        <p:tgtEl>
                                          <p:spTgt spid="144"/>
                                        </p:tgtEl>
                                        <p:attrNameLst>
                                          <p:attrName>style.visibility</p:attrName>
                                        </p:attrNameLst>
                                      </p:cBhvr>
                                      <p:to>
                                        <p:strVal val="visible"/>
                                      </p:to>
                                    </p:set>
                                    <p:animEffect transition="in" filter="wipe(down)">
                                      <p:cBhvr>
                                        <p:cTn id="99" dur="3000"/>
                                        <p:tgtEl>
                                          <p:spTgt spid="144"/>
                                        </p:tgtEl>
                                      </p:cBhvr>
                                    </p:animEffect>
                                  </p:childTnLst>
                                </p:cTn>
                              </p:par>
                              <p:par>
                                <p:cTn id="100" presetID="22" presetClass="entr" presetSubtype="4" repeatCount="indefinite" fill="hold" nodeType="withEffect">
                                  <p:stCondLst>
                                    <p:cond delay="1050"/>
                                  </p:stCondLst>
                                  <p:childTnLst>
                                    <p:set>
                                      <p:cBhvr>
                                        <p:cTn id="101" dur="1" fill="hold">
                                          <p:stCondLst>
                                            <p:cond delay="0"/>
                                          </p:stCondLst>
                                        </p:cTn>
                                        <p:tgtEl>
                                          <p:spTgt spid="149"/>
                                        </p:tgtEl>
                                        <p:attrNameLst>
                                          <p:attrName>style.visibility</p:attrName>
                                        </p:attrNameLst>
                                      </p:cBhvr>
                                      <p:to>
                                        <p:strVal val="visible"/>
                                      </p:to>
                                    </p:set>
                                    <p:animEffect transition="in" filter="wipe(down)">
                                      <p:cBhvr>
                                        <p:cTn id="102" dur="3000"/>
                                        <p:tgtEl>
                                          <p:spTgt spid="149"/>
                                        </p:tgtEl>
                                      </p:cBhvr>
                                    </p:animEffect>
                                  </p:childTnLst>
                                </p:cTn>
                              </p:par>
                              <p:par>
                                <p:cTn id="103" presetID="22" presetClass="entr" presetSubtype="4" repeatCount="indefinite" fill="hold" nodeType="withEffect">
                                  <p:stCondLst>
                                    <p:cond delay="1250"/>
                                  </p:stCondLst>
                                  <p:childTnLst>
                                    <p:set>
                                      <p:cBhvr>
                                        <p:cTn id="104" dur="1" fill="hold">
                                          <p:stCondLst>
                                            <p:cond delay="0"/>
                                          </p:stCondLst>
                                        </p:cTn>
                                        <p:tgtEl>
                                          <p:spTgt spid="154"/>
                                        </p:tgtEl>
                                        <p:attrNameLst>
                                          <p:attrName>style.visibility</p:attrName>
                                        </p:attrNameLst>
                                      </p:cBhvr>
                                      <p:to>
                                        <p:strVal val="visible"/>
                                      </p:to>
                                    </p:set>
                                    <p:animEffect transition="in" filter="wipe(down)">
                                      <p:cBhvr>
                                        <p:cTn id="105" dur="3000"/>
                                        <p:tgtEl>
                                          <p:spTgt spid="154"/>
                                        </p:tgtEl>
                                      </p:cBhvr>
                                    </p:animEffect>
                                  </p:childTnLst>
                                </p:cTn>
                              </p:par>
                              <p:par>
                                <p:cTn id="106" presetID="22" presetClass="entr" presetSubtype="4" repeatCount="indefinite" fill="hold" nodeType="withEffect">
                                  <p:stCondLst>
                                    <p:cond delay="1450"/>
                                  </p:stCondLst>
                                  <p:childTnLst>
                                    <p:set>
                                      <p:cBhvr>
                                        <p:cTn id="107" dur="1" fill="hold">
                                          <p:stCondLst>
                                            <p:cond delay="0"/>
                                          </p:stCondLst>
                                        </p:cTn>
                                        <p:tgtEl>
                                          <p:spTgt spid="159"/>
                                        </p:tgtEl>
                                        <p:attrNameLst>
                                          <p:attrName>style.visibility</p:attrName>
                                        </p:attrNameLst>
                                      </p:cBhvr>
                                      <p:to>
                                        <p:strVal val="visible"/>
                                      </p:to>
                                    </p:set>
                                    <p:animEffect transition="in" filter="wipe(down)">
                                      <p:cBhvr>
                                        <p:cTn id="108" dur="3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3" name="Picture 9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460" y="3606346"/>
            <a:ext cx="963459" cy="541133"/>
          </a:xfrm>
          <a:prstGeom prst="rect">
            <a:avLst/>
          </a:prstGeom>
        </p:spPr>
      </p:pic>
      <p:grpSp>
        <p:nvGrpSpPr>
          <p:cNvPr id="393" name="Group 392"/>
          <p:cNvGrpSpPr/>
          <p:nvPr/>
        </p:nvGrpSpPr>
        <p:grpSpPr>
          <a:xfrm>
            <a:off x="4369575" y="3061402"/>
            <a:ext cx="1812937" cy="1313968"/>
            <a:chOff x="2090938" y="4130361"/>
            <a:chExt cx="1777551" cy="1288321"/>
          </a:xfrm>
        </p:grpSpPr>
        <p:sp>
          <p:nvSpPr>
            <p:cNvPr id="394" name="Rectangle 393"/>
            <p:cNvSpPr/>
            <p:nvPr/>
          </p:nvSpPr>
          <p:spPr>
            <a:xfrm>
              <a:off x="2090938" y="4214091"/>
              <a:ext cx="1777551" cy="1204591"/>
            </a:xfrm>
            <a:prstGeom prst="rect">
              <a:avLst/>
            </a:prstGeom>
            <a:solidFill>
              <a:schemeClr val="bg1"/>
            </a:solid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sz="1428" b="1" i="1" dirty="0">
                <a:solidFill>
                  <a:srgbClr val="0070C0"/>
                </a:solidFill>
              </a:endParaRPr>
            </a:p>
          </p:txBody>
        </p:sp>
        <p:pic>
          <p:nvPicPr>
            <p:cNvPr id="395" name="Picture 394"/>
            <p:cNvPicPr>
              <a:picLocks noChangeAspect="1"/>
            </p:cNvPicPr>
            <p:nvPr/>
          </p:nvPicPr>
          <p:blipFill>
            <a:blip r:embed="rId4"/>
            <a:stretch>
              <a:fillRect/>
            </a:stretch>
          </p:blipFill>
          <p:spPr>
            <a:xfrm>
              <a:off x="2772050" y="4372036"/>
              <a:ext cx="219824" cy="119200"/>
            </a:xfrm>
            <a:prstGeom prst="rect">
              <a:avLst/>
            </a:prstGeom>
          </p:spPr>
        </p:pic>
        <p:pic>
          <p:nvPicPr>
            <p:cNvPr id="396" name="Picture 395"/>
            <p:cNvPicPr>
              <a:picLocks noChangeAspect="1"/>
            </p:cNvPicPr>
            <p:nvPr/>
          </p:nvPicPr>
          <p:blipFill>
            <a:blip r:embed="rId5"/>
            <a:stretch>
              <a:fillRect/>
            </a:stretch>
          </p:blipFill>
          <p:spPr>
            <a:xfrm>
              <a:off x="2785526" y="4130361"/>
              <a:ext cx="192873" cy="166387"/>
            </a:xfrm>
            <a:prstGeom prst="rect">
              <a:avLst/>
            </a:prstGeom>
          </p:spPr>
        </p:pic>
        <p:cxnSp>
          <p:nvCxnSpPr>
            <p:cNvPr id="397" name="Straight Connector 396"/>
            <p:cNvCxnSpPr>
              <a:stCxn id="396" idx="2"/>
              <a:endCxn id="395" idx="0"/>
            </p:cNvCxnSpPr>
            <p:nvPr/>
          </p:nvCxnSpPr>
          <p:spPr>
            <a:xfrm flipH="1">
              <a:off x="2881962" y="4296748"/>
              <a:ext cx="1" cy="75288"/>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grpSp>
      <p:grpSp>
        <p:nvGrpSpPr>
          <p:cNvPr id="388" name="Group 387"/>
          <p:cNvGrpSpPr/>
          <p:nvPr/>
        </p:nvGrpSpPr>
        <p:grpSpPr>
          <a:xfrm>
            <a:off x="4561837" y="3229286"/>
            <a:ext cx="1812937" cy="1313968"/>
            <a:chOff x="2090938" y="4130361"/>
            <a:chExt cx="1777551" cy="1288321"/>
          </a:xfrm>
        </p:grpSpPr>
        <p:sp>
          <p:nvSpPr>
            <p:cNvPr id="389" name="Rectangle 388"/>
            <p:cNvSpPr/>
            <p:nvPr/>
          </p:nvSpPr>
          <p:spPr>
            <a:xfrm>
              <a:off x="2090938" y="4214091"/>
              <a:ext cx="1777551" cy="1204591"/>
            </a:xfrm>
            <a:prstGeom prst="rect">
              <a:avLst/>
            </a:prstGeom>
            <a:solidFill>
              <a:schemeClr val="bg1"/>
            </a:solid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sz="1428" b="1" i="1" dirty="0">
                <a:solidFill>
                  <a:srgbClr val="0070C0"/>
                </a:solidFill>
              </a:endParaRPr>
            </a:p>
          </p:txBody>
        </p:sp>
        <p:pic>
          <p:nvPicPr>
            <p:cNvPr id="390" name="Picture 389"/>
            <p:cNvPicPr>
              <a:picLocks noChangeAspect="1"/>
            </p:cNvPicPr>
            <p:nvPr/>
          </p:nvPicPr>
          <p:blipFill>
            <a:blip r:embed="rId4"/>
            <a:stretch>
              <a:fillRect/>
            </a:stretch>
          </p:blipFill>
          <p:spPr>
            <a:xfrm>
              <a:off x="2772050" y="4372036"/>
              <a:ext cx="219824" cy="119200"/>
            </a:xfrm>
            <a:prstGeom prst="rect">
              <a:avLst/>
            </a:prstGeom>
          </p:spPr>
        </p:pic>
        <p:pic>
          <p:nvPicPr>
            <p:cNvPr id="391" name="Picture 390"/>
            <p:cNvPicPr>
              <a:picLocks noChangeAspect="1"/>
            </p:cNvPicPr>
            <p:nvPr/>
          </p:nvPicPr>
          <p:blipFill>
            <a:blip r:embed="rId5"/>
            <a:stretch>
              <a:fillRect/>
            </a:stretch>
          </p:blipFill>
          <p:spPr>
            <a:xfrm>
              <a:off x="2785526" y="4130361"/>
              <a:ext cx="192873" cy="166387"/>
            </a:xfrm>
            <a:prstGeom prst="rect">
              <a:avLst/>
            </a:prstGeom>
          </p:spPr>
        </p:pic>
        <p:cxnSp>
          <p:nvCxnSpPr>
            <p:cNvPr id="392" name="Straight Connector 391"/>
            <p:cNvCxnSpPr>
              <a:stCxn id="391" idx="2"/>
              <a:endCxn id="390" idx="0"/>
            </p:cNvCxnSpPr>
            <p:nvPr/>
          </p:nvCxnSpPr>
          <p:spPr>
            <a:xfrm flipH="1">
              <a:off x="2881962" y="4296748"/>
              <a:ext cx="1" cy="75288"/>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grpSp>
      <p:grpSp>
        <p:nvGrpSpPr>
          <p:cNvPr id="362" name="Group 361"/>
          <p:cNvGrpSpPr/>
          <p:nvPr/>
        </p:nvGrpSpPr>
        <p:grpSpPr>
          <a:xfrm>
            <a:off x="4759029" y="3396679"/>
            <a:ext cx="1812937" cy="1313968"/>
            <a:chOff x="2090938" y="4130361"/>
            <a:chExt cx="1777551" cy="1288321"/>
          </a:xfrm>
        </p:grpSpPr>
        <p:sp>
          <p:nvSpPr>
            <p:cNvPr id="340" name="Rectangle 339"/>
            <p:cNvSpPr/>
            <p:nvPr/>
          </p:nvSpPr>
          <p:spPr>
            <a:xfrm>
              <a:off x="2090938" y="4214091"/>
              <a:ext cx="1777551" cy="1204591"/>
            </a:xfrm>
            <a:prstGeom prst="rect">
              <a:avLst/>
            </a:prstGeom>
            <a:solidFill>
              <a:schemeClr val="bg1"/>
            </a:solid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sz="1428" b="1" i="1" dirty="0">
                <a:solidFill>
                  <a:srgbClr val="0070C0"/>
                </a:solidFill>
              </a:endParaRPr>
            </a:p>
          </p:txBody>
        </p:sp>
        <p:pic>
          <p:nvPicPr>
            <p:cNvPr id="354" name="Picture 353"/>
            <p:cNvPicPr>
              <a:picLocks noChangeAspect="1"/>
            </p:cNvPicPr>
            <p:nvPr/>
          </p:nvPicPr>
          <p:blipFill>
            <a:blip r:embed="rId4"/>
            <a:stretch>
              <a:fillRect/>
            </a:stretch>
          </p:blipFill>
          <p:spPr>
            <a:xfrm>
              <a:off x="2772050" y="4372036"/>
              <a:ext cx="219824" cy="119200"/>
            </a:xfrm>
            <a:prstGeom prst="rect">
              <a:avLst/>
            </a:prstGeom>
          </p:spPr>
        </p:pic>
        <p:pic>
          <p:nvPicPr>
            <p:cNvPr id="355" name="Picture 354"/>
            <p:cNvPicPr>
              <a:picLocks noChangeAspect="1"/>
            </p:cNvPicPr>
            <p:nvPr/>
          </p:nvPicPr>
          <p:blipFill>
            <a:blip r:embed="rId5"/>
            <a:stretch>
              <a:fillRect/>
            </a:stretch>
          </p:blipFill>
          <p:spPr>
            <a:xfrm>
              <a:off x="2785526" y="4130361"/>
              <a:ext cx="192873" cy="166387"/>
            </a:xfrm>
            <a:prstGeom prst="rect">
              <a:avLst/>
            </a:prstGeom>
          </p:spPr>
        </p:pic>
        <p:cxnSp>
          <p:nvCxnSpPr>
            <p:cNvPr id="358" name="Straight Connector 357"/>
            <p:cNvCxnSpPr>
              <a:stCxn id="355" idx="2"/>
              <a:endCxn id="354" idx="0"/>
            </p:cNvCxnSpPr>
            <p:nvPr/>
          </p:nvCxnSpPr>
          <p:spPr>
            <a:xfrm flipH="1">
              <a:off x="2881962" y="4296748"/>
              <a:ext cx="1" cy="75288"/>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grpSp>
      <p:grpSp>
        <p:nvGrpSpPr>
          <p:cNvPr id="363" name="Group 362"/>
          <p:cNvGrpSpPr/>
          <p:nvPr/>
        </p:nvGrpSpPr>
        <p:grpSpPr>
          <a:xfrm>
            <a:off x="4176244" y="3552113"/>
            <a:ext cx="3089980" cy="2150379"/>
            <a:chOff x="1367129" y="4130361"/>
            <a:chExt cx="3029667" cy="2108406"/>
          </a:xfrm>
        </p:grpSpPr>
        <p:sp>
          <p:nvSpPr>
            <p:cNvPr id="364" name="Rectangle 363"/>
            <p:cNvSpPr/>
            <p:nvPr/>
          </p:nvSpPr>
          <p:spPr>
            <a:xfrm>
              <a:off x="1367129" y="4214091"/>
              <a:ext cx="3029667" cy="2024676"/>
            </a:xfrm>
            <a:prstGeom prst="rect">
              <a:avLst/>
            </a:prstGeom>
            <a:solidFill>
              <a:schemeClr val="bg1"/>
            </a:solid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sz="1428" b="1" i="1" dirty="0">
                <a:solidFill>
                  <a:srgbClr val="0070C0"/>
                </a:solidFill>
              </a:endParaRPr>
            </a:p>
          </p:txBody>
        </p:sp>
        <p:pic>
          <p:nvPicPr>
            <p:cNvPr id="365" name="Picture 364"/>
            <p:cNvPicPr>
              <a:picLocks noChangeAspect="1"/>
            </p:cNvPicPr>
            <p:nvPr/>
          </p:nvPicPr>
          <p:blipFill>
            <a:blip r:embed="rId4"/>
            <a:stretch>
              <a:fillRect/>
            </a:stretch>
          </p:blipFill>
          <p:spPr>
            <a:xfrm>
              <a:off x="2772050" y="4372036"/>
              <a:ext cx="219824" cy="119200"/>
            </a:xfrm>
            <a:prstGeom prst="rect">
              <a:avLst/>
            </a:prstGeom>
          </p:spPr>
        </p:pic>
        <p:pic>
          <p:nvPicPr>
            <p:cNvPr id="366" name="Picture 365"/>
            <p:cNvPicPr>
              <a:picLocks noChangeAspect="1"/>
            </p:cNvPicPr>
            <p:nvPr/>
          </p:nvPicPr>
          <p:blipFill>
            <a:blip r:embed="rId5"/>
            <a:stretch>
              <a:fillRect/>
            </a:stretch>
          </p:blipFill>
          <p:spPr>
            <a:xfrm>
              <a:off x="2785526" y="4130361"/>
              <a:ext cx="192873" cy="166387"/>
            </a:xfrm>
            <a:prstGeom prst="rect">
              <a:avLst/>
            </a:prstGeom>
          </p:spPr>
        </p:pic>
        <p:cxnSp>
          <p:nvCxnSpPr>
            <p:cNvPr id="367" name="Straight Connector 366"/>
            <p:cNvCxnSpPr>
              <a:stCxn id="366" idx="2"/>
              <a:endCxn id="365" idx="0"/>
            </p:cNvCxnSpPr>
            <p:nvPr/>
          </p:nvCxnSpPr>
          <p:spPr>
            <a:xfrm flipH="1">
              <a:off x="2881962" y="4296748"/>
              <a:ext cx="1" cy="75288"/>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230925" y="149918"/>
            <a:ext cx="10724938" cy="678740"/>
          </a:xfrm>
        </p:spPr>
        <p:txBody>
          <a:bodyPr>
            <a:normAutofit fontScale="90000"/>
          </a:bodyPr>
          <a:lstStyle/>
          <a:p>
            <a:r>
              <a:rPr lang="en-US" dirty="0"/>
              <a:t>Enterprise in Transformation</a:t>
            </a:r>
            <a:endParaRPr lang="en-US" i="1" dirty="0"/>
          </a:p>
        </p:txBody>
      </p:sp>
      <p:grpSp>
        <p:nvGrpSpPr>
          <p:cNvPr id="546" name="Group 545"/>
          <p:cNvGrpSpPr/>
          <p:nvPr/>
        </p:nvGrpSpPr>
        <p:grpSpPr>
          <a:xfrm>
            <a:off x="125064" y="6088254"/>
            <a:ext cx="2943270" cy="816678"/>
            <a:chOff x="121758" y="5969419"/>
            <a:chExt cx="2885821" cy="800737"/>
          </a:xfrm>
        </p:grpSpPr>
        <p:sp>
          <p:nvSpPr>
            <p:cNvPr id="250" name="Rectangle 2"/>
            <p:cNvSpPr/>
            <p:nvPr/>
          </p:nvSpPr>
          <p:spPr bwMode="auto">
            <a:xfrm>
              <a:off x="121758" y="5969419"/>
              <a:ext cx="2885821" cy="635198"/>
            </a:xfrm>
            <a:prstGeom prst="rect">
              <a:avLst/>
            </a:prstGeom>
            <a:solidFill>
              <a:srgbClr val="002050"/>
            </a:solidFill>
            <a:ln w="25400" cap="flat" cmpd="sng" algn="ctr">
              <a:noFill/>
              <a:prstDash val="solid"/>
              <a:headEnd type="none" w="med" len="med"/>
              <a:tailEnd type="none" w="med" len="med"/>
            </a:ln>
            <a:effectLst/>
          </p:spPr>
          <p:txBody>
            <a:bodyPr vert="horz" wrap="square" lIns="93260" tIns="93260" rIns="93260" bIns="93260" numCol="1" rtlCol="0" anchor="t" anchorCtr="0" compatLnSpc="1">
              <a:prstTxWarp prst="textNoShape">
                <a:avLst/>
              </a:prstTxWarp>
            </a:bodyPr>
            <a:lstStyle/>
            <a:p>
              <a:pPr defTabSz="931936" fontAlgn="base">
                <a:spcBef>
                  <a:spcPct val="0"/>
                </a:spcBef>
                <a:spcAft>
                  <a:spcPct val="0"/>
                </a:spcAft>
                <a:defRPr/>
              </a:pPr>
              <a:r>
                <a:rPr lang="en-US" sz="1224" b="1" kern="0" spc="102" dirty="0">
                  <a:gradFill>
                    <a:gsLst>
                      <a:gs pos="5439">
                        <a:srgbClr val="F8F8F8"/>
                      </a:gs>
                      <a:gs pos="10000">
                        <a:srgbClr val="F8F8F8"/>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ENGAGE </a:t>
              </a:r>
              <a:br>
                <a:rPr lang="en-US" sz="1224" b="1" kern="0" spc="102" dirty="0">
                  <a:gradFill>
                    <a:gsLst>
                      <a:gs pos="5439">
                        <a:srgbClr val="F8F8F8"/>
                      </a:gs>
                      <a:gs pos="10000">
                        <a:srgbClr val="F8F8F8"/>
                      </a:gs>
                    </a:gsLst>
                    <a:lin ang="5400000" scaled="0"/>
                  </a:gradFill>
                  <a:latin typeface="Segoe UI" panose="020B0502040204020203" pitchFamily="34" charset="0"/>
                  <a:cs typeface="Segoe UI" panose="020B0502040204020203" pitchFamily="34" charset="0"/>
                </a:rPr>
              </a:br>
              <a:r>
                <a:rPr lang="en-US" sz="1224" b="1" kern="0" spc="102" dirty="0">
                  <a:gradFill>
                    <a:gsLst>
                      <a:gs pos="5439">
                        <a:srgbClr val="F8F8F8"/>
                      </a:gs>
                      <a:gs pos="10000">
                        <a:srgbClr val="F8F8F8"/>
                      </a:gs>
                    </a:gsLst>
                    <a:lin ang="5400000" scaled="0"/>
                  </a:gradFill>
                  <a:latin typeface="Segoe UI" panose="020B0502040204020203" pitchFamily="34" charset="0"/>
                  <a:cs typeface="Segoe UI" panose="020B0502040204020203" pitchFamily="34" charset="0"/>
                </a:rPr>
                <a:t>YOUR CUSTOMERS</a:t>
              </a:r>
            </a:p>
          </p:txBody>
        </p:sp>
        <p:pic>
          <p:nvPicPr>
            <p:cNvPr id="254" name="Picture 253"/>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422621" y="6109850"/>
              <a:ext cx="431768" cy="372988"/>
            </a:xfrm>
            <a:prstGeom prst="rect">
              <a:avLst/>
            </a:prstGeom>
            <a:solidFill>
              <a:srgbClr val="002050"/>
            </a:solidFill>
          </p:spPr>
        </p:pic>
        <p:sp>
          <p:nvSpPr>
            <p:cNvPr id="258" name="Rectangle 257"/>
            <p:cNvSpPr/>
            <p:nvPr/>
          </p:nvSpPr>
          <p:spPr bwMode="auto">
            <a:xfrm>
              <a:off x="121758" y="6604617"/>
              <a:ext cx="2885821" cy="165539"/>
            </a:xfrm>
            <a:prstGeom prst="rect">
              <a:avLst/>
            </a:prstGeom>
            <a:solidFill>
              <a:srgbClr val="D83B01"/>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47" name="Group 546"/>
          <p:cNvGrpSpPr/>
          <p:nvPr/>
        </p:nvGrpSpPr>
        <p:grpSpPr>
          <a:xfrm>
            <a:off x="3180836" y="6087288"/>
            <a:ext cx="2943270" cy="816678"/>
            <a:chOff x="3109425" y="5969419"/>
            <a:chExt cx="2885821" cy="800737"/>
          </a:xfrm>
        </p:grpSpPr>
        <p:sp>
          <p:nvSpPr>
            <p:cNvPr id="252" name="Rectangle 3"/>
            <p:cNvSpPr/>
            <p:nvPr/>
          </p:nvSpPr>
          <p:spPr bwMode="auto">
            <a:xfrm>
              <a:off x="3109425" y="5969419"/>
              <a:ext cx="2885821" cy="635198"/>
            </a:xfrm>
            <a:prstGeom prst="rect">
              <a:avLst/>
            </a:prstGeom>
            <a:solidFill>
              <a:srgbClr val="002050"/>
            </a:solidFill>
            <a:ln w="25400" cap="flat" cmpd="sng" algn="ctr">
              <a:noFill/>
              <a:prstDash val="solid"/>
              <a:headEnd type="none" w="med" len="med"/>
              <a:tailEnd type="none" w="med" len="med"/>
            </a:ln>
            <a:effectLst/>
          </p:spPr>
          <p:txBody>
            <a:bodyPr vert="horz" wrap="square" lIns="93260" tIns="93260" rIns="93260" bIns="93260" numCol="1" rtlCol="0" anchor="t" anchorCtr="0" compatLnSpc="1">
              <a:prstTxWarp prst="textNoShape">
                <a:avLst/>
              </a:prstTxWarp>
            </a:bodyPr>
            <a:lstStyle/>
            <a:p>
              <a:pPr defTabSz="931936" fontAlgn="base">
                <a:spcBef>
                  <a:spcPct val="0"/>
                </a:spcBef>
                <a:spcAft>
                  <a:spcPct val="0"/>
                </a:spcAft>
                <a:defRPr/>
              </a:pPr>
              <a:r>
                <a:rPr lang="en-US" sz="1224" b="1" kern="0" spc="102" dirty="0">
                  <a:gradFill>
                    <a:gsLst>
                      <a:gs pos="5439">
                        <a:srgbClr val="F8F8F8"/>
                      </a:gs>
                      <a:gs pos="10000">
                        <a:srgbClr val="F8F8F8"/>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EMPOWER </a:t>
              </a:r>
              <a:br>
                <a:rPr lang="en-US" sz="1224" b="1" kern="0" spc="102" dirty="0">
                  <a:gradFill>
                    <a:gsLst>
                      <a:gs pos="5439">
                        <a:srgbClr val="F8F8F8"/>
                      </a:gs>
                      <a:gs pos="10000">
                        <a:srgbClr val="F8F8F8"/>
                      </a:gs>
                    </a:gsLst>
                    <a:lin ang="5400000" scaled="0"/>
                  </a:gradFill>
                  <a:latin typeface="Segoe UI" panose="020B0502040204020203" pitchFamily="34" charset="0"/>
                  <a:cs typeface="Segoe UI" panose="020B0502040204020203" pitchFamily="34" charset="0"/>
                </a:rPr>
              </a:br>
              <a:r>
                <a:rPr lang="en-US" sz="1224" b="1" kern="0" spc="102" dirty="0">
                  <a:gradFill>
                    <a:gsLst>
                      <a:gs pos="5439">
                        <a:srgbClr val="F8F8F8"/>
                      </a:gs>
                      <a:gs pos="10000">
                        <a:srgbClr val="F8F8F8"/>
                      </a:gs>
                    </a:gsLst>
                    <a:lin ang="5400000" scaled="0"/>
                  </a:gradFill>
                  <a:latin typeface="Segoe UI" panose="020B0502040204020203" pitchFamily="34" charset="0"/>
                  <a:cs typeface="Segoe UI" panose="020B0502040204020203" pitchFamily="34" charset="0"/>
                </a:rPr>
                <a:t>YOUR EMPLOYEES</a:t>
              </a:r>
            </a:p>
          </p:txBody>
        </p:sp>
        <p:pic>
          <p:nvPicPr>
            <p:cNvPr id="255" name="Picture 254"/>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567967" y="6098252"/>
              <a:ext cx="290325" cy="372988"/>
            </a:xfrm>
            <a:prstGeom prst="rect">
              <a:avLst/>
            </a:prstGeom>
            <a:solidFill>
              <a:srgbClr val="002050"/>
            </a:solidFill>
          </p:spPr>
        </p:pic>
        <p:sp>
          <p:nvSpPr>
            <p:cNvPr id="259" name="Rectangle 258"/>
            <p:cNvSpPr/>
            <p:nvPr/>
          </p:nvSpPr>
          <p:spPr bwMode="auto">
            <a:xfrm>
              <a:off x="3109425" y="6604617"/>
              <a:ext cx="2885821" cy="165539"/>
            </a:xfrm>
            <a:prstGeom prst="rect">
              <a:avLst/>
            </a:prstGeom>
            <a:solidFill>
              <a:srgbClr val="107C1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48" name="Group 547"/>
          <p:cNvGrpSpPr/>
          <p:nvPr/>
        </p:nvGrpSpPr>
        <p:grpSpPr>
          <a:xfrm>
            <a:off x="6219350" y="6088254"/>
            <a:ext cx="2943270" cy="816678"/>
            <a:chOff x="6097091" y="5969419"/>
            <a:chExt cx="2885821" cy="800737"/>
          </a:xfrm>
        </p:grpSpPr>
        <p:sp>
          <p:nvSpPr>
            <p:cNvPr id="251" name="Rectangle 4"/>
            <p:cNvSpPr/>
            <p:nvPr/>
          </p:nvSpPr>
          <p:spPr bwMode="auto">
            <a:xfrm>
              <a:off x="6097091" y="5969419"/>
              <a:ext cx="2885821" cy="635198"/>
            </a:xfrm>
            <a:prstGeom prst="rect">
              <a:avLst/>
            </a:prstGeom>
            <a:solidFill>
              <a:srgbClr val="002050"/>
            </a:solidFill>
            <a:ln w="25400" cap="flat" cmpd="sng" algn="ctr">
              <a:noFill/>
              <a:prstDash val="solid"/>
              <a:headEnd type="none" w="med" len="med"/>
              <a:tailEnd type="none" w="med" len="med"/>
            </a:ln>
            <a:effectLst/>
          </p:spPr>
          <p:txBody>
            <a:bodyPr vert="horz" wrap="square" lIns="93260" tIns="93260" rIns="93260" bIns="93260" numCol="1" rtlCol="0" anchor="t" anchorCtr="0" compatLnSpc="1">
              <a:prstTxWarp prst="textNoShape">
                <a:avLst/>
              </a:prstTxWarp>
            </a:bodyPr>
            <a:lstStyle/>
            <a:p>
              <a:pPr defTabSz="931936" fontAlgn="base">
                <a:spcBef>
                  <a:spcPct val="0"/>
                </a:spcBef>
                <a:spcAft>
                  <a:spcPct val="0"/>
                </a:spcAft>
                <a:defRPr/>
              </a:pPr>
              <a:r>
                <a:rPr lang="en-US" sz="1224" b="1" kern="0" spc="102" dirty="0">
                  <a:gradFill>
                    <a:gsLst>
                      <a:gs pos="5439">
                        <a:srgbClr val="F8F8F8"/>
                      </a:gs>
                      <a:gs pos="10000">
                        <a:srgbClr val="F8F8F8"/>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OPTIMIZE </a:t>
              </a:r>
              <a:br>
                <a:rPr lang="en-US" sz="1224" b="1" kern="0" spc="102" dirty="0">
                  <a:gradFill>
                    <a:gsLst>
                      <a:gs pos="5439">
                        <a:srgbClr val="F8F8F8"/>
                      </a:gs>
                      <a:gs pos="10000">
                        <a:srgbClr val="F8F8F8"/>
                      </a:gs>
                    </a:gsLst>
                    <a:lin ang="5400000" scaled="0"/>
                  </a:gradFill>
                  <a:latin typeface="Segoe UI" panose="020B0502040204020203" pitchFamily="34" charset="0"/>
                  <a:cs typeface="Segoe UI" panose="020B0502040204020203" pitchFamily="34" charset="0"/>
                </a:rPr>
              </a:br>
              <a:r>
                <a:rPr lang="en-US" sz="1224" b="1" kern="0" spc="102" dirty="0">
                  <a:gradFill>
                    <a:gsLst>
                      <a:gs pos="5439">
                        <a:srgbClr val="F8F8F8"/>
                      </a:gs>
                      <a:gs pos="10000">
                        <a:srgbClr val="F8F8F8"/>
                      </a:gs>
                    </a:gsLst>
                    <a:lin ang="5400000" scaled="0"/>
                  </a:gradFill>
                  <a:latin typeface="Segoe UI" panose="020B0502040204020203" pitchFamily="34" charset="0"/>
                  <a:cs typeface="Segoe UI" panose="020B0502040204020203" pitchFamily="34" charset="0"/>
                </a:rPr>
                <a:t>YOUR OPERATIONS</a:t>
              </a:r>
            </a:p>
          </p:txBody>
        </p:sp>
        <p:pic>
          <p:nvPicPr>
            <p:cNvPr id="256" name="Picture 255"/>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514576" y="6098252"/>
              <a:ext cx="366666" cy="372988"/>
            </a:xfrm>
            <a:prstGeom prst="rect">
              <a:avLst/>
            </a:prstGeom>
            <a:solidFill>
              <a:srgbClr val="002050"/>
            </a:solidFill>
          </p:spPr>
        </p:pic>
        <p:sp>
          <p:nvSpPr>
            <p:cNvPr id="260" name="Rectangle 259"/>
            <p:cNvSpPr/>
            <p:nvPr/>
          </p:nvSpPr>
          <p:spPr bwMode="auto">
            <a:xfrm>
              <a:off x="6097091" y="6604617"/>
              <a:ext cx="2885821" cy="165539"/>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49" name="Group 548"/>
          <p:cNvGrpSpPr/>
          <p:nvPr/>
        </p:nvGrpSpPr>
        <p:grpSpPr>
          <a:xfrm>
            <a:off x="9272681" y="6088254"/>
            <a:ext cx="2943270" cy="816678"/>
            <a:chOff x="9090824" y="5969419"/>
            <a:chExt cx="2885821" cy="800737"/>
          </a:xfrm>
        </p:grpSpPr>
        <p:sp>
          <p:nvSpPr>
            <p:cNvPr id="253" name="Rectangle 5"/>
            <p:cNvSpPr/>
            <p:nvPr/>
          </p:nvSpPr>
          <p:spPr bwMode="auto">
            <a:xfrm>
              <a:off x="9090824" y="5969419"/>
              <a:ext cx="2885821" cy="635198"/>
            </a:xfrm>
            <a:prstGeom prst="rect">
              <a:avLst/>
            </a:prstGeom>
            <a:solidFill>
              <a:srgbClr val="002050"/>
            </a:solidFill>
            <a:ln w="25400" cap="flat" cmpd="sng" algn="ctr">
              <a:noFill/>
              <a:prstDash val="solid"/>
              <a:headEnd type="none" w="med" len="med"/>
              <a:tailEnd type="none" w="med" len="med"/>
            </a:ln>
            <a:effectLst/>
          </p:spPr>
          <p:txBody>
            <a:bodyPr vert="horz" wrap="square" lIns="93260" tIns="93260" rIns="93260" bIns="93260" numCol="1" rtlCol="0" anchor="t" anchorCtr="0" compatLnSpc="1">
              <a:prstTxWarp prst="textNoShape">
                <a:avLst/>
              </a:prstTxWarp>
            </a:bodyPr>
            <a:lstStyle/>
            <a:p>
              <a:pPr defTabSz="931936" fontAlgn="base">
                <a:spcBef>
                  <a:spcPct val="0"/>
                </a:spcBef>
                <a:spcAft>
                  <a:spcPct val="0"/>
                </a:spcAft>
                <a:defRPr/>
              </a:pPr>
              <a:r>
                <a:rPr lang="en-US" sz="1224" b="1" kern="0" spc="102" dirty="0">
                  <a:gradFill>
                    <a:gsLst>
                      <a:gs pos="5439">
                        <a:srgbClr val="F8F8F8"/>
                      </a:gs>
                      <a:gs pos="10000">
                        <a:srgbClr val="F8F8F8"/>
                      </a:gs>
                    </a:gsLst>
                    <a:lin ang="5400000" scaled="0"/>
                  </a:gradFill>
                  <a:latin typeface="Segoe UI Black" panose="020B0A02040204020203" pitchFamily="34" charset="0"/>
                  <a:ea typeface="Segoe UI Black" panose="020B0A02040204020203" pitchFamily="34" charset="0"/>
                  <a:cs typeface="Segoe UI Black" panose="020B0A02040204020203" pitchFamily="34" charset="0"/>
                </a:rPr>
                <a:t>TRANSFORM</a:t>
              </a:r>
              <a:r>
                <a:rPr lang="en-US" sz="1224" b="1" kern="0" spc="102" dirty="0">
                  <a:gradFill>
                    <a:gsLst>
                      <a:gs pos="5439">
                        <a:srgbClr val="F8F8F8"/>
                      </a:gs>
                      <a:gs pos="10000">
                        <a:srgbClr val="F8F8F8"/>
                      </a:gs>
                    </a:gsLst>
                    <a:lin ang="5400000" scaled="0"/>
                  </a:gradFill>
                  <a:latin typeface="Segoe UI" panose="020B0502040204020203" pitchFamily="34" charset="0"/>
                  <a:cs typeface="Segoe UI" panose="020B0502040204020203" pitchFamily="34" charset="0"/>
                </a:rPr>
                <a:t> </a:t>
              </a:r>
              <a:br>
                <a:rPr lang="en-US" sz="1224" b="1" kern="0" spc="102" dirty="0">
                  <a:gradFill>
                    <a:gsLst>
                      <a:gs pos="5439">
                        <a:srgbClr val="F8F8F8"/>
                      </a:gs>
                      <a:gs pos="10000">
                        <a:srgbClr val="F8F8F8"/>
                      </a:gs>
                    </a:gsLst>
                    <a:lin ang="5400000" scaled="0"/>
                  </a:gradFill>
                  <a:latin typeface="Segoe UI" panose="020B0502040204020203" pitchFamily="34" charset="0"/>
                  <a:cs typeface="Segoe UI" panose="020B0502040204020203" pitchFamily="34" charset="0"/>
                </a:rPr>
              </a:br>
              <a:r>
                <a:rPr lang="en-US" sz="1224" b="1" kern="0" spc="102" dirty="0">
                  <a:gradFill>
                    <a:gsLst>
                      <a:gs pos="5439">
                        <a:srgbClr val="F8F8F8"/>
                      </a:gs>
                      <a:gs pos="10000">
                        <a:srgbClr val="F8F8F8"/>
                      </a:gs>
                    </a:gsLst>
                    <a:lin ang="5400000" scaled="0"/>
                  </a:gradFill>
                  <a:latin typeface="Segoe UI" panose="020B0502040204020203" pitchFamily="34" charset="0"/>
                  <a:cs typeface="Segoe UI" panose="020B0502040204020203" pitchFamily="34" charset="0"/>
                </a:rPr>
                <a:t>YOUR PRODUCTS</a:t>
              </a:r>
            </a:p>
          </p:txBody>
        </p:sp>
        <p:pic>
          <p:nvPicPr>
            <p:cNvPr id="257" name="Picture 256"/>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1435283" y="6098252"/>
              <a:ext cx="372986" cy="372988"/>
            </a:xfrm>
            <a:prstGeom prst="rect">
              <a:avLst/>
            </a:prstGeom>
            <a:solidFill>
              <a:srgbClr val="002050"/>
            </a:solidFill>
          </p:spPr>
        </p:pic>
        <p:sp>
          <p:nvSpPr>
            <p:cNvPr id="261" name="Rectangle 260"/>
            <p:cNvSpPr/>
            <p:nvPr/>
          </p:nvSpPr>
          <p:spPr bwMode="auto">
            <a:xfrm>
              <a:off x="9090824" y="6604617"/>
              <a:ext cx="2885821" cy="165539"/>
            </a:xfrm>
            <a:prstGeom prst="rect">
              <a:avLst/>
            </a:prstGeom>
            <a:solidFill>
              <a:srgbClr val="FFB90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sp>
        <p:nvSpPr>
          <p:cNvPr id="376" name="Freeform 5"/>
          <p:cNvSpPr>
            <a:spLocks/>
          </p:cNvSpPr>
          <p:nvPr/>
        </p:nvSpPr>
        <p:spPr bwMode="auto">
          <a:xfrm>
            <a:off x="7498811" y="2187487"/>
            <a:ext cx="4365807" cy="1805389"/>
          </a:xfrm>
          <a:custGeom>
            <a:avLst/>
            <a:gdLst>
              <a:gd name="T0" fmla="*/ 1469 w 1574"/>
              <a:gd name="T1" fmla="*/ 427 h 636"/>
              <a:gd name="T2" fmla="*/ 1466 w 1574"/>
              <a:gd name="T3" fmla="*/ 427 h 636"/>
              <a:gd name="T4" fmla="*/ 1474 w 1574"/>
              <a:gd name="T5" fmla="*/ 369 h 636"/>
              <a:gd name="T6" fmla="*/ 1257 w 1574"/>
              <a:gd name="T7" fmla="*/ 152 h 636"/>
              <a:gd name="T8" fmla="*/ 1111 w 1574"/>
              <a:gd name="T9" fmla="*/ 210 h 636"/>
              <a:gd name="T10" fmla="*/ 837 w 1574"/>
              <a:gd name="T11" fmla="*/ 0 h 636"/>
              <a:gd name="T12" fmla="*/ 554 w 1574"/>
              <a:gd name="T13" fmla="*/ 258 h 636"/>
              <a:gd name="T14" fmla="*/ 547 w 1574"/>
              <a:gd name="T15" fmla="*/ 257 h 636"/>
              <a:gd name="T16" fmla="*/ 400 w 1574"/>
              <a:gd name="T17" fmla="*/ 199 h 636"/>
              <a:gd name="T18" fmla="*/ 195 w 1574"/>
              <a:gd name="T19" fmla="*/ 347 h 636"/>
              <a:gd name="T20" fmla="*/ 147 w 1574"/>
              <a:gd name="T21" fmla="*/ 339 h 636"/>
              <a:gd name="T22" fmla="*/ 0 w 1574"/>
              <a:gd name="T23" fmla="*/ 486 h 636"/>
              <a:gd name="T24" fmla="*/ 147 w 1574"/>
              <a:gd name="T25" fmla="*/ 634 h 636"/>
              <a:gd name="T26" fmla="*/ 147 w 1574"/>
              <a:gd name="T27" fmla="*/ 634 h 636"/>
              <a:gd name="T28" fmla="*/ 147 w 1574"/>
              <a:gd name="T29" fmla="*/ 634 h 636"/>
              <a:gd name="T30" fmla="*/ 493 w 1574"/>
              <a:gd name="T31" fmla="*/ 634 h 636"/>
              <a:gd name="T32" fmla="*/ 521 w 1574"/>
              <a:gd name="T33" fmla="*/ 636 h 636"/>
              <a:gd name="T34" fmla="*/ 521 w 1574"/>
              <a:gd name="T35" fmla="*/ 636 h 636"/>
              <a:gd name="T36" fmla="*/ 521 w 1574"/>
              <a:gd name="T37" fmla="*/ 636 h 636"/>
              <a:gd name="T38" fmla="*/ 1469 w 1574"/>
              <a:gd name="T39" fmla="*/ 636 h 636"/>
              <a:gd name="T40" fmla="*/ 1574 w 1574"/>
              <a:gd name="T41" fmla="*/ 531 h 636"/>
              <a:gd name="T42" fmla="*/ 1469 w 1574"/>
              <a:gd name="T43" fmla="*/ 427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74" h="636">
                <a:moveTo>
                  <a:pt x="1469" y="427"/>
                </a:moveTo>
                <a:cubicBezTo>
                  <a:pt x="1468" y="427"/>
                  <a:pt x="1467" y="427"/>
                  <a:pt x="1466" y="427"/>
                </a:cubicBezTo>
                <a:cubicBezTo>
                  <a:pt x="1471" y="409"/>
                  <a:pt x="1474" y="389"/>
                  <a:pt x="1474" y="369"/>
                </a:cubicBezTo>
                <a:cubicBezTo>
                  <a:pt x="1474" y="250"/>
                  <a:pt x="1377" y="152"/>
                  <a:pt x="1257" y="152"/>
                </a:cubicBezTo>
                <a:cubicBezTo>
                  <a:pt x="1201" y="152"/>
                  <a:pt x="1149" y="174"/>
                  <a:pt x="1111" y="210"/>
                </a:cubicBezTo>
                <a:cubicBezTo>
                  <a:pt x="1078" y="89"/>
                  <a:pt x="968" y="0"/>
                  <a:pt x="837" y="0"/>
                </a:cubicBezTo>
                <a:cubicBezTo>
                  <a:pt x="689" y="0"/>
                  <a:pt x="567" y="113"/>
                  <a:pt x="554" y="258"/>
                </a:cubicBezTo>
                <a:cubicBezTo>
                  <a:pt x="552" y="257"/>
                  <a:pt x="549" y="257"/>
                  <a:pt x="547" y="257"/>
                </a:cubicBezTo>
                <a:cubicBezTo>
                  <a:pt x="508" y="221"/>
                  <a:pt x="457" y="199"/>
                  <a:pt x="400" y="199"/>
                </a:cubicBezTo>
                <a:cubicBezTo>
                  <a:pt x="305" y="199"/>
                  <a:pt x="224" y="261"/>
                  <a:pt x="195" y="347"/>
                </a:cubicBezTo>
                <a:cubicBezTo>
                  <a:pt x="180" y="342"/>
                  <a:pt x="164" y="339"/>
                  <a:pt x="147" y="339"/>
                </a:cubicBezTo>
                <a:cubicBezTo>
                  <a:pt x="66" y="339"/>
                  <a:pt x="0" y="405"/>
                  <a:pt x="0" y="486"/>
                </a:cubicBezTo>
                <a:cubicBezTo>
                  <a:pt x="0" y="568"/>
                  <a:pt x="66" y="634"/>
                  <a:pt x="147" y="634"/>
                </a:cubicBezTo>
                <a:cubicBezTo>
                  <a:pt x="147" y="634"/>
                  <a:pt x="147" y="634"/>
                  <a:pt x="147" y="634"/>
                </a:cubicBezTo>
                <a:cubicBezTo>
                  <a:pt x="147" y="634"/>
                  <a:pt x="147" y="634"/>
                  <a:pt x="147" y="634"/>
                </a:cubicBezTo>
                <a:cubicBezTo>
                  <a:pt x="493" y="634"/>
                  <a:pt x="493" y="634"/>
                  <a:pt x="493" y="634"/>
                </a:cubicBezTo>
                <a:cubicBezTo>
                  <a:pt x="502" y="635"/>
                  <a:pt x="511" y="636"/>
                  <a:pt x="521" y="636"/>
                </a:cubicBezTo>
                <a:cubicBezTo>
                  <a:pt x="521" y="636"/>
                  <a:pt x="521" y="636"/>
                  <a:pt x="521" y="636"/>
                </a:cubicBezTo>
                <a:cubicBezTo>
                  <a:pt x="521" y="636"/>
                  <a:pt x="521" y="636"/>
                  <a:pt x="521" y="636"/>
                </a:cubicBezTo>
                <a:cubicBezTo>
                  <a:pt x="1469" y="636"/>
                  <a:pt x="1469" y="636"/>
                  <a:pt x="1469" y="636"/>
                </a:cubicBezTo>
                <a:cubicBezTo>
                  <a:pt x="1527" y="636"/>
                  <a:pt x="1574" y="589"/>
                  <a:pt x="1574" y="531"/>
                </a:cubicBezTo>
                <a:cubicBezTo>
                  <a:pt x="1574" y="474"/>
                  <a:pt x="1527" y="427"/>
                  <a:pt x="1469" y="427"/>
                </a:cubicBezTo>
                <a:close/>
              </a:path>
            </a:pathLst>
          </a:custGeom>
          <a:ln/>
          <a:extLst/>
        </p:spPr>
        <p:style>
          <a:lnRef idx="2">
            <a:schemeClr val="accent1"/>
          </a:lnRef>
          <a:fillRef idx="1">
            <a:schemeClr val="lt1"/>
          </a:fillRef>
          <a:effectRef idx="0">
            <a:schemeClr val="accent1"/>
          </a:effectRef>
          <a:fontRef idx="minor">
            <a:schemeClr val="dk1"/>
          </a:fontRef>
        </p:style>
        <p:txBody>
          <a:bodyPr vert="horz" wrap="square" lIns="93260" tIns="46630" rIns="93260" bIns="46630" numCol="1" anchor="t" anchorCtr="0" compatLnSpc="1">
            <a:prstTxWarp prst="textNoShape">
              <a:avLst/>
            </a:prstTxWarp>
          </a:bodyPr>
          <a:lstStyle/>
          <a:p>
            <a:pPr defTabSz="932597">
              <a:defRPr/>
            </a:pPr>
            <a:endParaRPr lang="en-US" sz="1836" kern="0" dirty="0">
              <a:solidFill>
                <a:sysClr val="windowText" lastClr="000000"/>
              </a:solidFill>
            </a:endParaRPr>
          </a:p>
        </p:txBody>
      </p:sp>
      <p:grpSp>
        <p:nvGrpSpPr>
          <p:cNvPr id="384" name="Group 383"/>
          <p:cNvGrpSpPr/>
          <p:nvPr/>
        </p:nvGrpSpPr>
        <p:grpSpPr>
          <a:xfrm>
            <a:off x="8198965" y="3010391"/>
            <a:ext cx="1302263" cy="602590"/>
            <a:chOff x="10004567" y="4052190"/>
            <a:chExt cx="1276844" cy="590828"/>
          </a:xfrm>
        </p:grpSpPr>
        <p:pic>
          <p:nvPicPr>
            <p:cNvPr id="378" name="Picture 377"/>
            <p:cNvPicPr>
              <a:picLocks noChangeAspect="1"/>
            </p:cNvPicPr>
            <p:nvPr/>
          </p:nvPicPr>
          <p:blipFill>
            <a:blip r:embed="rId10"/>
            <a:stretch>
              <a:fillRect/>
            </a:stretch>
          </p:blipFill>
          <p:spPr>
            <a:xfrm>
              <a:off x="10004567" y="4052191"/>
              <a:ext cx="648086" cy="590827"/>
            </a:xfrm>
            <a:prstGeom prst="rect">
              <a:avLst/>
            </a:prstGeom>
          </p:spPr>
        </p:pic>
        <p:pic>
          <p:nvPicPr>
            <p:cNvPr id="379" name="Picture 378"/>
            <p:cNvPicPr>
              <a:picLocks noChangeAspect="1"/>
            </p:cNvPicPr>
            <p:nvPr/>
          </p:nvPicPr>
          <p:blipFill>
            <a:blip r:embed="rId10"/>
            <a:stretch>
              <a:fillRect/>
            </a:stretch>
          </p:blipFill>
          <p:spPr>
            <a:xfrm>
              <a:off x="10633325" y="4052190"/>
              <a:ext cx="648086" cy="590827"/>
            </a:xfrm>
            <a:prstGeom prst="rect">
              <a:avLst/>
            </a:prstGeom>
          </p:spPr>
        </p:pic>
      </p:grpSp>
      <p:sp>
        <p:nvSpPr>
          <p:cNvPr id="380" name="TextBox 379"/>
          <p:cNvSpPr txBox="1"/>
          <p:nvPr/>
        </p:nvSpPr>
        <p:spPr>
          <a:xfrm>
            <a:off x="7671618" y="3578895"/>
            <a:ext cx="2158741" cy="318286"/>
          </a:xfrm>
          <a:prstGeom prst="rect">
            <a:avLst/>
          </a:prstGeom>
          <a:solidFill>
            <a:schemeClr val="bg1"/>
          </a:solidFill>
          <a:ln>
            <a:noFill/>
          </a:ln>
        </p:spPr>
        <p:txBody>
          <a:bodyPr wrap="none" rtlCol="0" anchor="ctr">
            <a:spAutoFit/>
          </a:bodyPr>
          <a:lstStyle/>
          <a:p>
            <a:pPr algn="ctr" defTabSz="914191">
              <a:defRPr/>
            </a:pPr>
            <a:r>
              <a:rPr lang="en-US" sz="1428" dirty="0"/>
              <a:t>Infrastructure as a Service</a:t>
            </a:r>
          </a:p>
        </p:txBody>
      </p:sp>
      <p:sp>
        <p:nvSpPr>
          <p:cNvPr id="445" name="Rectangle 444"/>
          <p:cNvSpPr/>
          <p:nvPr/>
        </p:nvSpPr>
        <p:spPr>
          <a:xfrm>
            <a:off x="7414405" y="4885080"/>
            <a:ext cx="1138403" cy="609231"/>
          </a:xfrm>
          <a:prstGeom prst="rect">
            <a:avLst/>
          </a:prstGeom>
          <a:solidFill>
            <a:schemeClr val="bg1"/>
          </a:solid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sz="1428" b="1" i="1" dirty="0">
              <a:solidFill>
                <a:srgbClr val="0070C0"/>
              </a:solidFill>
            </a:endParaRPr>
          </a:p>
        </p:txBody>
      </p:sp>
      <p:grpSp>
        <p:nvGrpSpPr>
          <p:cNvPr id="30" name="Group 29"/>
          <p:cNvGrpSpPr/>
          <p:nvPr/>
        </p:nvGrpSpPr>
        <p:grpSpPr>
          <a:xfrm>
            <a:off x="7573262" y="5034198"/>
            <a:ext cx="795163" cy="289793"/>
            <a:chOff x="9883704" y="5312489"/>
            <a:chExt cx="1783505" cy="680882"/>
          </a:xfrm>
        </p:grpSpPr>
        <p:grpSp>
          <p:nvGrpSpPr>
            <p:cNvPr id="37" name="Group 36"/>
            <p:cNvGrpSpPr/>
            <p:nvPr/>
          </p:nvGrpSpPr>
          <p:grpSpPr>
            <a:xfrm>
              <a:off x="9883704" y="5312489"/>
              <a:ext cx="398388" cy="680881"/>
              <a:chOff x="9807880" y="5282421"/>
              <a:chExt cx="490572" cy="838432"/>
            </a:xfrm>
          </p:grpSpPr>
          <p:pic>
            <p:nvPicPr>
              <p:cNvPr id="44" name="Picture 43"/>
              <p:cNvPicPr>
                <a:picLocks noChangeAspect="1"/>
              </p:cNvPicPr>
              <p:nvPr/>
            </p:nvPicPr>
            <p:blipFill>
              <a:blip r:embed="rId11"/>
              <a:stretch>
                <a:fillRect/>
              </a:stretch>
            </p:blipFill>
            <p:spPr>
              <a:xfrm>
                <a:off x="9807880" y="5282421"/>
                <a:ext cx="490572" cy="838432"/>
              </a:xfrm>
              <a:prstGeom prst="rect">
                <a:avLst/>
              </a:prstGeom>
            </p:spPr>
          </p:pic>
          <p:pic>
            <p:nvPicPr>
              <p:cNvPr id="45" name="Picture 44"/>
              <p:cNvPicPr>
                <a:picLocks noChangeAspect="1"/>
              </p:cNvPicPr>
              <p:nvPr/>
            </p:nvPicPr>
            <p:blipFill>
              <a:blip r:embed="rId12"/>
              <a:stretch>
                <a:fillRect/>
              </a:stretch>
            </p:blipFill>
            <p:spPr>
              <a:xfrm>
                <a:off x="9930435" y="5522595"/>
                <a:ext cx="252137" cy="276150"/>
              </a:xfrm>
              <a:prstGeom prst="rect">
                <a:avLst/>
              </a:prstGeom>
            </p:spPr>
          </p:pic>
        </p:grpSp>
        <p:grpSp>
          <p:nvGrpSpPr>
            <p:cNvPr id="38" name="Group 37"/>
            <p:cNvGrpSpPr/>
            <p:nvPr/>
          </p:nvGrpSpPr>
          <p:grpSpPr>
            <a:xfrm>
              <a:off x="10556464" y="5312490"/>
              <a:ext cx="379859" cy="680880"/>
              <a:chOff x="10625032" y="5281420"/>
              <a:chExt cx="466117" cy="835493"/>
            </a:xfrm>
          </p:grpSpPr>
          <p:pic>
            <p:nvPicPr>
              <p:cNvPr id="42" name="Picture 41"/>
              <p:cNvPicPr>
                <a:picLocks noChangeAspect="1"/>
              </p:cNvPicPr>
              <p:nvPr/>
            </p:nvPicPr>
            <p:blipFill>
              <a:blip r:embed="rId13"/>
              <a:stretch>
                <a:fillRect/>
              </a:stretch>
            </p:blipFill>
            <p:spPr>
              <a:xfrm>
                <a:off x="10625032" y="5281420"/>
                <a:ext cx="466117" cy="835493"/>
              </a:xfrm>
              <a:prstGeom prst="rect">
                <a:avLst/>
              </a:prstGeom>
            </p:spPr>
          </p:pic>
          <p:pic>
            <p:nvPicPr>
              <p:cNvPr id="43" name="Picture 42"/>
              <p:cNvPicPr>
                <a:picLocks noChangeAspect="1"/>
              </p:cNvPicPr>
              <p:nvPr/>
            </p:nvPicPr>
            <p:blipFill>
              <a:blip r:embed="rId14"/>
              <a:stretch>
                <a:fillRect/>
              </a:stretch>
            </p:blipFill>
            <p:spPr>
              <a:xfrm>
                <a:off x="10723889" y="5529324"/>
                <a:ext cx="256579" cy="260693"/>
              </a:xfrm>
              <a:prstGeom prst="rect">
                <a:avLst/>
              </a:prstGeom>
            </p:spPr>
          </p:pic>
        </p:grpSp>
        <p:grpSp>
          <p:nvGrpSpPr>
            <p:cNvPr id="39" name="Group 38"/>
            <p:cNvGrpSpPr/>
            <p:nvPr/>
          </p:nvGrpSpPr>
          <p:grpSpPr>
            <a:xfrm>
              <a:off x="11174540" y="5312490"/>
              <a:ext cx="492669" cy="680881"/>
              <a:chOff x="9595140" y="5278277"/>
              <a:chExt cx="597851" cy="826245"/>
            </a:xfrm>
          </p:grpSpPr>
          <p:pic>
            <p:nvPicPr>
              <p:cNvPr id="40" name="Picture 39"/>
              <p:cNvPicPr>
                <a:picLocks noChangeAspect="1"/>
              </p:cNvPicPr>
              <p:nvPr/>
            </p:nvPicPr>
            <p:blipFill>
              <a:blip r:embed="rId15"/>
              <a:stretch>
                <a:fillRect/>
              </a:stretch>
            </p:blipFill>
            <p:spPr>
              <a:xfrm>
                <a:off x="9595140" y="5278277"/>
                <a:ext cx="597851" cy="826245"/>
              </a:xfrm>
              <a:prstGeom prst="rect">
                <a:avLst/>
              </a:prstGeom>
            </p:spPr>
          </p:pic>
          <p:pic>
            <p:nvPicPr>
              <p:cNvPr id="41" name="Picture 40"/>
              <p:cNvPicPr>
                <a:picLocks noChangeAspect="1"/>
              </p:cNvPicPr>
              <p:nvPr/>
            </p:nvPicPr>
            <p:blipFill>
              <a:blip r:embed="rId16"/>
              <a:stretch>
                <a:fillRect/>
              </a:stretch>
            </p:blipFill>
            <p:spPr>
              <a:xfrm>
                <a:off x="9724798" y="5448321"/>
                <a:ext cx="337877" cy="416419"/>
              </a:xfrm>
              <a:prstGeom prst="rect">
                <a:avLst/>
              </a:prstGeom>
            </p:spPr>
          </p:pic>
        </p:grpSp>
      </p:grpSp>
      <p:grpSp>
        <p:nvGrpSpPr>
          <p:cNvPr id="449" name="Group 448"/>
          <p:cNvGrpSpPr/>
          <p:nvPr/>
        </p:nvGrpSpPr>
        <p:grpSpPr>
          <a:xfrm>
            <a:off x="7999275" y="4227145"/>
            <a:ext cx="2754069" cy="566697"/>
            <a:chOff x="6535654" y="1451396"/>
            <a:chExt cx="1873922" cy="385592"/>
          </a:xfrm>
        </p:grpSpPr>
        <p:grpSp>
          <p:nvGrpSpPr>
            <p:cNvPr id="450" name="Group 449"/>
            <p:cNvGrpSpPr/>
            <p:nvPr/>
          </p:nvGrpSpPr>
          <p:grpSpPr>
            <a:xfrm>
              <a:off x="6612577" y="1451396"/>
              <a:ext cx="1796999" cy="302023"/>
              <a:chOff x="6535654" y="1534965"/>
              <a:chExt cx="1796999" cy="302023"/>
            </a:xfrm>
          </p:grpSpPr>
          <p:grpSp>
            <p:nvGrpSpPr>
              <p:cNvPr id="485" name="Group 484"/>
              <p:cNvGrpSpPr/>
              <p:nvPr/>
            </p:nvGrpSpPr>
            <p:grpSpPr>
              <a:xfrm>
                <a:off x="6535654" y="1534965"/>
                <a:ext cx="779642" cy="284137"/>
                <a:chOff x="9883704" y="5312489"/>
                <a:chExt cx="1783505" cy="680882"/>
              </a:xfrm>
            </p:grpSpPr>
            <p:grpSp>
              <p:nvGrpSpPr>
                <p:cNvPr id="492" name="Group 491"/>
                <p:cNvGrpSpPr/>
                <p:nvPr/>
              </p:nvGrpSpPr>
              <p:grpSpPr>
                <a:xfrm>
                  <a:off x="9883704" y="5312489"/>
                  <a:ext cx="398388" cy="680881"/>
                  <a:chOff x="9807880" y="5282421"/>
                  <a:chExt cx="490572" cy="838432"/>
                </a:xfrm>
              </p:grpSpPr>
              <p:pic>
                <p:nvPicPr>
                  <p:cNvPr id="499" name="Picture 498"/>
                  <p:cNvPicPr>
                    <a:picLocks noChangeAspect="1"/>
                  </p:cNvPicPr>
                  <p:nvPr/>
                </p:nvPicPr>
                <p:blipFill>
                  <a:blip r:embed="rId11"/>
                  <a:stretch>
                    <a:fillRect/>
                  </a:stretch>
                </p:blipFill>
                <p:spPr>
                  <a:xfrm>
                    <a:off x="9807880" y="5282421"/>
                    <a:ext cx="490572" cy="838432"/>
                  </a:xfrm>
                  <a:prstGeom prst="rect">
                    <a:avLst/>
                  </a:prstGeom>
                </p:spPr>
              </p:pic>
              <p:pic>
                <p:nvPicPr>
                  <p:cNvPr id="500" name="Picture 499"/>
                  <p:cNvPicPr>
                    <a:picLocks noChangeAspect="1"/>
                  </p:cNvPicPr>
                  <p:nvPr/>
                </p:nvPicPr>
                <p:blipFill>
                  <a:blip r:embed="rId12"/>
                  <a:stretch>
                    <a:fillRect/>
                  </a:stretch>
                </p:blipFill>
                <p:spPr>
                  <a:xfrm>
                    <a:off x="9930435" y="5522595"/>
                    <a:ext cx="252137" cy="276150"/>
                  </a:xfrm>
                  <a:prstGeom prst="rect">
                    <a:avLst/>
                  </a:prstGeom>
                </p:spPr>
              </p:pic>
            </p:grpSp>
            <p:grpSp>
              <p:nvGrpSpPr>
                <p:cNvPr id="493" name="Group 492"/>
                <p:cNvGrpSpPr/>
                <p:nvPr/>
              </p:nvGrpSpPr>
              <p:grpSpPr>
                <a:xfrm>
                  <a:off x="10556464" y="5312490"/>
                  <a:ext cx="379859" cy="680880"/>
                  <a:chOff x="10625032" y="5281420"/>
                  <a:chExt cx="466117" cy="835493"/>
                </a:xfrm>
              </p:grpSpPr>
              <p:pic>
                <p:nvPicPr>
                  <p:cNvPr id="497" name="Picture 496"/>
                  <p:cNvPicPr>
                    <a:picLocks noChangeAspect="1"/>
                  </p:cNvPicPr>
                  <p:nvPr/>
                </p:nvPicPr>
                <p:blipFill>
                  <a:blip r:embed="rId13"/>
                  <a:stretch>
                    <a:fillRect/>
                  </a:stretch>
                </p:blipFill>
                <p:spPr>
                  <a:xfrm>
                    <a:off x="10625032" y="5281420"/>
                    <a:ext cx="466117" cy="835493"/>
                  </a:xfrm>
                  <a:prstGeom prst="rect">
                    <a:avLst/>
                  </a:prstGeom>
                </p:spPr>
              </p:pic>
              <p:pic>
                <p:nvPicPr>
                  <p:cNvPr id="498" name="Picture 497"/>
                  <p:cNvPicPr>
                    <a:picLocks noChangeAspect="1"/>
                  </p:cNvPicPr>
                  <p:nvPr/>
                </p:nvPicPr>
                <p:blipFill>
                  <a:blip r:embed="rId14"/>
                  <a:stretch>
                    <a:fillRect/>
                  </a:stretch>
                </p:blipFill>
                <p:spPr>
                  <a:xfrm>
                    <a:off x="10723889" y="5529324"/>
                    <a:ext cx="256579" cy="260693"/>
                  </a:xfrm>
                  <a:prstGeom prst="rect">
                    <a:avLst/>
                  </a:prstGeom>
                </p:spPr>
              </p:pic>
            </p:grpSp>
            <p:grpSp>
              <p:nvGrpSpPr>
                <p:cNvPr id="494" name="Group 493"/>
                <p:cNvGrpSpPr/>
                <p:nvPr/>
              </p:nvGrpSpPr>
              <p:grpSpPr>
                <a:xfrm>
                  <a:off x="11174540" y="5312490"/>
                  <a:ext cx="492669" cy="680881"/>
                  <a:chOff x="9595140" y="5278277"/>
                  <a:chExt cx="597851" cy="826245"/>
                </a:xfrm>
              </p:grpSpPr>
              <p:pic>
                <p:nvPicPr>
                  <p:cNvPr id="495" name="Picture 494"/>
                  <p:cNvPicPr>
                    <a:picLocks noChangeAspect="1"/>
                  </p:cNvPicPr>
                  <p:nvPr/>
                </p:nvPicPr>
                <p:blipFill>
                  <a:blip r:embed="rId15"/>
                  <a:stretch>
                    <a:fillRect/>
                  </a:stretch>
                </p:blipFill>
                <p:spPr>
                  <a:xfrm>
                    <a:off x="9595140" y="5278277"/>
                    <a:ext cx="597851" cy="826245"/>
                  </a:xfrm>
                  <a:prstGeom prst="rect">
                    <a:avLst/>
                  </a:prstGeom>
                </p:spPr>
              </p:pic>
              <p:pic>
                <p:nvPicPr>
                  <p:cNvPr id="496" name="Picture 495"/>
                  <p:cNvPicPr>
                    <a:picLocks noChangeAspect="1"/>
                  </p:cNvPicPr>
                  <p:nvPr/>
                </p:nvPicPr>
                <p:blipFill>
                  <a:blip r:embed="rId16"/>
                  <a:stretch>
                    <a:fillRect/>
                  </a:stretch>
                </p:blipFill>
                <p:spPr>
                  <a:xfrm>
                    <a:off x="9724798" y="5448321"/>
                    <a:ext cx="337877" cy="416419"/>
                  </a:xfrm>
                  <a:prstGeom prst="rect">
                    <a:avLst/>
                  </a:prstGeom>
                </p:spPr>
              </p:pic>
            </p:grpSp>
          </p:grpSp>
          <p:grpSp>
            <p:nvGrpSpPr>
              <p:cNvPr id="486" name="Group 485"/>
              <p:cNvGrpSpPr>
                <a:grpSpLocks noChangeAspect="1"/>
              </p:cNvGrpSpPr>
              <p:nvPr/>
            </p:nvGrpSpPr>
            <p:grpSpPr>
              <a:xfrm>
                <a:off x="7940033" y="1534965"/>
                <a:ext cx="392620" cy="302023"/>
                <a:chOff x="10788170" y="2647113"/>
                <a:chExt cx="815784" cy="604054"/>
              </a:xfrm>
            </p:grpSpPr>
            <p:pic>
              <p:nvPicPr>
                <p:cNvPr id="490" name="Picture 489"/>
                <p:cNvPicPr>
                  <a:picLocks noChangeAspect="1"/>
                </p:cNvPicPr>
                <p:nvPr/>
              </p:nvPicPr>
              <p:blipFill>
                <a:blip r:embed="rId17"/>
                <a:stretch>
                  <a:fillRect/>
                </a:stretch>
              </p:blipFill>
              <p:spPr>
                <a:xfrm>
                  <a:off x="10788170" y="2647113"/>
                  <a:ext cx="815784" cy="604054"/>
                </a:xfrm>
                <a:prstGeom prst="rect">
                  <a:avLst/>
                </a:prstGeom>
              </p:spPr>
            </p:pic>
            <p:pic>
              <p:nvPicPr>
                <p:cNvPr id="491" name="Picture 490"/>
                <p:cNvPicPr>
                  <a:picLocks noChangeAspect="1"/>
                </p:cNvPicPr>
                <p:nvPr/>
              </p:nvPicPr>
              <p:blipFill>
                <a:blip r:embed="rId16"/>
                <a:stretch>
                  <a:fillRect/>
                </a:stretch>
              </p:blipFill>
              <p:spPr>
                <a:xfrm>
                  <a:off x="11085436" y="2746695"/>
                  <a:ext cx="221253" cy="272686"/>
                </a:xfrm>
                <a:prstGeom prst="rect">
                  <a:avLst/>
                </a:prstGeom>
              </p:spPr>
            </p:pic>
          </p:grpSp>
          <p:grpSp>
            <p:nvGrpSpPr>
              <p:cNvPr id="487" name="Group 486"/>
              <p:cNvGrpSpPr/>
              <p:nvPr/>
            </p:nvGrpSpPr>
            <p:grpSpPr>
              <a:xfrm>
                <a:off x="7410796" y="1537853"/>
                <a:ext cx="416853" cy="299135"/>
                <a:chOff x="1972668" y="5793151"/>
                <a:chExt cx="1003518" cy="720129"/>
              </a:xfrm>
            </p:grpSpPr>
            <p:pic>
              <p:nvPicPr>
                <p:cNvPr id="488" name="Picture 487"/>
                <p:cNvPicPr>
                  <a:picLocks noChangeAspect="1"/>
                </p:cNvPicPr>
                <p:nvPr/>
              </p:nvPicPr>
              <p:blipFill>
                <a:blip r:embed="rId18"/>
                <a:stretch>
                  <a:fillRect/>
                </a:stretch>
              </p:blipFill>
              <p:spPr>
                <a:xfrm>
                  <a:off x="1972668" y="5793151"/>
                  <a:ext cx="1003518" cy="720129"/>
                </a:xfrm>
                <a:prstGeom prst="rect">
                  <a:avLst/>
                </a:prstGeom>
              </p:spPr>
            </p:pic>
            <p:pic>
              <p:nvPicPr>
                <p:cNvPr id="489" name="Picture 488"/>
                <p:cNvPicPr>
                  <a:picLocks noChangeAspect="1"/>
                </p:cNvPicPr>
                <p:nvPr/>
              </p:nvPicPr>
              <p:blipFill>
                <a:blip r:embed="rId14"/>
                <a:stretch>
                  <a:fillRect/>
                </a:stretch>
              </p:blipFill>
              <p:spPr>
                <a:xfrm>
                  <a:off x="2333397" y="5962056"/>
                  <a:ext cx="281157" cy="276848"/>
                </a:xfrm>
                <a:prstGeom prst="rect">
                  <a:avLst/>
                </a:prstGeom>
              </p:spPr>
            </p:pic>
          </p:grpSp>
        </p:grpSp>
        <p:grpSp>
          <p:nvGrpSpPr>
            <p:cNvPr id="451" name="Group 450"/>
            <p:cNvGrpSpPr/>
            <p:nvPr/>
          </p:nvGrpSpPr>
          <p:grpSpPr>
            <a:xfrm>
              <a:off x="6574116" y="1493181"/>
              <a:ext cx="1796999" cy="302023"/>
              <a:chOff x="6535654" y="1534965"/>
              <a:chExt cx="1796999" cy="302023"/>
            </a:xfrm>
          </p:grpSpPr>
          <p:grpSp>
            <p:nvGrpSpPr>
              <p:cNvPr id="469" name="Group 468"/>
              <p:cNvGrpSpPr/>
              <p:nvPr/>
            </p:nvGrpSpPr>
            <p:grpSpPr>
              <a:xfrm>
                <a:off x="6535654" y="1534965"/>
                <a:ext cx="779642" cy="284137"/>
                <a:chOff x="9883704" y="5312489"/>
                <a:chExt cx="1783505" cy="680882"/>
              </a:xfrm>
            </p:grpSpPr>
            <p:grpSp>
              <p:nvGrpSpPr>
                <p:cNvPr id="476" name="Group 475"/>
                <p:cNvGrpSpPr/>
                <p:nvPr/>
              </p:nvGrpSpPr>
              <p:grpSpPr>
                <a:xfrm>
                  <a:off x="9883704" y="5312489"/>
                  <a:ext cx="398388" cy="680881"/>
                  <a:chOff x="9807880" y="5282421"/>
                  <a:chExt cx="490572" cy="838432"/>
                </a:xfrm>
              </p:grpSpPr>
              <p:pic>
                <p:nvPicPr>
                  <p:cNvPr id="483" name="Picture 482"/>
                  <p:cNvPicPr>
                    <a:picLocks noChangeAspect="1"/>
                  </p:cNvPicPr>
                  <p:nvPr/>
                </p:nvPicPr>
                <p:blipFill>
                  <a:blip r:embed="rId11"/>
                  <a:stretch>
                    <a:fillRect/>
                  </a:stretch>
                </p:blipFill>
                <p:spPr>
                  <a:xfrm>
                    <a:off x="9807880" y="5282421"/>
                    <a:ext cx="490572" cy="838432"/>
                  </a:xfrm>
                  <a:prstGeom prst="rect">
                    <a:avLst/>
                  </a:prstGeom>
                </p:spPr>
              </p:pic>
              <p:pic>
                <p:nvPicPr>
                  <p:cNvPr id="484" name="Picture 483"/>
                  <p:cNvPicPr>
                    <a:picLocks noChangeAspect="1"/>
                  </p:cNvPicPr>
                  <p:nvPr/>
                </p:nvPicPr>
                <p:blipFill>
                  <a:blip r:embed="rId12"/>
                  <a:stretch>
                    <a:fillRect/>
                  </a:stretch>
                </p:blipFill>
                <p:spPr>
                  <a:xfrm>
                    <a:off x="9930435" y="5522595"/>
                    <a:ext cx="252137" cy="276150"/>
                  </a:xfrm>
                  <a:prstGeom prst="rect">
                    <a:avLst/>
                  </a:prstGeom>
                </p:spPr>
              </p:pic>
            </p:grpSp>
            <p:grpSp>
              <p:nvGrpSpPr>
                <p:cNvPr id="477" name="Group 476"/>
                <p:cNvGrpSpPr/>
                <p:nvPr/>
              </p:nvGrpSpPr>
              <p:grpSpPr>
                <a:xfrm>
                  <a:off x="10556464" y="5312490"/>
                  <a:ext cx="379859" cy="680880"/>
                  <a:chOff x="10625032" y="5281420"/>
                  <a:chExt cx="466117" cy="835493"/>
                </a:xfrm>
              </p:grpSpPr>
              <p:pic>
                <p:nvPicPr>
                  <p:cNvPr id="481" name="Picture 480"/>
                  <p:cNvPicPr>
                    <a:picLocks noChangeAspect="1"/>
                  </p:cNvPicPr>
                  <p:nvPr/>
                </p:nvPicPr>
                <p:blipFill>
                  <a:blip r:embed="rId13"/>
                  <a:stretch>
                    <a:fillRect/>
                  </a:stretch>
                </p:blipFill>
                <p:spPr>
                  <a:xfrm>
                    <a:off x="10625032" y="5281420"/>
                    <a:ext cx="466117" cy="835493"/>
                  </a:xfrm>
                  <a:prstGeom prst="rect">
                    <a:avLst/>
                  </a:prstGeom>
                </p:spPr>
              </p:pic>
              <p:pic>
                <p:nvPicPr>
                  <p:cNvPr id="482" name="Picture 481"/>
                  <p:cNvPicPr>
                    <a:picLocks noChangeAspect="1"/>
                  </p:cNvPicPr>
                  <p:nvPr/>
                </p:nvPicPr>
                <p:blipFill>
                  <a:blip r:embed="rId14"/>
                  <a:stretch>
                    <a:fillRect/>
                  </a:stretch>
                </p:blipFill>
                <p:spPr>
                  <a:xfrm>
                    <a:off x="10723889" y="5529324"/>
                    <a:ext cx="256579" cy="260693"/>
                  </a:xfrm>
                  <a:prstGeom prst="rect">
                    <a:avLst/>
                  </a:prstGeom>
                </p:spPr>
              </p:pic>
            </p:grpSp>
            <p:grpSp>
              <p:nvGrpSpPr>
                <p:cNvPr id="478" name="Group 477"/>
                <p:cNvGrpSpPr/>
                <p:nvPr/>
              </p:nvGrpSpPr>
              <p:grpSpPr>
                <a:xfrm>
                  <a:off x="11174540" y="5312490"/>
                  <a:ext cx="492669" cy="680881"/>
                  <a:chOff x="9595140" y="5278277"/>
                  <a:chExt cx="597851" cy="826245"/>
                </a:xfrm>
              </p:grpSpPr>
              <p:pic>
                <p:nvPicPr>
                  <p:cNvPr id="479" name="Picture 478"/>
                  <p:cNvPicPr>
                    <a:picLocks noChangeAspect="1"/>
                  </p:cNvPicPr>
                  <p:nvPr/>
                </p:nvPicPr>
                <p:blipFill>
                  <a:blip r:embed="rId15"/>
                  <a:stretch>
                    <a:fillRect/>
                  </a:stretch>
                </p:blipFill>
                <p:spPr>
                  <a:xfrm>
                    <a:off x="9595140" y="5278277"/>
                    <a:ext cx="597851" cy="826245"/>
                  </a:xfrm>
                  <a:prstGeom prst="rect">
                    <a:avLst/>
                  </a:prstGeom>
                </p:spPr>
              </p:pic>
              <p:pic>
                <p:nvPicPr>
                  <p:cNvPr id="480" name="Picture 479"/>
                  <p:cNvPicPr>
                    <a:picLocks noChangeAspect="1"/>
                  </p:cNvPicPr>
                  <p:nvPr/>
                </p:nvPicPr>
                <p:blipFill>
                  <a:blip r:embed="rId16"/>
                  <a:stretch>
                    <a:fillRect/>
                  </a:stretch>
                </p:blipFill>
                <p:spPr>
                  <a:xfrm>
                    <a:off x="9724798" y="5448321"/>
                    <a:ext cx="337877" cy="416419"/>
                  </a:xfrm>
                  <a:prstGeom prst="rect">
                    <a:avLst/>
                  </a:prstGeom>
                </p:spPr>
              </p:pic>
            </p:grpSp>
          </p:grpSp>
          <p:grpSp>
            <p:nvGrpSpPr>
              <p:cNvPr id="470" name="Group 469"/>
              <p:cNvGrpSpPr>
                <a:grpSpLocks noChangeAspect="1"/>
              </p:cNvGrpSpPr>
              <p:nvPr/>
            </p:nvGrpSpPr>
            <p:grpSpPr>
              <a:xfrm>
                <a:off x="7940033" y="1534965"/>
                <a:ext cx="392620" cy="302023"/>
                <a:chOff x="10788170" y="2647113"/>
                <a:chExt cx="815784" cy="604054"/>
              </a:xfrm>
            </p:grpSpPr>
            <p:pic>
              <p:nvPicPr>
                <p:cNvPr id="474" name="Picture 473"/>
                <p:cNvPicPr>
                  <a:picLocks noChangeAspect="1"/>
                </p:cNvPicPr>
                <p:nvPr/>
              </p:nvPicPr>
              <p:blipFill>
                <a:blip r:embed="rId17"/>
                <a:stretch>
                  <a:fillRect/>
                </a:stretch>
              </p:blipFill>
              <p:spPr>
                <a:xfrm>
                  <a:off x="10788170" y="2647113"/>
                  <a:ext cx="815784" cy="604054"/>
                </a:xfrm>
                <a:prstGeom prst="rect">
                  <a:avLst/>
                </a:prstGeom>
              </p:spPr>
            </p:pic>
            <p:pic>
              <p:nvPicPr>
                <p:cNvPr id="475" name="Picture 474"/>
                <p:cNvPicPr>
                  <a:picLocks noChangeAspect="1"/>
                </p:cNvPicPr>
                <p:nvPr/>
              </p:nvPicPr>
              <p:blipFill>
                <a:blip r:embed="rId16"/>
                <a:stretch>
                  <a:fillRect/>
                </a:stretch>
              </p:blipFill>
              <p:spPr>
                <a:xfrm>
                  <a:off x="11085436" y="2746695"/>
                  <a:ext cx="221253" cy="272686"/>
                </a:xfrm>
                <a:prstGeom prst="rect">
                  <a:avLst/>
                </a:prstGeom>
              </p:spPr>
            </p:pic>
          </p:grpSp>
          <p:grpSp>
            <p:nvGrpSpPr>
              <p:cNvPr id="471" name="Group 470"/>
              <p:cNvGrpSpPr/>
              <p:nvPr/>
            </p:nvGrpSpPr>
            <p:grpSpPr>
              <a:xfrm>
                <a:off x="7410796" y="1537853"/>
                <a:ext cx="416853" cy="299135"/>
                <a:chOff x="1972668" y="5793151"/>
                <a:chExt cx="1003518" cy="720129"/>
              </a:xfrm>
            </p:grpSpPr>
            <p:pic>
              <p:nvPicPr>
                <p:cNvPr id="472" name="Picture 471"/>
                <p:cNvPicPr>
                  <a:picLocks noChangeAspect="1"/>
                </p:cNvPicPr>
                <p:nvPr/>
              </p:nvPicPr>
              <p:blipFill>
                <a:blip r:embed="rId18"/>
                <a:stretch>
                  <a:fillRect/>
                </a:stretch>
              </p:blipFill>
              <p:spPr>
                <a:xfrm>
                  <a:off x="1972668" y="5793151"/>
                  <a:ext cx="1003518" cy="720129"/>
                </a:xfrm>
                <a:prstGeom prst="rect">
                  <a:avLst/>
                </a:prstGeom>
              </p:spPr>
            </p:pic>
            <p:pic>
              <p:nvPicPr>
                <p:cNvPr id="473" name="Picture 472"/>
                <p:cNvPicPr>
                  <a:picLocks noChangeAspect="1"/>
                </p:cNvPicPr>
                <p:nvPr/>
              </p:nvPicPr>
              <p:blipFill>
                <a:blip r:embed="rId14"/>
                <a:stretch>
                  <a:fillRect/>
                </a:stretch>
              </p:blipFill>
              <p:spPr>
                <a:xfrm>
                  <a:off x="2333397" y="5962056"/>
                  <a:ext cx="281157" cy="276848"/>
                </a:xfrm>
                <a:prstGeom prst="rect">
                  <a:avLst/>
                </a:prstGeom>
              </p:spPr>
            </p:pic>
          </p:grpSp>
        </p:grpSp>
        <p:grpSp>
          <p:nvGrpSpPr>
            <p:cNvPr id="452" name="Group 451"/>
            <p:cNvGrpSpPr/>
            <p:nvPr/>
          </p:nvGrpSpPr>
          <p:grpSpPr>
            <a:xfrm>
              <a:off x="6535654" y="1534965"/>
              <a:ext cx="1796999" cy="302023"/>
              <a:chOff x="6535654" y="1534965"/>
              <a:chExt cx="1796999" cy="302023"/>
            </a:xfrm>
          </p:grpSpPr>
          <p:grpSp>
            <p:nvGrpSpPr>
              <p:cNvPr id="453" name="Group 452"/>
              <p:cNvGrpSpPr/>
              <p:nvPr/>
            </p:nvGrpSpPr>
            <p:grpSpPr>
              <a:xfrm>
                <a:off x="6535654" y="1534965"/>
                <a:ext cx="779642" cy="284137"/>
                <a:chOff x="9883704" y="5312489"/>
                <a:chExt cx="1783505" cy="680882"/>
              </a:xfrm>
            </p:grpSpPr>
            <p:grpSp>
              <p:nvGrpSpPr>
                <p:cNvPr id="460" name="Group 459"/>
                <p:cNvGrpSpPr/>
                <p:nvPr/>
              </p:nvGrpSpPr>
              <p:grpSpPr>
                <a:xfrm>
                  <a:off x="9883704" y="5312489"/>
                  <a:ext cx="398388" cy="680881"/>
                  <a:chOff x="9807880" y="5282421"/>
                  <a:chExt cx="490572" cy="838432"/>
                </a:xfrm>
              </p:grpSpPr>
              <p:pic>
                <p:nvPicPr>
                  <p:cNvPr id="467" name="Picture 466"/>
                  <p:cNvPicPr>
                    <a:picLocks noChangeAspect="1"/>
                  </p:cNvPicPr>
                  <p:nvPr/>
                </p:nvPicPr>
                <p:blipFill>
                  <a:blip r:embed="rId11"/>
                  <a:stretch>
                    <a:fillRect/>
                  </a:stretch>
                </p:blipFill>
                <p:spPr>
                  <a:xfrm>
                    <a:off x="9807880" y="5282421"/>
                    <a:ext cx="490572" cy="838432"/>
                  </a:xfrm>
                  <a:prstGeom prst="rect">
                    <a:avLst/>
                  </a:prstGeom>
                </p:spPr>
              </p:pic>
              <p:pic>
                <p:nvPicPr>
                  <p:cNvPr id="468" name="Picture 467"/>
                  <p:cNvPicPr>
                    <a:picLocks noChangeAspect="1"/>
                  </p:cNvPicPr>
                  <p:nvPr/>
                </p:nvPicPr>
                <p:blipFill>
                  <a:blip r:embed="rId12"/>
                  <a:stretch>
                    <a:fillRect/>
                  </a:stretch>
                </p:blipFill>
                <p:spPr>
                  <a:xfrm>
                    <a:off x="9930435" y="5522595"/>
                    <a:ext cx="252137" cy="276150"/>
                  </a:xfrm>
                  <a:prstGeom prst="rect">
                    <a:avLst/>
                  </a:prstGeom>
                </p:spPr>
              </p:pic>
            </p:grpSp>
            <p:grpSp>
              <p:nvGrpSpPr>
                <p:cNvPr id="461" name="Group 460"/>
                <p:cNvGrpSpPr/>
                <p:nvPr/>
              </p:nvGrpSpPr>
              <p:grpSpPr>
                <a:xfrm>
                  <a:off x="10556464" y="5312490"/>
                  <a:ext cx="379859" cy="680880"/>
                  <a:chOff x="10625032" y="5281420"/>
                  <a:chExt cx="466117" cy="835493"/>
                </a:xfrm>
              </p:grpSpPr>
              <p:pic>
                <p:nvPicPr>
                  <p:cNvPr id="465" name="Picture 464"/>
                  <p:cNvPicPr>
                    <a:picLocks noChangeAspect="1"/>
                  </p:cNvPicPr>
                  <p:nvPr/>
                </p:nvPicPr>
                <p:blipFill>
                  <a:blip r:embed="rId13"/>
                  <a:stretch>
                    <a:fillRect/>
                  </a:stretch>
                </p:blipFill>
                <p:spPr>
                  <a:xfrm>
                    <a:off x="10625032" y="5281420"/>
                    <a:ext cx="466117" cy="835493"/>
                  </a:xfrm>
                  <a:prstGeom prst="rect">
                    <a:avLst/>
                  </a:prstGeom>
                </p:spPr>
              </p:pic>
              <p:pic>
                <p:nvPicPr>
                  <p:cNvPr id="466" name="Picture 465"/>
                  <p:cNvPicPr>
                    <a:picLocks noChangeAspect="1"/>
                  </p:cNvPicPr>
                  <p:nvPr/>
                </p:nvPicPr>
                <p:blipFill>
                  <a:blip r:embed="rId14"/>
                  <a:stretch>
                    <a:fillRect/>
                  </a:stretch>
                </p:blipFill>
                <p:spPr>
                  <a:xfrm>
                    <a:off x="10723889" y="5529324"/>
                    <a:ext cx="256579" cy="260693"/>
                  </a:xfrm>
                  <a:prstGeom prst="rect">
                    <a:avLst/>
                  </a:prstGeom>
                </p:spPr>
              </p:pic>
            </p:grpSp>
            <p:grpSp>
              <p:nvGrpSpPr>
                <p:cNvPr id="462" name="Group 461"/>
                <p:cNvGrpSpPr/>
                <p:nvPr/>
              </p:nvGrpSpPr>
              <p:grpSpPr>
                <a:xfrm>
                  <a:off x="11174540" y="5312490"/>
                  <a:ext cx="492669" cy="680881"/>
                  <a:chOff x="9595140" y="5278277"/>
                  <a:chExt cx="597851" cy="826245"/>
                </a:xfrm>
              </p:grpSpPr>
              <p:pic>
                <p:nvPicPr>
                  <p:cNvPr id="463" name="Picture 462"/>
                  <p:cNvPicPr>
                    <a:picLocks noChangeAspect="1"/>
                  </p:cNvPicPr>
                  <p:nvPr/>
                </p:nvPicPr>
                <p:blipFill>
                  <a:blip r:embed="rId15"/>
                  <a:stretch>
                    <a:fillRect/>
                  </a:stretch>
                </p:blipFill>
                <p:spPr>
                  <a:xfrm>
                    <a:off x="9595140" y="5278277"/>
                    <a:ext cx="597851" cy="826245"/>
                  </a:xfrm>
                  <a:prstGeom prst="rect">
                    <a:avLst/>
                  </a:prstGeom>
                </p:spPr>
              </p:pic>
              <p:pic>
                <p:nvPicPr>
                  <p:cNvPr id="464" name="Picture 463"/>
                  <p:cNvPicPr>
                    <a:picLocks noChangeAspect="1"/>
                  </p:cNvPicPr>
                  <p:nvPr/>
                </p:nvPicPr>
                <p:blipFill>
                  <a:blip r:embed="rId16"/>
                  <a:stretch>
                    <a:fillRect/>
                  </a:stretch>
                </p:blipFill>
                <p:spPr>
                  <a:xfrm>
                    <a:off x="9724798" y="5448321"/>
                    <a:ext cx="337877" cy="416419"/>
                  </a:xfrm>
                  <a:prstGeom prst="rect">
                    <a:avLst/>
                  </a:prstGeom>
                </p:spPr>
              </p:pic>
            </p:grpSp>
          </p:grpSp>
          <p:grpSp>
            <p:nvGrpSpPr>
              <p:cNvPr id="454" name="Group 453"/>
              <p:cNvGrpSpPr>
                <a:grpSpLocks noChangeAspect="1"/>
              </p:cNvGrpSpPr>
              <p:nvPr/>
            </p:nvGrpSpPr>
            <p:grpSpPr>
              <a:xfrm>
                <a:off x="7940033" y="1534965"/>
                <a:ext cx="392620" cy="302023"/>
                <a:chOff x="10788170" y="2647113"/>
                <a:chExt cx="815784" cy="604054"/>
              </a:xfrm>
            </p:grpSpPr>
            <p:pic>
              <p:nvPicPr>
                <p:cNvPr id="458" name="Picture 457"/>
                <p:cNvPicPr>
                  <a:picLocks noChangeAspect="1"/>
                </p:cNvPicPr>
                <p:nvPr/>
              </p:nvPicPr>
              <p:blipFill>
                <a:blip r:embed="rId17"/>
                <a:stretch>
                  <a:fillRect/>
                </a:stretch>
              </p:blipFill>
              <p:spPr>
                <a:xfrm>
                  <a:off x="10788170" y="2647113"/>
                  <a:ext cx="815784" cy="604054"/>
                </a:xfrm>
                <a:prstGeom prst="rect">
                  <a:avLst/>
                </a:prstGeom>
              </p:spPr>
            </p:pic>
            <p:pic>
              <p:nvPicPr>
                <p:cNvPr id="459" name="Picture 458"/>
                <p:cNvPicPr>
                  <a:picLocks noChangeAspect="1"/>
                </p:cNvPicPr>
                <p:nvPr/>
              </p:nvPicPr>
              <p:blipFill>
                <a:blip r:embed="rId16"/>
                <a:stretch>
                  <a:fillRect/>
                </a:stretch>
              </p:blipFill>
              <p:spPr>
                <a:xfrm>
                  <a:off x="11085436" y="2746695"/>
                  <a:ext cx="221253" cy="272686"/>
                </a:xfrm>
                <a:prstGeom prst="rect">
                  <a:avLst/>
                </a:prstGeom>
              </p:spPr>
            </p:pic>
          </p:grpSp>
          <p:grpSp>
            <p:nvGrpSpPr>
              <p:cNvPr id="455" name="Group 454"/>
              <p:cNvGrpSpPr/>
              <p:nvPr/>
            </p:nvGrpSpPr>
            <p:grpSpPr>
              <a:xfrm>
                <a:off x="7410796" y="1537853"/>
                <a:ext cx="416853" cy="299135"/>
                <a:chOff x="1972668" y="5793151"/>
                <a:chExt cx="1003518" cy="720129"/>
              </a:xfrm>
            </p:grpSpPr>
            <p:pic>
              <p:nvPicPr>
                <p:cNvPr id="456" name="Picture 455"/>
                <p:cNvPicPr>
                  <a:picLocks noChangeAspect="1"/>
                </p:cNvPicPr>
                <p:nvPr/>
              </p:nvPicPr>
              <p:blipFill>
                <a:blip r:embed="rId18"/>
                <a:stretch>
                  <a:fillRect/>
                </a:stretch>
              </p:blipFill>
              <p:spPr>
                <a:xfrm>
                  <a:off x="1972668" y="5793151"/>
                  <a:ext cx="1003518" cy="720129"/>
                </a:xfrm>
                <a:prstGeom prst="rect">
                  <a:avLst/>
                </a:prstGeom>
              </p:spPr>
            </p:pic>
            <p:pic>
              <p:nvPicPr>
                <p:cNvPr id="457" name="Picture 456"/>
                <p:cNvPicPr>
                  <a:picLocks noChangeAspect="1"/>
                </p:cNvPicPr>
                <p:nvPr/>
              </p:nvPicPr>
              <p:blipFill>
                <a:blip r:embed="rId14"/>
                <a:stretch>
                  <a:fillRect/>
                </a:stretch>
              </p:blipFill>
              <p:spPr>
                <a:xfrm>
                  <a:off x="2333397" y="5962056"/>
                  <a:ext cx="281157" cy="276848"/>
                </a:xfrm>
                <a:prstGeom prst="rect">
                  <a:avLst/>
                </a:prstGeom>
              </p:spPr>
            </p:pic>
          </p:grpSp>
        </p:grpSp>
      </p:grpSp>
      <p:grpSp>
        <p:nvGrpSpPr>
          <p:cNvPr id="554" name="Group 553"/>
          <p:cNvGrpSpPr/>
          <p:nvPr/>
        </p:nvGrpSpPr>
        <p:grpSpPr>
          <a:xfrm>
            <a:off x="6488018" y="1663202"/>
            <a:ext cx="2714724" cy="721594"/>
            <a:chOff x="8699786" y="375252"/>
            <a:chExt cx="1796086" cy="477413"/>
          </a:xfrm>
        </p:grpSpPr>
        <p:sp>
          <p:nvSpPr>
            <p:cNvPr id="514" name="Rounded Rectangle 876"/>
            <p:cNvSpPr/>
            <p:nvPr/>
          </p:nvSpPr>
          <p:spPr>
            <a:xfrm>
              <a:off x="8699786" y="375252"/>
              <a:ext cx="1796086" cy="477413"/>
            </a:xfrm>
            <a:prstGeom prst="roundRect">
              <a:avLst>
                <a:gd name="adj" fmla="val 50000"/>
              </a:avLst>
            </a:prstGeom>
            <a:ln/>
          </p:spPr>
          <p:style>
            <a:lnRef idx="2">
              <a:schemeClr val="accent1"/>
            </a:lnRef>
            <a:fillRef idx="1">
              <a:schemeClr val="lt1"/>
            </a:fillRef>
            <a:effectRef idx="0">
              <a:schemeClr val="accent1"/>
            </a:effectRef>
            <a:fontRef idx="minor">
              <a:schemeClr val="dk1"/>
            </a:fontRef>
          </p:style>
          <p:txBody>
            <a:bodyPr vert="horz" wrap="square" lIns="93260" tIns="46630" rIns="93260" bIns="46630" numCol="1" anchor="t" anchorCtr="0" compatLnSpc="1">
              <a:prstTxWarp prst="textNoShape">
                <a:avLst/>
              </a:prstTxWarp>
            </a:bodyPr>
            <a:lstStyle/>
            <a:p>
              <a:endParaRPr lang="en-US" sz="1836" kern="0" dirty="0">
                <a:solidFill>
                  <a:sysClr val="windowText" lastClr="000000"/>
                </a:solidFill>
              </a:endParaRPr>
            </a:p>
          </p:txBody>
        </p:sp>
        <p:grpSp>
          <p:nvGrpSpPr>
            <p:cNvPr id="515" name="Group 514"/>
            <p:cNvGrpSpPr/>
            <p:nvPr/>
          </p:nvGrpSpPr>
          <p:grpSpPr>
            <a:xfrm>
              <a:off x="9248359" y="420904"/>
              <a:ext cx="1066742" cy="390073"/>
              <a:chOff x="8450649" y="1767006"/>
              <a:chExt cx="1397124" cy="510883"/>
            </a:xfrm>
          </p:grpSpPr>
          <p:pic>
            <p:nvPicPr>
              <p:cNvPr id="516" name="Picture 51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450649" y="2056077"/>
                <a:ext cx="208102" cy="208102"/>
              </a:xfrm>
              <a:prstGeom prst="rect">
                <a:avLst/>
              </a:prstGeom>
            </p:spPr>
          </p:pic>
          <p:pic>
            <p:nvPicPr>
              <p:cNvPr id="517" name="Picture 51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622395" y="1792586"/>
                <a:ext cx="192791" cy="179187"/>
              </a:xfrm>
              <a:prstGeom prst="rect">
                <a:avLst/>
              </a:prstGeom>
            </p:spPr>
          </p:pic>
          <p:pic>
            <p:nvPicPr>
              <p:cNvPr id="518" name="Picture 51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244315" y="1769346"/>
                <a:ext cx="325564" cy="228009"/>
              </a:xfrm>
              <a:prstGeom prst="rect">
                <a:avLst/>
              </a:prstGeom>
            </p:spPr>
          </p:pic>
          <p:pic>
            <p:nvPicPr>
              <p:cNvPr id="519" name="Picture 51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915791" y="1767006"/>
                <a:ext cx="230348" cy="230349"/>
              </a:xfrm>
              <a:prstGeom prst="rect">
                <a:avLst/>
              </a:prstGeom>
            </p:spPr>
          </p:pic>
          <p:pic>
            <p:nvPicPr>
              <p:cNvPr id="520" name="Picture 51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108681" y="2019526"/>
                <a:ext cx="261786" cy="258363"/>
              </a:xfrm>
              <a:prstGeom prst="rect">
                <a:avLst/>
              </a:prstGeom>
            </p:spPr>
          </p:pic>
          <p:pic>
            <p:nvPicPr>
              <p:cNvPr id="521" name="Picture 52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795557" y="2057689"/>
                <a:ext cx="206490" cy="206490"/>
              </a:xfrm>
              <a:prstGeom prst="rect">
                <a:avLst/>
              </a:prstGeom>
            </p:spPr>
          </p:pic>
          <p:grpSp>
            <p:nvGrpSpPr>
              <p:cNvPr id="522" name="Group 521"/>
              <p:cNvGrpSpPr/>
              <p:nvPr/>
            </p:nvGrpSpPr>
            <p:grpSpPr>
              <a:xfrm>
                <a:off x="9481001" y="2104269"/>
                <a:ext cx="366772" cy="88876"/>
                <a:chOff x="1340717" y="917625"/>
                <a:chExt cx="418504" cy="101414"/>
              </a:xfrm>
              <a:solidFill>
                <a:schemeClr val="tx1">
                  <a:lumMod val="65000"/>
                  <a:lumOff val="35000"/>
                </a:schemeClr>
              </a:solidFill>
            </p:grpSpPr>
            <p:sp>
              <p:nvSpPr>
                <p:cNvPr id="523" name="Oval 522"/>
                <p:cNvSpPr/>
                <p:nvPr/>
              </p:nvSpPr>
              <p:spPr bwMode="auto">
                <a:xfrm>
                  <a:off x="1340717" y="917625"/>
                  <a:ext cx="101414" cy="10141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24" name="Oval 523"/>
                <p:cNvSpPr/>
                <p:nvPr/>
              </p:nvSpPr>
              <p:spPr bwMode="auto">
                <a:xfrm>
                  <a:off x="1499262" y="917625"/>
                  <a:ext cx="101414" cy="10141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25" name="Oval 524"/>
                <p:cNvSpPr/>
                <p:nvPr/>
              </p:nvSpPr>
              <p:spPr bwMode="auto">
                <a:xfrm>
                  <a:off x="1657807" y="917625"/>
                  <a:ext cx="101414" cy="10141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pic>
          <p:nvPicPr>
            <p:cNvPr id="536" name="Picture 535"/>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849147" y="438547"/>
              <a:ext cx="288821" cy="342252"/>
            </a:xfrm>
            <a:prstGeom prst="rect">
              <a:avLst/>
            </a:prstGeom>
          </p:spPr>
        </p:pic>
      </p:grpSp>
      <p:grpSp>
        <p:nvGrpSpPr>
          <p:cNvPr id="368" name="Group 367"/>
          <p:cNvGrpSpPr/>
          <p:nvPr/>
        </p:nvGrpSpPr>
        <p:grpSpPr>
          <a:xfrm>
            <a:off x="4331678" y="3707546"/>
            <a:ext cx="3089980" cy="2150379"/>
            <a:chOff x="1367129" y="4130361"/>
            <a:chExt cx="3029667" cy="2108406"/>
          </a:xfrm>
        </p:grpSpPr>
        <p:sp>
          <p:nvSpPr>
            <p:cNvPr id="369" name="Rectangle 368"/>
            <p:cNvSpPr/>
            <p:nvPr/>
          </p:nvSpPr>
          <p:spPr>
            <a:xfrm>
              <a:off x="1367129" y="4214091"/>
              <a:ext cx="3029667" cy="2024676"/>
            </a:xfrm>
            <a:prstGeom prst="rect">
              <a:avLst/>
            </a:prstGeom>
            <a:solidFill>
              <a:schemeClr val="bg1"/>
            </a:solid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sz="1428" b="1" i="1" dirty="0">
                <a:solidFill>
                  <a:srgbClr val="0070C0"/>
                </a:solidFill>
              </a:endParaRPr>
            </a:p>
          </p:txBody>
        </p:sp>
        <p:pic>
          <p:nvPicPr>
            <p:cNvPr id="370" name="Picture 369"/>
            <p:cNvPicPr>
              <a:picLocks noChangeAspect="1"/>
            </p:cNvPicPr>
            <p:nvPr/>
          </p:nvPicPr>
          <p:blipFill>
            <a:blip r:embed="rId4"/>
            <a:stretch>
              <a:fillRect/>
            </a:stretch>
          </p:blipFill>
          <p:spPr>
            <a:xfrm>
              <a:off x="2772050" y="4372036"/>
              <a:ext cx="219824" cy="119200"/>
            </a:xfrm>
            <a:prstGeom prst="rect">
              <a:avLst/>
            </a:prstGeom>
          </p:spPr>
        </p:pic>
        <p:pic>
          <p:nvPicPr>
            <p:cNvPr id="371" name="Picture 370"/>
            <p:cNvPicPr>
              <a:picLocks noChangeAspect="1"/>
            </p:cNvPicPr>
            <p:nvPr/>
          </p:nvPicPr>
          <p:blipFill>
            <a:blip r:embed="rId5"/>
            <a:stretch>
              <a:fillRect/>
            </a:stretch>
          </p:blipFill>
          <p:spPr>
            <a:xfrm>
              <a:off x="2785526" y="4130361"/>
              <a:ext cx="192873" cy="166387"/>
            </a:xfrm>
            <a:prstGeom prst="rect">
              <a:avLst/>
            </a:prstGeom>
          </p:spPr>
        </p:pic>
        <p:cxnSp>
          <p:nvCxnSpPr>
            <p:cNvPr id="372" name="Straight Connector 371"/>
            <p:cNvCxnSpPr>
              <a:stCxn id="371" idx="2"/>
              <a:endCxn id="370" idx="0"/>
            </p:cNvCxnSpPr>
            <p:nvPr/>
          </p:nvCxnSpPr>
          <p:spPr>
            <a:xfrm flipH="1">
              <a:off x="2881962" y="4296748"/>
              <a:ext cx="1" cy="75288"/>
            </a:xfrm>
            <a:prstGeom prst="line">
              <a:avLst/>
            </a:prstGeom>
            <a:ln w="38100">
              <a:solidFill>
                <a:srgbClr val="7F7F7F"/>
              </a:solidFill>
            </a:ln>
          </p:spPr>
          <p:style>
            <a:lnRef idx="1">
              <a:schemeClr val="accent1"/>
            </a:lnRef>
            <a:fillRef idx="0">
              <a:schemeClr val="accent1"/>
            </a:fillRef>
            <a:effectRef idx="0">
              <a:schemeClr val="accent1"/>
            </a:effectRef>
            <a:fontRef idx="minor">
              <a:schemeClr val="tx1"/>
            </a:fontRef>
          </p:style>
        </p:cxnSp>
      </p:grpSp>
      <p:cxnSp>
        <p:nvCxnSpPr>
          <p:cNvPr id="118" name="Elbow Connector 760"/>
          <p:cNvCxnSpPr>
            <a:stCxn id="370" idx="2"/>
            <a:endCxn id="386" idx="2"/>
          </p:cNvCxnSpPr>
          <p:nvPr/>
        </p:nvCxnSpPr>
        <p:spPr>
          <a:xfrm rot="16200000" flipH="1">
            <a:off x="5761940" y="4190332"/>
            <a:ext cx="633728" cy="404275"/>
          </a:xfrm>
          <a:prstGeom prst="bentConnector3">
            <a:avLst>
              <a:gd name="adj1" fmla="val 114179"/>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grpSp>
        <p:nvGrpSpPr>
          <p:cNvPr id="79" name="Group 78"/>
          <p:cNvGrpSpPr>
            <a:grpSpLocks noChangeAspect="1"/>
          </p:cNvGrpSpPr>
          <p:nvPr/>
        </p:nvGrpSpPr>
        <p:grpSpPr>
          <a:xfrm>
            <a:off x="5077990" y="5255103"/>
            <a:ext cx="416772" cy="320603"/>
            <a:chOff x="10788170" y="2647113"/>
            <a:chExt cx="815784" cy="604054"/>
          </a:xfrm>
        </p:grpSpPr>
        <p:pic>
          <p:nvPicPr>
            <p:cNvPr id="81" name="Picture 80"/>
            <p:cNvPicPr>
              <a:picLocks noChangeAspect="1"/>
            </p:cNvPicPr>
            <p:nvPr/>
          </p:nvPicPr>
          <p:blipFill>
            <a:blip r:embed="rId17"/>
            <a:stretch>
              <a:fillRect/>
            </a:stretch>
          </p:blipFill>
          <p:spPr>
            <a:xfrm>
              <a:off x="10788170" y="2647113"/>
              <a:ext cx="815784" cy="604054"/>
            </a:xfrm>
            <a:prstGeom prst="rect">
              <a:avLst/>
            </a:prstGeom>
          </p:spPr>
        </p:pic>
        <p:pic>
          <p:nvPicPr>
            <p:cNvPr id="82" name="Picture 81"/>
            <p:cNvPicPr>
              <a:picLocks noChangeAspect="1"/>
            </p:cNvPicPr>
            <p:nvPr/>
          </p:nvPicPr>
          <p:blipFill>
            <a:blip r:embed="rId16"/>
            <a:stretch>
              <a:fillRect/>
            </a:stretch>
          </p:blipFill>
          <p:spPr>
            <a:xfrm>
              <a:off x="11085436" y="2746695"/>
              <a:ext cx="221253" cy="272686"/>
            </a:xfrm>
            <a:prstGeom prst="rect">
              <a:avLst/>
            </a:prstGeom>
          </p:spPr>
        </p:pic>
      </p:grpSp>
      <p:grpSp>
        <p:nvGrpSpPr>
          <p:cNvPr id="108" name="Group 107"/>
          <p:cNvGrpSpPr/>
          <p:nvPr/>
        </p:nvGrpSpPr>
        <p:grpSpPr>
          <a:xfrm>
            <a:off x="6697640" y="5255103"/>
            <a:ext cx="548709" cy="409005"/>
            <a:chOff x="1395946" y="5604922"/>
            <a:chExt cx="604490" cy="450584"/>
          </a:xfrm>
        </p:grpSpPr>
        <p:grpSp>
          <p:nvGrpSpPr>
            <p:cNvPr id="109" name="Group 108"/>
            <p:cNvGrpSpPr/>
            <p:nvPr/>
          </p:nvGrpSpPr>
          <p:grpSpPr>
            <a:xfrm>
              <a:off x="1395946" y="5604922"/>
              <a:ext cx="469645" cy="337019"/>
              <a:chOff x="1972668" y="5793151"/>
              <a:chExt cx="1003518" cy="720129"/>
            </a:xfrm>
          </p:grpSpPr>
          <p:pic>
            <p:nvPicPr>
              <p:cNvPr id="116" name="Picture 115"/>
              <p:cNvPicPr>
                <a:picLocks noChangeAspect="1"/>
              </p:cNvPicPr>
              <p:nvPr/>
            </p:nvPicPr>
            <p:blipFill>
              <a:blip r:embed="rId18"/>
              <a:stretch>
                <a:fillRect/>
              </a:stretch>
            </p:blipFill>
            <p:spPr>
              <a:xfrm>
                <a:off x="1972668" y="5793151"/>
                <a:ext cx="1003518" cy="720129"/>
              </a:xfrm>
              <a:prstGeom prst="rect">
                <a:avLst/>
              </a:prstGeom>
            </p:spPr>
          </p:pic>
          <p:pic>
            <p:nvPicPr>
              <p:cNvPr id="117" name="Picture 116"/>
              <p:cNvPicPr>
                <a:picLocks noChangeAspect="1"/>
              </p:cNvPicPr>
              <p:nvPr/>
            </p:nvPicPr>
            <p:blipFill>
              <a:blip r:embed="rId14"/>
              <a:stretch>
                <a:fillRect/>
              </a:stretch>
            </p:blipFill>
            <p:spPr>
              <a:xfrm>
                <a:off x="2333397" y="5962056"/>
                <a:ext cx="281157" cy="276848"/>
              </a:xfrm>
              <a:prstGeom prst="rect">
                <a:avLst/>
              </a:prstGeom>
            </p:spPr>
          </p:pic>
        </p:grpSp>
        <p:grpSp>
          <p:nvGrpSpPr>
            <p:cNvPr id="110" name="Group 109"/>
            <p:cNvGrpSpPr/>
            <p:nvPr/>
          </p:nvGrpSpPr>
          <p:grpSpPr>
            <a:xfrm>
              <a:off x="1463369" y="5661705"/>
              <a:ext cx="469645" cy="337019"/>
              <a:chOff x="1972668" y="5793151"/>
              <a:chExt cx="1003518" cy="720129"/>
            </a:xfrm>
          </p:grpSpPr>
          <p:pic>
            <p:nvPicPr>
              <p:cNvPr id="114" name="Picture 113"/>
              <p:cNvPicPr>
                <a:picLocks noChangeAspect="1"/>
              </p:cNvPicPr>
              <p:nvPr/>
            </p:nvPicPr>
            <p:blipFill>
              <a:blip r:embed="rId18"/>
              <a:stretch>
                <a:fillRect/>
              </a:stretch>
            </p:blipFill>
            <p:spPr>
              <a:xfrm>
                <a:off x="1972668" y="5793151"/>
                <a:ext cx="1003518" cy="720129"/>
              </a:xfrm>
              <a:prstGeom prst="rect">
                <a:avLst/>
              </a:prstGeom>
            </p:spPr>
          </p:pic>
          <p:pic>
            <p:nvPicPr>
              <p:cNvPr id="115" name="Picture 114"/>
              <p:cNvPicPr>
                <a:picLocks noChangeAspect="1"/>
              </p:cNvPicPr>
              <p:nvPr/>
            </p:nvPicPr>
            <p:blipFill>
              <a:blip r:embed="rId14"/>
              <a:stretch>
                <a:fillRect/>
              </a:stretch>
            </p:blipFill>
            <p:spPr>
              <a:xfrm>
                <a:off x="2333397" y="5962056"/>
                <a:ext cx="281157" cy="276848"/>
              </a:xfrm>
              <a:prstGeom prst="rect">
                <a:avLst/>
              </a:prstGeom>
            </p:spPr>
          </p:pic>
        </p:grpSp>
        <p:grpSp>
          <p:nvGrpSpPr>
            <p:cNvPr id="111" name="Group 110"/>
            <p:cNvGrpSpPr/>
            <p:nvPr/>
          </p:nvGrpSpPr>
          <p:grpSpPr>
            <a:xfrm>
              <a:off x="1530791" y="5718487"/>
              <a:ext cx="469645" cy="337019"/>
              <a:chOff x="1972668" y="5793151"/>
              <a:chExt cx="1003518" cy="720129"/>
            </a:xfrm>
          </p:grpSpPr>
          <p:pic>
            <p:nvPicPr>
              <p:cNvPr id="112" name="Picture 111"/>
              <p:cNvPicPr>
                <a:picLocks noChangeAspect="1"/>
              </p:cNvPicPr>
              <p:nvPr/>
            </p:nvPicPr>
            <p:blipFill>
              <a:blip r:embed="rId18"/>
              <a:stretch>
                <a:fillRect/>
              </a:stretch>
            </p:blipFill>
            <p:spPr>
              <a:xfrm>
                <a:off x="1972668" y="5793151"/>
                <a:ext cx="1003518" cy="720129"/>
              </a:xfrm>
              <a:prstGeom prst="rect">
                <a:avLst/>
              </a:prstGeom>
            </p:spPr>
          </p:pic>
          <p:pic>
            <p:nvPicPr>
              <p:cNvPr id="113" name="Picture 112"/>
              <p:cNvPicPr>
                <a:picLocks noChangeAspect="1"/>
              </p:cNvPicPr>
              <p:nvPr/>
            </p:nvPicPr>
            <p:blipFill>
              <a:blip r:embed="rId14"/>
              <a:stretch>
                <a:fillRect/>
              </a:stretch>
            </p:blipFill>
            <p:spPr>
              <a:xfrm>
                <a:off x="2333397" y="5962056"/>
                <a:ext cx="281157" cy="276848"/>
              </a:xfrm>
              <a:prstGeom prst="rect">
                <a:avLst/>
              </a:prstGeom>
            </p:spPr>
          </p:pic>
        </p:grpSp>
      </p:grpSp>
      <p:grpSp>
        <p:nvGrpSpPr>
          <p:cNvPr id="121" name="Group 120"/>
          <p:cNvGrpSpPr/>
          <p:nvPr/>
        </p:nvGrpSpPr>
        <p:grpSpPr>
          <a:xfrm>
            <a:off x="5765243" y="5255103"/>
            <a:ext cx="485508" cy="355435"/>
            <a:chOff x="2436437" y="5804238"/>
            <a:chExt cx="534863" cy="391567"/>
          </a:xfrm>
        </p:grpSpPr>
        <p:grpSp>
          <p:nvGrpSpPr>
            <p:cNvPr id="122" name="Group 4"/>
            <p:cNvGrpSpPr>
              <a:grpSpLocks noChangeAspect="1"/>
            </p:cNvGrpSpPr>
            <p:nvPr/>
          </p:nvGrpSpPr>
          <p:grpSpPr bwMode="auto">
            <a:xfrm>
              <a:off x="2436437" y="5804238"/>
              <a:ext cx="468313" cy="336550"/>
              <a:chOff x="1758" y="3702"/>
              <a:chExt cx="295" cy="212"/>
            </a:xfrm>
          </p:grpSpPr>
          <p:sp>
            <p:nvSpPr>
              <p:cNvPr id="131" name="AutoShape 3"/>
              <p:cNvSpPr>
                <a:spLocks noChangeAspect="1" noChangeArrowheads="1" noTextEdit="1"/>
              </p:cNvSpPr>
              <p:nvPr/>
            </p:nvSpPr>
            <p:spPr bwMode="auto">
              <a:xfrm>
                <a:off x="1758" y="3702"/>
                <a:ext cx="29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32" name="Freeform 5"/>
              <p:cNvSpPr>
                <a:spLocks/>
              </p:cNvSpPr>
              <p:nvPr/>
            </p:nvSpPr>
            <p:spPr bwMode="auto">
              <a:xfrm>
                <a:off x="1758" y="3702"/>
                <a:ext cx="295" cy="186"/>
              </a:xfrm>
              <a:custGeom>
                <a:avLst/>
                <a:gdLst>
                  <a:gd name="T0" fmla="*/ 12 w 390"/>
                  <a:gd name="T1" fmla="*/ 253 h 253"/>
                  <a:gd name="T2" fmla="*/ 378 w 390"/>
                  <a:gd name="T3" fmla="*/ 253 h 253"/>
                  <a:gd name="T4" fmla="*/ 390 w 390"/>
                  <a:gd name="T5" fmla="*/ 240 h 253"/>
                  <a:gd name="T6" fmla="*/ 390 w 390"/>
                  <a:gd name="T7" fmla="*/ 14 h 253"/>
                  <a:gd name="T8" fmla="*/ 378 w 390"/>
                  <a:gd name="T9" fmla="*/ 0 h 253"/>
                  <a:gd name="T10" fmla="*/ 12 w 390"/>
                  <a:gd name="T11" fmla="*/ 0 h 253"/>
                  <a:gd name="T12" fmla="*/ 0 w 390"/>
                  <a:gd name="T13" fmla="*/ 14 h 253"/>
                  <a:gd name="T14" fmla="*/ 0 w 390"/>
                  <a:gd name="T15" fmla="*/ 240 h 253"/>
                  <a:gd name="T16" fmla="*/ 12 w 390"/>
                  <a:gd name="T17"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0" h="253">
                    <a:moveTo>
                      <a:pt x="12" y="253"/>
                    </a:moveTo>
                    <a:cubicBezTo>
                      <a:pt x="378" y="253"/>
                      <a:pt x="378" y="253"/>
                      <a:pt x="378" y="253"/>
                    </a:cubicBezTo>
                    <a:cubicBezTo>
                      <a:pt x="386" y="253"/>
                      <a:pt x="390" y="248"/>
                      <a:pt x="390" y="240"/>
                    </a:cubicBezTo>
                    <a:cubicBezTo>
                      <a:pt x="390" y="14"/>
                      <a:pt x="390" y="14"/>
                      <a:pt x="390" y="14"/>
                    </a:cubicBezTo>
                    <a:cubicBezTo>
                      <a:pt x="390" y="5"/>
                      <a:pt x="386" y="0"/>
                      <a:pt x="378" y="0"/>
                    </a:cubicBezTo>
                    <a:cubicBezTo>
                      <a:pt x="12" y="0"/>
                      <a:pt x="12" y="0"/>
                      <a:pt x="12" y="0"/>
                    </a:cubicBezTo>
                    <a:cubicBezTo>
                      <a:pt x="6" y="0"/>
                      <a:pt x="0" y="5"/>
                      <a:pt x="0" y="14"/>
                    </a:cubicBezTo>
                    <a:cubicBezTo>
                      <a:pt x="0" y="240"/>
                      <a:pt x="0" y="240"/>
                      <a:pt x="0" y="240"/>
                    </a:cubicBezTo>
                    <a:cubicBezTo>
                      <a:pt x="0" y="248"/>
                      <a:pt x="6" y="253"/>
                      <a:pt x="12" y="253"/>
                    </a:cubicBezTo>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33" name="Freeform 6"/>
              <p:cNvSpPr>
                <a:spLocks/>
              </p:cNvSpPr>
              <p:nvPr/>
            </p:nvSpPr>
            <p:spPr bwMode="auto">
              <a:xfrm>
                <a:off x="1770" y="3705"/>
                <a:ext cx="270" cy="163"/>
              </a:xfrm>
              <a:custGeom>
                <a:avLst/>
                <a:gdLst>
                  <a:gd name="T0" fmla="*/ 0 w 357"/>
                  <a:gd name="T1" fmla="*/ 11 h 222"/>
                  <a:gd name="T2" fmla="*/ 357 w 357"/>
                  <a:gd name="T3" fmla="*/ 11 h 222"/>
                  <a:gd name="T4" fmla="*/ 357 w 357"/>
                  <a:gd name="T5" fmla="*/ 222 h 222"/>
                  <a:gd name="T6" fmla="*/ 0 w 357"/>
                  <a:gd name="T7" fmla="*/ 222 h 222"/>
                  <a:gd name="T8" fmla="*/ 0 w 357"/>
                  <a:gd name="T9" fmla="*/ 11 h 222"/>
                </a:gdLst>
                <a:ahLst/>
                <a:cxnLst>
                  <a:cxn ang="0">
                    <a:pos x="T0" y="T1"/>
                  </a:cxn>
                  <a:cxn ang="0">
                    <a:pos x="T2" y="T3"/>
                  </a:cxn>
                  <a:cxn ang="0">
                    <a:pos x="T4" y="T5"/>
                  </a:cxn>
                  <a:cxn ang="0">
                    <a:pos x="T6" y="T7"/>
                  </a:cxn>
                  <a:cxn ang="0">
                    <a:pos x="T8" y="T9"/>
                  </a:cxn>
                </a:cxnLst>
                <a:rect l="0" t="0" r="r" b="b"/>
                <a:pathLst>
                  <a:path w="357" h="222">
                    <a:moveTo>
                      <a:pt x="0" y="11"/>
                    </a:moveTo>
                    <a:cubicBezTo>
                      <a:pt x="357" y="11"/>
                      <a:pt x="357" y="11"/>
                      <a:pt x="357" y="11"/>
                    </a:cubicBezTo>
                    <a:cubicBezTo>
                      <a:pt x="357" y="158"/>
                      <a:pt x="357" y="222"/>
                      <a:pt x="357" y="222"/>
                    </a:cubicBezTo>
                    <a:cubicBezTo>
                      <a:pt x="0" y="222"/>
                      <a:pt x="0" y="222"/>
                      <a:pt x="0" y="222"/>
                    </a:cubicBezTo>
                    <a:cubicBezTo>
                      <a:pt x="0" y="0"/>
                      <a:pt x="0" y="11"/>
                      <a:pt x="0" y="11"/>
                    </a:cubicBezTo>
                  </a:path>
                </a:pathLst>
              </a:custGeom>
              <a:solidFill>
                <a:srgbClr val="2272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34" name="Freeform 7"/>
              <p:cNvSpPr>
                <a:spLocks noEditPoints="1"/>
              </p:cNvSpPr>
              <p:nvPr/>
            </p:nvSpPr>
            <p:spPr bwMode="auto">
              <a:xfrm>
                <a:off x="1770" y="3713"/>
                <a:ext cx="161" cy="155"/>
              </a:xfrm>
              <a:custGeom>
                <a:avLst/>
                <a:gdLst>
                  <a:gd name="T0" fmla="*/ 213 w 213"/>
                  <a:gd name="T1" fmla="*/ 0 h 211"/>
                  <a:gd name="T2" fmla="*/ 0 w 213"/>
                  <a:gd name="T3" fmla="*/ 0 h 211"/>
                  <a:gd name="T4" fmla="*/ 0 w 213"/>
                  <a:gd name="T5" fmla="*/ 211 h 211"/>
                  <a:gd name="T6" fmla="*/ 186 w 213"/>
                  <a:gd name="T7" fmla="*/ 211 h 211"/>
                  <a:gd name="T8" fmla="*/ 213 w 213"/>
                  <a:gd name="T9" fmla="*/ 0 h 211"/>
                  <a:gd name="T10" fmla="*/ 0 w 213"/>
                  <a:gd name="T11" fmla="*/ 0 h 211"/>
                  <a:gd name="T12" fmla="*/ 0 w 213"/>
                  <a:gd name="T13" fmla="*/ 0 h 211"/>
                  <a:gd name="T14" fmla="*/ 0 w 213"/>
                  <a:gd name="T15" fmla="*/ 0 h 211"/>
                  <a:gd name="T16" fmla="*/ 0 w 213"/>
                  <a:gd name="T17" fmla="*/ 0 h 211"/>
                  <a:gd name="T18" fmla="*/ 0 w 213"/>
                  <a:gd name="T19"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11">
                    <a:moveTo>
                      <a:pt x="213" y="0"/>
                    </a:moveTo>
                    <a:cubicBezTo>
                      <a:pt x="162" y="0"/>
                      <a:pt x="93" y="0"/>
                      <a:pt x="0" y="0"/>
                    </a:cubicBezTo>
                    <a:cubicBezTo>
                      <a:pt x="0" y="1"/>
                      <a:pt x="0" y="19"/>
                      <a:pt x="0" y="211"/>
                    </a:cubicBezTo>
                    <a:cubicBezTo>
                      <a:pt x="186" y="211"/>
                      <a:pt x="186" y="211"/>
                      <a:pt x="186" y="211"/>
                    </a:cubicBezTo>
                    <a:cubicBezTo>
                      <a:pt x="213" y="0"/>
                      <a:pt x="213" y="0"/>
                      <a:pt x="213"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2C86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35" name="Freeform 8"/>
              <p:cNvSpPr>
                <a:spLocks/>
              </p:cNvSpPr>
              <p:nvPr/>
            </p:nvSpPr>
            <p:spPr bwMode="auto">
              <a:xfrm>
                <a:off x="1806" y="3887"/>
                <a:ext cx="199" cy="26"/>
              </a:xfrm>
              <a:custGeom>
                <a:avLst/>
                <a:gdLst>
                  <a:gd name="T0" fmla="*/ 166 w 263"/>
                  <a:gd name="T1" fmla="*/ 36 h 36"/>
                  <a:gd name="T2" fmla="*/ 255 w 263"/>
                  <a:gd name="T3" fmla="*/ 36 h 36"/>
                  <a:gd name="T4" fmla="*/ 263 w 263"/>
                  <a:gd name="T5" fmla="*/ 28 h 36"/>
                  <a:gd name="T6" fmla="*/ 255 w 263"/>
                  <a:gd name="T7" fmla="*/ 19 h 36"/>
                  <a:gd name="T8" fmla="*/ 206 w 263"/>
                  <a:gd name="T9" fmla="*/ 19 h 36"/>
                  <a:gd name="T10" fmla="*/ 192 w 263"/>
                  <a:gd name="T11" fmla="*/ 0 h 36"/>
                  <a:gd name="T12" fmla="*/ 166 w 263"/>
                  <a:gd name="T13" fmla="*/ 0 h 36"/>
                  <a:gd name="T14" fmla="*/ 98 w 263"/>
                  <a:gd name="T15" fmla="*/ 0 h 36"/>
                  <a:gd name="T16" fmla="*/ 72 w 263"/>
                  <a:gd name="T17" fmla="*/ 0 h 36"/>
                  <a:gd name="T18" fmla="*/ 58 w 263"/>
                  <a:gd name="T19" fmla="*/ 19 h 36"/>
                  <a:gd name="T20" fmla="*/ 8 w 263"/>
                  <a:gd name="T21" fmla="*/ 19 h 36"/>
                  <a:gd name="T22" fmla="*/ 0 w 263"/>
                  <a:gd name="T23" fmla="*/ 28 h 36"/>
                  <a:gd name="T24" fmla="*/ 8 w 263"/>
                  <a:gd name="T25" fmla="*/ 36 h 36"/>
                  <a:gd name="T26" fmla="*/ 98 w 263"/>
                  <a:gd name="T27" fmla="*/ 36 h 36"/>
                  <a:gd name="T28" fmla="*/ 166 w 263"/>
                  <a:gd name="T2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36">
                    <a:moveTo>
                      <a:pt x="166" y="36"/>
                    </a:moveTo>
                    <a:cubicBezTo>
                      <a:pt x="255" y="36"/>
                      <a:pt x="255" y="36"/>
                      <a:pt x="255" y="36"/>
                    </a:cubicBezTo>
                    <a:cubicBezTo>
                      <a:pt x="255" y="36"/>
                      <a:pt x="263" y="35"/>
                      <a:pt x="263" y="28"/>
                    </a:cubicBezTo>
                    <a:cubicBezTo>
                      <a:pt x="263" y="20"/>
                      <a:pt x="255" y="19"/>
                      <a:pt x="255" y="19"/>
                    </a:cubicBezTo>
                    <a:cubicBezTo>
                      <a:pt x="255" y="19"/>
                      <a:pt x="221" y="19"/>
                      <a:pt x="206" y="19"/>
                    </a:cubicBezTo>
                    <a:cubicBezTo>
                      <a:pt x="191" y="19"/>
                      <a:pt x="192" y="0"/>
                      <a:pt x="192" y="0"/>
                    </a:cubicBezTo>
                    <a:cubicBezTo>
                      <a:pt x="166" y="0"/>
                      <a:pt x="166" y="0"/>
                      <a:pt x="166" y="0"/>
                    </a:cubicBezTo>
                    <a:cubicBezTo>
                      <a:pt x="98" y="0"/>
                      <a:pt x="98" y="0"/>
                      <a:pt x="98" y="0"/>
                    </a:cubicBezTo>
                    <a:cubicBezTo>
                      <a:pt x="72" y="0"/>
                      <a:pt x="72" y="0"/>
                      <a:pt x="72" y="0"/>
                    </a:cubicBezTo>
                    <a:cubicBezTo>
                      <a:pt x="72" y="0"/>
                      <a:pt x="72" y="19"/>
                      <a:pt x="58" y="19"/>
                    </a:cubicBezTo>
                    <a:cubicBezTo>
                      <a:pt x="43" y="19"/>
                      <a:pt x="8" y="19"/>
                      <a:pt x="8" y="19"/>
                    </a:cubicBezTo>
                    <a:cubicBezTo>
                      <a:pt x="8" y="19"/>
                      <a:pt x="0" y="20"/>
                      <a:pt x="0" y="28"/>
                    </a:cubicBezTo>
                    <a:cubicBezTo>
                      <a:pt x="0" y="35"/>
                      <a:pt x="8" y="36"/>
                      <a:pt x="8" y="36"/>
                    </a:cubicBezTo>
                    <a:cubicBezTo>
                      <a:pt x="98" y="36"/>
                      <a:pt x="98" y="36"/>
                      <a:pt x="98" y="36"/>
                    </a:cubicBezTo>
                    <a:lnTo>
                      <a:pt x="166" y="36"/>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grpSp>
        <p:grpSp>
          <p:nvGrpSpPr>
            <p:cNvPr id="123" name="Group 122"/>
            <p:cNvGrpSpPr/>
            <p:nvPr/>
          </p:nvGrpSpPr>
          <p:grpSpPr>
            <a:xfrm>
              <a:off x="2502987" y="5859255"/>
              <a:ext cx="468313" cy="336550"/>
              <a:chOff x="2790825" y="5876925"/>
              <a:chExt cx="468313" cy="336550"/>
            </a:xfrm>
          </p:grpSpPr>
          <p:grpSp>
            <p:nvGrpSpPr>
              <p:cNvPr id="124" name="Group 4"/>
              <p:cNvGrpSpPr>
                <a:grpSpLocks noChangeAspect="1"/>
              </p:cNvGrpSpPr>
              <p:nvPr/>
            </p:nvGrpSpPr>
            <p:grpSpPr bwMode="auto">
              <a:xfrm>
                <a:off x="2790825" y="5876925"/>
                <a:ext cx="468313" cy="336550"/>
                <a:chOff x="1758" y="3702"/>
                <a:chExt cx="295" cy="212"/>
              </a:xfrm>
            </p:grpSpPr>
            <p:sp>
              <p:nvSpPr>
                <p:cNvPr id="126" name="AutoShape 3"/>
                <p:cNvSpPr>
                  <a:spLocks noChangeAspect="1" noChangeArrowheads="1" noTextEdit="1"/>
                </p:cNvSpPr>
                <p:nvPr/>
              </p:nvSpPr>
              <p:spPr bwMode="auto">
                <a:xfrm>
                  <a:off x="1758" y="3702"/>
                  <a:ext cx="29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27" name="Freeform 5"/>
                <p:cNvSpPr>
                  <a:spLocks/>
                </p:cNvSpPr>
                <p:nvPr/>
              </p:nvSpPr>
              <p:spPr bwMode="auto">
                <a:xfrm>
                  <a:off x="1758" y="3702"/>
                  <a:ext cx="295" cy="186"/>
                </a:xfrm>
                <a:custGeom>
                  <a:avLst/>
                  <a:gdLst>
                    <a:gd name="T0" fmla="*/ 12 w 390"/>
                    <a:gd name="T1" fmla="*/ 253 h 253"/>
                    <a:gd name="T2" fmla="*/ 378 w 390"/>
                    <a:gd name="T3" fmla="*/ 253 h 253"/>
                    <a:gd name="T4" fmla="*/ 390 w 390"/>
                    <a:gd name="T5" fmla="*/ 240 h 253"/>
                    <a:gd name="T6" fmla="*/ 390 w 390"/>
                    <a:gd name="T7" fmla="*/ 14 h 253"/>
                    <a:gd name="T8" fmla="*/ 378 w 390"/>
                    <a:gd name="T9" fmla="*/ 0 h 253"/>
                    <a:gd name="T10" fmla="*/ 12 w 390"/>
                    <a:gd name="T11" fmla="*/ 0 h 253"/>
                    <a:gd name="T12" fmla="*/ 0 w 390"/>
                    <a:gd name="T13" fmla="*/ 14 h 253"/>
                    <a:gd name="T14" fmla="*/ 0 w 390"/>
                    <a:gd name="T15" fmla="*/ 240 h 253"/>
                    <a:gd name="T16" fmla="*/ 12 w 390"/>
                    <a:gd name="T17"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0" h="253">
                      <a:moveTo>
                        <a:pt x="12" y="253"/>
                      </a:moveTo>
                      <a:cubicBezTo>
                        <a:pt x="378" y="253"/>
                        <a:pt x="378" y="253"/>
                        <a:pt x="378" y="253"/>
                      </a:cubicBezTo>
                      <a:cubicBezTo>
                        <a:pt x="386" y="253"/>
                        <a:pt x="390" y="248"/>
                        <a:pt x="390" y="240"/>
                      </a:cubicBezTo>
                      <a:cubicBezTo>
                        <a:pt x="390" y="14"/>
                        <a:pt x="390" y="14"/>
                        <a:pt x="390" y="14"/>
                      </a:cubicBezTo>
                      <a:cubicBezTo>
                        <a:pt x="390" y="5"/>
                        <a:pt x="386" y="0"/>
                        <a:pt x="378" y="0"/>
                      </a:cubicBezTo>
                      <a:cubicBezTo>
                        <a:pt x="12" y="0"/>
                        <a:pt x="12" y="0"/>
                        <a:pt x="12" y="0"/>
                      </a:cubicBezTo>
                      <a:cubicBezTo>
                        <a:pt x="6" y="0"/>
                        <a:pt x="0" y="5"/>
                        <a:pt x="0" y="14"/>
                      </a:cubicBezTo>
                      <a:cubicBezTo>
                        <a:pt x="0" y="240"/>
                        <a:pt x="0" y="240"/>
                        <a:pt x="0" y="240"/>
                      </a:cubicBezTo>
                      <a:cubicBezTo>
                        <a:pt x="0" y="248"/>
                        <a:pt x="6" y="253"/>
                        <a:pt x="12" y="253"/>
                      </a:cubicBezTo>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28" name="Freeform 6"/>
                <p:cNvSpPr>
                  <a:spLocks/>
                </p:cNvSpPr>
                <p:nvPr/>
              </p:nvSpPr>
              <p:spPr bwMode="auto">
                <a:xfrm>
                  <a:off x="1770" y="3705"/>
                  <a:ext cx="270" cy="163"/>
                </a:xfrm>
                <a:custGeom>
                  <a:avLst/>
                  <a:gdLst>
                    <a:gd name="T0" fmla="*/ 0 w 357"/>
                    <a:gd name="T1" fmla="*/ 11 h 222"/>
                    <a:gd name="T2" fmla="*/ 357 w 357"/>
                    <a:gd name="T3" fmla="*/ 11 h 222"/>
                    <a:gd name="T4" fmla="*/ 357 w 357"/>
                    <a:gd name="T5" fmla="*/ 222 h 222"/>
                    <a:gd name="T6" fmla="*/ 0 w 357"/>
                    <a:gd name="T7" fmla="*/ 222 h 222"/>
                    <a:gd name="T8" fmla="*/ 0 w 357"/>
                    <a:gd name="T9" fmla="*/ 11 h 222"/>
                  </a:gdLst>
                  <a:ahLst/>
                  <a:cxnLst>
                    <a:cxn ang="0">
                      <a:pos x="T0" y="T1"/>
                    </a:cxn>
                    <a:cxn ang="0">
                      <a:pos x="T2" y="T3"/>
                    </a:cxn>
                    <a:cxn ang="0">
                      <a:pos x="T4" y="T5"/>
                    </a:cxn>
                    <a:cxn ang="0">
                      <a:pos x="T6" y="T7"/>
                    </a:cxn>
                    <a:cxn ang="0">
                      <a:pos x="T8" y="T9"/>
                    </a:cxn>
                  </a:cxnLst>
                  <a:rect l="0" t="0" r="r" b="b"/>
                  <a:pathLst>
                    <a:path w="357" h="222">
                      <a:moveTo>
                        <a:pt x="0" y="11"/>
                      </a:moveTo>
                      <a:cubicBezTo>
                        <a:pt x="357" y="11"/>
                        <a:pt x="357" y="11"/>
                        <a:pt x="357" y="11"/>
                      </a:cubicBezTo>
                      <a:cubicBezTo>
                        <a:pt x="357" y="158"/>
                        <a:pt x="357" y="222"/>
                        <a:pt x="357" y="222"/>
                      </a:cubicBezTo>
                      <a:cubicBezTo>
                        <a:pt x="0" y="222"/>
                        <a:pt x="0" y="222"/>
                        <a:pt x="0" y="222"/>
                      </a:cubicBezTo>
                      <a:cubicBezTo>
                        <a:pt x="0" y="0"/>
                        <a:pt x="0" y="11"/>
                        <a:pt x="0" y="11"/>
                      </a:cubicBezTo>
                    </a:path>
                  </a:pathLst>
                </a:custGeom>
                <a:solidFill>
                  <a:srgbClr val="2272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29" name="Freeform 7"/>
                <p:cNvSpPr>
                  <a:spLocks noEditPoints="1"/>
                </p:cNvSpPr>
                <p:nvPr/>
              </p:nvSpPr>
              <p:spPr bwMode="auto">
                <a:xfrm>
                  <a:off x="1770" y="3713"/>
                  <a:ext cx="161" cy="155"/>
                </a:xfrm>
                <a:custGeom>
                  <a:avLst/>
                  <a:gdLst>
                    <a:gd name="T0" fmla="*/ 213 w 213"/>
                    <a:gd name="T1" fmla="*/ 0 h 211"/>
                    <a:gd name="T2" fmla="*/ 0 w 213"/>
                    <a:gd name="T3" fmla="*/ 0 h 211"/>
                    <a:gd name="T4" fmla="*/ 0 w 213"/>
                    <a:gd name="T5" fmla="*/ 211 h 211"/>
                    <a:gd name="T6" fmla="*/ 186 w 213"/>
                    <a:gd name="T7" fmla="*/ 211 h 211"/>
                    <a:gd name="T8" fmla="*/ 213 w 213"/>
                    <a:gd name="T9" fmla="*/ 0 h 211"/>
                    <a:gd name="T10" fmla="*/ 0 w 213"/>
                    <a:gd name="T11" fmla="*/ 0 h 211"/>
                    <a:gd name="T12" fmla="*/ 0 w 213"/>
                    <a:gd name="T13" fmla="*/ 0 h 211"/>
                    <a:gd name="T14" fmla="*/ 0 w 213"/>
                    <a:gd name="T15" fmla="*/ 0 h 211"/>
                    <a:gd name="T16" fmla="*/ 0 w 213"/>
                    <a:gd name="T17" fmla="*/ 0 h 211"/>
                    <a:gd name="T18" fmla="*/ 0 w 213"/>
                    <a:gd name="T19"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11">
                      <a:moveTo>
                        <a:pt x="213" y="0"/>
                      </a:moveTo>
                      <a:cubicBezTo>
                        <a:pt x="162" y="0"/>
                        <a:pt x="93" y="0"/>
                        <a:pt x="0" y="0"/>
                      </a:cubicBezTo>
                      <a:cubicBezTo>
                        <a:pt x="0" y="1"/>
                        <a:pt x="0" y="19"/>
                        <a:pt x="0" y="211"/>
                      </a:cubicBezTo>
                      <a:cubicBezTo>
                        <a:pt x="186" y="211"/>
                        <a:pt x="186" y="211"/>
                        <a:pt x="186" y="211"/>
                      </a:cubicBezTo>
                      <a:cubicBezTo>
                        <a:pt x="213" y="0"/>
                        <a:pt x="213" y="0"/>
                        <a:pt x="213"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2C86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sp>
              <p:nvSpPr>
                <p:cNvPr id="130" name="Freeform 8"/>
                <p:cNvSpPr>
                  <a:spLocks/>
                </p:cNvSpPr>
                <p:nvPr/>
              </p:nvSpPr>
              <p:spPr bwMode="auto">
                <a:xfrm>
                  <a:off x="1806" y="3887"/>
                  <a:ext cx="199" cy="26"/>
                </a:xfrm>
                <a:custGeom>
                  <a:avLst/>
                  <a:gdLst>
                    <a:gd name="T0" fmla="*/ 166 w 263"/>
                    <a:gd name="T1" fmla="*/ 36 h 36"/>
                    <a:gd name="T2" fmla="*/ 255 w 263"/>
                    <a:gd name="T3" fmla="*/ 36 h 36"/>
                    <a:gd name="T4" fmla="*/ 263 w 263"/>
                    <a:gd name="T5" fmla="*/ 28 h 36"/>
                    <a:gd name="T6" fmla="*/ 255 w 263"/>
                    <a:gd name="T7" fmla="*/ 19 h 36"/>
                    <a:gd name="T8" fmla="*/ 206 w 263"/>
                    <a:gd name="T9" fmla="*/ 19 h 36"/>
                    <a:gd name="T10" fmla="*/ 192 w 263"/>
                    <a:gd name="T11" fmla="*/ 0 h 36"/>
                    <a:gd name="T12" fmla="*/ 166 w 263"/>
                    <a:gd name="T13" fmla="*/ 0 h 36"/>
                    <a:gd name="T14" fmla="*/ 98 w 263"/>
                    <a:gd name="T15" fmla="*/ 0 h 36"/>
                    <a:gd name="T16" fmla="*/ 72 w 263"/>
                    <a:gd name="T17" fmla="*/ 0 h 36"/>
                    <a:gd name="T18" fmla="*/ 58 w 263"/>
                    <a:gd name="T19" fmla="*/ 19 h 36"/>
                    <a:gd name="T20" fmla="*/ 8 w 263"/>
                    <a:gd name="T21" fmla="*/ 19 h 36"/>
                    <a:gd name="T22" fmla="*/ 0 w 263"/>
                    <a:gd name="T23" fmla="*/ 28 h 36"/>
                    <a:gd name="T24" fmla="*/ 8 w 263"/>
                    <a:gd name="T25" fmla="*/ 36 h 36"/>
                    <a:gd name="T26" fmla="*/ 98 w 263"/>
                    <a:gd name="T27" fmla="*/ 36 h 36"/>
                    <a:gd name="T28" fmla="*/ 166 w 263"/>
                    <a:gd name="T2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36">
                      <a:moveTo>
                        <a:pt x="166" y="36"/>
                      </a:moveTo>
                      <a:cubicBezTo>
                        <a:pt x="255" y="36"/>
                        <a:pt x="255" y="36"/>
                        <a:pt x="255" y="36"/>
                      </a:cubicBezTo>
                      <a:cubicBezTo>
                        <a:pt x="255" y="36"/>
                        <a:pt x="263" y="35"/>
                        <a:pt x="263" y="28"/>
                      </a:cubicBezTo>
                      <a:cubicBezTo>
                        <a:pt x="263" y="20"/>
                        <a:pt x="255" y="19"/>
                        <a:pt x="255" y="19"/>
                      </a:cubicBezTo>
                      <a:cubicBezTo>
                        <a:pt x="255" y="19"/>
                        <a:pt x="221" y="19"/>
                        <a:pt x="206" y="19"/>
                      </a:cubicBezTo>
                      <a:cubicBezTo>
                        <a:pt x="191" y="19"/>
                        <a:pt x="192" y="0"/>
                        <a:pt x="192" y="0"/>
                      </a:cubicBezTo>
                      <a:cubicBezTo>
                        <a:pt x="166" y="0"/>
                        <a:pt x="166" y="0"/>
                        <a:pt x="166" y="0"/>
                      </a:cubicBezTo>
                      <a:cubicBezTo>
                        <a:pt x="98" y="0"/>
                        <a:pt x="98" y="0"/>
                        <a:pt x="98" y="0"/>
                      </a:cubicBezTo>
                      <a:cubicBezTo>
                        <a:pt x="72" y="0"/>
                        <a:pt x="72" y="0"/>
                        <a:pt x="72" y="0"/>
                      </a:cubicBezTo>
                      <a:cubicBezTo>
                        <a:pt x="72" y="0"/>
                        <a:pt x="72" y="19"/>
                        <a:pt x="58" y="19"/>
                      </a:cubicBezTo>
                      <a:cubicBezTo>
                        <a:pt x="43" y="19"/>
                        <a:pt x="8" y="19"/>
                        <a:pt x="8" y="19"/>
                      </a:cubicBezTo>
                      <a:cubicBezTo>
                        <a:pt x="8" y="19"/>
                        <a:pt x="0" y="20"/>
                        <a:pt x="0" y="28"/>
                      </a:cubicBezTo>
                      <a:cubicBezTo>
                        <a:pt x="0" y="35"/>
                        <a:pt x="8" y="36"/>
                        <a:pt x="8" y="36"/>
                      </a:cubicBezTo>
                      <a:cubicBezTo>
                        <a:pt x="98" y="36"/>
                        <a:pt x="98" y="36"/>
                        <a:pt x="98" y="36"/>
                      </a:cubicBezTo>
                      <a:lnTo>
                        <a:pt x="166" y="36"/>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p>
              </p:txBody>
            </p:sp>
          </p:grpSp>
          <p:pic>
            <p:nvPicPr>
              <p:cNvPr id="125" name="Picture 124"/>
              <p:cNvPicPr>
                <a:picLocks noChangeAspect="1"/>
              </p:cNvPicPr>
              <p:nvPr/>
            </p:nvPicPr>
            <p:blipFill rotWithShape="1">
              <a:blip r:embed="rId26">
                <a:extLst>
                  <a:ext uri="{28A0092B-C50C-407E-A947-70E740481C1C}">
                    <a14:useLocalDpi xmlns:a14="http://schemas.microsoft.com/office/drawing/2010/main" val="0"/>
                  </a:ext>
                </a:extLst>
              </a:blip>
              <a:srcRect l="24884" r="23372" b="46072"/>
              <a:stretch/>
            </p:blipFill>
            <p:spPr>
              <a:xfrm>
                <a:off x="2919314" y="5938931"/>
                <a:ext cx="184494" cy="156380"/>
              </a:xfrm>
              <a:prstGeom prst="rect">
                <a:avLst/>
              </a:prstGeom>
            </p:spPr>
          </p:pic>
        </p:grpSp>
      </p:grpSp>
      <p:grpSp>
        <p:nvGrpSpPr>
          <p:cNvPr id="136" name="Group 135"/>
          <p:cNvGrpSpPr/>
          <p:nvPr/>
        </p:nvGrpSpPr>
        <p:grpSpPr>
          <a:xfrm>
            <a:off x="4565418" y="5255103"/>
            <a:ext cx="350790" cy="348013"/>
            <a:chOff x="1200954" y="5961729"/>
            <a:chExt cx="343943" cy="341220"/>
          </a:xfrm>
        </p:grpSpPr>
        <p:sp>
          <p:nvSpPr>
            <p:cNvPr id="137" name="Rectangle 136"/>
            <p:cNvSpPr/>
            <p:nvPr/>
          </p:nvSpPr>
          <p:spPr bwMode="auto">
            <a:xfrm>
              <a:off x="1200954" y="5961729"/>
              <a:ext cx="343943" cy="341220"/>
            </a:xfrm>
            <a:prstGeom prst="rect">
              <a:avLst/>
            </a:prstGeom>
            <a:solidFill>
              <a:schemeClr val="accent1">
                <a:lumMod val="50000"/>
              </a:schemeClr>
            </a:solidFill>
            <a:ln w="6350" cap="flat" cmpd="sng" algn="ctr">
              <a:noFill/>
              <a:prstDash val="solid"/>
              <a:miter lim="800000"/>
              <a:headEnd type="none" w="med" len="med"/>
              <a:tailEnd type="none" w="med" len="med"/>
            </a:ln>
            <a:effectLst/>
          </p:spPr>
          <p:txBody>
            <a:bodyPr lIns="179213" tIns="143370" rIns="179213" bIns="143370"/>
            <a:lstStyle/>
            <a:p>
              <a:pPr algn="ctr" defTabSz="913565">
                <a:lnSpc>
                  <a:spcPct val="90000"/>
                </a:lnSpc>
                <a:defRPr/>
              </a:pPr>
              <a:endParaRPr lang="en-US" sz="1199" b="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138" name="Picture 187"/>
            <p:cNvPicPr>
              <a:picLocks noChangeAspect="1"/>
            </p:cNvPicPr>
            <p:nvPr/>
          </p:nvPicPr>
          <p:blipFill>
            <a:blip r:embed="rId27">
              <a:biLevel thresh="25000"/>
              <a:extLst>
                <a:ext uri="{28A0092B-C50C-407E-A947-70E740481C1C}">
                  <a14:useLocalDpi xmlns:a14="http://schemas.microsoft.com/office/drawing/2010/main" val="0"/>
                </a:ext>
              </a:extLst>
            </a:blip>
            <a:srcRect/>
            <a:stretch>
              <a:fillRect/>
            </a:stretch>
          </p:blipFill>
          <p:spPr bwMode="auto">
            <a:xfrm>
              <a:off x="1244811" y="6084901"/>
              <a:ext cx="190737" cy="19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 name="Frame 5"/>
            <p:cNvSpPr>
              <a:spLocks noChangeAspect="1"/>
            </p:cNvSpPr>
            <p:nvPr/>
          </p:nvSpPr>
          <p:spPr bwMode="auto">
            <a:xfrm>
              <a:off x="1347949" y="5993578"/>
              <a:ext cx="148869" cy="151834"/>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chemeClr val="bg1"/>
            </a:solidFill>
            <a:ln>
              <a:noFill/>
            </a:ln>
          </p:spPr>
          <p:txBody>
            <a:bodyPr vert="horz" wrap="square" lIns="73099" tIns="36548" rIns="73099" bIns="36548" numCol="1" anchor="t" anchorCtr="0" compatLnSpc="1">
              <a:prstTxWarp prst="textNoShape">
                <a:avLst/>
              </a:prstTxWarp>
            </a:bodyPr>
            <a:lstStyle/>
            <a:p>
              <a:pPr defTabSz="745561">
                <a:lnSpc>
                  <a:spcPct val="90000"/>
                </a:lnSpc>
                <a:defRPr/>
              </a:pPr>
              <a:endParaRPr lang="en-US" sz="1632" kern="0" dirty="0">
                <a:solidFill>
                  <a:schemeClr val="bg1"/>
                </a:solidFill>
                <a:ea typeface="Segoe UI" panose="020B0502040204020203" pitchFamily="34" charset="0"/>
                <a:cs typeface="Segoe UI" panose="020B0502040204020203" pitchFamily="34" charset="0"/>
              </a:endParaRPr>
            </a:p>
          </p:txBody>
        </p:sp>
      </p:grpSp>
      <p:pic>
        <p:nvPicPr>
          <p:cNvPr id="386" name="Picture 385"/>
          <p:cNvPicPr>
            <a:picLocks noChangeAspect="1"/>
          </p:cNvPicPr>
          <p:nvPr/>
        </p:nvPicPr>
        <p:blipFill>
          <a:blip r:embed="rId10">
            <a:duotone>
              <a:schemeClr val="accent1">
                <a:shade val="45000"/>
                <a:satMod val="135000"/>
              </a:schemeClr>
              <a:prstClr val="white"/>
            </a:duotone>
          </a:blip>
          <a:stretch>
            <a:fillRect/>
          </a:stretch>
        </p:blipFill>
        <p:spPr>
          <a:xfrm>
            <a:off x="5969906" y="4142224"/>
            <a:ext cx="622071" cy="567110"/>
          </a:xfrm>
          <a:prstGeom prst="rect">
            <a:avLst/>
          </a:prstGeom>
        </p:spPr>
      </p:pic>
      <p:pic>
        <p:nvPicPr>
          <p:cNvPr id="387" name="Picture 386"/>
          <p:cNvPicPr>
            <a:picLocks noChangeAspect="1"/>
          </p:cNvPicPr>
          <p:nvPr/>
        </p:nvPicPr>
        <p:blipFill>
          <a:blip r:embed="rId10">
            <a:duotone>
              <a:schemeClr val="accent3">
                <a:shade val="45000"/>
                <a:satMod val="135000"/>
              </a:schemeClr>
              <a:prstClr val="white"/>
            </a:duotone>
          </a:blip>
          <a:stretch>
            <a:fillRect/>
          </a:stretch>
        </p:blipFill>
        <p:spPr>
          <a:xfrm>
            <a:off x="6700202" y="4145659"/>
            <a:ext cx="622071" cy="567110"/>
          </a:xfrm>
          <a:prstGeom prst="rect">
            <a:avLst/>
          </a:prstGeom>
          <a:effectLst>
            <a:softEdge rad="19050"/>
          </a:effectLst>
        </p:spPr>
      </p:pic>
      <p:grpSp>
        <p:nvGrpSpPr>
          <p:cNvPr id="398" name="Group 397"/>
          <p:cNvGrpSpPr/>
          <p:nvPr/>
        </p:nvGrpSpPr>
        <p:grpSpPr>
          <a:xfrm>
            <a:off x="4484402" y="4141776"/>
            <a:ext cx="1225590" cy="567111"/>
            <a:chOff x="10004567" y="4052190"/>
            <a:chExt cx="1276844" cy="590828"/>
          </a:xfrm>
        </p:grpSpPr>
        <p:pic>
          <p:nvPicPr>
            <p:cNvPr id="399" name="Picture 398"/>
            <p:cNvPicPr>
              <a:picLocks noChangeAspect="1"/>
            </p:cNvPicPr>
            <p:nvPr/>
          </p:nvPicPr>
          <p:blipFill>
            <a:blip r:embed="rId10">
              <a:duotone>
                <a:schemeClr val="accent1">
                  <a:shade val="45000"/>
                  <a:satMod val="135000"/>
                </a:schemeClr>
                <a:prstClr val="white"/>
              </a:duotone>
            </a:blip>
            <a:stretch>
              <a:fillRect/>
            </a:stretch>
          </p:blipFill>
          <p:spPr>
            <a:xfrm>
              <a:off x="10004567" y="4052191"/>
              <a:ext cx="648086" cy="590827"/>
            </a:xfrm>
            <a:prstGeom prst="rect">
              <a:avLst/>
            </a:prstGeom>
          </p:spPr>
        </p:pic>
        <p:pic>
          <p:nvPicPr>
            <p:cNvPr id="400" name="Picture 399"/>
            <p:cNvPicPr>
              <a:picLocks noChangeAspect="1"/>
            </p:cNvPicPr>
            <p:nvPr/>
          </p:nvPicPr>
          <p:blipFill>
            <a:blip r:embed="rId10">
              <a:duotone>
                <a:schemeClr val="accent1">
                  <a:shade val="45000"/>
                  <a:satMod val="135000"/>
                </a:schemeClr>
                <a:prstClr val="white"/>
              </a:duotone>
            </a:blip>
            <a:stretch>
              <a:fillRect/>
            </a:stretch>
          </p:blipFill>
          <p:spPr>
            <a:xfrm>
              <a:off x="10633325" y="4052190"/>
              <a:ext cx="648086" cy="590827"/>
            </a:xfrm>
            <a:prstGeom prst="rect">
              <a:avLst/>
            </a:prstGeom>
          </p:spPr>
        </p:pic>
      </p:grpSp>
      <p:cxnSp>
        <p:nvCxnSpPr>
          <p:cNvPr id="405" name="Elbow Connector 760"/>
          <p:cNvCxnSpPr>
            <a:stCxn id="370" idx="3"/>
            <a:endCxn id="387" idx="0"/>
          </p:cNvCxnSpPr>
          <p:nvPr/>
        </p:nvCxnSpPr>
        <p:spPr>
          <a:xfrm>
            <a:off x="5988768" y="4014820"/>
            <a:ext cx="1022470" cy="130839"/>
          </a:xfrm>
          <a:prstGeom prst="bentConnector2">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406" name="Elbow Connector 760"/>
          <p:cNvCxnSpPr>
            <a:stCxn id="430" idx="2"/>
            <a:endCxn id="116" idx="0"/>
          </p:cNvCxnSpPr>
          <p:nvPr/>
        </p:nvCxnSpPr>
        <p:spPr>
          <a:xfrm rot="16200000" flipH="1">
            <a:off x="6194362" y="4538672"/>
            <a:ext cx="406883" cy="1025979"/>
          </a:xfrm>
          <a:prstGeom prst="bentConnector3">
            <a:avLst>
              <a:gd name="adj1" fmla="val 67907"/>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407" name="Elbow Connector 760"/>
          <p:cNvCxnSpPr>
            <a:stCxn id="370" idx="2"/>
            <a:endCxn id="399" idx="2"/>
          </p:cNvCxnSpPr>
          <p:nvPr/>
        </p:nvCxnSpPr>
        <p:spPr>
          <a:xfrm rot="5400000">
            <a:off x="5019413" y="3851633"/>
            <a:ext cx="633282" cy="1081229"/>
          </a:xfrm>
          <a:prstGeom prst="bentConnector3">
            <a:avLst>
              <a:gd name="adj1" fmla="val 114573"/>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415" name="Elbow Connector 760"/>
          <p:cNvCxnSpPr>
            <a:stCxn id="370" idx="2"/>
            <a:endCxn id="400" idx="2"/>
          </p:cNvCxnSpPr>
          <p:nvPr/>
        </p:nvCxnSpPr>
        <p:spPr>
          <a:xfrm rot="5400000">
            <a:off x="5321171" y="4153391"/>
            <a:ext cx="633281" cy="477710"/>
          </a:xfrm>
          <a:prstGeom prst="bentConnector3">
            <a:avLst>
              <a:gd name="adj1" fmla="val 114573"/>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30" name="Picture 429"/>
          <p:cNvPicPr>
            <a:picLocks noChangeAspect="1"/>
          </p:cNvPicPr>
          <p:nvPr/>
        </p:nvPicPr>
        <p:blipFill>
          <a:blip r:embed="rId4"/>
          <a:stretch>
            <a:fillRect/>
          </a:stretch>
        </p:blipFill>
        <p:spPr>
          <a:xfrm>
            <a:off x="5772714" y="4726647"/>
            <a:ext cx="224200" cy="121573"/>
          </a:xfrm>
          <a:prstGeom prst="rect">
            <a:avLst/>
          </a:prstGeom>
        </p:spPr>
      </p:pic>
      <p:cxnSp>
        <p:nvCxnSpPr>
          <p:cNvPr id="434" name="Elbow Connector 760"/>
          <p:cNvCxnSpPr>
            <a:stCxn id="137" idx="0"/>
            <a:endCxn id="430" idx="2"/>
          </p:cNvCxnSpPr>
          <p:nvPr/>
        </p:nvCxnSpPr>
        <p:spPr>
          <a:xfrm rot="5400000" flipH="1" flipV="1">
            <a:off x="5109373" y="4479663"/>
            <a:ext cx="406883" cy="1144001"/>
          </a:xfrm>
          <a:prstGeom prst="bentConnector3">
            <a:avLst>
              <a:gd name="adj1" fmla="val 32093"/>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435" name="Elbow Connector 760"/>
          <p:cNvCxnSpPr>
            <a:stCxn id="81" idx="0"/>
            <a:endCxn id="430" idx="2"/>
          </p:cNvCxnSpPr>
          <p:nvPr/>
        </p:nvCxnSpPr>
        <p:spPr>
          <a:xfrm rot="5400000" flipH="1" flipV="1">
            <a:off x="5382154" y="4752444"/>
            <a:ext cx="406883" cy="598438"/>
          </a:xfrm>
          <a:prstGeom prst="bentConnector3">
            <a:avLst>
              <a:gd name="adj1" fmla="val 32093"/>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436" name="Elbow Connector 760"/>
          <p:cNvCxnSpPr>
            <a:endCxn id="430" idx="2"/>
          </p:cNvCxnSpPr>
          <p:nvPr/>
        </p:nvCxnSpPr>
        <p:spPr>
          <a:xfrm rot="16200000" flipV="1">
            <a:off x="5712924" y="5020112"/>
            <a:ext cx="417914" cy="74132"/>
          </a:xfrm>
          <a:prstGeom prst="bentConnector3">
            <a:avLst>
              <a:gd name="adj1" fmla="val 33147"/>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31" name="Picture 430"/>
          <p:cNvPicPr>
            <a:picLocks noChangeAspect="1"/>
          </p:cNvPicPr>
          <p:nvPr/>
        </p:nvPicPr>
        <p:blipFill>
          <a:blip r:embed="rId4"/>
          <a:stretch>
            <a:fillRect/>
          </a:stretch>
        </p:blipFill>
        <p:spPr>
          <a:xfrm>
            <a:off x="5785492" y="5042978"/>
            <a:ext cx="224200" cy="121573"/>
          </a:xfrm>
          <a:prstGeom prst="rect">
            <a:avLst/>
          </a:prstGeom>
        </p:spPr>
      </p:pic>
      <p:sp>
        <p:nvSpPr>
          <p:cNvPr id="888" name="TextBox 887"/>
          <p:cNvSpPr txBox="1"/>
          <p:nvPr/>
        </p:nvSpPr>
        <p:spPr>
          <a:xfrm>
            <a:off x="9673874" y="3346951"/>
            <a:ext cx="1768651" cy="318286"/>
          </a:xfrm>
          <a:prstGeom prst="rect">
            <a:avLst/>
          </a:prstGeom>
          <a:solidFill>
            <a:schemeClr val="bg1"/>
          </a:solidFill>
          <a:ln>
            <a:noFill/>
          </a:ln>
        </p:spPr>
        <p:txBody>
          <a:bodyPr wrap="none" rtlCol="0" anchor="ctr">
            <a:spAutoFit/>
          </a:bodyPr>
          <a:lstStyle/>
          <a:p>
            <a:pPr algn="ctr" defTabSz="914191">
              <a:defRPr/>
            </a:pPr>
            <a:r>
              <a:rPr lang="en-US" sz="1428" dirty="0"/>
              <a:t>Platform as a Service</a:t>
            </a:r>
          </a:p>
        </p:txBody>
      </p:sp>
      <p:pic>
        <p:nvPicPr>
          <p:cNvPr id="887" name="Picture 886"/>
          <p:cNvPicPr>
            <a:picLocks noChangeAspect="1"/>
          </p:cNvPicPr>
          <p:nvPr/>
        </p:nvPicPr>
        <p:blipFill>
          <a:blip r:embed="rId28"/>
          <a:stretch>
            <a:fillRect/>
          </a:stretch>
        </p:blipFill>
        <p:spPr>
          <a:xfrm>
            <a:off x="9921624" y="2809381"/>
            <a:ext cx="1031572" cy="532472"/>
          </a:xfrm>
          <a:prstGeom prst="rect">
            <a:avLst/>
          </a:prstGeom>
        </p:spPr>
      </p:pic>
      <p:grpSp>
        <p:nvGrpSpPr>
          <p:cNvPr id="891" name="Group 890"/>
          <p:cNvGrpSpPr/>
          <p:nvPr/>
        </p:nvGrpSpPr>
        <p:grpSpPr>
          <a:xfrm>
            <a:off x="9405523" y="1852795"/>
            <a:ext cx="1213358" cy="1213358"/>
            <a:chOff x="9207650" y="1380161"/>
            <a:chExt cx="2298571" cy="2298571"/>
          </a:xfrm>
        </p:grpSpPr>
        <p:pic>
          <p:nvPicPr>
            <p:cNvPr id="306" name="Picture 305"/>
            <p:cNvPicPr>
              <a:picLocks noChangeAspect="1"/>
            </p:cNvPicPr>
            <p:nvPr/>
          </p:nvPicPr>
          <p:blipFill>
            <a:blip r:embed="rId29"/>
            <a:stretch>
              <a:fillRect/>
            </a:stretch>
          </p:blipFill>
          <p:spPr>
            <a:xfrm>
              <a:off x="9207650" y="1380161"/>
              <a:ext cx="2298571" cy="2298571"/>
            </a:xfrm>
            <a:prstGeom prst="rect">
              <a:avLst/>
            </a:prstGeom>
          </p:spPr>
        </p:pic>
        <p:pic>
          <p:nvPicPr>
            <p:cNvPr id="339" name="Picture 338"/>
            <p:cNvPicPr>
              <a:picLocks noChangeAspect="1"/>
            </p:cNvPicPr>
            <p:nvPr/>
          </p:nvPicPr>
          <p:blipFill>
            <a:blip r:embed="rId30"/>
            <a:stretch>
              <a:fillRect/>
            </a:stretch>
          </p:blipFill>
          <p:spPr>
            <a:xfrm>
              <a:off x="9768055" y="1597459"/>
              <a:ext cx="1161152" cy="1092841"/>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extrusionClr>
                <a:srgbClr val="000000"/>
              </a:extrusionClr>
            </a:sp3d>
          </p:spPr>
        </p:pic>
      </p:grpSp>
      <p:grpSp>
        <p:nvGrpSpPr>
          <p:cNvPr id="896" name="Group 895"/>
          <p:cNvGrpSpPr/>
          <p:nvPr/>
        </p:nvGrpSpPr>
        <p:grpSpPr>
          <a:xfrm>
            <a:off x="10180538" y="2061924"/>
            <a:ext cx="1213358" cy="1213358"/>
            <a:chOff x="13716539" y="4558899"/>
            <a:chExt cx="1189675" cy="1189675"/>
          </a:xfrm>
        </p:grpSpPr>
        <p:pic>
          <p:nvPicPr>
            <p:cNvPr id="893" name="Picture 892"/>
            <p:cNvPicPr>
              <a:picLocks noChangeAspect="1"/>
            </p:cNvPicPr>
            <p:nvPr/>
          </p:nvPicPr>
          <p:blipFill>
            <a:blip r:embed="rId29"/>
            <a:stretch>
              <a:fillRect/>
            </a:stretch>
          </p:blipFill>
          <p:spPr>
            <a:xfrm>
              <a:off x="13716539" y="4558899"/>
              <a:ext cx="1189675" cy="1189675"/>
            </a:xfrm>
            <a:prstGeom prst="rect">
              <a:avLst/>
            </a:prstGeom>
          </p:spPr>
        </p:pic>
        <p:sp>
          <p:nvSpPr>
            <p:cNvPr id="895" name="Oval 894"/>
            <p:cNvSpPr/>
            <p:nvPr/>
          </p:nvSpPr>
          <p:spPr>
            <a:xfrm>
              <a:off x="14006777" y="4662722"/>
              <a:ext cx="609197" cy="60919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290" name="Picture 289"/>
            <p:cNvPicPr>
              <a:picLocks noChangeAspect="1"/>
            </p:cNvPicPr>
            <p:nvPr/>
          </p:nvPicPr>
          <p:blipFill>
            <a:blip r:embed="rId31">
              <a:extLst>
                <a:ext uri="{BEBA8EAE-BF5A-486C-A8C5-ECC9F3942E4B}">
                  <a14:imgProps xmlns:a14="http://schemas.microsoft.com/office/drawing/2010/main">
                    <a14:imgLayer r:embed="rId32">
                      <a14:imgEffect>
                        <a14:saturation sat="66000"/>
                      </a14:imgEffect>
                    </a14:imgLayer>
                  </a14:imgProps>
                </a:ext>
              </a:extLst>
            </a:blip>
            <a:stretch>
              <a:fillRect/>
            </a:stretch>
          </p:blipFill>
          <p:spPr>
            <a:xfrm>
              <a:off x="14120190" y="4734759"/>
              <a:ext cx="382369" cy="449620"/>
            </a:xfrm>
            <a:prstGeom prst="rect">
              <a:avLst/>
            </a:prstGeom>
          </p:spPr>
        </p:pic>
      </p:grpSp>
      <p:grpSp>
        <p:nvGrpSpPr>
          <p:cNvPr id="901" name="Group 900"/>
          <p:cNvGrpSpPr/>
          <p:nvPr/>
        </p:nvGrpSpPr>
        <p:grpSpPr>
          <a:xfrm>
            <a:off x="9749123" y="2189663"/>
            <a:ext cx="1213358" cy="1213358"/>
            <a:chOff x="14941933" y="4391973"/>
            <a:chExt cx="1189675" cy="1189675"/>
          </a:xfrm>
        </p:grpSpPr>
        <p:grpSp>
          <p:nvGrpSpPr>
            <p:cNvPr id="897" name="Group 896"/>
            <p:cNvGrpSpPr/>
            <p:nvPr/>
          </p:nvGrpSpPr>
          <p:grpSpPr>
            <a:xfrm>
              <a:off x="14941933" y="4391973"/>
              <a:ext cx="1189675" cy="1189675"/>
              <a:chOff x="13716539" y="4558899"/>
              <a:chExt cx="1189675" cy="1189675"/>
            </a:xfrm>
          </p:grpSpPr>
          <p:pic>
            <p:nvPicPr>
              <p:cNvPr id="898" name="Picture 897"/>
              <p:cNvPicPr>
                <a:picLocks noChangeAspect="1"/>
              </p:cNvPicPr>
              <p:nvPr/>
            </p:nvPicPr>
            <p:blipFill>
              <a:blip r:embed="rId29"/>
              <a:stretch>
                <a:fillRect/>
              </a:stretch>
            </p:blipFill>
            <p:spPr>
              <a:xfrm>
                <a:off x="13716539" y="4558899"/>
                <a:ext cx="1189675" cy="1189675"/>
              </a:xfrm>
              <a:prstGeom prst="rect">
                <a:avLst/>
              </a:prstGeom>
            </p:spPr>
          </p:pic>
          <p:sp>
            <p:nvSpPr>
              <p:cNvPr id="899" name="Oval 898"/>
              <p:cNvSpPr/>
              <p:nvPr/>
            </p:nvSpPr>
            <p:spPr>
              <a:xfrm>
                <a:off x="14006777" y="4662722"/>
                <a:ext cx="609197" cy="60919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pic>
          <p:nvPicPr>
            <p:cNvPr id="291" name="Picture 290"/>
            <p:cNvPicPr>
              <a:picLocks noChangeAspect="1"/>
            </p:cNvPicPr>
            <p:nvPr/>
          </p:nvPicPr>
          <p:blipFill rotWithShape="1">
            <a:blip r:embed="rId33"/>
            <a:srcRect b="47626"/>
            <a:stretch/>
          </p:blipFill>
          <p:spPr>
            <a:xfrm>
              <a:off x="15076350" y="4513846"/>
              <a:ext cx="920837" cy="482277"/>
            </a:xfrm>
            <a:prstGeom prst="rect">
              <a:avLst/>
            </a:prstGeom>
          </p:spPr>
        </p:pic>
      </p:grpSp>
      <p:sp>
        <p:nvSpPr>
          <p:cNvPr id="552" name="Rounded Rectangle 2"/>
          <p:cNvSpPr/>
          <p:nvPr/>
        </p:nvSpPr>
        <p:spPr bwMode="auto">
          <a:xfrm rot="5400000">
            <a:off x="4921036" y="-1190447"/>
            <a:ext cx="4453703" cy="9871437"/>
          </a:xfrm>
          <a:custGeom>
            <a:avLst/>
            <a:gdLst>
              <a:gd name="connsiteX0" fmla="*/ 0 w 1379331"/>
              <a:gd name="connsiteY0" fmla="*/ 229893 h 1580711"/>
              <a:gd name="connsiteX1" fmla="*/ 229893 w 1379331"/>
              <a:gd name="connsiteY1" fmla="*/ 0 h 1580711"/>
              <a:gd name="connsiteX2" fmla="*/ 1149438 w 1379331"/>
              <a:gd name="connsiteY2" fmla="*/ 0 h 1580711"/>
              <a:gd name="connsiteX3" fmla="*/ 1379331 w 1379331"/>
              <a:gd name="connsiteY3" fmla="*/ 229893 h 1580711"/>
              <a:gd name="connsiteX4" fmla="*/ 1379331 w 1379331"/>
              <a:gd name="connsiteY4" fmla="*/ 1350818 h 1580711"/>
              <a:gd name="connsiteX5" fmla="*/ 1149438 w 1379331"/>
              <a:gd name="connsiteY5" fmla="*/ 1580711 h 1580711"/>
              <a:gd name="connsiteX6" fmla="*/ 229893 w 1379331"/>
              <a:gd name="connsiteY6" fmla="*/ 1580711 h 1580711"/>
              <a:gd name="connsiteX7" fmla="*/ 0 w 1379331"/>
              <a:gd name="connsiteY7" fmla="*/ 1350818 h 1580711"/>
              <a:gd name="connsiteX8" fmla="*/ 0 w 1379331"/>
              <a:gd name="connsiteY8" fmla="*/ 229893 h 1580711"/>
              <a:gd name="connsiteX0" fmla="*/ 0 w 1379331"/>
              <a:gd name="connsiteY0" fmla="*/ 244699 h 1595517"/>
              <a:gd name="connsiteX1" fmla="*/ 229893 w 1379331"/>
              <a:gd name="connsiteY1" fmla="*/ 14806 h 1595517"/>
              <a:gd name="connsiteX2" fmla="*/ 597609 w 1379331"/>
              <a:gd name="connsiteY2" fmla="*/ 0 h 1595517"/>
              <a:gd name="connsiteX3" fmla="*/ 1149438 w 1379331"/>
              <a:gd name="connsiteY3" fmla="*/ 14806 h 1595517"/>
              <a:gd name="connsiteX4" fmla="*/ 1379331 w 1379331"/>
              <a:gd name="connsiteY4" fmla="*/ 244699 h 1595517"/>
              <a:gd name="connsiteX5" fmla="*/ 1379331 w 1379331"/>
              <a:gd name="connsiteY5" fmla="*/ 1365624 h 1595517"/>
              <a:gd name="connsiteX6" fmla="*/ 1149438 w 1379331"/>
              <a:gd name="connsiteY6" fmla="*/ 1595517 h 1595517"/>
              <a:gd name="connsiteX7" fmla="*/ 229893 w 1379331"/>
              <a:gd name="connsiteY7" fmla="*/ 1595517 h 1595517"/>
              <a:gd name="connsiteX8" fmla="*/ 0 w 1379331"/>
              <a:gd name="connsiteY8" fmla="*/ 1365624 h 1595517"/>
              <a:gd name="connsiteX9" fmla="*/ 0 w 1379331"/>
              <a:gd name="connsiteY9" fmla="*/ 244699 h 1595517"/>
              <a:gd name="connsiteX0" fmla="*/ 0 w 1379331"/>
              <a:gd name="connsiteY0" fmla="*/ 627059 h 1977877"/>
              <a:gd name="connsiteX1" fmla="*/ 229893 w 1379331"/>
              <a:gd name="connsiteY1" fmla="*/ 397166 h 1977877"/>
              <a:gd name="connsiteX2" fmla="*/ 597609 w 1379331"/>
              <a:gd name="connsiteY2" fmla="*/ 382360 h 1977877"/>
              <a:gd name="connsiteX3" fmla="*/ 1149438 w 1379331"/>
              <a:gd name="connsiteY3" fmla="*/ 397166 h 1977877"/>
              <a:gd name="connsiteX4" fmla="*/ 1379331 w 1379331"/>
              <a:gd name="connsiteY4" fmla="*/ 627059 h 1977877"/>
              <a:gd name="connsiteX5" fmla="*/ 1379331 w 1379331"/>
              <a:gd name="connsiteY5" fmla="*/ 1747984 h 1977877"/>
              <a:gd name="connsiteX6" fmla="*/ 1149438 w 1379331"/>
              <a:gd name="connsiteY6" fmla="*/ 1977877 h 1977877"/>
              <a:gd name="connsiteX7" fmla="*/ 229893 w 1379331"/>
              <a:gd name="connsiteY7" fmla="*/ 1977877 h 1977877"/>
              <a:gd name="connsiteX8" fmla="*/ 0 w 1379331"/>
              <a:gd name="connsiteY8" fmla="*/ 1747984 h 1977877"/>
              <a:gd name="connsiteX9" fmla="*/ 0 w 1379331"/>
              <a:gd name="connsiteY9" fmla="*/ 627059 h 1977877"/>
              <a:gd name="connsiteX0" fmla="*/ 0 w 1379331"/>
              <a:gd name="connsiteY0" fmla="*/ 627059 h 1977877"/>
              <a:gd name="connsiteX1" fmla="*/ 229893 w 1379331"/>
              <a:gd name="connsiteY1" fmla="*/ 397166 h 1977877"/>
              <a:gd name="connsiteX2" fmla="*/ 597609 w 1379331"/>
              <a:gd name="connsiteY2" fmla="*/ 382360 h 1977877"/>
              <a:gd name="connsiteX3" fmla="*/ 1149438 w 1379331"/>
              <a:gd name="connsiteY3" fmla="*/ 397166 h 1977877"/>
              <a:gd name="connsiteX4" fmla="*/ 1379331 w 1379331"/>
              <a:gd name="connsiteY4" fmla="*/ 627059 h 1977877"/>
              <a:gd name="connsiteX5" fmla="*/ 1379331 w 1379331"/>
              <a:gd name="connsiteY5" fmla="*/ 1747984 h 1977877"/>
              <a:gd name="connsiteX6" fmla="*/ 1149438 w 1379331"/>
              <a:gd name="connsiteY6" fmla="*/ 1977877 h 1977877"/>
              <a:gd name="connsiteX7" fmla="*/ 229893 w 1379331"/>
              <a:gd name="connsiteY7" fmla="*/ 1977877 h 1977877"/>
              <a:gd name="connsiteX8" fmla="*/ 0 w 1379331"/>
              <a:gd name="connsiteY8" fmla="*/ 1747984 h 1977877"/>
              <a:gd name="connsiteX9" fmla="*/ 0 w 1379331"/>
              <a:gd name="connsiteY9" fmla="*/ 627059 h 1977877"/>
              <a:gd name="connsiteX0" fmla="*/ 0 w 1379331"/>
              <a:gd name="connsiteY0" fmla="*/ 846386 h 2197204"/>
              <a:gd name="connsiteX1" fmla="*/ 229893 w 1379331"/>
              <a:gd name="connsiteY1" fmla="*/ 616493 h 2197204"/>
              <a:gd name="connsiteX2" fmla="*/ 705186 w 1379331"/>
              <a:gd name="connsiteY2" fmla="*/ 321989 h 2197204"/>
              <a:gd name="connsiteX3" fmla="*/ 1149438 w 1379331"/>
              <a:gd name="connsiteY3" fmla="*/ 616493 h 2197204"/>
              <a:gd name="connsiteX4" fmla="*/ 1379331 w 1379331"/>
              <a:gd name="connsiteY4" fmla="*/ 846386 h 2197204"/>
              <a:gd name="connsiteX5" fmla="*/ 1379331 w 1379331"/>
              <a:gd name="connsiteY5" fmla="*/ 1967311 h 2197204"/>
              <a:gd name="connsiteX6" fmla="*/ 1149438 w 1379331"/>
              <a:gd name="connsiteY6" fmla="*/ 2197204 h 2197204"/>
              <a:gd name="connsiteX7" fmla="*/ 229893 w 1379331"/>
              <a:gd name="connsiteY7" fmla="*/ 2197204 h 2197204"/>
              <a:gd name="connsiteX8" fmla="*/ 0 w 1379331"/>
              <a:gd name="connsiteY8" fmla="*/ 1967311 h 2197204"/>
              <a:gd name="connsiteX9" fmla="*/ 0 w 1379331"/>
              <a:gd name="connsiteY9" fmla="*/ 846386 h 2197204"/>
              <a:gd name="connsiteX0" fmla="*/ 0 w 1379331"/>
              <a:gd name="connsiteY0" fmla="*/ 846386 h 2197204"/>
              <a:gd name="connsiteX1" fmla="*/ 229893 w 1379331"/>
              <a:gd name="connsiteY1" fmla="*/ 616493 h 2197204"/>
              <a:gd name="connsiteX2" fmla="*/ 705186 w 1379331"/>
              <a:gd name="connsiteY2" fmla="*/ 321989 h 2197204"/>
              <a:gd name="connsiteX3" fmla="*/ 1149438 w 1379331"/>
              <a:gd name="connsiteY3" fmla="*/ 616493 h 2197204"/>
              <a:gd name="connsiteX4" fmla="*/ 1379331 w 1379331"/>
              <a:gd name="connsiteY4" fmla="*/ 846386 h 2197204"/>
              <a:gd name="connsiteX5" fmla="*/ 1379331 w 1379331"/>
              <a:gd name="connsiteY5" fmla="*/ 1967311 h 2197204"/>
              <a:gd name="connsiteX6" fmla="*/ 1149438 w 1379331"/>
              <a:gd name="connsiteY6" fmla="*/ 2197204 h 2197204"/>
              <a:gd name="connsiteX7" fmla="*/ 229893 w 1379331"/>
              <a:gd name="connsiteY7" fmla="*/ 2197204 h 2197204"/>
              <a:gd name="connsiteX8" fmla="*/ 0 w 1379331"/>
              <a:gd name="connsiteY8" fmla="*/ 1967311 h 2197204"/>
              <a:gd name="connsiteX9" fmla="*/ 0 w 1379331"/>
              <a:gd name="connsiteY9" fmla="*/ 846386 h 2197204"/>
              <a:gd name="connsiteX0" fmla="*/ 0 w 1379331"/>
              <a:gd name="connsiteY0" fmla="*/ 531243 h 1882061"/>
              <a:gd name="connsiteX1" fmla="*/ 229893 w 1379331"/>
              <a:gd name="connsiteY1" fmla="*/ 301350 h 1882061"/>
              <a:gd name="connsiteX2" fmla="*/ 705186 w 1379331"/>
              <a:gd name="connsiteY2" fmla="*/ 6846 h 1882061"/>
              <a:gd name="connsiteX3" fmla="*/ 1149438 w 1379331"/>
              <a:gd name="connsiteY3" fmla="*/ 301350 h 1882061"/>
              <a:gd name="connsiteX4" fmla="*/ 1379331 w 1379331"/>
              <a:gd name="connsiteY4" fmla="*/ 531243 h 1882061"/>
              <a:gd name="connsiteX5" fmla="*/ 1379331 w 1379331"/>
              <a:gd name="connsiteY5" fmla="*/ 1652168 h 1882061"/>
              <a:gd name="connsiteX6" fmla="*/ 1149438 w 1379331"/>
              <a:gd name="connsiteY6" fmla="*/ 1882061 h 1882061"/>
              <a:gd name="connsiteX7" fmla="*/ 229893 w 1379331"/>
              <a:gd name="connsiteY7" fmla="*/ 1882061 h 1882061"/>
              <a:gd name="connsiteX8" fmla="*/ 0 w 1379331"/>
              <a:gd name="connsiteY8" fmla="*/ 1652168 h 1882061"/>
              <a:gd name="connsiteX9" fmla="*/ 0 w 1379331"/>
              <a:gd name="connsiteY9" fmla="*/ 531243 h 1882061"/>
              <a:gd name="connsiteX0" fmla="*/ 0 w 1379331"/>
              <a:gd name="connsiteY0" fmla="*/ 531243 h 1882061"/>
              <a:gd name="connsiteX1" fmla="*/ 229893 w 1379331"/>
              <a:gd name="connsiteY1" fmla="*/ 301350 h 1882061"/>
              <a:gd name="connsiteX2" fmla="*/ 705186 w 1379331"/>
              <a:gd name="connsiteY2" fmla="*/ 6846 h 1882061"/>
              <a:gd name="connsiteX3" fmla="*/ 1149438 w 1379331"/>
              <a:gd name="connsiteY3" fmla="*/ 301350 h 1882061"/>
              <a:gd name="connsiteX4" fmla="*/ 1379331 w 1379331"/>
              <a:gd name="connsiteY4" fmla="*/ 531243 h 1882061"/>
              <a:gd name="connsiteX5" fmla="*/ 1379331 w 1379331"/>
              <a:gd name="connsiteY5" fmla="*/ 1652168 h 1882061"/>
              <a:gd name="connsiteX6" fmla="*/ 1149438 w 1379331"/>
              <a:gd name="connsiteY6" fmla="*/ 1882061 h 1882061"/>
              <a:gd name="connsiteX7" fmla="*/ 229893 w 1379331"/>
              <a:gd name="connsiteY7" fmla="*/ 1882061 h 1882061"/>
              <a:gd name="connsiteX8" fmla="*/ 0 w 1379331"/>
              <a:gd name="connsiteY8" fmla="*/ 1652168 h 1882061"/>
              <a:gd name="connsiteX9" fmla="*/ 0 w 1379331"/>
              <a:gd name="connsiteY9" fmla="*/ 531243 h 1882061"/>
              <a:gd name="connsiteX0" fmla="*/ 0 w 1379331"/>
              <a:gd name="connsiteY0" fmla="*/ 531243 h 1882061"/>
              <a:gd name="connsiteX1" fmla="*/ 229893 w 1379331"/>
              <a:gd name="connsiteY1" fmla="*/ 301350 h 1882061"/>
              <a:gd name="connsiteX2" fmla="*/ 705186 w 1379331"/>
              <a:gd name="connsiteY2" fmla="*/ 6846 h 1882061"/>
              <a:gd name="connsiteX3" fmla="*/ 1149438 w 1379331"/>
              <a:gd name="connsiteY3" fmla="*/ 301350 h 1882061"/>
              <a:gd name="connsiteX4" fmla="*/ 1379331 w 1379331"/>
              <a:gd name="connsiteY4" fmla="*/ 531243 h 1882061"/>
              <a:gd name="connsiteX5" fmla="*/ 1379331 w 1379331"/>
              <a:gd name="connsiteY5" fmla="*/ 1652168 h 1882061"/>
              <a:gd name="connsiteX6" fmla="*/ 1149438 w 1379331"/>
              <a:gd name="connsiteY6" fmla="*/ 1882061 h 1882061"/>
              <a:gd name="connsiteX7" fmla="*/ 229893 w 1379331"/>
              <a:gd name="connsiteY7" fmla="*/ 1882061 h 1882061"/>
              <a:gd name="connsiteX8" fmla="*/ 53789 w 1379331"/>
              <a:gd name="connsiteY8" fmla="*/ 1323565 h 1882061"/>
              <a:gd name="connsiteX9" fmla="*/ 0 w 1379331"/>
              <a:gd name="connsiteY9" fmla="*/ 531243 h 1882061"/>
              <a:gd name="connsiteX0" fmla="*/ 0 w 1379331"/>
              <a:gd name="connsiteY0" fmla="*/ 531243 h 1882061"/>
              <a:gd name="connsiteX1" fmla="*/ 229893 w 1379331"/>
              <a:gd name="connsiteY1" fmla="*/ 301350 h 1882061"/>
              <a:gd name="connsiteX2" fmla="*/ 705186 w 1379331"/>
              <a:gd name="connsiteY2" fmla="*/ 6846 h 1882061"/>
              <a:gd name="connsiteX3" fmla="*/ 1149438 w 1379331"/>
              <a:gd name="connsiteY3" fmla="*/ 301350 h 1882061"/>
              <a:gd name="connsiteX4" fmla="*/ 1379331 w 1379331"/>
              <a:gd name="connsiteY4" fmla="*/ 531243 h 1882061"/>
              <a:gd name="connsiteX5" fmla="*/ 1379331 w 1379331"/>
              <a:gd name="connsiteY5" fmla="*/ 1652168 h 1882061"/>
              <a:gd name="connsiteX6" fmla="*/ 1149438 w 1379331"/>
              <a:gd name="connsiteY6" fmla="*/ 1882061 h 1882061"/>
              <a:gd name="connsiteX7" fmla="*/ 627926 w 1379331"/>
              <a:gd name="connsiteY7" fmla="*/ 1494309 h 1882061"/>
              <a:gd name="connsiteX8" fmla="*/ 53789 w 1379331"/>
              <a:gd name="connsiteY8" fmla="*/ 1323565 h 1882061"/>
              <a:gd name="connsiteX9" fmla="*/ 0 w 1379331"/>
              <a:gd name="connsiteY9" fmla="*/ 531243 h 1882061"/>
              <a:gd name="connsiteX0" fmla="*/ 0 w 1379331"/>
              <a:gd name="connsiteY0" fmla="*/ 531243 h 1882061"/>
              <a:gd name="connsiteX1" fmla="*/ 229893 w 1379331"/>
              <a:gd name="connsiteY1" fmla="*/ 301350 h 1882061"/>
              <a:gd name="connsiteX2" fmla="*/ 705186 w 1379331"/>
              <a:gd name="connsiteY2" fmla="*/ 6846 h 1882061"/>
              <a:gd name="connsiteX3" fmla="*/ 1149438 w 1379331"/>
              <a:gd name="connsiteY3" fmla="*/ 301350 h 1882061"/>
              <a:gd name="connsiteX4" fmla="*/ 1379331 w 1379331"/>
              <a:gd name="connsiteY4" fmla="*/ 531243 h 1882061"/>
              <a:gd name="connsiteX5" fmla="*/ 1379331 w 1379331"/>
              <a:gd name="connsiteY5" fmla="*/ 1652168 h 1882061"/>
              <a:gd name="connsiteX6" fmla="*/ 1149438 w 1379331"/>
              <a:gd name="connsiteY6" fmla="*/ 1882061 h 1882061"/>
              <a:gd name="connsiteX7" fmla="*/ 627926 w 1379331"/>
              <a:gd name="connsiteY7" fmla="*/ 1494309 h 1882061"/>
              <a:gd name="connsiteX8" fmla="*/ 53789 w 1379331"/>
              <a:gd name="connsiteY8" fmla="*/ 1323565 h 1882061"/>
              <a:gd name="connsiteX9" fmla="*/ 0 w 1379331"/>
              <a:gd name="connsiteY9" fmla="*/ 531243 h 1882061"/>
              <a:gd name="connsiteX0" fmla="*/ 0 w 1379331"/>
              <a:gd name="connsiteY0" fmla="*/ 531243 h 1882061"/>
              <a:gd name="connsiteX1" fmla="*/ 283681 w 1379331"/>
              <a:gd name="connsiteY1" fmla="*/ 367070 h 1882061"/>
              <a:gd name="connsiteX2" fmla="*/ 705186 w 1379331"/>
              <a:gd name="connsiteY2" fmla="*/ 6846 h 1882061"/>
              <a:gd name="connsiteX3" fmla="*/ 1149438 w 1379331"/>
              <a:gd name="connsiteY3" fmla="*/ 301350 h 1882061"/>
              <a:gd name="connsiteX4" fmla="*/ 1379331 w 1379331"/>
              <a:gd name="connsiteY4" fmla="*/ 531243 h 1882061"/>
              <a:gd name="connsiteX5" fmla="*/ 1379331 w 1379331"/>
              <a:gd name="connsiteY5" fmla="*/ 1652168 h 1882061"/>
              <a:gd name="connsiteX6" fmla="*/ 1149438 w 1379331"/>
              <a:gd name="connsiteY6" fmla="*/ 1882061 h 1882061"/>
              <a:gd name="connsiteX7" fmla="*/ 627926 w 1379331"/>
              <a:gd name="connsiteY7" fmla="*/ 1494309 h 1882061"/>
              <a:gd name="connsiteX8" fmla="*/ 53789 w 1379331"/>
              <a:gd name="connsiteY8" fmla="*/ 1323565 h 1882061"/>
              <a:gd name="connsiteX9" fmla="*/ 0 w 1379331"/>
              <a:gd name="connsiteY9" fmla="*/ 531243 h 1882061"/>
              <a:gd name="connsiteX0" fmla="*/ 0 w 1379331"/>
              <a:gd name="connsiteY0" fmla="*/ 531243 h 1882061"/>
              <a:gd name="connsiteX1" fmla="*/ 283681 w 1379331"/>
              <a:gd name="connsiteY1" fmla="*/ 367070 h 1882061"/>
              <a:gd name="connsiteX2" fmla="*/ 705186 w 1379331"/>
              <a:gd name="connsiteY2" fmla="*/ 6846 h 1882061"/>
              <a:gd name="connsiteX3" fmla="*/ 1224742 w 1379331"/>
              <a:gd name="connsiteY3" fmla="*/ 301350 h 1882061"/>
              <a:gd name="connsiteX4" fmla="*/ 1379331 w 1379331"/>
              <a:gd name="connsiteY4" fmla="*/ 531243 h 1882061"/>
              <a:gd name="connsiteX5" fmla="*/ 1379331 w 1379331"/>
              <a:gd name="connsiteY5" fmla="*/ 1652168 h 1882061"/>
              <a:gd name="connsiteX6" fmla="*/ 1149438 w 1379331"/>
              <a:gd name="connsiteY6" fmla="*/ 1882061 h 1882061"/>
              <a:gd name="connsiteX7" fmla="*/ 627926 w 1379331"/>
              <a:gd name="connsiteY7" fmla="*/ 1494309 h 1882061"/>
              <a:gd name="connsiteX8" fmla="*/ 53789 w 1379331"/>
              <a:gd name="connsiteY8" fmla="*/ 1323565 h 1882061"/>
              <a:gd name="connsiteX9" fmla="*/ 0 w 1379331"/>
              <a:gd name="connsiteY9" fmla="*/ 531243 h 1882061"/>
              <a:gd name="connsiteX0" fmla="*/ 0 w 1379331"/>
              <a:gd name="connsiteY0" fmla="*/ 531243 h 1882061"/>
              <a:gd name="connsiteX1" fmla="*/ 283681 w 1379331"/>
              <a:gd name="connsiteY1" fmla="*/ 367070 h 1882061"/>
              <a:gd name="connsiteX2" fmla="*/ 705186 w 1379331"/>
              <a:gd name="connsiteY2" fmla="*/ 6846 h 1882061"/>
              <a:gd name="connsiteX3" fmla="*/ 1224742 w 1379331"/>
              <a:gd name="connsiteY3" fmla="*/ 301350 h 1882061"/>
              <a:gd name="connsiteX4" fmla="*/ 1379331 w 1379331"/>
              <a:gd name="connsiteY4" fmla="*/ 531243 h 1882061"/>
              <a:gd name="connsiteX5" fmla="*/ 1379331 w 1379331"/>
              <a:gd name="connsiteY5" fmla="*/ 1652168 h 1882061"/>
              <a:gd name="connsiteX6" fmla="*/ 1235499 w 1379331"/>
              <a:gd name="connsiteY6" fmla="*/ 1882061 h 1882061"/>
              <a:gd name="connsiteX7" fmla="*/ 627926 w 1379331"/>
              <a:gd name="connsiteY7" fmla="*/ 1494309 h 1882061"/>
              <a:gd name="connsiteX8" fmla="*/ 53789 w 1379331"/>
              <a:gd name="connsiteY8" fmla="*/ 1323565 h 1882061"/>
              <a:gd name="connsiteX9" fmla="*/ 0 w 1379331"/>
              <a:gd name="connsiteY9" fmla="*/ 531243 h 1882061"/>
              <a:gd name="connsiteX0" fmla="*/ 0 w 1379331"/>
              <a:gd name="connsiteY0" fmla="*/ 531243 h 1882061"/>
              <a:gd name="connsiteX1" fmla="*/ 283681 w 1379331"/>
              <a:gd name="connsiteY1" fmla="*/ 367070 h 1882061"/>
              <a:gd name="connsiteX2" fmla="*/ 705186 w 1379331"/>
              <a:gd name="connsiteY2" fmla="*/ 6846 h 1882061"/>
              <a:gd name="connsiteX3" fmla="*/ 1224742 w 1379331"/>
              <a:gd name="connsiteY3" fmla="*/ 301350 h 1882061"/>
              <a:gd name="connsiteX4" fmla="*/ 1379331 w 1379331"/>
              <a:gd name="connsiteY4" fmla="*/ 531243 h 1882061"/>
              <a:gd name="connsiteX5" fmla="*/ 1379331 w 1379331"/>
              <a:gd name="connsiteY5" fmla="*/ 1652168 h 1882061"/>
              <a:gd name="connsiteX6" fmla="*/ 1235499 w 1379331"/>
              <a:gd name="connsiteY6" fmla="*/ 1882061 h 1882061"/>
              <a:gd name="connsiteX7" fmla="*/ 627926 w 1379331"/>
              <a:gd name="connsiteY7" fmla="*/ 1494309 h 1882061"/>
              <a:gd name="connsiteX8" fmla="*/ 307152 w 1379331"/>
              <a:gd name="connsiteY8" fmla="*/ 1451044 h 1882061"/>
              <a:gd name="connsiteX9" fmla="*/ 53789 w 1379331"/>
              <a:gd name="connsiteY9" fmla="*/ 1323565 h 1882061"/>
              <a:gd name="connsiteX10" fmla="*/ 0 w 1379331"/>
              <a:gd name="connsiteY10" fmla="*/ 531243 h 1882061"/>
              <a:gd name="connsiteX0" fmla="*/ 0 w 1379331"/>
              <a:gd name="connsiteY0" fmla="*/ 531243 h 1882061"/>
              <a:gd name="connsiteX1" fmla="*/ 283681 w 1379331"/>
              <a:gd name="connsiteY1" fmla="*/ 367070 h 1882061"/>
              <a:gd name="connsiteX2" fmla="*/ 705186 w 1379331"/>
              <a:gd name="connsiteY2" fmla="*/ 6846 h 1882061"/>
              <a:gd name="connsiteX3" fmla="*/ 1224742 w 1379331"/>
              <a:gd name="connsiteY3" fmla="*/ 301350 h 1882061"/>
              <a:gd name="connsiteX4" fmla="*/ 1379331 w 1379331"/>
              <a:gd name="connsiteY4" fmla="*/ 531243 h 1882061"/>
              <a:gd name="connsiteX5" fmla="*/ 1379331 w 1379331"/>
              <a:gd name="connsiteY5" fmla="*/ 1652168 h 1882061"/>
              <a:gd name="connsiteX6" fmla="*/ 1235499 w 1379331"/>
              <a:gd name="connsiteY6" fmla="*/ 1882061 h 1882061"/>
              <a:gd name="connsiteX7" fmla="*/ 627926 w 1379331"/>
              <a:gd name="connsiteY7" fmla="*/ 1494309 h 1882061"/>
              <a:gd name="connsiteX8" fmla="*/ 307152 w 1379331"/>
              <a:gd name="connsiteY8" fmla="*/ 1451044 h 1882061"/>
              <a:gd name="connsiteX9" fmla="*/ 53789 w 1379331"/>
              <a:gd name="connsiteY9" fmla="*/ 1323565 h 1882061"/>
              <a:gd name="connsiteX10" fmla="*/ 16696 w 1379331"/>
              <a:gd name="connsiteY10" fmla="*/ 925279 h 1882061"/>
              <a:gd name="connsiteX11" fmla="*/ 0 w 1379331"/>
              <a:gd name="connsiteY11" fmla="*/ 531243 h 1882061"/>
              <a:gd name="connsiteX0" fmla="*/ 0 w 1382917"/>
              <a:gd name="connsiteY0" fmla="*/ 531243 h 1882061"/>
              <a:gd name="connsiteX1" fmla="*/ 283681 w 1382917"/>
              <a:gd name="connsiteY1" fmla="*/ 367070 h 1882061"/>
              <a:gd name="connsiteX2" fmla="*/ 705186 w 1382917"/>
              <a:gd name="connsiteY2" fmla="*/ 6846 h 1882061"/>
              <a:gd name="connsiteX3" fmla="*/ 1224742 w 1382917"/>
              <a:gd name="connsiteY3" fmla="*/ 301350 h 1882061"/>
              <a:gd name="connsiteX4" fmla="*/ 1379331 w 1382917"/>
              <a:gd name="connsiteY4" fmla="*/ 531243 h 1882061"/>
              <a:gd name="connsiteX5" fmla="*/ 1382917 w 1382917"/>
              <a:gd name="connsiteY5" fmla="*/ 898991 h 1882061"/>
              <a:gd name="connsiteX6" fmla="*/ 1379331 w 1382917"/>
              <a:gd name="connsiteY6" fmla="*/ 1652168 h 1882061"/>
              <a:gd name="connsiteX7" fmla="*/ 1235499 w 1382917"/>
              <a:gd name="connsiteY7" fmla="*/ 1882061 h 1882061"/>
              <a:gd name="connsiteX8" fmla="*/ 627926 w 1382917"/>
              <a:gd name="connsiteY8" fmla="*/ 1494309 h 1882061"/>
              <a:gd name="connsiteX9" fmla="*/ 307152 w 1382917"/>
              <a:gd name="connsiteY9" fmla="*/ 1451044 h 1882061"/>
              <a:gd name="connsiteX10" fmla="*/ 53789 w 1382917"/>
              <a:gd name="connsiteY10" fmla="*/ 1323565 h 1882061"/>
              <a:gd name="connsiteX11" fmla="*/ 16696 w 1382917"/>
              <a:gd name="connsiteY11" fmla="*/ 925279 h 1882061"/>
              <a:gd name="connsiteX12" fmla="*/ 0 w 1382917"/>
              <a:gd name="connsiteY12" fmla="*/ 531243 h 1882061"/>
              <a:gd name="connsiteX0" fmla="*/ 0 w 1382917"/>
              <a:gd name="connsiteY0" fmla="*/ 531243 h 1882061"/>
              <a:gd name="connsiteX1" fmla="*/ 283681 w 1382917"/>
              <a:gd name="connsiteY1" fmla="*/ 367070 h 1882061"/>
              <a:gd name="connsiteX2" fmla="*/ 705186 w 1382917"/>
              <a:gd name="connsiteY2" fmla="*/ 6846 h 1882061"/>
              <a:gd name="connsiteX3" fmla="*/ 1224742 w 1382917"/>
              <a:gd name="connsiteY3" fmla="*/ 301350 h 1882061"/>
              <a:gd name="connsiteX4" fmla="*/ 1379331 w 1382917"/>
              <a:gd name="connsiteY4" fmla="*/ 531243 h 1882061"/>
              <a:gd name="connsiteX5" fmla="*/ 1382917 w 1382917"/>
              <a:gd name="connsiteY5" fmla="*/ 898991 h 1882061"/>
              <a:gd name="connsiteX6" fmla="*/ 1379331 w 1382917"/>
              <a:gd name="connsiteY6" fmla="*/ 1652168 h 1882061"/>
              <a:gd name="connsiteX7" fmla="*/ 1235499 w 1382917"/>
              <a:gd name="connsiteY7" fmla="*/ 1882061 h 1882061"/>
              <a:gd name="connsiteX8" fmla="*/ 627926 w 1382917"/>
              <a:gd name="connsiteY8" fmla="*/ 1494309 h 1882061"/>
              <a:gd name="connsiteX9" fmla="*/ 475537 w 1382917"/>
              <a:gd name="connsiteY9" fmla="*/ 1463093 h 1882061"/>
              <a:gd name="connsiteX10" fmla="*/ 307152 w 1382917"/>
              <a:gd name="connsiteY10" fmla="*/ 1451044 h 1882061"/>
              <a:gd name="connsiteX11" fmla="*/ 53789 w 1382917"/>
              <a:gd name="connsiteY11" fmla="*/ 1323565 h 1882061"/>
              <a:gd name="connsiteX12" fmla="*/ 16696 w 1382917"/>
              <a:gd name="connsiteY12" fmla="*/ 925279 h 1882061"/>
              <a:gd name="connsiteX13" fmla="*/ 0 w 1382917"/>
              <a:gd name="connsiteY13" fmla="*/ 531243 h 1882061"/>
              <a:gd name="connsiteX0" fmla="*/ 0 w 1382917"/>
              <a:gd name="connsiteY0" fmla="*/ 531243 h 1882061"/>
              <a:gd name="connsiteX1" fmla="*/ 283681 w 1382917"/>
              <a:gd name="connsiteY1" fmla="*/ 367070 h 1882061"/>
              <a:gd name="connsiteX2" fmla="*/ 705186 w 1382917"/>
              <a:gd name="connsiteY2" fmla="*/ 6846 h 1882061"/>
              <a:gd name="connsiteX3" fmla="*/ 1224742 w 1382917"/>
              <a:gd name="connsiteY3" fmla="*/ 301350 h 1882061"/>
              <a:gd name="connsiteX4" fmla="*/ 1379331 w 1382917"/>
              <a:gd name="connsiteY4" fmla="*/ 531243 h 1882061"/>
              <a:gd name="connsiteX5" fmla="*/ 1382917 w 1382917"/>
              <a:gd name="connsiteY5" fmla="*/ 898991 h 1882061"/>
              <a:gd name="connsiteX6" fmla="*/ 1379331 w 1382917"/>
              <a:gd name="connsiteY6" fmla="*/ 1652168 h 1882061"/>
              <a:gd name="connsiteX7" fmla="*/ 1235499 w 1382917"/>
              <a:gd name="connsiteY7" fmla="*/ 1882061 h 1882061"/>
              <a:gd name="connsiteX8" fmla="*/ 627926 w 1382917"/>
              <a:gd name="connsiteY8" fmla="*/ 1494309 h 1882061"/>
              <a:gd name="connsiteX9" fmla="*/ 442199 w 1382917"/>
              <a:gd name="connsiteY9" fmla="*/ 1786048 h 1882061"/>
              <a:gd name="connsiteX10" fmla="*/ 307152 w 1382917"/>
              <a:gd name="connsiteY10" fmla="*/ 1451044 h 1882061"/>
              <a:gd name="connsiteX11" fmla="*/ 53789 w 1382917"/>
              <a:gd name="connsiteY11" fmla="*/ 1323565 h 1882061"/>
              <a:gd name="connsiteX12" fmla="*/ 16696 w 1382917"/>
              <a:gd name="connsiteY12" fmla="*/ 925279 h 1882061"/>
              <a:gd name="connsiteX13" fmla="*/ 0 w 1382917"/>
              <a:gd name="connsiteY13" fmla="*/ 531243 h 1882061"/>
              <a:gd name="connsiteX0" fmla="*/ 0 w 1382917"/>
              <a:gd name="connsiteY0" fmla="*/ 531243 h 1882061"/>
              <a:gd name="connsiteX1" fmla="*/ 283681 w 1382917"/>
              <a:gd name="connsiteY1" fmla="*/ 367070 h 1882061"/>
              <a:gd name="connsiteX2" fmla="*/ 705186 w 1382917"/>
              <a:gd name="connsiteY2" fmla="*/ 6846 h 1882061"/>
              <a:gd name="connsiteX3" fmla="*/ 1224742 w 1382917"/>
              <a:gd name="connsiteY3" fmla="*/ 301350 h 1882061"/>
              <a:gd name="connsiteX4" fmla="*/ 1379331 w 1382917"/>
              <a:gd name="connsiteY4" fmla="*/ 531243 h 1882061"/>
              <a:gd name="connsiteX5" fmla="*/ 1382917 w 1382917"/>
              <a:gd name="connsiteY5" fmla="*/ 898991 h 1882061"/>
              <a:gd name="connsiteX6" fmla="*/ 1379331 w 1382917"/>
              <a:gd name="connsiteY6" fmla="*/ 1652168 h 1882061"/>
              <a:gd name="connsiteX7" fmla="*/ 1235499 w 1382917"/>
              <a:gd name="connsiteY7" fmla="*/ 1882061 h 1882061"/>
              <a:gd name="connsiteX8" fmla="*/ 627926 w 1382917"/>
              <a:gd name="connsiteY8" fmla="*/ 1494309 h 1882061"/>
              <a:gd name="connsiteX9" fmla="*/ 442199 w 1382917"/>
              <a:gd name="connsiteY9" fmla="*/ 1786048 h 1882061"/>
              <a:gd name="connsiteX10" fmla="*/ 307152 w 1382917"/>
              <a:gd name="connsiteY10" fmla="*/ 1451044 h 1882061"/>
              <a:gd name="connsiteX11" fmla="*/ 53789 w 1382917"/>
              <a:gd name="connsiteY11" fmla="*/ 1323565 h 1882061"/>
              <a:gd name="connsiteX12" fmla="*/ 16696 w 1382917"/>
              <a:gd name="connsiteY12" fmla="*/ 925279 h 1882061"/>
              <a:gd name="connsiteX13" fmla="*/ 0 w 1382917"/>
              <a:gd name="connsiteY13" fmla="*/ 531243 h 1882061"/>
              <a:gd name="connsiteX0" fmla="*/ 0 w 1382917"/>
              <a:gd name="connsiteY0" fmla="*/ 531243 h 1882061"/>
              <a:gd name="connsiteX1" fmla="*/ 283681 w 1382917"/>
              <a:gd name="connsiteY1" fmla="*/ 367070 h 1882061"/>
              <a:gd name="connsiteX2" fmla="*/ 705186 w 1382917"/>
              <a:gd name="connsiteY2" fmla="*/ 6846 h 1882061"/>
              <a:gd name="connsiteX3" fmla="*/ 1224742 w 1382917"/>
              <a:gd name="connsiteY3" fmla="*/ 301350 h 1882061"/>
              <a:gd name="connsiteX4" fmla="*/ 1379331 w 1382917"/>
              <a:gd name="connsiteY4" fmla="*/ 531243 h 1882061"/>
              <a:gd name="connsiteX5" fmla="*/ 1382917 w 1382917"/>
              <a:gd name="connsiteY5" fmla="*/ 898991 h 1882061"/>
              <a:gd name="connsiteX6" fmla="*/ 1379331 w 1382917"/>
              <a:gd name="connsiteY6" fmla="*/ 1652168 h 1882061"/>
              <a:gd name="connsiteX7" fmla="*/ 1235499 w 1382917"/>
              <a:gd name="connsiteY7" fmla="*/ 1882061 h 1882061"/>
              <a:gd name="connsiteX8" fmla="*/ 627926 w 1382917"/>
              <a:gd name="connsiteY8" fmla="*/ 1494309 h 1882061"/>
              <a:gd name="connsiteX9" fmla="*/ 442199 w 1382917"/>
              <a:gd name="connsiteY9" fmla="*/ 1786048 h 1882061"/>
              <a:gd name="connsiteX10" fmla="*/ 307152 w 1382917"/>
              <a:gd name="connsiteY10" fmla="*/ 1451044 h 1882061"/>
              <a:gd name="connsiteX11" fmla="*/ 53789 w 1382917"/>
              <a:gd name="connsiteY11" fmla="*/ 1323565 h 1882061"/>
              <a:gd name="connsiteX12" fmla="*/ 16696 w 1382917"/>
              <a:gd name="connsiteY12" fmla="*/ 925279 h 1882061"/>
              <a:gd name="connsiteX13" fmla="*/ 0 w 1382917"/>
              <a:gd name="connsiteY13" fmla="*/ 531243 h 1882061"/>
              <a:gd name="connsiteX0" fmla="*/ 0 w 1382917"/>
              <a:gd name="connsiteY0" fmla="*/ 531243 h 1882061"/>
              <a:gd name="connsiteX1" fmla="*/ 283681 w 1382917"/>
              <a:gd name="connsiteY1" fmla="*/ 367070 h 1882061"/>
              <a:gd name="connsiteX2" fmla="*/ 705186 w 1382917"/>
              <a:gd name="connsiteY2" fmla="*/ 6846 h 1882061"/>
              <a:gd name="connsiteX3" fmla="*/ 1224742 w 1382917"/>
              <a:gd name="connsiteY3" fmla="*/ 301350 h 1882061"/>
              <a:gd name="connsiteX4" fmla="*/ 1379331 w 1382917"/>
              <a:gd name="connsiteY4" fmla="*/ 531243 h 1882061"/>
              <a:gd name="connsiteX5" fmla="*/ 1382917 w 1382917"/>
              <a:gd name="connsiteY5" fmla="*/ 898991 h 1882061"/>
              <a:gd name="connsiteX6" fmla="*/ 1379331 w 1382917"/>
              <a:gd name="connsiteY6" fmla="*/ 1652168 h 1882061"/>
              <a:gd name="connsiteX7" fmla="*/ 1235499 w 1382917"/>
              <a:gd name="connsiteY7" fmla="*/ 1882061 h 1882061"/>
              <a:gd name="connsiteX8" fmla="*/ 1066087 w 1382917"/>
              <a:gd name="connsiteY8" fmla="*/ 1528556 h 1882061"/>
              <a:gd name="connsiteX9" fmla="*/ 627926 w 1382917"/>
              <a:gd name="connsiteY9" fmla="*/ 1494309 h 1882061"/>
              <a:gd name="connsiteX10" fmla="*/ 442199 w 1382917"/>
              <a:gd name="connsiteY10" fmla="*/ 1786048 h 1882061"/>
              <a:gd name="connsiteX11" fmla="*/ 307152 w 1382917"/>
              <a:gd name="connsiteY11" fmla="*/ 1451044 h 1882061"/>
              <a:gd name="connsiteX12" fmla="*/ 53789 w 1382917"/>
              <a:gd name="connsiteY12" fmla="*/ 1323565 h 1882061"/>
              <a:gd name="connsiteX13" fmla="*/ 16696 w 1382917"/>
              <a:gd name="connsiteY13" fmla="*/ 925279 h 1882061"/>
              <a:gd name="connsiteX14" fmla="*/ 0 w 1382917"/>
              <a:gd name="connsiteY14" fmla="*/ 531243 h 1882061"/>
              <a:gd name="connsiteX0" fmla="*/ 0 w 1382917"/>
              <a:gd name="connsiteY0" fmla="*/ 531243 h 1882061"/>
              <a:gd name="connsiteX1" fmla="*/ 283681 w 1382917"/>
              <a:gd name="connsiteY1" fmla="*/ 367070 h 1882061"/>
              <a:gd name="connsiteX2" fmla="*/ 705186 w 1382917"/>
              <a:gd name="connsiteY2" fmla="*/ 6846 h 1882061"/>
              <a:gd name="connsiteX3" fmla="*/ 1224742 w 1382917"/>
              <a:gd name="connsiteY3" fmla="*/ 301350 h 1882061"/>
              <a:gd name="connsiteX4" fmla="*/ 1379331 w 1382917"/>
              <a:gd name="connsiteY4" fmla="*/ 531243 h 1882061"/>
              <a:gd name="connsiteX5" fmla="*/ 1382917 w 1382917"/>
              <a:gd name="connsiteY5" fmla="*/ 898991 h 1882061"/>
              <a:gd name="connsiteX6" fmla="*/ 1379331 w 1382917"/>
              <a:gd name="connsiteY6" fmla="*/ 1652168 h 1882061"/>
              <a:gd name="connsiteX7" fmla="*/ 1235499 w 1382917"/>
              <a:gd name="connsiteY7" fmla="*/ 1882061 h 1882061"/>
              <a:gd name="connsiteX8" fmla="*/ 1066087 w 1382917"/>
              <a:gd name="connsiteY8" fmla="*/ 1528556 h 1882061"/>
              <a:gd name="connsiteX9" fmla="*/ 627926 w 1382917"/>
              <a:gd name="connsiteY9" fmla="*/ 1494309 h 1882061"/>
              <a:gd name="connsiteX10" fmla="*/ 442199 w 1382917"/>
              <a:gd name="connsiteY10" fmla="*/ 1786048 h 1882061"/>
              <a:gd name="connsiteX11" fmla="*/ 307152 w 1382917"/>
              <a:gd name="connsiteY11" fmla="*/ 1451044 h 1882061"/>
              <a:gd name="connsiteX12" fmla="*/ 53789 w 1382917"/>
              <a:gd name="connsiteY12" fmla="*/ 1323565 h 1882061"/>
              <a:gd name="connsiteX13" fmla="*/ 16696 w 1382917"/>
              <a:gd name="connsiteY13" fmla="*/ 925279 h 1882061"/>
              <a:gd name="connsiteX14" fmla="*/ 0 w 1382917"/>
              <a:gd name="connsiteY14" fmla="*/ 531243 h 1882061"/>
              <a:gd name="connsiteX0" fmla="*/ 0 w 1382917"/>
              <a:gd name="connsiteY0" fmla="*/ 531243 h 1786048"/>
              <a:gd name="connsiteX1" fmla="*/ 283681 w 1382917"/>
              <a:gd name="connsiteY1" fmla="*/ 367070 h 1786048"/>
              <a:gd name="connsiteX2" fmla="*/ 705186 w 1382917"/>
              <a:gd name="connsiteY2" fmla="*/ 6846 h 1786048"/>
              <a:gd name="connsiteX3" fmla="*/ 1224742 w 1382917"/>
              <a:gd name="connsiteY3" fmla="*/ 301350 h 1786048"/>
              <a:gd name="connsiteX4" fmla="*/ 1379331 w 1382917"/>
              <a:gd name="connsiteY4" fmla="*/ 531243 h 1786048"/>
              <a:gd name="connsiteX5" fmla="*/ 1382917 w 1382917"/>
              <a:gd name="connsiteY5" fmla="*/ 898991 h 1786048"/>
              <a:gd name="connsiteX6" fmla="*/ 1379331 w 1382917"/>
              <a:gd name="connsiteY6" fmla="*/ 1652168 h 1786048"/>
              <a:gd name="connsiteX7" fmla="*/ 1235499 w 1382917"/>
              <a:gd name="connsiteY7" fmla="*/ 1729312 h 1786048"/>
              <a:gd name="connsiteX8" fmla="*/ 1066087 w 1382917"/>
              <a:gd name="connsiteY8" fmla="*/ 1528556 h 1786048"/>
              <a:gd name="connsiteX9" fmla="*/ 627926 w 1382917"/>
              <a:gd name="connsiteY9" fmla="*/ 1494309 h 1786048"/>
              <a:gd name="connsiteX10" fmla="*/ 442199 w 1382917"/>
              <a:gd name="connsiteY10" fmla="*/ 1786048 h 1786048"/>
              <a:gd name="connsiteX11" fmla="*/ 307152 w 1382917"/>
              <a:gd name="connsiteY11" fmla="*/ 1451044 h 1786048"/>
              <a:gd name="connsiteX12" fmla="*/ 53789 w 1382917"/>
              <a:gd name="connsiteY12" fmla="*/ 1323565 h 1786048"/>
              <a:gd name="connsiteX13" fmla="*/ 16696 w 1382917"/>
              <a:gd name="connsiteY13" fmla="*/ 925279 h 1786048"/>
              <a:gd name="connsiteX14" fmla="*/ 0 w 1382917"/>
              <a:gd name="connsiteY14" fmla="*/ 531243 h 1786048"/>
              <a:gd name="connsiteX0" fmla="*/ 0 w 1384341"/>
              <a:gd name="connsiteY0" fmla="*/ 531243 h 1786048"/>
              <a:gd name="connsiteX1" fmla="*/ 283681 w 1384341"/>
              <a:gd name="connsiteY1" fmla="*/ 367070 h 1786048"/>
              <a:gd name="connsiteX2" fmla="*/ 705186 w 1384341"/>
              <a:gd name="connsiteY2" fmla="*/ 6846 h 1786048"/>
              <a:gd name="connsiteX3" fmla="*/ 1224742 w 1384341"/>
              <a:gd name="connsiteY3" fmla="*/ 301350 h 1786048"/>
              <a:gd name="connsiteX4" fmla="*/ 1379331 w 1384341"/>
              <a:gd name="connsiteY4" fmla="*/ 531243 h 1786048"/>
              <a:gd name="connsiteX5" fmla="*/ 1382917 w 1384341"/>
              <a:gd name="connsiteY5" fmla="*/ 898991 h 1786048"/>
              <a:gd name="connsiteX6" fmla="*/ 1384093 w 1384341"/>
              <a:gd name="connsiteY6" fmla="*/ 1564883 h 1786048"/>
              <a:gd name="connsiteX7" fmla="*/ 1235499 w 1384341"/>
              <a:gd name="connsiteY7" fmla="*/ 1729312 h 1786048"/>
              <a:gd name="connsiteX8" fmla="*/ 1066087 w 1384341"/>
              <a:gd name="connsiteY8" fmla="*/ 1528556 h 1786048"/>
              <a:gd name="connsiteX9" fmla="*/ 627926 w 1384341"/>
              <a:gd name="connsiteY9" fmla="*/ 1494309 h 1786048"/>
              <a:gd name="connsiteX10" fmla="*/ 442199 w 1384341"/>
              <a:gd name="connsiteY10" fmla="*/ 1786048 h 1786048"/>
              <a:gd name="connsiteX11" fmla="*/ 307152 w 1384341"/>
              <a:gd name="connsiteY11" fmla="*/ 1451044 h 1786048"/>
              <a:gd name="connsiteX12" fmla="*/ 53789 w 1384341"/>
              <a:gd name="connsiteY12" fmla="*/ 1323565 h 1786048"/>
              <a:gd name="connsiteX13" fmla="*/ 16696 w 1384341"/>
              <a:gd name="connsiteY13" fmla="*/ 925279 h 1786048"/>
              <a:gd name="connsiteX14" fmla="*/ 0 w 1384341"/>
              <a:gd name="connsiteY14" fmla="*/ 531243 h 1786048"/>
              <a:gd name="connsiteX0" fmla="*/ 0 w 1384341"/>
              <a:gd name="connsiteY0" fmla="*/ 531243 h 1786048"/>
              <a:gd name="connsiteX1" fmla="*/ 283681 w 1384341"/>
              <a:gd name="connsiteY1" fmla="*/ 367070 h 1786048"/>
              <a:gd name="connsiteX2" fmla="*/ 705186 w 1384341"/>
              <a:gd name="connsiteY2" fmla="*/ 6846 h 1786048"/>
              <a:gd name="connsiteX3" fmla="*/ 1224742 w 1384341"/>
              <a:gd name="connsiteY3" fmla="*/ 301350 h 1786048"/>
              <a:gd name="connsiteX4" fmla="*/ 1379331 w 1384341"/>
              <a:gd name="connsiteY4" fmla="*/ 531243 h 1786048"/>
              <a:gd name="connsiteX5" fmla="*/ 1382917 w 1384341"/>
              <a:gd name="connsiteY5" fmla="*/ 898991 h 1786048"/>
              <a:gd name="connsiteX6" fmla="*/ 1384093 w 1384341"/>
              <a:gd name="connsiteY6" fmla="*/ 1564883 h 1786048"/>
              <a:gd name="connsiteX7" fmla="*/ 1237880 w 1384341"/>
              <a:gd name="connsiteY7" fmla="*/ 1674031 h 1786048"/>
              <a:gd name="connsiteX8" fmla="*/ 1066087 w 1384341"/>
              <a:gd name="connsiteY8" fmla="*/ 1528556 h 1786048"/>
              <a:gd name="connsiteX9" fmla="*/ 627926 w 1384341"/>
              <a:gd name="connsiteY9" fmla="*/ 1494309 h 1786048"/>
              <a:gd name="connsiteX10" fmla="*/ 442199 w 1384341"/>
              <a:gd name="connsiteY10" fmla="*/ 1786048 h 1786048"/>
              <a:gd name="connsiteX11" fmla="*/ 307152 w 1384341"/>
              <a:gd name="connsiteY11" fmla="*/ 1451044 h 1786048"/>
              <a:gd name="connsiteX12" fmla="*/ 53789 w 1384341"/>
              <a:gd name="connsiteY12" fmla="*/ 1323565 h 1786048"/>
              <a:gd name="connsiteX13" fmla="*/ 16696 w 1384341"/>
              <a:gd name="connsiteY13" fmla="*/ 925279 h 1786048"/>
              <a:gd name="connsiteX14" fmla="*/ 0 w 1384341"/>
              <a:gd name="connsiteY14" fmla="*/ 531243 h 1786048"/>
              <a:gd name="connsiteX0" fmla="*/ 0 w 1384341"/>
              <a:gd name="connsiteY0" fmla="*/ 531243 h 1786048"/>
              <a:gd name="connsiteX1" fmla="*/ 283681 w 1384341"/>
              <a:gd name="connsiteY1" fmla="*/ 367070 h 1786048"/>
              <a:gd name="connsiteX2" fmla="*/ 705186 w 1384341"/>
              <a:gd name="connsiteY2" fmla="*/ 6846 h 1786048"/>
              <a:gd name="connsiteX3" fmla="*/ 1224742 w 1384341"/>
              <a:gd name="connsiteY3" fmla="*/ 301350 h 1786048"/>
              <a:gd name="connsiteX4" fmla="*/ 1379331 w 1384341"/>
              <a:gd name="connsiteY4" fmla="*/ 531243 h 1786048"/>
              <a:gd name="connsiteX5" fmla="*/ 1382917 w 1384341"/>
              <a:gd name="connsiteY5" fmla="*/ 898991 h 1786048"/>
              <a:gd name="connsiteX6" fmla="*/ 1384093 w 1384341"/>
              <a:gd name="connsiteY6" fmla="*/ 1564883 h 1786048"/>
              <a:gd name="connsiteX7" fmla="*/ 1237880 w 1384341"/>
              <a:gd name="connsiteY7" fmla="*/ 1674031 h 1786048"/>
              <a:gd name="connsiteX8" fmla="*/ 966075 w 1384341"/>
              <a:gd name="connsiteY8" fmla="*/ 1525647 h 1786048"/>
              <a:gd name="connsiteX9" fmla="*/ 627926 w 1384341"/>
              <a:gd name="connsiteY9" fmla="*/ 1494309 h 1786048"/>
              <a:gd name="connsiteX10" fmla="*/ 442199 w 1384341"/>
              <a:gd name="connsiteY10" fmla="*/ 1786048 h 1786048"/>
              <a:gd name="connsiteX11" fmla="*/ 307152 w 1384341"/>
              <a:gd name="connsiteY11" fmla="*/ 1451044 h 1786048"/>
              <a:gd name="connsiteX12" fmla="*/ 53789 w 1384341"/>
              <a:gd name="connsiteY12" fmla="*/ 1323565 h 1786048"/>
              <a:gd name="connsiteX13" fmla="*/ 16696 w 1384341"/>
              <a:gd name="connsiteY13" fmla="*/ 925279 h 1786048"/>
              <a:gd name="connsiteX14" fmla="*/ 0 w 1384341"/>
              <a:gd name="connsiteY14" fmla="*/ 531243 h 1786048"/>
              <a:gd name="connsiteX0" fmla="*/ 0 w 1384341"/>
              <a:gd name="connsiteY0" fmla="*/ 531243 h 1786048"/>
              <a:gd name="connsiteX1" fmla="*/ 283681 w 1384341"/>
              <a:gd name="connsiteY1" fmla="*/ 367070 h 1786048"/>
              <a:gd name="connsiteX2" fmla="*/ 705186 w 1384341"/>
              <a:gd name="connsiteY2" fmla="*/ 6846 h 1786048"/>
              <a:gd name="connsiteX3" fmla="*/ 1224742 w 1384341"/>
              <a:gd name="connsiteY3" fmla="*/ 301350 h 1786048"/>
              <a:gd name="connsiteX4" fmla="*/ 1379331 w 1384341"/>
              <a:gd name="connsiteY4" fmla="*/ 531243 h 1786048"/>
              <a:gd name="connsiteX5" fmla="*/ 1382917 w 1384341"/>
              <a:gd name="connsiteY5" fmla="*/ 898991 h 1786048"/>
              <a:gd name="connsiteX6" fmla="*/ 1384093 w 1384341"/>
              <a:gd name="connsiteY6" fmla="*/ 1564883 h 1786048"/>
              <a:gd name="connsiteX7" fmla="*/ 1237880 w 1384341"/>
              <a:gd name="connsiteY7" fmla="*/ 1674031 h 1786048"/>
              <a:gd name="connsiteX8" fmla="*/ 966075 w 1384341"/>
              <a:gd name="connsiteY8" fmla="*/ 1525647 h 1786048"/>
              <a:gd name="connsiteX9" fmla="*/ 627926 w 1384341"/>
              <a:gd name="connsiteY9" fmla="*/ 1494309 h 1786048"/>
              <a:gd name="connsiteX10" fmla="*/ 442199 w 1384341"/>
              <a:gd name="connsiteY10" fmla="*/ 1786048 h 1786048"/>
              <a:gd name="connsiteX11" fmla="*/ 307152 w 1384341"/>
              <a:gd name="connsiteY11" fmla="*/ 1451044 h 1786048"/>
              <a:gd name="connsiteX12" fmla="*/ 53789 w 1384341"/>
              <a:gd name="connsiteY12" fmla="*/ 1323565 h 1786048"/>
              <a:gd name="connsiteX13" fmla="*/ 16696 w 1384341"/>
              <a:gd name="connsiteY13" fmla="*/ 925279 h 1786048"/>
              <a:gd name="connsiteX14" fmla="*/ 0 w 1384341"/>
              <a:gd name="connsiteY14" fmla="*/ 531243 h 1786048"/>
              <a:gd name="connsiteX0" fmla="*/ 0 w 1384341"/>
              <a:gd name="connsiteY0" fmla="*/ 531243 h 1674886"/>
              <a:gd name="connsiteX1" fmla="*/ 283681 w 1384341"/>
              <a:gd name="connsiteY1" fmla="*/ 367070 h 1674886"/>
              <a:gd name="connsiteX2" fmla="*/ 705186 w 1384341"/>
              <a:gd name="connsiteY2" fmla="*/ 6846 h 1674886"/>
              <a:gd name="connsiteX3" fmla="*/ 1224742 w 1384341"/>
              <a:gd name="connsiteY3" fmla="*/ 301350 h 1674886"/>
              <a:gd name="connsiteX4" fmla="*/ 1379331 w 1384341"/>
              <a:gd name="connsiteY4" fmla="*/ 531243 h 1674886"/>
              <a:gd name="connsiteX5" fmla="*/ 1382917 w 1384341"/>
              <a:gd name="connsiteY5" fmla="*/ 898991 h 1674886"/>
              <a:gd name="connsiteX6" fmla="*/ 1384093 w 1384341"/>
              <a:gd name="connsiteY6" fmla="*/ 1564883 h 1674886"/>
              <a:gd name="connsiteX7" fmla="*/ 1237880 w 1384341"/>
              <a:gd name="connsiteY7" fmla="*/ 1674031 h 1674886"/>
              <a:gd name="connsiteX8" fmla="*/ 966075 w 1384341"/>
              <a:gd name="connsiteY8" fmla="*/ 1525647 h 1674886"/>
              <a:gd name="connsiteX9" fmla="*/ 627926 w 1384341"/>
              <a:gd name="connsiteY9" fmla="*/ 1494309 h 1674886"/>
              <a:gd name="connsiteX10" fmla="*/ 444580 w 1384341"/>
              <a:gd name="connsiteY10" fmla="*/ 1496552 h 1674886"/>
              <a:gd name="connsiteX11" fmla="*/ 307152 w 1384341"/>
              <a:gd name="connsiteY11" fmla="*/ 1451044 h 1674886"/>
              <a:gd name="connsiteX12" fmla="*/ 53789 w 1384341"/>
              <a:gd name="connsiteY12" fmla="*/ 1323565 h 1674886"/>
              <a:gd name="connsiteX13" fmla="*/ 16696 w 1384341"/>
              <a:gd name="connsiteY13" fmla="*/ 925279 h 1674886"/>
              <a:gd name="connsiteX14" fmla="*/ 0 w 1384341"/>
              <a:gd name="connsiteY14" fmla="*/ 531243 h 1674886"/>
              <a:gd name="connsiteX0" fmla="*/ 0 w 1384341"/>
              <a:gd name="connsiteY0" fmla="*/ 531243 h 1674886"/>
              <a:gd name="connsiteX1" fmla="*/ 283681 w 1384341"/>
              <a:gd name="connsiteY1" fmla="*/ 367070 h 1674886"/>
              <a:gd name="connsiteX2" fmla="*/ 705186 w 1384341"/>
              <a:gd name="connsiteY2" fmla="*/ 6846 h 1674886"/>
              <a:gd name="connsiteX3" fmla="*/ 1224742 w 1384341"/>
              <a:gd name="connsiteY3" fmla="*/ 301350 h 1674886"/>
              <a:gd name="connsiteX4" fmla="*/ 1379331 w 1384341"/>
              <a:gd name="connsiteY4" fmla="*/ 531243 h 1674886"/>
              <a:gd name="connsiteX5" fmla="*/ 1382917 w 1384341"/>
              <a:gd name="connsiteY5" fmla="*/ 898991 h 1674886"/>
              <a:gd name="connsiteX6" fmla="*/ 1384093 w 1384341"/>
              <a:gd name="connsiteY6" fmla="*/ 1564883 h 1674886"/>
              <a:gd name="connsiteX7" fmla="*/ 1237880 w 1384341"/>
              <a:gd name="connsiteY7" fmla="*/ 1674031 h 1674886"/>
              <a:gd name="connsiteX8" fmla="*/ 966075 w 1384341"/>
              <a:gd name="connsiteY8" fmla="*/ 1525647 h 1674886"/>
              <a:gd name="connsiteX9" fmla="*/ 627926 w 1384341"/>
              <a:gd name="connsiteY9" fmla="*/ 1494309 h 1674886"/>
              <a:gd name="connsiteX10" fmla="*/ 444580 w 1384341"/>
              <a:gd name="connsiteY10" fmla="*/ 1496552 h 1674886"/>
              <a:gd name="connsiteX11" fmla="*/ 307152 w 1384341"/>
              <a:gd name="connsiteY11" fmla="*/ 1451044 h 1674886"/>
              <a:gd name="connsiteX12" fmla="*/ 402528 w 1384341"/>
              <a:gd name="connsiteY12" fmla="*/ 931603 h 1674886"/>
              <a:gd name="connsiteX13" fmla="*/ 16696 w 1384341"/>
              <a:gd name="connsiteY13" fmla="*/ 925279 h 1674886"/>
              <a:gd name="connsiteX14" fmla="*/ 0 w 1384341"/>
              <a:gd name="connsiteY14" fmla="*/ 531243 h 1674886"/>
              <a:gd name="connsiteX0" fmla="*/ 0 w 1384341"/>
              <a:gd name="connsiteY0" fmla="*/ 531243 h 1674886"/>
              <a:gd name="connsiteX1" fmla="*/ 283681 w 1384341"/>
              <a:gd name="connsiteY1" fmla="*/ 367070 h 1674886"/>
              <a:gd name="connsiteX2" fmla="*/ 705186 w 1384341"/>
              <a:gd name="connsiteY2" fmla="*/ 6846 h 1674886"/>
              <a:gd name="connsiteX3" fmla="*/ 1224742 w 1384341"/>
              <a:gd name="connsiteY3" fmla="*/ 301350 h 1674886"/>
              <a:gd name="connsiteX4" fmla="*/ 1379331 w 1384341"/>
              <a:gd name="connsiteY4" fmla="*/ 531243 h 1674886"/>
              <a:gd name="connsiteX5" fmla="*/ 1382917 w 1384341"/>
              <a:gd name="connsiteY5" fmla="*/ 898991 h 1674886"/>
              <a:gd name="connsiteX6" fmla="*/ 1384093 w 1384341"/>
              <a:gd name="connsiteY6" fmla="*/ 1564883 h 1674886"/>
              <a:gd name="connsiteX7" fmla="*/ 1237880 w 1384341"/>
              <a:gd name="connsiteY7" fmla="*/ 1674031 h 1674886"/>
              <a:gd name="connsiteX8" fmla="*/ 966075 w 1384341"/>
              <a:gd name="connsiteY8" fmla="*/ 1525647 h 1674886"/>
              <a:gd name="connsiteX9" fmla="*/ 627926 w 1384341"/>
              <a:gd name="connsiteY9" fmla="*/ 1494309 h 1674886"/>
              <a:gd name="connsiteX10" fmla="*/ 444580 w 1384341"/>
              <a:gd name="connsiteY10" fmla="*/ 1496552 h 1674886"/>
              <a:gd name="connsiteX11" fmla="*/ 435365 w 1384341"/>
              <a:gd name="connsiteY11" fmla="*/ 1383018 h 1674886"/>
              <a:gd name="connsiteX12" fmla="*/ 402528 w 1384341"/>
              <a:gd name="connsiteY12" fmla="*/ 931603 h 1674886"/>
              <a:gd name="connsiteX13" fmla="*/ 16696 w 1384341"/>
              <a:gd name="connsiteY13" fmla="*/ 925279 h 1674886"/>
              <a:gd name="connsiteX14" fmla="*/ 0 w 1384341"/>
              <a:gd name="connsiteY14" fmla="*/ 531243 h 1674886"/>
              <a:gd name="connsiteX0" fmla="*/ 0 w 1384341"/>
              <a:gd name="connsiteY0" fmla="*/ 531243 h 1724927"/>
              <a:gd name="connsiteX1" fmla="*/ 283681 w 1384341"/>
              <a:gd name="connsiteY1" fmla="*/ 367070 h 1724927"/>
              <a:gd name="connsiteX2" fmla="*/ 705186 w 1384341"/>
              <a:gd name="connsiteY2" fmla="*/ 6846 h 1724927"/>
              <a:gd name="connsiteX3" fmla="*/ 1224742 w 1384341"/>
              <a:gd name="connsiteY3" fmla="*/ 301350 h 1724927"/>
              <a:gd name="connsiteX4" fmla="*/ 1379331 w 1384341"/>
              <a:gd name="connsiteY4" fmla="*/ 531243 h 1724927"/>
              <a:gd name="connsiteX5" fmla="*/ 1382917 w 1384341"/>
              <a:gd name="connsiteY5" fmla="*/ 898991 h 1724927"/>
              <a:gd name="connsiteX6" fmla="*/ 1384093 w 1384341"/>
              <a:gd name="connsiteY6" fmla="*/ 1564883 h 1724927"/>
              <a:gd name="connsiteX7" fmla="*/ 1237880 w 1384341"/>
              <a:gd name="connsiteY7" fmla="*/ 1674031 h 1724927"/>
              <a:gd name="connsiteX8" fmla="*/ 966075 w 1384341"/>
              <a:gd name="connsiteY8" fmla="*/ 1525647 h 1724927"/>
              <a:gd name="connsiteX9" fmla="*/ 627926 w 1384341"/>
              <a:gd name="connsiteY9" fmla="*/ 1494309 h 1724927"/>
              <a:gd name="connsiteX10" fmla="*/ 519798 w 1384341"/>
              <a:gd name="connsiteY10" fmla="*/ 1724927 h 1724927"/>
              <a:gd name="connsiteX11" fmla="*/ 435365 w 1384341"/>
              <a:gd name="connsiteY11" fmla="*/ 1383018 h 1724927"/>
              <a:gd name="connsiteX12" fmla="*/ 402528 w 1384341"/>
              <a:gd name="connsiteY12" fmla="*/ 931603 h 1724927"/>
              <a:gd name="connsiteX13" fmla="*/ 16696 w 1384341"/>
              <a:gd name="connsiteY13" fmla="*/ 925279 h 1724927"/>
              <a:gd name="connsiteX14" fmla="*/ 0 w 1384341"/>
              <a:gd name="connsiteY14" fmla="*/ 531243 h 1724927"/>
              <a:gd name="connsiteX0" fmla="*/ 0 w 1384341"/>
              <a:gd name="connsiteY0" fmla="*/ 531243 h 1738881"/>
              <a:gd name="connsiteX1" fmla="*/ 283681 w 1384341"/>
              <a:gd name="connsiteY1" fmla="*/ 367070 h 1738881"/>
              <a:gd name="connsiteX2" fmla="*/ 705186 w 1384341"/>
              <a:gd name="connsiteY2" fmla="*/ 6846 h 1738881"/>
              <a:gd name="connsiteX3" fmla="*/ 1224742 w 1384341"/>
              <a:gd name="connsiteY3" fmla="*/ 301350 h 1738881"/>
              <a:gd name="connsiteX4" fmla="*/ 1379331 w 1384341"/>
              <a:gd name="connsiteY4" fmla="*/ 531243 h 1738881"/>
              <a:gd name="connsiteX5" fmla="*/ 1382917 w 1384341"/>
              <a:gd name="connsiteY5" fmla="*/ 898991 h 1738881"/>
              <a:gd name="connsiteX6" fmla="*/ 1384093 w 1384341"/>
              <a:gd name="connsiteY6" fmla="*/ 1564883 h 1738881"/>
              <a:gd name="connsiteX7" fmla="*/ 1237880 w 1384341"/>
              <a:gd name="connsiteY7" fmla="*/ 1674031 h 1738881"/>
              <a:gd name="connsiteX8" fmla="*/ 966075 w 1384341"/>
              <a:gd name="connsiteY8" fmla="*/ 1525647 h 1738881"/>
              <a:gd name="connsiteX9" fmla="*/ 827939 w 1384341"/>
              <a:gd name="connsiteY9" fmla="*/ 1738881 h 1738881"/>
              <a:gd name="connsiteX10" fmla="*/ 519798 w 1384341"/>
              <a:gd name="connsiteY10" fmla="*/ 1724927 h 1738881"/>
              <a:gd name="connsiteX11" fmla="*/ 435365 w 1384341"/>
              <a:gd name="connsiteY11" fmla="*/ 1383018 h 1738881"/>
              <a:gd name="connsiteX12" fmla="*/ 402528 w 1384341"/>
              <a:gd name="connsiteY12" fmla="*/ 931603 h 1738881"/>
              <a:gd name="connsiteX13" fmla="*/ 16696 w 1384341"/>
              <a:gd name="connsiteY13" fmla="*/ 925279 h 1738881"/>
              <a:gd name="connsiteX14" fmla="*/ 0 w 1384341"/>
              <a:gd name="connsiteY14" fmla="*/ 531243 h 1738881"/>
              <a:gd name="connsiteX0" fmla="*/ 0 w 1384341"/>
              <a:gd name="connsiteY0" fmla="*/ 531243 h 1801246"/>
              <a:gd name="connsiteX1" fmla="*/ 283681 w 1384341"/>
              <a:gd name="connsiteY1" fmla="*/ 367070 h 1801246"/>
              <a:gd name="connsiteX2" fmla="*/ 705186 w 1384341"/>
              <a:gd name="connsiteY2" fmla="*/ 6846 h 1801246"/>
              <a:gd name="connsiteX3" fmla="*/ 1224742 w 1384341"/>
              <a:gd name="connsiteY3" fmla="*/ 301350 h 1801246"/>
              <a:gd name="connsiteX4" fmla="*/ 1379331 w 1384341"/>
              <a:gd name="connsiteY4" fmla="*/ 531243 h 1801246"/>
              <a:gd name="connsiteX5" fmla="*/ 1382917 w 1384341"/>
              <a:gd name="connsiteY5" fmla="*/ 898991 h 1801246"/>
              <a:gd name="connsiteX6" fmla="*/ 1384093 w 1384341"/>
              <a:gd name="connsiteY6" fmla="*/ 1564883 h 1801246"/>
              <a:gd name="connsiteX7" fmla="*/ 1237880 w 1384341"/>
              <a:gd name="connsiteY7" fmla="*/ 1674031 h 1801246"/>
              <a:gd name="connsiteX8" fmla="*/ 978042 w 1384341"/>
              <a:gd name="connsiteY8" fmla="*/ 1736206 h 1801246"/>
              <a:gd name="connsiteX9" fmla="*/ 827939 w 1384341"/>
              <a:gd name="connsiteY9" fmla="*/ 1738881 h 1801246"/>
              <a:gd name="connsiteX10" fmla="*/ 519798 w 1384341"/>
              <a:gd name="connsiteY10" fmla="*/ 1724927 h 1801246"/>
              <a:gd name="connsiteX11" fmla="*/ 435365 w 1384341"/>
              <a:gd name="connsiteY11" fmla="*/ 1383018 h 1801246"/>
              <a:gd name="connsiteX12" fmla="*/ 402528 w 1384341"/>
              <a:gd name="connsiteY12" fmla="*/ 931603 h 1801246"/>
              <a:gd name="connsiteX13" fmla="*/ 16696 w 1384341"/>
              <a:gd name="connsiteY13" fmla="*/ 925279 h 1801246"/>
              <a:gd name="connsiteX14" fmla="*/ 0 w 1384341"/>
              <a:gd name="connsiteY14" fmla="*/ 531243 h 1801246"/>
              <a:gd name="connsiteX0" fmla="*/ 0 w 1384341"/>
              <a:gd name="connsiteY0" fmla="*/ 531243 h 1801246"/>
              <a:gd name="connsiteX1" fmla="*/ 283681 w 1384341"/>
              <a:gd name="connsiteY1" fmla="*/ 367070 h 1801246"/>
              <a:gd name="connsiteX2" fmla="*/ 705186 w 1384341"/>
              <a:gd name="connsiteY2" fmla="*/ 6846 h 1801246"/>
              <a:gd name="connsiteX3" fmla="*/ 1224742 w 1384341"/>
              <a:gd name="connsiteY3" fmla="*/ 301350 h 1801246"/>
              <a:gd name="connsiteX4" fmla="*/ 1379331 w 1384341"/>
              <a:gd name="connsiteY4" fmla="*/ 531243 h 1801246"/>
              <a:gd name="connsiteX5" fmla="*/ 1382917 w 1384341"/>
              <a:gd name="connsiteY5" fmla="*/ 898991 h 1801246"/>
              <a:gd name="connsiteX6" fmla="*/ 1384093 w 1384341"/>
              <a:gd name="connsiteY6" fmla="*/ 1564883 h 1801246"/>
              <a:gd name="connsiteX7" fmla="*/ 1237880 w 1384341"/>
              <a:gd name="connsiteY7" fmla="*/ 1674031 h 1801246"/>
              <a:gd name="connsiteX8" fmla="*/ 978042 w 1384341"/>
              <a:gd name="connsiteY8" fmla="*/ 1736206 h 1801246"/>
              <a:gd name="connsiteX9" fmla="*/ 827939 w 1384341"/>
              <a:gd name="connsiteY9" fmla="*/ 1738881 h 1801246"/>
              <a:gd name="connsiteX10" fmla="*/ 519798 w 1384341"/>
              <a:gd name="connsiteY10" fmla="*/ 1724927 h 1801246"/>
              <a:gd name="connsiteX11" fmla="*/ 435365 w 1384341"/>
              <a:gd name="connsiteY11" fmla="*/ 1383018 h 1801246"/>
              <a:gd name="connsiteX12" fmla="*/ 402528 w 1384341"/>
              <a:gd name="connsiteY12" fmla="*/ 931603 h 1801246"/>
              <a:gd name="connsiteX13" fmla="*/ 165423 w 1384341"/>
              <a:gd name="connsiteY13" fmla="*/ 862112 h 1801246"/>
              <a:gd name="connsiteX14" fmla="*/ 0 w 1384341"/>
              <a:gd name="connsiteY14" fmla="*/ 531243 h 1801246"/>
              <a:gd name="connsiteX0" fmla="*/ 3 w 1225360"/>
              <a:gd name="connsiteY0" fmla="*/ 524764 h 1801246"/>
              <a:gd name="connsiteX1" fmla="*/ 124700 w 1225360"/>
              <a:gd name="connsiteY1" fmla="*/ 367070 h 1801246"/>
              <a:gd name="connsiteX2" fmla="*/ 546205 w 1225360"/>
              <a:gd name="connsiteY2" fmla="*/ 6846 h 1801246"/>
              <a:gd name="connsiteX3" fmla="*/ 1065761 w 1225360"/>
              <a:gd name="connsiteY3" fmla="*/ 301350 h 1801246"/>
              <a:gd name="connsiteX4" fmla="*/ 1220350 w 1225360"/>
              <a:gd name="connsiteY4" fmla="*/ 531243 h 1801246"/>
              <a:gd name="connsiteX5" fmla="*/ 1223936 w 1225360"/>
              <a:gd name="connsiteY5" fmla="*/ 898991 h 1801246"/>
              <a:gd name="connsiteX6" fmla="*/ 1225112 w 1225360"/>
              <a:gd name="connsiteY6" fmla="*/ 1564883 h 1801246"/>
              <a:gd name="connsiteX7" fmla="*/ 1078899 w 1225360"/>
              <a:gd name="connsiteY7" fmla="*/ 1674031 h 1801246"/>
              <a:gd name="connsiteX8" fmla="*/ 819061 w 1225360"/>
              <a:gd name="connsiteY8" fmla="*/ 1736206 h 1801246"/>
              <a:gd name="connsiteX9" fmla="*/ 668958 w 1225360"/>
              <a:gd name="connsiteY9" fmla="*/ 1738881 h 1801246"/>
              <a:gd name="connsiteX10" fmla="*/ 360817 w 1225360"/>
              <a:gd name="connsiteY10" fmla="*/ 1724927 h 1801246"/>
              <a:gd name="connsiteX11" fmla="*/ 276384 w 1225360"/>
              <a:gd name="connsiteY11" fmla="*/ 1383018 h 1801246"/>
              <a:gd name="connsiteX12" fmla="*/ 243547 w 1225360"/>
              <a:gd name="connsiteY12" fmla="*/ 931603 h 1801246"/>
              <a:gd name="connsiteX13" fmla="*/ 6442 w 1225360"/>
              <a:gd name="connsiteY13" fmla="*/ 862112 h 1801246"/>
              <a:gd name="connsiteX14" fmla="*/ 3 w 1225360"/>
              <a:gd name="connsiteY14" fmla="*/ 524764 h 1801246"/>
              <a:gd name="connsiteX0" fmla="*/ 340 w 1225697"/>
              <a:gd name="connsiteY0" fmla="*/ 618052 h 1894534"/>
              <a:gd name="connsiteX1" fmla="*/ 114781 w 1225697"/>
              <a:gd name="connsiteY1" fmla="*/ 369 h 1894534"/>
              <a:gd name="connsiteX2" fmla="*/ 546542 w 1225697"/>
              <a:gd name="connsiteY2" fmla="*/ 100134 h 1894534"/>
              <a:gd name="connsiteX3" fmla="*/ 1066098 w 1225697"/>
              <a:gd name="connsiteY3" fmla="*/ 394638 h 1894534"/>
              <a:gd name="connsiteX4" fmla="*/ 1220687 w 1225697"/>
              <a:gd name="connsiteY4" fmla="*/ 624531 h 1894534"/>
              <a:gd name="connsiteX5" fmla="*/ 1224273 w 1225697"/>
              <a:gd name="connsiteY5" fmla="*/ 992279 h 1894534"/>
              <a:gd name="connsiteX6" fmla="*/ 1225449 w 1225697"/>
              <a:gd name="connsiteY6" fmla="*/ 1658171 h 1894534"/>
              <a:gd name="connsiteX7" fmla="*/ 1079236 w 1225697"/>
              <a:gd name="connsiteY7" fmla="*/ 1767319 h 1894534"/>
              <a:gd name="connsiteX8" fmla="*/ 819398 w 1225697"/>
              <a:gd name="connsiteY8" fmla="*/ 1829494 h 1894534"/>
              <a:gd name="connsiteX9" fmla="*/ 669295 w 1225697"/>
              <a:gd name="connsiteY9" fmla="*/ 1832169 h 1894534"/>
              <a:gd name="connsiteX10" fmla="*/ 361154 w 1225697"/>
              <a:gd name="connsiteY10" fmla="*/ 1818215 h 1894534"/>
              <a:gd name="connsiteX11" fmla="*/ 276721 w 1225697"/>
              <a:gd name="connsiteY11" fmla="*/ 1476306 h 1894534"/>
              <a:gd name="connsiteX12" fmla="*/ 243884 w 1225697"/>
              <a:gd name="connsiteY12" fmla="*/ 1024891 h 1894534"/>
              <a:gd name="connsiteX13" fmla="*/ 6779 w 1225697"/>
              <a:gd name="connsiteY13" fmla="*/ 955400 h 1894534"/>
              <a:gd name="connsiteX14" fmla="*/ 340 w 1225697"/>
              <a:gd name="connsiteY14" fmla="*/ 618052 h 1894534"/>
              <a:gd name="connsiteX0" fmla="*/ 112 w 1225469"/>
              <a:gd name="connsiteY0" fmla="*/ 618052 h 1894534"/>
              <a:gd name="connsiteX1" fmla="*/ 114553 w 1225469"/>
              <a:gd name="connsiteY1" fmla="*/ 369 h 1894534"/>
              <a:gd name="connsiteX2" fmla="*/ 546314 w 1225469"/>
              <a:gd name="connsiteY2" fmla="*/ 100134 h 1894534"/>
              <a:gd name="connsiteX3" fmla="*/ 1065870 w 1225469"/>
              <a:gd name="connsiteY3" fmla="*/ 394638 h 1894534"/>
              <a:gd name="connsiteX4" fmla="*/ 1220459 w 1225469"/>
              <a:gd name="connsiteY4" fmla="*/ 624531 h 1894534"/>
              <a:gd name="connsiteX5" fmla="*/ 1224045 w 1225469"/>
              <a:gd name="connsiteY5" fmla="*/ 992279 h 1894534"/>
              <a:gd name="connsiteX6" fmla="*/ 1225221 w 1225469"/>
              <a:gd name="connsiteY6" fmla="*/ 1658171 h 1894534"/>
              <a:gd name="connsiteX7" fmla="*/ 1079008 w 1225469"/>
              <a:gd name="connsiteY7" fmla="*/ 1767319 h 1894534"/>
              <a:gd name="connsiteX8" fmla="*/ 819170 w 1225469"/>
              <a:gd name="connsiteY8" fmla="*/ 1829494 h 1894534"/>
              <a:gd name="connsiteX9" fmla="*/ 669067 w 1225469"/>
              <a:gd name="connsiteY9" fmla="*/ 1832169 h 1894534"/>
              <a:gd name="connsiteX10" fmla="*/ 360926 w 1225469"/>
              <a:gd name="connsiteY10" fmla="*/ 1818215 h 1894534"/>
              <a:gd name="connsiteX11" fmla="*/ 276493 w 1225469"/>
              <a:gd name="connsiteY11" fmla="*/ 1476306 h 1894534"/>
              <a:gd name="connsiteX12" fmla="*/ 243656 w 1225469"/>
              <a:gd name="connsiteY12" fmla="*/ 1024891 h 1894534"/>
              <a:gd name="connsiteX13" fmla="*/ 6551 w 1225469"/>
              <a:gd name="connsiteY13" fmla="*/ 955400 h 1894534"/>
              <a:gd name="connsiteX14" fmla="*/ 112 w 1225469"/>
              <a:gd name="connsiteY14" fmla="*/ 618052 h 1894534"/>
              <a:gd name="connsiteX0" fmla="*/ 0 w 1225357"/>
              <a:gd name="connsiteY0" fmla="*/ 637001 h 1913483"/>
              <a:gd name="connsiteX1" fmla="*/ 114441 w 1225357"/>
              <a:gd name="connsiteY1" fmla="*/ 19318 h 1913483"/>
              <a:gd name="connsiteX2" fmla="*/ 547484 w 1225357"/>
              <a:gd name="connsiteY2" fmla="*/ 175569 h 1913483"/>
              <a:gd name="connsiteX3" fmla="*/ 1065758 w 1225357"/>
              <a:gd name="connsiteY3" fmla="*/ 413587 h 1913483"/>
              <a:gd name="connsiteX4" fmla="*/ 1220347 w 1225357"/>
              <a:gd name="connsiteY4" fmla="*/ 643480 h 1913483"/>
              <a:gd name="connsiteX5" fmla="*/ 1223933 w 1225357"/>
              <a:gd name="connsiteY5" fmla="*/ 1011228 h 1913483"/>
              <a:gd name="connsiteX6" fmla="*/ 1225109 w 1225357"/>
              <a:gd name="connsiteY6" fmla="*/ 1677120 h 1913483"/>
              <a:gd name="connsiteX7" fmla="*/ 1078896 w 1225357"/>
              <a:gd name="connsiteY7" fmla="*/ 1786268 h 1913483"/>
              <a:gd name="connsiteX8" fmla="*/ 819058 w 1225357"/>
              <a:gd name="connsiteY8" fmla="*/ 1848443 h 1913483"/>
              <a:gd name="connsiteX9" fmla="*/ 668955 w 1225357"/>
              <a:gd name="connsiteY9" fmla="*/ 1851118 h 1913483"/>
              <a:gd name="connsiteX10" fmla="*/ 360814 w 1225357"/>
              <a:gd name="connsiteY10" fmla="*/ 1837164 h 1913483"/>
              <a:gd name="connsiteX11" fmla="*/ 276381 w 1225357"/>
              <a:gd name="connsiteY11" fmla="*/ 1495255 h 1913483"/>
              <a:gd name="connsiteX12" fmla="*/ 243544 w 1225357"/>
              <a:gd name="connsiteY12" fmla="*/ 1043840 h 1913483"/>
              <a:gd name="connsiteX13" fmla="*/ 6439 w 1225357"/>
              <a:gd name="connsiteY13" fmla="*/ 974349 h 1913483"/>
              <a:gd name="connsiteX14" fmla="*/ 0 w 1225357"/>
              <a:gd name="connsiteY14" fmla="*/ 637001 h 1913483"/>
              <a:gd name="connsiteX0" fmla="*/ 0 w 1225357"/>
              <a:gd name="connsiteY0" fmla="*/ 674266 h 1950748"/>
              <a:gd name="connsiteX1" fmla="*/ 122134 w 1225357"/>
              <a:gd name="connsiteY1" fmla="*/ 16496 h 1950748"/>
              <a:gd name="connsiteX2" fmla="*/ 547484 w 1225357"/>
              <a:gd name="connsiteY2" fmla="*/ 212834 h 1950748"/>
              <a:gd name="connsiteX3" fmla="*/ 1065758 w 1225357"/>
              <a:gd name="connsiteY3" fmla="*/ 450852 h 1950748"/>
              <a:gd name="connsiteX4" fmla="*/ 1220347 w 1225357"/>
              <a:gd name="connsiteY4" fmla="*/ 680745 h 1950748"/>
              <a:gd name="connsiteX5" fmla="*/ 1223933 w 1225357"/>
              <a:gd name="connsiteY5" fmla="*/ 1048493 h 1950748"/>
              <a:gd name="connsiteX6" fmla="*/ 1225109 w 1225357"/>
              <a:gd name="connsiteY6" fmla="*/ 1714385 h 1950748"/>
              <a:gd name="connsiteX7" fmla="*/ 1078896 w 1225357"/>
              <a:gd name="connsiteY7" fmla="*/ 1823533 h 1950748"/>
              <a:gd name="connsiteX8" fmla="*/ 819058 w 1225357"/>
              <a:gd name="connsiteY8" fmla="*/ 1885708 h 1950748"/>
              <a:gd name="connsiteX9" fmla="*/ 668955 w 1225357"/>
              <a:gd name="connsiteY9" fmla="*/ 1888383 h 1950748"/>
              <a:gd name="connsiteX10" fmla="*/ 360814 w 1225357"/>
              <a:gd name="connsiteY10" fmla="*/ 1874429 h 1950748"/>
              <a:gd name="connsiteX11" fmla="*/ 276381 w 1225357"/>
              <a:gd name="connsiteY11" fmla="*/ 1532520 h 1950748"/>
              <a:gd name="connsiteX12" fmla="*/ 243544 w 1225357"/>
              <a:gd name="connsiteY12" fmla="*/ 1081105 h 1950748"/>
              <a:gd name="connsiteX13" fmla="*/ 6439 w 1225357"/>
              <a:gd name="connsiteY13" fmla="*/ 1011614 h 1950748"/>
              <a:gd name="connsiteX14" fmla="*/ 0 w 1225357"/>
              <a:gd name="connsiteY14" fmla="*/ 674266 h 1950748"/>
              <a:gd name="connsiteX0" fmla="*/ 0 w 1225357"/>
              <a:gd name="connsiteY0" fmla="*/ 677145 h 1953627"/>
              <a:gd name="connsiteX1" fmla="*/ 122134 w 1225357"/>
              <a:gd name="connsiteY1" fmla="*/ 19375 h 1953627"/>
              <a:gd name="connsiteX2" fmla="*/ 309487 w 1225357"/>
              <a:gd name="connsiteY2" fmla="*/ 178296 h 1953627"/>
              <a:gd name="connsiteX3" fmla="*/ 547484 w 1225357"/>
              <a:gd name="connsiteY3" fmla="*/ 215713 h 1953627"/>
              <a:gd name="connsiteX4" fmla="*/ 1065758 w 1225357"/>
              <a:gd name="connsiteY4" fmla="*/ 453731 h 1953627"/>
              <a:gd name="connsiteX5" fmla="*/ 1220347 w 1225357"/>
              <a:gd name="connsiteY5" fmla="*/ 683624 h 1953627"/>
              <a:gd name="connsiteX6" fmla="*/ 1223933 w 1225357"/>
              <a:gd name="connsiteY6" fmla="*/ 1051372 h 1953627"/>
              <a:gd name="connsiteX7" fmla="*/ 1225109 w 1225357"/>
              <a:gd name="connsiteY7" fmla="*/ 1717264 h 1953627"/>
              <a:gd name="connsiteX8" fmla="*/ 1078896 w 1225357"/>
              <a:gd name="connsiteY8" fmla="*/ 1826412 h 1953627"/>
              <a:gd name="connsiteX9" fmla="*/ 819058 w 1225357"/>
              <a:gd name="connsiteY9" fmla="*/ 1888587 h 1953627"/>
              <a:gd name="connsiteX10" fmla="*/ 668955 w 1225357"/>
              <a:gd name="connsiteY10" fmla="*/ 1891262 h 1953627"/>
              <a:gd name="connsiteX11" fmla="*/ 360814 w 1225357"/>
              <a:gd name="connsiteY11" fmla="*/ 1877308 h 1953627"/>
              <a:gd name="connsiteX12" fmla="*/ 276381 w 1225357"/>
              <a:gd name="connsiteY12" fmla="*/ 1535399 h 1953627"/>
              <a:gd name="connsiteX13" fmla="*/ 243544 w 1225357"/>
              <a:gd name="connsiteY13" fmla="*/ 1083984 h 1953627"/>
              <a:gd name="connsiteX14" fmla="*/ 6439 w 1225357"/>
              <a:gd name="connsiteY14" fmla="*/ 1014493 h 1953627"/>
              <a:gd name="connsiteX15" fmla="*/ 0 w 1225357"/>
              <a:gd name="connsiteY15" fmla="*/ 677145 h 1953627"/>
              <a:gd name="connsiteX0" fmla="*/ 0 w 1225357"/>
              <a:gd name="connsiteY0" fmla="*/ 890839 h 2167321"/>
              <a:gd name="connsiteX1" fmla="*/ 122134 w 1225357"/>
              <a:gd name="connsiteY1" fmla="*/ 233069 h 2167321"/>
              <a:gd name="connsiteX2" fmla="*/ 341540 w 1225357"/>
              <a:gd name="connsiteY2" fmla="*/ 5695 h 2167321"/>
              <a:gd name="connsiteX3" fmla="*/ 547484 w 1225357"/>
              <a:gd name="connsiteY3" fmla="*/ 429407 h 2167321"/>
              <a:gd name="connsiteX4" fmla="*/ 1065758 w 1225357"/>
              <a:gd name="connsiteY4" fmla="*/ 667425 h 2167321"/>
              <a:gd name="connsiteX5" fmla="*/ 1220347 w 1225357"/>
              <a:gd name="connsiteY5" fmla="*/ 897318 h 2167321"/>
              <a:gd name="connsiteX6" fmla="*/ 1223933 w 1225357"/>
              <a:gd name="connsiteY6" fmla="*/ 1265066 h 2167321"/>
              <a:gd name="connsiteX7" fmla="*/ 1225109 w 1225357"/>
              <a:gd name="connsiteY7" fmla="*/ 1930958 h 2167321"/>
              <a:gd name="connsiteX8" fmla="*/ 1078896 w 1225357"/>
              <a:gd name="connsiteY8" fmla="*/ 2040106 h 2167321"/>
              <a:gd name="connsiteX9" fmla="*/ 819058 w 1225357"/>
              <a:gd name="connsiteY9" fmla="*/ 2102281 h 2167321"/>
              <a:gd name="connsiteX10" fmla="*/ 668955 w 1225357"/>
              <a:gd name="connsiteY10" fmla="*/ 2104956 h 2167321"/>
              <a:gd name="connsiteX11" fmla="*/ 360814 w 1225357"/>
              <a:gd name="connsiteY11" fmla="*/ 2091002 h 2167321"/>
              <a:gd name="connsiteX12" fmla="*/ 276381 w 1225357"/>
              <a:gd name="connsiteY12" fmla="*/ 1749093 h 2167321"/>
              <a:gd name="connsiteX13" fmla="*/ 243544 w 1225357"/>
              <a:gd name="connsiteY13" fmla="*/ 1297678 h 2167321"/>
              <a:gd name="connsiteX14" fmla="*/ 6439 w 1225357"/>
              <a:gd name="connsiteY14" fmla="*/ 1228187 h 2167321"/>
              <a:gd name="connsiteX15" fmla="*/ 0 w 1225357"/>
              <a:gd name="connsiteY15" fmla="*/ 890839 h 2167321"/>
              <a:gd name="connsiteX0" fmla="*/ 0 w 1225357"/>
              <a:gd name="connsiteY0" fmla="*/ 907598 h 2184080"/>
              <a:gd name="connsiteX1" fmla="*/ 122134 w 1225357"/>
              <a:gd name="connsiteY1" fmla="*/ 249828 h 2184080"/>
              <a:gd name="connsiteX2" fmla="*/ 117167 w 1225357"/>
              <a:gd name="connsiteY2" fmla="*/ 31566 h 2184080"/>
              <a:gd name="connsiteX3" fmla="*/ 341540 w 1225357"/>
              <a:gd name="connsiteY3" fmla="*/ 22454 h 2184080"/>
              <a:gd name="connsiteX4" fmla="*/ 547484 w 1225357"/>
              <a:gd name="connsiteY4" fmla="*/ 446166 h 2184080"/>
              <a:gd name="connsiteX5" fmla="*/ 1065758 w 1225357"/>
              <a:gd name="connsiteY5" fmla="*/ 684184 h 2184080"/>
              <a:gd name="connsiteX6" fmla="*/ 1220347 w 1225357"/>
              <a:gd name="connsiteY6" fmla="*/ 914077 h 2184080"/>
              <a:gd name="connsiteX7" fmla="*/ 1223933 w 1225357"/>
              <a:gd name="connsiteY7" fmla="*/ 1281825 h 2184080"/>
              <a:gd name="connsiteX8" fmla="*/ 1225109 w 1225357"/>
              <a:gd name="connsiteY8" fmla="*/ 1947717 h 2184080"/>
              <a:gd name="connsiteX9" fmla="*/ 1078896 w 1225357"/>
              <a:gd name="connsiteY9" fmla="*/ 2056865 h 2184080"/>
              <a:gd name="connsiteX10" fmla="*/ 819058 w 1225357"/>
              <a:gd name="connsiteY10" fmla="*/ 2119040 h 2184080"/>
              <a:gd name="connsiteX11" fmla="*/ 668955 w 1225357"/>
              <a:gd name="connsiteY11" fmla="*/ 2121715 h 2184080"/>
              <a:gd name="connsiteX12" fmla="*/ 360814 w 1225357"/>
              <a:gd name="connsiteY12" fmla="*/ 2107761 h 2184080"/>
              <a:gd name="connsiteX13" fmla="*/ 276381 w 1225357"/>
              <a:gd name="connsiteY13" fmla="*/ 1765852 h 2184080"/>
              <a:gd name="connsiteX14" fmla="*/ 243544 w 1225357"/>
              <a:gd name="connsiteY14" fmla="*/ 1314437 h 2184080"/>
              <a:gd name="connsiteX15" fmla="*/ 6439 w 1225357"/>
              <a:gd name="connsiteY15" fmla="*/ 1244946 h 2184080"/>
              <a:gd name="connsiteX16" fmla="*/ 0 w 1225357"/>
              <a:gd name="connsiteY16" fmla="*/ 907598 h 2184080"/>
              <a:gd name="connsiteX0" fmla="*/ 0 w 1225357"/>
              <a:gd name="connsiteY0" fmla="*/ 907598 h 2184080"/>
              <a:gd name="connsiteX1" fmla="*/ 103543 w 1225357"/>
              <a:gd name="connsiteY1" fmla="*/ 246791 h 2184080"/>
              <a:gd name="connsiteX2" fmla="*/ 117167 w 1225357"/>
              <a:gd name="connsiteY2" fmla="*/ 31566 h 2184080"/>
              <a:gd name="connsiteX3" fmla="*/ 341540 w 1225357"/>
              <a:gd name="connsiteY3" fmla="*/ 22454 h 2184080"/>
              <a:gd name="connsiteX4" fmla="*/ 547484 w 1225357"/>
              <a:gd name="connsiteY4" fmla="*/ 446166 h 2184080"/>
              <a:gd name="connsiteX5" fmla="*/ 1065758 w 1225357"/>
              <a:gd name="connsiteY5" fmla="*/ 684184 h 2184080"/>
              <a:gd name="connsiteX6" fmla="*/ 1220347 w 1225357"/>
              <a:gd name="connsiteY6" fmla="*/ 914077 h 2184080"/>
              <a:gd name="connsiteX7" fmla="*/ 1223933 w 1225357"/>
              <a:gd name="connsiteY7" fmla="*/ 1281825 h 2184080"/>
              <a:gd name="connsiteX8" fmla="*/ 1225109 w 1225357"/>
              <a:gd name="connsiteY8" fmla="*/ 1947717 h 2184080"/>
              <a:gd name="connsiteX9" fmla="*/ 1078896 w 1225357"/>
              <a:gd name="connsiteY9" fmla="*/ 2056865 h 2184080"/>
              <a:gd name="connsiteX10" fmla="*/ 819058 w 1225357"/>
              <a:gd name="connsiteY10" fmla="*/ 2119040 h 2184080"/>
              <a:gd name="connsiteX11" fmla="*/ 668955 w 1225357"/>
              <a:gd name="connsiteY11" fmla="*/ 2121715 h 2184080"/>
              <a:gd name="connsiteX12" fmla="*/ 360814 w 1225357"/>
              <a:gd name="connsiteY12" fmla="*/ 2107761 h 2184080"/>
              <a:gd name="connsiteX13" fmla="*/ 276381 w 1225357"/>
              <a:gd name="connsiteY13" fmla="*/ 1765852 h 2184080"/>
              <a:gd name="connsiteX14" fmla="*/ 243544 w 1225357"/>
              <a:gd name="connsiteY14" fmla="*/ 1314437 h 2184080"/>
              <a:gd name="connsiteX15" fmla="*/ 6439 w 1225357"/>
              <a:gd name="connsiteY15" fmla="*/ 1244946 h 2184080"/>
              <a:gd name="connsiteX16" fmla="*/ 0 w 1225357"/>
              <a:gd name="connsiteY16" fmla="*/ 907598 h 2184080"/>
              <a:gd name="connsiteX0" fmla="*/ 0 w 1225357"/>
              <a:gd name="connsiteY0" fmla="*/ 907598 h 2184080"/>
              <a:gd name="connsiteX1" fmla="*/ 103543 w 1225357"/>
              <a:gd name="connsiteY1" fmla="*/ 246791 h 2184080"/>
              <a:gd name="connsiteX2" fmla="*/ 117167 w 1225357"/>
              <a:gd name="connsiteY2" fmla="*/ 31566 h 2184080"/>
              <a:gd name="connsiteX3" fmla="*/ 341540 w 1225357"/>
              <a:gd name="connsiteY3" fmla="*/ 22454 h 2184080"/>
              <a:gd name="connsiteX4" fmla="*/ 547484 w 1225357"/>
              <a:gd name="connsiteY4" fmla="*/ 446166 h 2184080"/>
              <a:gd name="connsiteX5" fmla="*/ 1065758 w 1225357"/>
              <a:gd name="connsiteY5" fmla="*/ 684184 h 2184080"/>
              <a:gd name="connsiteX6" fmla="*/ 1220347 w 1225357"/>
              <a:gd name="connsiteY6" fmla="*/ 914077 h 2184080"/>
              <a:gd name="connsiteX7" fmla="*/ 1223933 w 1225357"/>
              <a:gd name="connsiteY7" fmla="*/ 1281825 h 2184080"/>
              <a:gd name="connsiteX8" fmla="*/ 1225109 w 1225357"/>
              <a:gd name="connsiteY8" fmla="*/ 1947717 h 2184080"/>
              <a:gd name="connsiteX9" fmla="*/ 1078896 w 1225357"/>
              <a:gd name="connsiteY9" fmla="*/ 2056865 h 2184080"/>
              <a:gd name="connsiteX10" fmla="*/ 819058 w 1225357"/>
              <a:gd name="connsiteY10" fmla="*/ 2119040 h 2184080"/>
              <a:gd name="connsiteX11" fmla="*/ 668955 w 1225357"/>
              <a:gd name="connsiteY11" fmla="*/ 2121715 h 2184080"/>
              <a:gd name="connsiteX12" fmla="*/ 360814 w 1225357"/>
              <a:gd name="connsiteY12" fmla="*/ 2107761 h 2184080"/>
              <a:gd name="connsiteX13" fmla="*/ 276381 w 1225357"/>
              <a:gd name="connsiteY13" fmla="*/ 1765852 h 2184080"/>
              <a:gd name="connsiteX14" fmla="*/ 243544 w 1225357"/>
              <a:gd name="connsiteY14" fmla="*/ 1314437 h 2184080"/>
              <a:gd name="connsiteX15" fmla="*/ 6439 w 1225357"/>
              <a:gd name="connsiteY15" fmla="*/ 1244946 h 2184080"/>
              <a:gd name="connsiteX16" fmla="*/ 0 w 1225357"/>
              <a:gd name="connsiteY16" fmla="*/ 907598 h 2184080"/>
              <a:gd name="connsiteX0" fmla="*/ 0 w 1225357"/>
              <a:gd name="connsiteY0" fmla="*/ 907947 h 2184429"/>
              <a:gd name="connsiteX1" fmla="*/ 103543 w 1225357"/>
              <a:gd name="connsiteY1" fmla="*/ 247140 h 2184429"/>
              <a:gd name="connsiteX2" fmla="*/ 117167 w 1225357"/>
              <a:gd name="connsiteY2" fmla="*/ 31915 h 2184429"/>
              <a:gd name="connsiteX3" fmla="*/ 372311 w 1225357"/>
              <a:gd name="connsiteY3" fmla="*/ 22196 h 2184429"/>
              <a:gd name="connsiteX4" fmla="*/ 547484 w 1225357"/>
              <a:gd name="connsiteY4" fmla="*/ 446515 h 2184429"/>
              <a:gd name="connsiteX5" fmla="*/ 1065758 w 1225357"/>
              <a:gd name="connsiteY5" fmla="*/ 684533 h 2184429"/>
              <a:gd name="connsiteX6" fmla="*/ 1220347 w 1225357"/>
              <a:gd name="connsiteY6" fmla="*/ 914426 h 2184429"/>
              <a:gd name="connsiteX7" fmla="*/ 1223933 w 1225357"/>
              <a:gd name="connsiteY7" fmla="*/ 1282174 h 2184429"/>
              <a:gd name="connsiteX8" fmla="*/ 1225109 w 1225357"/>
              <a:gd name="connsiteY8" fmla="*/ 1948066 h 2184429"/>
              <a:gd name="connsiteX9" fmla="*/ 1078896 w 1225357"/>
              <a:gd name="connsiteY9" fmla="*/ 2057214 h 2184429"/>
              <a:gd name="connsiteX10" fmla="*/ 819058 w 1225357"/>
              <a:gd name="connsiteY10" fmla="*/ 2119389 h 2184429"/>
              <a:gd name="connsiteX11" fmla="*/ 668955 w 1225357"/>
              <a:gd name="connsiteY11" fmla="*/ 2122064 h 2184429"/>
              <a:gd name="connsiteX12" fmla="*/ 360814 w 1225357"/>
              <a:gd name="connsiteY12" fmla="*/ 2108110 h 2184429"/>
              <a:gd name="connsiteX13" fmla="*/ 276381 w 1225357"/>
              <a:gd name="connsiteY13" fmla="*/ 1766201 h 2184429"/>
              <a:gd name="connsiteX14" fmla="*/ 243544 w 1225357"/>
              <a:gd name="connsiteY14" fmla="*/ 1314786 h 2184429"/>
              <a:gd name="connsiteX15" fmla="*/ 6439 w 1225357"/>
              <a:gd name="connsiteY15" fmla="*/ 1245295 h 2184429"/>
              <a:gd name="connsiteX16" fmla="*/ 0 w 1225357"/>
              <a:gd name="connsiteY16" fmla="*/ 907947 h 2184429"/>
              <a:gd name="connsiteX0" fmla="*/ 0 w 1225357"/>
              <a:gd name="connsiteY0" fmla="*/ 907947 h 2184429"/>
              <a:gd name="connsiteX1" fmla="*/ 103543 w 1225357"/>
              <a:gd name="connsiteY1" fmla="*/ 247140 h 2184429"/>
              <a:gd name="connsiteX2" fmla="*/ 117167 w 1225357"/>
              <a:gd name="connsiteY2" fmla="*/ 31915 h 2184429"/>
              <a:gd name="connsiteX3" fmla="*/ 372311 w 1225357"/>
              <a:gd name="connsiteY3" fmla="*/ 22196 h 2184429"/>
              <a:gd name="connsiteX4" fmla="*/ 547484 w 1225357"/>
              <a:gd name="connsiteY4" fmla="*/ 446515 h 2184429"/>
              <a:gd name="connsiteX5" fmla="*/ 1065758 w 1225357"/>
              <a:gd name="connsiteY5" fmla="*/ 684533 h 2184429"/>
              <a:gd name="connsiteX6" fmla="*/ 1220347 w 1225357"/>
              <a:gd name="connsiteY6" fmla="*/ 914426 h 2184429"/>
              <a:gd name="connsiteX7" fmla="*/ 1223933 w 1225357"/>
              <a:gd name="connsiteY7" fmla="*/ 1282174 h 2184429"/>
              <a:gd name="connsiteX8" fmla="*/ 1225109 w 1225357"/>
              <a:gd name="connsiteY8" fmla="*/ 1948066 h 2184429"/>
              <a:gd name="connsiteX9" fmla="*/ 1078896 w 1225357"/>
              <a:gd name="connsiteY9" fmla="*/ 2057214 h 2184429"/>
              <a:gd name="connsiteX10" fmla="*/ 819058 w 1225357"/>
              <a:gd name="connsiteY10" fmla="*/ 2119389 h 2184429"/>
              <a:gd name="connsiteX11" fmla="*/ 668955 w 1225357"/>
              <a:gd name="connsiteY11" fmla="*/ 2122064 h 2184429"/>
              <a:gd name="connsiteX12" fmla="*/ 360814 w 1225357"/>
              <a:gd name="connsiteY12" fmla="*/ 2108110 h 2184429"/>
              <a:gd name="connsiteX13" fmla="*/ 276381 w 1225357"/>
              <a:gd name="connsiteY13" fmla="*/ 1766201 h 2184429"/>
              <a:gd name="connsiteX14" fmla="*/ 243544 w 1225357"/>
              <a:gd name="connsiteY14" fmla="*/ 1314786 h 2184429"/>
              <a:gd name="connsiteX15" fmla="*/ 6439 w 1225357"/>
              <a:gd name="connsiteY15" fmla="*/ 1245295 h 2184429"/>
              <a:gd name="connsiteX16" fmla="*/ 0 w 1225357"/>
              <a:gd name="connsiteY16" fmla="*/ 907947 h 2184429"/>
              <a:gd name="connsiteX0" fmla="*/ 0 w 1225357"/>
              <a:gd name="connsiteY0" fmla="*/ 907947 h 2184429"/>
              <a:gd name="connsiteX1" fmla="*/ 103543 w 1225357"/>
              <a:gd name="connsiteY1" fmla="*/ 247140 h 2184429"/>
              <a:gd name="connsiteX2" fmla="*/ 117167 w 1225357"/>
              <a:gd name="connsiteY2" fmla="*/ 31915 h 2184429"/>
              <a:gd name="connsiteX3" fmla="*/ 372311 w 1225357"/>
              <a:gd name="connsiteY3" fmla="*/ 22196 h 2184429"/>
              <a:gd name="connsiteX4" fmla="*/ 458590 w 1225357"/>
              <a:gd name="connsiteY4" fmla="*/ 440036 h 2184429"/>
              <a:gd name="connsiteX5" fmla="*/ 1065758 w 1225357"/>
              <a:gd name="connsiteY5" fmla="*/ 684533 h 2184429"/>
              <a:gd name="connsiteX6" fmla="*/ 1220347 w 1225357"/>
              <a:gd name="connsiteY6" fmla="*/ 914426 h 2184429"/>
              <a:gd name="connsiteX7" fmla="*/ 1223933 w 1225357"/>
              <a:gd name="connsiteY7" fmla="*/ 1282174 h 2184429"/>
              <a:gd name="connsiteX8" fmla="*/ 1225109 w 1225357"/>
              <a:gd name="connsiteY8" fmla="*/ 1948066 h 2184429"/>
              <a:gd name="connsiteX9" fmla="*/ 1078896 w 1225357"/>
              <a:gd name="connsiteY9" fmla="*/ 2057214 h 2184429"/>
              <a:gd name="connsiteX10" fmla="*/ 819058 w 1225357"/>
              <a:gd name="connsiteY10" fmla="*/ 2119389 h 2184429"/>
              <a:gd name="connsiteX11" fmla="*/ 668955 w 1225357"/>
              <a:gd name="connsiteY11" fmla="*/ 2122064 h 2184429"/>
              <a:gd name="connsiteX12" fmla="*/ 360814 w 1225357"/>
              <a:gd name="connsiteY12" fmla="*/ 2108110 h 2184429"/>
              <a:gd name="connsiteX13" fmla="*/ 276381 w 1225357"/>
              <a:gd name="connsiteY13" fmla="*/ 1766201 h 2184429"/>
              <a:gd name="connsiteX14" fmla="*/ 243544 w 1225357"/>
              <a:gd name="connsiteY14" fmla="*/ 1314786 h 2184429"/>
              <a:gd name="connsiteX15" fmla="*/ 6439 w 1225357"/>
              <a:gd name="connsiteY15" fmla="*/ 1245295 h 2184429"/>
              <a:gd name="connsiteX16" fmla="*/ 0 w 1225357"/>
              <a:gd name="connsiteY16" fmla="*/ 907947 h 2184429"/>
              <a:gd name="connsiteX0" fmla="*/ 0 w 1225357"/>
              <a:gd name="connsiteY0" fmla="*/ 907947 h 2184429"/>
              <a:gd name="connsiteX1" fmla="*/ 103543 w 1225357"/>
              <a:gd name="connsiteY1" fmla="*/ 247140 h 2184429"/>
              <a:gd name="connsiteX2" fmla="*/ 117167 w 1225357"/>
              <a:gd name="connsiteY2" fmla="*/ 31915 h 2184429"/>
              <a:gd name="connsiteX3" fmla="*/ 372311 w 1225357"/>
              <a:gd name="connsiteY3" fmla="*/ 22196 h 2184429"/>
              <a:gd name="connsiteX4" fmla="*/ 458590 w 1225357"/>
              <a:gd name="connsiteY4" fmla="*/ 440036 h 2184429"/>
              <a:gd name="connsiteX5" fmla="*/ 948629 w 1225357"/>
              <a:gd name="connsiteY5" fmla="*/ 517819 h 2184429"/>
              <a:gd name="connsiteX6" fmla="*/ 1065758 w 1225357"/>
              <a:gd name="connsiteY6" fmla="*/ 684533 h 2184429"/>
              <a:gd name="connsiteX7" fmla="*/ 1220347 w 1225357"/>
              <a:gd name="connsiteY7" fmla="*/ 914426 h 2184429"/>
              <a:gd name="connsiteX8" fmla="*/ 1223933 w 1225357"/>
              <a:gd name="connsiteY8" fmla="*/ 1282174 h 2184429"/>
              <a:gd name="connsiteX9" fmla="*/ 1225109 w 1225357"/>
              <a:gd name="connsiteY9" fmla="*/ 1948066 h 2184429"/>
              <a:gd name="connsiteX10" fmla="*/ 1078896 w 1225357"/>
              <a:gd name="connsiteY10" fmla="*/ 2057214 h 2184429"/>
              <a:gd name="connsiteX11" fmla="*/ 819058 w 1225357"/>
              <a:gd name="connsiteY11" fmla="*/ 2119389 h 2184429"/>
              <a:gd name="connsiteX12" fmla="*/ 668955 w 1225357"/>
              <a:gd name="connsiteY12" fmla="*/ 2122064 h 2184429"/>
              <a:gd name="connsiteX13" fmla="*/ 360814 w 1225357"/>
              <a:gd name="connsiteY13" fmla="*/ 2108110 h 2184429"/>
              <a:gd name="connsiteX14" fmla="*/ 276381 w 1225357"/>
              <a:gd name="connsiteY14" fmla="*/ 1766201 h 2184429"/>
              <a:gd name="connsiteX15" fmla="*/ 243544 w 1225357"/>
              <a:gd name="connsiteY15" fmla="*/ 1314786 h 2184429"/>
              <a:gd name="connsiteX16" fmla="*/ 6439 w 1225357"/>
              <a:gd name="connsiteY16" fmla="*/ 1245295 h 2184429"/>
              <a:gd name="connsiteX17" fmla="*/ 0 w 1225357"/>
              <a:gd name="connsiteY17" fmla="*/ 907947 h 2184429"/>
              <a:gd name="connsiteX0" fmla="*/ 0 w 1225357"/>
              <a:gd name="connsiteY0" fmla="*/ 907947 h 2184429"/>
              <a:gd name="connsiteX1" fmla="*/ 103543 w 1225357"/>
              <a:gd name="connsiteY1" fmla="*/ 247140 h 2184429"/>
              <a:gd name="connsiteX2" fmla="*/ 117167 w 1225357"/>
              <a:gd name="connsiteY2" fmla="*/ 31915 h 2184429"/>
              <a:gd name="connsiteX3" fmla="*/ 372311 w 1225357"/>
              <a:gd name="connsiteY3" fmla="*/ 22196 h 2184429"/>
              <a:gd name="connsiteX4" fmla="*/ 458590 w 1225357"/>
              <a:gd name="connsiteY4" fmla="*/ 440036 h 2184429"/>
              <a:gd name="connsiteX5" fmla="*/ 976836 w 1225357"/>
              <a:gd name="connsiteY5" fmla="*/ 428534 h 2184429"/>
              <a:gd name="connsiteX6" fmla="*/ 1065758 w 1225357"/>
              <a:gd name="connsiteY6" fmla="*/ 684533 h 2184429"/>
              <a:gd name="connsiteX7" fmla="*/ 1220347 w 1225357"/>
              <a:gd name="connsiteY7" fmla="*/ 914426 h 2184429"/>
              <a:gd name="connsiteX8" fmla="*/ 1223933 w 1225357"/>
              <a:gd name="connsiteY8" fmla="*/ 1282174 h 2184429"/>
              <a:gd name="connsiteX9" fmla="*/ 1225109 w 1225357"/>
              <a:gd name="connsiteY9" fmla="*/ 1948066 h 2184429"/>
              <a:gd name="connsiteX10" fmla="*/ 1078896 w 1225357"/>
              <a:gd name="connsiteY10" fmla="*/ 2057214 h 2184429"/>
              <a:gd name="connsiteX11" fmla="*/ 819058 w 1225357"/>
              <a:gd name="connsiteY11" fmla="*/ 2119389 h 2184429"/>
              <a:gd name="connsiteX12" fmla="*/ 668955 w 1225357"/>
              <a:gd name="connsiteY12" fmla="*/ 2122064 h 2184429"/>
              <a:gd name="connsiteX13" fmla="*/ 360814 w 1225357"/>
              <a:gd name="connsiteY13" fmla="*/ 2108110 h 2184429"/>
              <a:gd name="connsiteX14" fmla="*/ 276381 w 1225357"/>
              <a:gd name="connsiteY14" fmla="*/ 1766201 h 2184429"/>
              <a:gd name="connsiteX15" fmla="*/ 243544 w 1225357"/>
              <a:gd name="connsiteY15" fmla="*/ 1314786 h 2184429"/>
              <a:gd name="connsiteX16" fmla="*/ 6439 w 1225357"/>
              <a:gd name="connsiteY16" fmla="*/ 1245295 h 2184429"/>
              <a:gd name="connsiteX17" fmla="*/ 0 w 1225357"/>
              <a:gd name="connsiteY17" fmla="*/ 907947 h 2184429"/>
              <a:gd name="connsiteX0" fmla="*/ 0 w 1225357"/>
              <a:gd name="connsiteY0" fmla="*/ 907947 h 2184429"/>
              <a:gd name="connsiteX1" fmla="*/ 103543 w 1225357"/>
              <a:gd name="connsiteY1" fmla="*/ 247140 h 2184429"/>
              <a:gd name="connsiteX2" fmla="*/ 117167 w 1225357"/>
              <a:gd name="connsiteY2" fmla="*/ 31915 h 2184429"/>
              <a:gd name="connsiteX3" fmla="*/ 372311 w 1225357"/>
              <a:gd name="connsiteY3" fmla="*/ 22196 h 2184429"/>
              <a:gd name="connsiteX4" fmla="*/ 458590 w 1225357"/>
              <a:gd name="connsiteY4" fmla="*/ 440036 h 2184429"/>
              <a:gd name="connsiteX5" fmla="*/ 976836 w 1225357"/>
              <a:gd name="connsiteY5" fmla="*/ 428534 h 2184429"/>
              <a:gd name="connsiteX6" fmla="*/ 1065758 w 1225357"/>
              <a:gd name="connsiteY6" fmla="*/ 684533 h 2184429"/>
              <a:gd name="connsiteX7" fmla="*/ 1220347 w 1225357"/>
              <a:gd name="connsiteY7" fmla="*/ 914426 h 2184429"/>
              <a:gd name="connsiteX8" fmla="*/ 1223933 w 1225357"/>
              <a:gd name="connsiteY8" fmla="*/ 1282174 h 2184429"/>
              <a:gd name="connsiteX9" fmla="*/ 1225109 w 1225357"/>
              <a:gd name="connsiteY9" fmla="*/ 1948066 h 2184429"/>
              <a:gd name="connsiteX10" fmla="*/ 1078896 w 1225357"/>
              <a:gd name="connsiteY10" fmla="*/ 2057214 h 2184429"/>
              <a:gd name="connsiteX11" fmla="*/ 819058 w 1225357"/>
              <a:gd name="connsiteY11" fmla="*/ 2119389 h 2184429"/>
              <a:gd name="connsiteX12" fmla="*/ 668955 w 1225357"/>
              <a:gd name="connsiteY12" fmla="*/ 2122064 h 2184429"/>
              <a:gd name="connsiteX13" fmla="*/ 360814 w 1225357"/>
              <a:gd name="connsiteY13" fmla="*/ 2108110 h 2184429"/>
              <a:gd name="connsiteX14" fmla="*/ 276381 w 1225357"/>
              <a:gd name="connsiteY14" fmla="*/ 1766201 h 2184429"/>
              <a:gd name="connsiteX15" fmla="*/ 243544 w 1225357"/>
              <a:gd name="connsiteY15" fmla="*/ 1314786 h 2184429"/>
              <a:gd name="connsiteX16" fmla="*/ 6439 w 1225357"/>
              <a:gd name="connsiteY16" fmla="*/ 1245295 h 2184429"/>
              <a:gd name="connsiteX17" fmla="*/ 0 w 1225357"/>
              <a:gd name="connsiteY17" fmla="*/ 907947 h 2184429"/>
              <a:gd name="connsiteX0" fmla="*/ 0 w 1233103"/>
              <a:gd name="connsiteY0" fmla="*/ 907947 h 2184429"/>
              <a:gd name="connsiteX1" fmla="*/ 103543 w 1233103"/>
              <a:gd name="connsiteY1" fmla="*/ 247140 h 2184429"/>
              <a:gd name="connsiteX2" fmla="*/ 117167 w 1233103"/>
              <a:gd name="connsiteY2" fmla="*/ 31915 h 2184429"/>
              <a:gd name="connsiteX3" fmla="*/ 372311 w 1233103"/>
              <a:gd name="connsiteY3" fmla="*/ 22196 h 2184429"/>
              <a:gd name="connsiteX4" fmla="*/ 458590 w 1233103"/>
              <a:gd name="connsiteY4" fmla="*/ 440036 h 2184429"/>
              <a:gd name="connsiteX5" fmla="*/ 976836 w 1233103"/>
              <a:gd name="connsiteY5" fmla="*/ 428534 h 2184429"/>
              <a:gd name="connsiteX6" fmla="*/ 1150379 w 1233103"/>
              <a:gd name="connsiteY6" fmla="*/ 469925 h 2184429"/>
              <a:gd name="connsiteX7" fmla="*/ 1220347 w 1233103"/>
              <a:gd name="connsiteY7" fmla="*/ 914426 h 2184429"/>
              <a:gd name="connsiteX8" fmla="*/ 1223933 w 1233103"/>
              <a:gd name="connsiteY8" fmla="*/ 1282174 h 2184429"/>
              <a:gd name="connsiteX9" fmla="*/ 1225109 w 1233103"/>
              <a:gd name="connsiteY9" fmla="*/ 1948066 h 2184429"/>
              <a:gd name="connsiteX10" fmla="*/ 1078896 w 1233103"/>
              <a:gd name="connsiteY10" fmla="*/ 2057214 h 2184429"/>
              <a:gd name="connsiteX11" fmla="*/ 819058 w 1233103"/>
              <a:gd name="connsiteY11" fmla="*/ 2119389 h 2184429"/>
              <a:gd name="connsiteX12" fmla="*/ 668955 w 1233103"/>
              <a:gd name="connsiteY12" fmla="*/ 2122064 h 2184429"/>
              <a:gd name="connsiteX13" fmla="*/ 360814 w 1233103"/>
              <a:gd name="connsiteY13" fmla="*/ 2108110 h 2184429"/>
              <a:gd name="connsiteX14" fmla="*/ 276381 w 1233103"/>
              <a:gd name="connsiteY14" fmla="*/ 1766201 h 2184429"/>
              <a:gd name="connsiteX15" fmla="*/ 243544 w 1233103"/>
              <a:gd name="connsiteY15" fmla="*/ 1314786 h 2184429"/>
              <a:gd name="connsiteX16" fmla="*/ 6439 w 1233103"/>
              <a:gd name="connsiteY16" fmla="*/ 1245295 h 2184429"/>
              <a:gd name="connsiteX17" fmla="*/ 0 w 1233103"/>
              <a:gd name="connsiteY17" fmla="*/ 907947 h 2184429"/>
              <a:gd name="connsiteX0" fmla="*/ 0 w 1233103"/>
              <a:gd name="connsiteY0" fmla="*/ 907947 h 2184429"/>
              <a:gd name="connsiteX1" fmla="*/ 103543 w 1233103"/>
              <a:gd name="connsiteY1" fmla="*/ 247140 h 2184429"/>
              <a:gd name="connsiteX2" fmla="*/ 117167 w 1233103"/>
              <a:gd name="connsiteY2" fmla="*/ 31915 h 2184429"/>
              <a:gd name="connsiteX3" fmla="*/ 372311 w 1233103"/>
              <a:gd name="connsiteY3" fmla="*/ 22196 h 2184429"/>
              <a:gd name="connsiteX4" fmla="*/ 458590 w 1233103"/>
              <a:gd name="connsiteY4" fmla="*/ 440036 h 2184429"/>
              <a:gd name="connsiteX5" fmla="*/ 976836 w 1233103"/>
              <a:gd name="connsiteY5" fmla="*/ 428534 h 2184429"/>
              <a:gd name="connsiteX6" fmla="*/ 1150379 w 1233103"/>
              <a:gd name="connsiteY6" fmla="*/ 469925 h 2184429"/>
              <a:gd name="connsiteX7" fmla="*/ 1220347 w 1233103"/>
              <a:gd name="connsiteY7" fmla="*/ 914426 h 2184429"/>
              <a:gd name="connsiteX8" fmla="*/ 1223933 w 1233103"/>
              <a:gd name="connsiteY8" fmla="*/ 1282174 h 2184429"/>
              <a:gd name="connsiteX9" fmla="*/ 1225109 w 1233103"/>
              <a:gd name="connsiteY9" fmla="*/ 1948066 h 2184429"/>
              <a:gd name="connsiteX10" fmla="*/ 1078896 w 1233103"/>
              <a:gd name="connsiteY10" fmla="*/ 2057214 h 2184429"/>
              <a:gd name="connsiteX11" fmla="*/ 819058 w 1233103"/>
              <a:gd name="connsiteY11" fmla="*/ 2119389 h 2184429"/>
              <a:gd name="connsiteX12" fmla="*/ 668955 w 1233103"/>
              <a:gd name="connsiteY12" fmla="*/ 2122064 h 2184429"/>
              <a:gd name="connsiteX13" fmla="*/ 360814 w 1233103"/>
              <a:gd name="connsiteY13" fmla="*/ 2108110 h 2184429"/>
              <a:gd name="connsiteX14" fmla="*/ 276381 w 1233103"/>
              <a:gd name="connsiteY14" fmla="*/ 1766201 h 2184429"/>
              <a:gd name="connsiteX15" fmla="*/ 243544 w 1233103"/>
              <a:gd name="connsiteY15" fmla="*/ 1314786 h 2184429"/>
              <a:gd name="connsiteX16" fmla="*/ 6439 w 1233103"/>
              <a:gd name="connsiteY16" fmla="*/ 1245295 h 2184429"/>
              <a:gd name="connsiteX17" fmla="*/ 0 w 1233103"/>
              <a:gd name="connsiteY17" fmla="*/ 907947 h 2184429"/>
              <a:gd name="connsiteX0" fmla="*/ 0 w 1233104"/>
              <a:gd name="connsiteY0" fmla="*/ 907947 h 2184429"/>
              <a:gd name="connsiteX1" fmla="*/ 103543 w 1233104"/>
              <a:gd name="connsiteY1" fmla="*/ 247140 h 2184429"/>
              <a:gd name="connsiteX2" fmla="*/ 117167 w 1233104"/>
              <a:gd name="connsiteY2" fmla="*/ 31915 h 2184429"/>
              <a:gd name="connsiteX3" fmla="*/ 372311 w 1233104"/>
              <a:gd name="connsiteY3" fmla="*/ 22196 h 2184429"/>
              <a:gd name="connsiteX4" fmla="*/ 458590 w 1233104"/>
              <a:gd name="connsiteY4" fmla="*/ 440036 h 2184429"/>
              <a:gd name="connsiteX5" fmla="*/ 976836 w 1233104"/>
              <a:gd name="connsiteY5" fmla="*/ 428534 h 2184429"/>
              <a:gd name="connsiteX6" fmla="*/ 1150379 w 1233104"/>
              <a:gd name="connsiteY6" fmla="*/ 469925 h 2184429"/>
              <a:gd name="connsiteX7" fmla="*/ 1220347 w 1233104"/>
              <a:gd name="connsiteY7" fmla="*/ 914426 h 2184429"/>
              <a:gd name="connsiteX8" fmla="*/ 1223933 w 1233104"/>
              <a:gd name="connsiteY8" fmla="*/ 1282174 h 2184429"/>
              <a:gd name="connsiteX9" fmla="*/ 1225109 w 1233104"/>
              <a:gd name="connsiteY9" fmla="*/ 1948066 h 2184429"/>
              <a:gd name="connsiteX10" fmla="*/ 1078896 w 1233104"/>
              <a:gd name="connsiteY10" fmla="*/ 2057214 h 2184429"/>
              <a:gd name="connsiteX11" fmla="*/ 819058 w 1233104"/>
              <a:gd name="connsiteY11" fmla="*/ 2119389 h 2184429"/>
              <a:gd name="connsiteX12" fmla="*/ 668955 w 1233104"/>
              <a:gd name="connsiteY12" fmla="*/ 2122064 h 2184429"/>
              <a:gd name="connsiteX13" fmla="*/ 360814 w 1233104"/>
              <a:gd name="connsiteY13" fmla="*/ 2108110 h 2184429"/>
              <a:gd name="connsiteX14" fmla="*/ 276381 w 1233104"/>
              <a:gd name="connsiteY14" fmla="*/ 1766201 h 2184429"/>
              <a:gd name="connsiteX15" fmla="*/ 243544 w 1233104"/>
              <a:gd name="connsiteY15" fmla="*/ 1314786 h 2184429"/>
              <a:gd name="connsiteX16" fmla="*/ 6439 w 1233104"/>
              <a:gd name="connsiteY16" fmla="*/ 1245295 h 2184429"/>
              <a:gd name="connsiteX17" fmla="*/ 0 w 1233104"/>
              <a:gd name="connsiteY17" fmla="*/ 907947 h 2184429"/>
              <a:gd name="connsiteX0" fmla="*/ 0 w 1269394"/>
              <a:gd name="connsiteY0" fmla="*/ 907947 h 2184429"/>
              <a:gd name="connsiteX1" fmla="*/ 103543 w 1269394"/>
              <a:gd name="connsiteY1" fmla="*/ 247140 h 2184429"/>
              <a:gd name="connsiteX2" fmla="*/ 117167 w 1269394"/>
              <a:gd name="connsiteY2" fmla="*/ 31915 h 2184429"/>
              <a:gd name="connsiteX3" fmla="*/ 372311 w 1269394"/>
              <a:gd name="connsiteY3" fmla="*/ 22196 h 2184429"/>
              <a:gd name="connsiteX4" fmla="*/ 458590 w 1269394"/>
              <a:gd name="connsiteY4" fmla="*/ 440036 h 2184429"/>
              <a:gd name="connsiteX5" fmla="*/ 976836 w 1269394"/>
              <a:gd name="connsiteY5" fmla="*/ 428534 h 2184429"/>
              <a:gd name="connsiteX6" fmla="*/ 1210212 w 1269394"/>
              <a:gd name="connsiteY6" fmla="*/ 454538 h 2184429"/>
              <a:gd name="connsiteX7" fmla="*/ 1220347 w 1269394"/>
              <a:gd name="connsiteY7" fmla="*/ 914426 h 2184429"/>
              <a:gd name="connsiteX8" fmla="*/ 1223933 w 1269394"/>
              <a:gd name="connsiteY8" fmla="*/ 1282174 h 2184429"/>
              <a:gd name="connsiteX9" fmla="*/ 1225109 w 1269394"/>
              <a:gd name="connsiteY9" fmla="*/ 1948066 h 2184429"/>
              <a:gd name="connsiteX10" fmla="*/ 1078896 w 1269394"/>
              <a:gd name="connsiteY10" fmla="*/ 2057214 h 2184429"/>
              <a:gd name="connsiteX11" fmla="*/ 819058 w 1269394"/>
              <a:gd name="connsiteY11" fmla="*/ 2119389 h 2184429"/>
              <a:gd name="connsiteX12" fmla="*/ 668955 w 1269394"/>
              <a:gd name="connsiteY12" fmla="*/ 2122064 h 2184429"/>
              <a:gd name="connsiteX13" fmla="*/ 360814 w 1269394"/>
              <a:gd name="connsiteY13" fmla="*/ 2108110 h 2184429"/>
              <a:gd name="connsiteX14" fmla="*/ 276381 w 1269394"/>
              <a:gd name="connsiteY14" fmla="*/ 1766201 h 2184429"/>
              <a:gd name="connsiteX15" fmla="*/ 243544 w 1269394"/>
              <a:gd name="connsiteY15" fmla="*/ 1314786 h 2184429"/>
              <a:gd name="connsiteX16" fmla="*/ 6439 w 1269394"/>
              <a:gd name="connsiteY16" fmla="*/ 1245295 h 2184429"/>
              <a:gd name="connsiteX17" fmla="*/ 0 w 1269394"/>
              <a:gd name="connsiteY17" fmla="*/ 907947 h 2184429"/>
              <a:gd name="connsiteX0" fmla="*/ 0 w 1269394"/>
              <a:gd name="connsiteY0" fmla="*/ 907947 h 2184429"/>
              <a:gd name="connsiteX1" fmla="*/ 103543 w 1269394"/>
              <a:gd name="connsiteY1" fmla="*/ 247140 h 2184429"/>
              <a:gd name="connsiteX2" fmla="*/ 117167 w 1269394"/>
              <a:gd name="connsiteY2" fmla="*/ 31915 h 2184429"/>
              <a:gd name="connsiteX3" fmla="*/ 372311 w 1269394"/>
              <a:gd name="connsiteY3" fmla="*/ 22196 h 2184429"/>
              <a:gd name="connsiteX4" fmla="*/ 458590 w 1269394"/>
              <a:gd name="connsiteY4" fmla="*/ 440036 h 2184429"/>
              <a:gd name="connsiteX5" fmla="*/ 976836 w 1269394"/>
              <a:gd name="connsiteY5" fmla="*/ 428534 h 2184429"/>
              <a:gd name="connsiteX6" fmla="*/ 1210212 w 1269394"/>
              <a:gd name="connsiteY6" fmla="*/ 454538 h 2184429"/>
              <a:gd name="connsiteX7" fmla="*/ 1220347 w 1269394"/>
              <a:gd name="connsiteY7" fmla="*/ 914426 h 2184429"/>
              <a:gd name="connsiteX8" fmla="*/ 1223933 w 1269394"/>
              <a:gd name="connsiteY8" fmla="*/ 1282174 h 2184429"/>
              <a:gd name="connsiteX9" fmla="*/ 1225109 w 1269394"/>
              <a:gd name="connsiteY9" fmla="*/ 1948066 h 2184429"/>
              <a:gd name="connsiteX10" fmla="*/ 1078896 w 1269394"/>
              <a:gd name="connsiteY10" fmla="*/ 2057214 h 2184429"/>
              <a:gd name="connsiteX11" fmla="*/ 819058 w 1269394"/>
              <a:gd name="connsiteY11" fmla="*/ 2119389 h 2184429"/>
              <a:gd name="connsiteX12" fmla="*/ 668955 w 1269394"/>
              <a:gd name="connsiteY12" fmla="*/ 2122064 h 2184429"/>
              <a:gd name="connsiteX13" fmla="*/ 360814 w 1269394"/>
              <a:gd name="connsiteY13" fmla="*/ 2108110 h 2184429"/>
              <a:gd name="connsiteX14" fmla="*/ 276381 w 1269394"/>
              <a:gd name="connsiteY14" fmla="*/ 1766201 h 2184429"/>
              <a:gd name="connsiteX15" fmla="*/ 243544 w 1269394"/>
              <a:gd name="connsiteY15" fmla="*/ 1314786 h 2184429"/>
              <a:gd name="connsiteX16" fmla="*/ 6439 w 1269394"/>
              <a:gd name="connsiteY16" fmla="*/ 1245295 h 2184429"/>
              <a:gd name="connsiteX17" fmla="*/ 0 w 1269394"/>
              <a:gd name="connsiteY17" fmla="*/ 907947 h 2184429"/>
              <a:gd name="connsiteX0" fmla="*/ 0 w 1269394"/>
              <a:gd name="connsiteY0" fmla="*/ 907947 h 2184429"/>
              <a:gd name="connsiteX1" fmla="*/ 103543 w 1269394"/>
              <a:gd name="connsiteY1" fmla="*/ 247140 h 2184429"/>
              <a:gd name="connsiteX2" fmla="*/ 117167 w 1269394"/>
              <a:gd name="connsiteY2" fmla="*/ 31915 h 2184429"/>
              <a:gd name="connsiteX3" fmla="*/ 372311 w 1269394"/>
              <a:gd name="connsiteY3" fmla="*/ 22196 h 2184429"/>
              <a:gd name="connsiteX4" fmla="*/ 458590 w 1269394"/>
              <a:gd name="connsiteY4" fmla="*/ 440036 h 2184429"/>
              <a:gd name="connsiteX5" fmla="*/ 976836 w 1269394"/>
              <a:gd name="connsiteY5" fmla="*/ 428534 h 2184429"/>
              <a:gd name="connsiteX6" fmla="*/ 1210212 w 1269394"/>
              <a:gd name="connsiteY6" fmla="*/ 454538 h 2184429"/>
              <a:gd name="connsiteX7" fmla="*/ 1220347 w 1269394"/>
              <a:gd name="connsiteY7" fmla="*/ 914426 h 2184429"/>
              <a:gd name="connsiteX8" fmla="*/ 1223933 w 1269394"/>
              <a:gd name="connsiteY8" fmla="*/ 1282174 h 2184429"/>
              <a:gd name="connsiteX9" fmla="*/ 1225109 w 1269394"/>
              <a:gd name="connsiteY9" fmla="*/ 1948066 h 2184429"/>
              <a:gd name="connsiteX10" fmla="*/ 1078896 w 1269394"/>
              <a:gd name="connsiteY10" fmla="*/ 2057214 h 2184429"/>
              <a:gd name="connsiteX11" fmla="*/ 819058 w 1269394"/>
              <a:gd name="connsiteY11" fmla="*/ 2119389 h 2184429"/>
              <a:gd name="connsiteX12" fmla="*/ 668955 w 1269394"/>
              <a:gd name="connsiteY12" fmla="*/ 2122064 h 2184429"/>
              <a:gd name="connsiteX13" fmla="*/ 360814 w 1269394"/>
              <a:gd name="connsiteY13" fmla="*/ 2108110 h 2184429"/>
              <a:gd name="connsiteX14" fmla="*/ 276381 w 1269394"/>
              <a:gd name="connsiteY14" fmla="*/ 1766201 h 2184429"/>
              <a:gd name="connsiteX15" fmla="*/ 243544 w 1269394"/>
              <a:gd name="connsiteY15" fmla="*/ 1314786 h 2184429"/>
              <a:gd name="connsiteX16" fmla="*/ 6439 w 1269394"/>
              <a:gd name="connsiteY16" fmla="*/ 1245295 h 2184429"/>
              <a:gd name="connsiteX17" fmla="*/ 0 w 1269394"/>
              <a:gd name="connsiteY17" fmla="*/ 907947 h 2184429"/>
              <a:gd name="connsiteX0" fmla="*/ 0 w 1234303"/>
              <a:gd name="connsiteY0" fmla="*/ 907947 h 2184429"/>
              <a:gd name="connsiteX1" fmla="*/ 103543 w 1234303"/>
              <a:gd name="connsiteY1" fmla="*/ 247140 h 2184429"/>
              <a:gd name="connsiteX2" fmla="*/ 117167 w 1234303"/>
              <a:gd name="connsiteY2" fmla="*/ 31915 h 2184429"/>
              <a:gd name="connsiteX3" fmla="*/ 372311 w 1234303"/>
              <a:gd name="connsiteY3" fmla="*/ 22196 h 2184429"/>
              <a:gd name="connsiteX4" fmla="*/ 458590 w 1234303"/>
              <a:gd name="connsiteY4" fmla="*/ 440036 h 2184429"/>
              <a:gd name="connsiteX5" fmla="*/ 976836 w 1234303"/>
              <a:gd name="connsiteY5" fmla="*/ 428534 h 2184429"/>
              <a:gd name="connsiteX6" fmla="*/ 1210212 w 1234303"/>
              <a:gd name="connsiteY6" fmla="*/ 454538 h 2184429"/>
              <a:gd name="connsiteX7" fmla="*/ 1220347 w 1234303"/>
              <a:gd name="connsiteY7" fmla="*/ 914426 h 2184429"/>
              <a:gd name="connsiteX8" fmla="*/ 1223933 w 1234303"/>
              <a:gd name="connsiteY8" fmla="*/ 1282174 h 2184429"/>
              <a:gd name="connsiteX9" fmla="*/ 1225109 w 1234303"/>
              <a:gd name="connsiteY9" fmla="*/ 1948066 h 2184429"/>
              <a:gd name="connsiteX10" fmla="*/ 1078896 w 1234303"/>
              <a:gd name="connsiteY10" fmla="*/ 2057214 h 2184429"/>
              <a:gd name="connsiteX11" fmla="*/ 819058 w 1234303"/>
              <a:gd name="connsiteY11" fmla="*/ 2119389 h 2184429"/>
              <a:gd name="connsiteX12" fmla="*/ 668955 w 1234303"/>
              <a:gd name="connsiteY12" fmla="*/ 2122064 h 2184429"/>
              <a:gd name="connsiteX13" fmla="*/ 360814 w 1234303"/>
              <a:gd name="connsiteY13" fmla="*/ 2108110 h 2184429"/>
              <a:gd name="connsiteX14" fmla="*/ 276381 w 1234303"/>
              <a:gd name="connsiteY14" fmla="*/ 1766201 h 2184429"/>
              <a:gd name="connsiteX15" fmla="*/ 243544 w 1234303"/>
              <a:gd name="connsiteY15" fmla="*/ 1314786 h 2184429"/>
              <a:gd name="connsiteX16" fmla="*/ 6439 w 1234303"/>
              <a:gd name="connsiteY16" fmla="*/ 1245295 h 2184429"/>
              <a:gd name="connsiteX17" fmla="*/ 0 w 1234303"/>
              <a:gd name="connsiteY17" fmla="*/ 907947 h 2184429"/>
              <a:gd name="connsiteX0" fmla="*/ 0 w 1234303"/>
              <a:gd name="connsiteY0" fmla="*/ 907947 h 2170382"/>
              <a:gd name="connsiteX1" fmla="*/ 103543 w 1234303"/>
              <a:gd name="connsiteY1" fmla="*/ 247140 h 2170382"/>
              <a:gd name="connsiteX2" fmla="*/ 117167 w 1234303"/>
              <a:gd name="connsiteY2" fmla="*/ 31915 h 2170382"/>
              <a:gd name="connsiteX3" fmla="*/ 372311 w 1234303"/>
              <a:gd name="connsiteY3" fmla="*/ 22196 h 2170382"/>
              <a:gd name="connsiteX4" fmla="*/ 458590 w 1234303"/>
              <a:gd name="connsiteY4" fmla="*/ 440036 h 2170382"/>
              <a:gd name="connsiteX5" fmla="*/ 976836 w 1234303"/>
              <a:gd name="connsiteY5" fmla="*/ 428534 h 2170382"/>
              <a:gd name="connsiteX6" fmla="*/ 1210212 w 1234303"/>
              <a:gd name="connsiteY6" fmla="*/ 454538 h 2170382"/>
              <a:gd name="connsiteX7" fmla="*/ 1220347 w 1234303"/>
              <a:gd name="connsiteY7" fmla="*/ 914426 h 2170382"/>
              <a:gd name="connsiteX8" fmla="*/ 1223933 w 1234303"/>
              <a:gd name="connsiteY8" fmla="*/ 1282174 h 2170382"/>
              <a:gd name="connsiteX9" fmla="*/ 1225109 w 1234303"/>
              <a:gd name="connsiteY9" fmla="*/ 1948066 h 2170382"/>
              <a:gd name="connsiteX10" fmla="*/ 1078896 w 1234303"/>
              <a:gd name="connsiteY10" fmla="*/ 2057214 h 2170382"/>
              <a:gd name="connsiteX11" fmla="*/ 878037 w 1234303"/>
              <a:gd name="connsiteY11" fmla="*/ 2102382 h 2170382"/>
              <a:gd name="connsiteX12" fmla="*/ 668955 w 1234303"/>
              <a:gd name="connsiteY12" fmla="*/ 2122064 h 2170382"/>
              <a:gd name="connsiteX13" fmla="*/ 360814 w 1234303"/>
              <a:gd name="connsiteY13" fmla="*/ 2108110 h 2170382"/>
              <a:gd name="connsiteX14" fmla="*/ 276381 w 1234303"/>
              <a:gd name="connsiteY14" fmla="*/ 1766201 h 2170382"/>
              <a:gd name="connsiteX15" fmla="*/ 243544 w 1234303"/>
              <a:gd name="connsiteY15" fmla="*/ 1314786 h 2170382"/>
              <a:gd name="connsiteX16" fmla="*/ 6439 w 1234303"/>
              <a:gd name="connsiteY16" fmla="*/ 1245295 h 2170382"/>
              <a:gd name="connsiteX17" fmla="*/ 0 w 1234303"/>
              <a:gd name="connsiteY17" fmla="*/ 907947 h 2170382"/>
              <a:gd name="connsiteX0" fmla="*/ 0 w 1234303"/>
              <a:gd name="connsiteY0" fmla="*/ 907947 h 2122064"/>
              <a:gd name="connsiteX1" fmla="*/ 103543 w 1234303"/>
              <a:gd name="connsiteY1" fmla="*/ 247140 h 2122064"/>
              <a:gd name="connsiteX2" fmla="*/ 117167 w 1234303"/>
              <a:gd name="connsiteY2" fmla="*/ 31915 h 2122064"/>
              <a:gd name="connsiteX3" fmla="*/ 372311 w 1234303"/>
              <a:gd name="connsiteY3" fmla="*/ 22196 h 2122064"/>
              <a:gd name="connsiteX4" fmla="*/ 458590 w 1234303"/>
              <a:gd name="connsiteY4" fmla="*/ 440036 h 2122064"/>
              <a:gd name="connsiteX5" fmla="*/ 976836 w 1234303"/>
              <a:gd name="connsiteY5" fmla="*/ 428534 h 2122064"/>
              <a:gd name="connsiteX6" fmla="*/ 1210212 w 1234303"/>
              <a:gd name="connsiteY6" fmla="*/ 454538 h 2122064"/>
              <a:gd name="connsiteX7" fmla="*/ 1220347 w 1234303"/>
              <a:gd name="connsiteY7" fmla="*/ 914426 h 2122064"/>
              <a:gd name="connsiteX8" fmla="*/ 1223933 w 1234303"/>
              <a:gd name="connsiteY8" fmla="*/ 1282174 h 2122064"/>
              <a:gd name="connsiteX9" fmla="*/ 1225109 w 1234303"/>
              <a:gd name="connsiteY9" fmla="*/ 1948066 h 2122064"/>
              <a:gd name="connsiteX10" fmla="*/ 1078896 w 1234303"/>
              <a:gd name="connsiteY10" fmla="*/ 2057214 h 2122064"/>
              <a:gd name="connsiteX11" fmla="*/ 668955 w 1234303"/>
              <a:gd name="connsiteY11" fmla="*/ 2122064 h 2122064"/>
              <a:gd name="connsiteX12" fmla="*/ 360814 w 1234303"/>
              <a:gd name="connsiteY12" fmla="*/ 2108110 h 2122064"/>
              <a:gd name="connsiteX13" fmla="*/ 276381 w 1234303"/>
              <a:gd name="connsiteY13" fmla="*/ 1766201 h 2122064"/>
              <a:gd name="connsiteX14" fmla="*/ 243544 w 1234303"/>
              <a:gd name="connsiteY14" fmla="*/ 1314786 h 2122064"/>
              <a:gd name="connsiteX15" fmla="*/ 6439 w 1234303"/>
              <a:gd name="connsiteY15" fmla="*/ 1245295 h 2122064"/>
              <a:gd name="connsiteX16" fmla="*/ 0 w 1234303"/>
              <a:gd name="connsiteY16" fmla="*/ 907947 h 2122064"/>
              <a:gd name="connsiteX0" fmla="*/ 0 w 1234303"/>
              <a:gd name="connsiteY0" fmla="*/ 907947 h 2127365"/>
              <a:gd name="connsiteX1" fmla="*/ 103543 w 1234303"/>
              <a:gd name="connsiteY1" fmla="*/ 247140 h 2127365"/>
              <a:gd name="connsiteX2" fmla="*/ 117167 w 1234303"/>
              <a:gd name="connsiteY2" fmla="*/ 31915 h 2127365"/>
              <a:gd name="connsiteX3" fmla="*/ 372311 w 1234303"/>
              <a:gd name="connsiteY3" fmla="*/ 22196 h 2127365"/>
              <a:gd name="connsiteX4" fmla="*/ 458590 w 1234303"/>
              <a:gd name="connsiteY4" fmla="*/ 440036 h 2127365"/>
              <a:gd name="connsiteX5" fmla="*/ 976836 w 1234303"/>
              <a:gd name="connsiteY5" fmla="*/ 428534 h 2127365"/>
              <a:gd name="connsiteX6" fmla="*/ 1210212 w 1234303"/>
              <a:gd name="connsiteY6" fmla="*/ 454538 h 2127365"/>
              <a:gd name="connsiteX7" fmla="*/ 1220347 w 1234303"/>
              <a:gd name="connsiteY7" fmla="*/ 914426 h 2127365"/>
              <a:gd name="connsiteX8" fmla="*/ 1223933 w 1234303"/>
              <a:gd name="connsiteY8" fmla="*/ 1282174 h 2127365"/>
              <a:gd name="connsiteX9" fmla="*/ 1225109 w 1234303"/>
              <a:gd name="connsiteY9" fmla="*/ 1948066 h 2127365"/>
              <a:gd name="connsiteX10" fmla="*/ 1078896 w 1234303"/>
              <a:gd name="connsiteY10" fmla="*/ 2057214 h 2127365"/>
              <a:gd name="connsiteX11" fmla="*/ 810223 w 1234303"/>
              <a:gd name="connsiteY11" fmla="*/ 2127365 h 2127365"/>
              <a:gd name="connsiteX12" fmla="*/ 360814 w 1234303"/>
              <a:gd name="connsiteY12" fmla="*/ 2108110 h 2127365"/>
              <a:gd name="connsiteX13" fmla="*/ 276381 w 1234303"/>
              <a:gd name="connsiteY13" fmla="*/ 1766201 h 2127365"/>
              <a:gd name="connsiteX14" fmla="*/ 243544 w 1234303"/>
              <a:gd name="connsiteY14" fmla="*/ 1314786 h 2127365"/>
              <a:gd name="connsiteX15" fmla="*/ 6439 w 1234303"/>
              <a:gd name="connsiteY15" fmla="*/ 1245295 h 2127365"/>
              <a:gd name="connsiteX16" fmla="*/ 0 w 1234303"/>
              <a:gd name="connsiteY16" fmla="*/ 907947 h 2127365"/>
              <a:gd name="connsiteX0" fmla="*/ 0 w 1234303"/>
              <a:gd name="connsiteY0" fmla="*/ 907947 h 2127365"/>
              <a:gd name="connsiteX1" fmla="*/ 103543 w 1234303"/>
              <a:gd name="connsiteY1" fmla="*/ 247140 h 2127365"/>
              <a:gd name="connsiteX2" fmla="*/ 117167 w 1234303"/>
              <a:gd name="connsiteY2" fmla="*/ 31915 h 2127365"/>
              <a:gd name="connsiteX3" fmla="*/ 372311 w 1234303"/>
              <a:gd name="connsiteY3" fmla="*/ 22196 h 2127365"/>
              <a:gd name="connsiteX4" fmla="*/ 458590 w 1234303"/>
              <a:gd name="connsiteY4" fmla="*/ 440036 h 2127365"/>
              <a:gd name="connsiteX5" fmla="*/ 976836 w 1234303"/>
              <a:gd name="connsiteY5" fmla="*/ 428534 h 2127365"/>
              <a:gd name="connsiteX6" fmla="*/ 1210212 w 1234303"/>
              <a:gd name="connsiteY6" fmla="*/ 454538 h 2127365"/>
              <a:gd name="connsiteX7" fmla="*/ 1220347 w 1234303"/>
              <a:gd name="connsiteY7" fmla="*/ 914426 h 2127365"/>
              <a:gd name="connsiteX8" fmla="*/ 1223933 w 1234303"/>
              <a:gd name="connsiteY8" fmla="*/ 1282174 h 2127365"/>
              <a:gd name="connsiteX9" fmla="*/ 1225109 w 1234303"/>
              <a:gd name="connsiteY9" fmla="*/ 1948066 h 2127365"/>
              <a:gd name="connsiteX10" fmla="*/ 1078896 w 1234303"/>
              <a:gd name="connsiteY10" fmla="*/ 2106246 h 2127365"/>
              <a:gd name="connsiteX11" fmla="*/ 810223 w 1234303"/>
              <a:gd name="connsiteY11" fmla="*/ 2127365 h 2127365"/>
              <a:gd name="connsiteX12" fmla="*/ 360814 w 1234303"/>
              <a:gd name="connsiteY12" fmla="*/ 2108110 h 2127365"/>
              <a:gd name="connsiteX13" fmla="*/ 276381 w 1234303"/>
              <a:gd name="connsiteY13" fmla="*/ 1766201 h 2127365"/>
              <a:gd name="connsiteX14" fmla="*/ 243544 w 1234303"/>
              <a:gd name="connsiteY14" fmla="*/ 1314786 h 2127365"/>
              <a:gd name="connsiteX15" fmla="*/ 6439 w 1234303"/>
              <a:gd name="connsiteY15" fmla="*/ 1245295 h 2127365"/>
              <a:gd name="connsiteX16" fmla="*/ 0 w 1234303"/>
              <a:gd name="connsiteY16" fmla="*/ 907947 h 2127365"/>
              <a:gd name="connsiteX0" fmla="*/ 0 w 1234303"/>
              <a:gd name="connsiteY0" fmla="*/ 907947 h 2139629"/>
              <a:gd name="connsiteX1" fmla="*/ 103543 w 1234303"/>
              <a:gd name="connsiteY1" fmla="*/ 247140 h 2139629"/>
              <a:gd name="connsiteX2" fmla="*/ 117167 w 1234303"/>
              <a:gd name="connsiteY2" fmla="*/ 31915 h 2139629"/>
              <a:gd name="connsiteX3" fmla="*/ 372311 w 1234303"/>
              <a:gd name="connsiteY3" fmla="*/ 22196 h 2139629"/>
              <a:gd name="connsiteX4" fmla="*/ 458590 w 1234303"/>
              <a:gd name="connsiteY4" fmla="*/ 440036 h 2139629"/>
              <a:gd name="connsiteX5" fmla="*/ 976836 w 1234303"/>
              <a:gd name="connsiteY5" fmla="*/ 428534 h 2139629"/>
              <a:gd name="connsiteX6" fmla="*/ 1210212 w 1234303"/>
              <a:gd name="connsiteY6" fmla="*/ 454538 h 2139629"/>
              <a:gd name="connsiteX7" fmla="*/ 1220347 w 1234303"/>
              <a:gd name="connsiteY7" fmla="*/ 914426 h 2139629"/>
              <a:gd name="connsiteX8" fmla="*/ 1223933 w 1234303"/>
              <a:gd name="connsiteY8" fmla="*/ 1282174 h 2139629"/>
              <a:gd name="connsiteX9" fmla="*/ 1225109 w 1234303"/>
              <a:gd name="connsiteY9" fmla="*/ 1948066 h 2139629"/>
              <a:gd name="connsiteX10" fmla="*/ 1078896 w 1234303"/>
              <a:gd name="connsiteY10" fmla="*/ 2106246 h 2139629"/>
              <a:gd name="connsiteX11" fmla="*/ 360814 w 1234303"/>
              <a:gd name="connsiteY11" fmla="*/ 2108110 h 2139629"/>
              <a:gd name="connsiteX12" fmla="*/ 276381 w 1234303"/>
              <a:gd name="connsiteY12" fmla="*/ 1766201 h 2139629"/>
              <a:gd name="connsiteX13" fmla="*/ 243544 w 1234303"/>
              <a:gd name="connsiteY13" fmla="*/ 1314786 h 2139629"/>
              <a:gd name="connsiteX14" fmla="*/ 6439 w 1234303"/>
              <a:gd name="connsiteY14" fmla="*/ 1245295 h 2139629"/>
              <a:gd name="connsiteX15" fmla="*/ 0 w 1234303"/>
              <a:gd name="connsiteY15" fmla="*/ 907947 h 2139629"/>
              <a:gd name="connsiteX0" fmla="*/ 0 w 1234303"/>
              <a:gd name="connsiteY0" fmla="*/ 907947 h 2172558"/>
              <a:gd name="connsiteX1" fmla="*/ 103543 w 1234303"/>
              <a:gd name="connsiteY1" fmla="*/ 247140 h 2172558"/>
              <a:gd name="connsiteX2" fmla="*/ 117167 w 1234303"/>
              <a:gd name="connsiteY2" fmla="*/ 31915 h 2172558"/>
              <a:gd name="connsiteX3" fmla="*/ 372311 w 1234303"/>
              <a:gd name="connsiteY3" fmla="*/ 22196 h 2172558"/>
              <a:gd name="connsiteX4" fmla="*/ 458590 w 1234303"/>
              <a:gd name="connsiteY4" fmla="*/ 440036 h 2172558"/>
              <a:gd name="connsiteX5" fmla="*/ 976836 w 1234303"/>
              <a:gd name="connsiteY5" fmla="*/ 428534 h 2172558"/>
              <a:gd name="connsiteX6" fmla="*/ 1210212 w 1234303"/>
              <a:gd name="connsiteY6" fmla="*/ 454538 h 2172558"/>
              <a:gd name="connsiteX7" fmla="*/ 1220347 w 1234303"/>
              <a:gd name="connsiteY7" fmla="*/ 914426 h 2172558"/>
              <a:gd name="connsiteX8" fmla="*/ 1223933 w 1234303"/>
              <a:gd name="connsiteY8" fmla="*/ 1282174 h 2172558"/>
              <a:gd name="connsiteX9" fmla="*/ 1225109 w 1234303"/>
              <a:gd name="connsiteY9" fmla="*/ 1948066 h 2172558"/>
              <a:gd name="connsiteX10" fmla="*/ 1078896 w 1234303"/>
              <a:gd name="connsiteY10" fmla="*/ 2106246 h 2172558"/>
              <a:gd name="connsiteX11" fmla="*/ 360814 w 1234303"/>
              <a:gd name="connsiteY11" fmla="*/ 2108110 h 2172558"/>
              <a:gd name="connsiteX12" fmla="*/ 243544 w 1234303"/>
              <a:gd name="connsiteY12" fmla="*/ 1314786 h 2172558"/>
              <a:gd name="connsiteX13" fmla="*/ 6439 w 1234303"/>
              <a:gd name="connsiteY13" fmla="*/ 1245295 h 2172558"/>
              <a:gd name="connsiteX14" fmla="*/ 0 w 1234303"/>
              <a:gd name="connsiteY14" fmla="*/ 907947 h 2172558"/>
              <a:gd name="connsiteX0" fmla="*/ 0 w 1234303"/>
              <a:gd name="connsiteY0" fmla="*/ 907947 h 2172558"/>
              <a:gd name="connsiteX1" fmla="*/ 103543 w 1234303"/>
              <a:gd name="connsiteY1" fmla="*/ 247140 h 2172558"/>
              <a:gd name="connsiteX2" fmla="*/ 117167 w 1234303"/>
              <a:gd name="connsiteY2" fmla="*/ 31915 h 2172558"/>
              <a:gd name="connsiteX3" fmla="*/ 372311 w 1234303"/>
              <a:gd name="connsiteY3" fmla="*/ 22196 h 2172558"/>
              <a:gd name="connsiteX4" fmla="*/ 458590 w 1234303"/>
              <a:gd name="connsiteY4" fmla="*/ 440036 h 2172558"/>
              <a:gd name="connsiteX5" fmla="*/ 976836 w 1234303"/>
              <a:gd name="connsiteY5" fmla="*/ 428534 h 2172558"/>
              <a:gd name="connsiteX6" fmla="*/ 1210212 w 1234303"/>
              <a:gd name="connsiteY6" fmla="*/ 454538 h 2172558"/>
              <a:gd name="connsiteX7" fmla="*/ 1220347 w 1234303"/>
              <a:gd name="connsiteY7" fmla="*/ 914426 h 2172558"/>
              <a:gd name="connsiteX8" fmla="*/ 1223933 w 1234303"/>
              <a:gd name="connsiteY8" fmla="*/ 1282174 h 2172558"/>
              <a:gd name="connsiteX9" fmla="*/ 1225109 w 1234303"/>
              <a:gd name="connsiteY9" fmla="*/ 1948066 h 2172558"/>
              <a:gd name="connsiteX10" fmla="*/ 1078896 w 1234303"/>
              <a:gd name="connsiteY10" fmla="*/ 2106246 h 2172558"/>
              <a:gd name="connsiteX11" fmla="*/ 360814 w 1234303"/>
              <a:gd name="connsiteY11" fmla="*/ 2108110 h 2172558"/>
              <a:gd name="connsiteX12" fmla="*/ 243544 w 1234303"/>
              <a:gd name="connsiteY12" fmla="*/ 1314786 h 2172558"/>
              <a:gd name="connsiteX13" fmla="*/ 6439 w 1234303"/>
              <a:gd name="connsiteY13" fmla="*/ 1245295 h 2172558"/>
              <a:gd name="connsiteX14" fmla="*/ 0 w 1234303"/>
              <a:gd name="connsiteY14" fmla="*/ 907947 h 2172558"/>
              <a:gd name="connsiteX0" fmla="*/ 0 w 1234303"/>
              <a:gd name="connsiteY0" fmla="*/ 907947 h 2124753"/>
              <a:gd name="connsiteX1" fmla="*/ 103543 w 1234303"/>
              <a:gd name="connsiteY1" fmla="*/ 247140 h 2124753"/>
              <a:gd name="connsiteX2" fmla="*/ 117167 w 1234303"/>
              <a:gd name="connsiteY2" fmla="*/ 31915 h 2124753"/>
              <a:gd name="connsiteX3" fmla="*/ 372311 w 1234303"/>
              <a:gd name="connsiteY3" fmla="*/ 22196 h 2124753"/>
              <a:gd name="connsiteX4" fmla="*/ 458590 w 1234303"/>
              <a:gd name="connsiteY4" fmla="*/ 440036 h 2124753"/>
              <a:gd name="connsiteX5" fmla="*/ 976836 w 1234303"/>
              <a:gd name="connsiteY5" fmla="*/ 428534 h 2124753"/>
              <a:gd name="connsiteX6" fmla="*/ 1210212 w 1234303"/>
              <a:gd name="connsiteY6" fmla="*/ 454538 h 2124753"/>
              <a:gd name="connsiteX7" fmla="*/ 1220347 w 1234303"/>
              <a:gd name="connsiteY7" fmla="*/ 914426 h 2124753"/>
              <a:gd name="connsiteX8" fmla="*/ 1223933 w 1234303"/>
              <a:gd name="connsiteY8" fmla="*/ 1282174 h 2124753"/>
              <a:gd name="connsiteX9" fmla="*/ 1225109 w 1234303"/>
              <a:gd name="connsiteY9" fmla="*/ 1948066 h 2124753"/>
              <a:gd name="connsiteX10" fmla="*/ 1078896 w 1234303"/>
              <a:gd name="connsiteY10" fmla="*/ 2106246 h 2124753"/>
              <a:gd name="connsiteX11" fmla="*/ 360814 w 1234303"/>
              <a:gd name="connsiteY11" fmla="*/ 2108110 h 2124753"/>
              <a:gd name="connsiteX12" fmla="*/ 243544 w 1234303"/>
              <a:gd name="connsiteY12" fmla="*/ 1314786 h 2124753"/>
              <a:gd name="connsiteX13" fmla="*/ 6439 w 1234303"/>
              <a:gd name="connsiteY13" fmla="*/ 1245295 h 2124753"/>
              <a:gd name="connsiteX14" fmla="*/ 0 w 1234303"/>
              <a:gd name="connsiteY14" fmla="*/ 907947 h 2124753"/>
              <a:gd name="connsiteX0" fmla="*/ 0 w 1234303"/>
              <a:gd name="connsiteY0" fmla="*/ 907947 h 2124000"/>
              <a:gd name="connsiteX1" fmla="*/ 103543 w 1234303"/>
              <a:gd name="connsiteY1" fmla="*/ 247140 h 2124000"/>
              <a:gd name="connsiteX2" fmla="*/ 117167 w 1234303"/>
              <a:gd name="connsiteY2" fmla="*/ 31915 h 2124000"/>
              <a:gd name="connsiteX3" fmla="*/ 372311 w 1234303"/>
              <a:gd name="connsiteY3" fmla="*/ 22196 h 2124000"/>
              <a:gd name="connsiteX4" fmla="*/ 458590 w 1234303"/>
              <a:gd name="connsiteY4" fmla="*/ 440036 h 2124000"/>
              <a:gd name="connsiteX5" fmla="*/ 976836 w 1234303"/>
              <a:gd name="connsiteY5" fmla="*/ 428534 h 2124000"/>
              <a:gd name="connsiteX6" fmla="*/ 1210212 w 1234303"/>
              <a:gd name="connsiteY6" fmla="*/ 454538 h 2124000"/>
              <a:gd name="connsiteX7" fmla="*/ 1220347 w 1234303"/>
              <a:gd name="connsiteY7" fmla="*/ 914426 h 2124000"/>
              <a:gd name="connsiteX8" fmla="*/ 1223933 w 1234303"/>
              <a:gd name="connsiteY8" fmla="*/ 1282174 h 2124000"/>
              <a:gd name="connsiteX9" fmla="*/ 1225109 w 1234303"/>
              <a:gd name="connsiteY9" fmla="*/ 1948066 h 2124000"/>
              <a:gd name="connsiteX10" fmla="*/ 1078896 w 1234303"/>
              <a:gd name="connsiteY10" fmla="*/ 2106246 h 2124000"/>
              <a:gd name="connsiteX11" fmla="*/ 309530 w 1234303"/>
              <a:gd name="connsiteY11" fmla="*/ 2106490 h 2124000"/>
              <a:gd name="connsiteX12" fmla="*/ 243544 w 1234303"/>
              <a:gd name="connsiteY12" fmla="*/ 1314786 h 2124000"/>
              <a:gd name="connsiteX13" fmla="*/ 6439 w 1234303"/>
              <a:gd name="connsiteY13" fmla="*/ 1245295 h 2124000"/>
              <a:gd name="connsiteX14" fmla="*/ 0 w 1234303"/>
              <a:gd name="connsiteY14" fmla="*/ 907947 h 2124000"/>
              <a:gd name="connsiteX0" fmla="*/ 0 w 1234303"/>
              <a:gd name="connsiteY0" fmla="*/ 907947 h 2124000"/>
              <a:gd name="connsiteX1" fmla="*/ 103543 w 1234303"/>
              <a:gd name="connsiteY1" fmla="*/ 247140 h 2124000"/>
              <a:gd name="connsiteX2" fmla="*/ 117167 w 1234303"/>
              <a:gd name="connsiteY2" fmla="*/ 31915 h 2124000"/>
              <a:gd name="connsiteX3" fmla="*/ 372311 w 1234303"/>
              <a:gd name="connsiteY3" fmla="*/ 22196 h 2124000"/>
              <a:gd name="connsiteX4" fmla="*/ 458590 w 1234303"/>
              <a:gd name="connsiteY4" fmla="*/ 440036 h 2124000"/>
              <a:gd name="connsiteX5" fmla="*/ 976836 w 1234303"/>
              <a:gd name="connsiteY5" fmla="*/ 428534 h 2124000"/>
              <a:gd name="connsiteX6" fmla="*/ 1210212 w 1234303"/>
              <a:gd name="connsiteY6" fmla="*/ 454538 h 2124000"/>
              <a:gd name="connsiteX7" fmla="*/ 1220347 w 1234303"/>
              <a:gd name="connsiteY7" fmla="*/ 914426 h 2124000"/>
              <a:gd name="connsiteX8" fmla="*/ 1223933 w 1234303"/>
              <a:gd name="connsiteY8" fmla="*/ 1282174 h 2124000"/>
              <a:gd name="connsiteX9" fmla="*/ 1225109 w 1234303"/>
              <a:gd name="connsiteY9" fmla="*/ 1948066 h 2124000"/>
              <a:gd name="connsiteX10" fmla="*/ 1078896 w 1234303"/>
              <a:gd name="connsiteY10" fmla="*/ 2106246 h 2124000"/>
              <a:gd name="connsiteX11" fmla="*/ 309530 w 1234303"/>
              <a:gd name="connsiteY11" fmla="*/ 2106490 h 2124000"/>
              <a:gd name="connsiteX12" fmla="*/ 243544 w 1234303"/>
              <a:gd name="connsiteY12" fmla="*/ 1314786 h 2124000"/>
              <a:gd name="connsiteX13" fmla="*/ 6439 w 1234303"/>
              <a:gd name="connsiteY13" fmla="*/ 1245295 h 2124000"/>
              <a:gd name="connsiteX14" fmla="*/ 0 w 1234303"/>
              <a:gd name="connsiteY14" fmla="*/ 907947 h 2124000"/>
              <a:gd name="connsiteX0" fmla="*/ 0 w 1234303"/>
              <a:gd name="connsiteY0" fmla="*/ 907947 h 2124000"/>
              <a:gd name="connsiteX1" fmla="*/ 103543 w 1234303"/>
              <a:gd name="connsiteY1" fmla="*/ 247140 h 2124000"/>
              <a:gd name="connsiteX2" fmla="*/ 117167 w 1234303"/>
              <a:gd name="connsiteY2" fmla="*/ 31915 h 2124000"/>
              <a:gd name="connsiteX3" fmla="*/ 372311 w 1234303"/>
              <a:gd name="connsiteY3" fmla="*/ 22196 h 2124000"/>
              <a:gd name="connsiteX4" fmla="*/ 458590 w 1234303"/>
              <a:gd name="connsiteY4" fmla="*/ 440036 h 2124000"/>
              <a:gd name="connsiteX5" fmla="*/ 976836 w 1234303"/>
              <a:gd name="connsiteY5" fmla="*/ 428534 h 2124000"/>
              <a:gd name="connsiteX6" fmla="*/ 1210212 w 1234303"/>
              <a:gd name="connsiteY6" fmla="*/ 454538 h 2124000"/>
              <a:gd name="connsiteX7" fmla="*/ 1220347 w 1234303"/>
              <a:gd name="connsiteY7" fmla="*/ 914426 h 2124000"/>
              <a:gd name="connsiteX8" fmla="*/ 1223933 w 1234303"/>
              <a:gd name="connsiteY8" fmla="*/ 1282174 h 2124000"/>
              <a:gd name="connsiteX9" fmla="*/ 1225109 w 1234303"/>
              <a:gd name="connsiteY9" fmla="*/ 1948066 h 2124000"/>
              <a:gd name="connsiteX10" fmla="*/ 1078896 w 1234303"/>
              <a:gd name="connsiteY10" fmla="*/ 2106246 h 2124000"/>
              <a:gd name="connsiteX11" fmla="*/ 309530 w 1234303"/>
              <a:gd name="connsiteY11" fmla="*/ 2106490 h 2124000"/>
              <a:gd name="connsiteX12" fmla="*/ 243544 w 1234303"/>
              <a:gd name="connsiteY12" fmla="*/ 1314786 h 2124000"/>
              <a:gd name="connsiteX13" fmla="*/ 7721 w 1234303"/>
              <a:gd name="connsiteY13" fmla="*/ 1235577 h 2124000"/>
              <a:gd name="connsiteX14" fmla="*/ 0 w 1234303"/>
              <a:gd name="connsiteY14" fmla="*/ 907947 h 2124000"/>
              <a:gd name="connsiteX0" fmla="*/ 0 w 1274049"/>
              <a:gd name="connsiteY0" fmla="*/ 810766 h 2124000"/>
              <a:gd name="connsiteX1" fmla="*/ 143289 w 1274049"/>
              <a:gd name="connsiteY1" fmla="*/ 247140 h 2124000"/>
              <a:gd name="connsiteX2" fmla="*/ 156913 w 1274049"/>
              <a:gd name="connsiteY2" fmla="*/ 31915 h 2124000"/>
              <a:gd name="connsiteX3" fmla="*/ 412057 w 1274049"/>
              <a:gd name="connsiteY3" fmla="*/ 22196 h 2124000"/>
              <a:gd name="connsiteX4" fmla="*/ 498336 w 1274049"/>
              <a:gd name="connsiteY4" fmla="*/ 440036 h 2124000"/>
              <a:gd name="connsiteX5" fmla="*/ 1016582 w 1274049"/>
              <a:gd name="connsiteY5" fmla="*/ 428534 h 2124000"/>
              <a:gd name="connsiteX6" fmla="*/ 1249958 w 1274049"/>
              <a:gd name="connsiteY6" fmla="*/ 454538 h 2124000"/>
              <a:gd name="connsiteX7" fmla="*/ 1260093 w 1274049"/>
              <a:gd name="connsiteY7" fmla="*/ 914426 h 2124000"/>
              <a:gd name="connsiteX8" fmla="*/ 1263679 w 1274049"/>
              <a:gd name="connsiteY8" fmla="*/ 1282174 h 2124000"/>
              <a:gd name="connsiteX9" fmla="*/ 1264855 w 1274049"/>
              <a:gd name="connsiteY9" fmla="*/ 1948066 h 2124000"/>
              <a:gd name="connsiteX10" fmla="*/ 1118642 w 1274049"/>
              <a:gd name="connsiteY10" fmla="*/ 2106246 h 2124000"/>
              <a:gd name="connsiteX11" fmla="*/ 349276 w 1274049"/>
              <a:gd name="connsiteY11" fmla="*/ 2106490 h 2124000"/>
              <a:gd name="connsiteX12" fmla="*/ 283290 w 1274049"/>
              <a:gd name="connsiteY12" fmla="*/ 1314786 h 2124000"/>
              <a:gd name="connsiteX13" fmla="*/ 47467 w 1274049"/>
              <a:gd name="connsiteY13" fmla="*/ 1235577 h 2124000"/>
              <a:gd name="connsiteX14" fmla="*/ 0 w 1274049"/>
              <a:gd name="connsiteY14" fmla="*/ 810766 h 2124000"/>
              <a:gd name="connsiteX0" fmla="*/ 3818 w 1277867"/>
              <a:gd name="connsiteY0" fmla="*/ 810766 h 2124000"/>
              <a:gd name="connsiteX1" fmla="*/ 147107 w 1277867"/>
              <a:gd name="connsiteY1" fmla="*/ 247140 h 2124000"/>
              <a:gd name="connsiteX2" fmla="*/ 160731 w 1277867"/>
              <a:gd name="connsiteY2" fmla="*/ 31915 h 2124000"/>
              <a:gd name="connsiteX3" fmla="*/ 415875 w 1277867"/>
              <a:gd name="connsiteY3" fmla="*/ 22196 h 2124000"/>
              <a:gd name="connsiteX4" fmla="*/ 502154 w 1277867"/>
              <a:gd name="connsiteY4" fmla="*/ 440036 h 2124000"/>
              <a:gd name="connsiteX5" fmla="*/ 1020400 w 1277867"/>
              <a:gd name="connsiteY5" fmla="*/ 428534 h 2124000"/>
              <a:gd name="connsiteX6" fmla="*/ 1253776 w 1277867"/>
              <a:gd name="connsiteY6" fmla="*/ 454538 h 2124000"/>
              <a:gd name="connsiteX7" fmla="*/ 1263911 w 1277867"/>
              <a:gd name="connsiteY7" fmla="*/ 914426 h 2124000"/>
              <a:gd name="connsiteX8" fmla="*/ 1267497 w 1277867"/>
              <a:gd name="connsiteY8" fmla="*/ 1282174 h 2124000"/>
              <a:gd name="connsiteX9" fmla="*/ 1268673 w 1277867"/>
              <a:gd name="connsiteY9" fmla="*/ 1948066 h 2124000"/>
              <a:gd name="connsiteX10" fmla="*/ 1122460 w 1277867"/>
              <a:gd name="connsiteY10" fmla="*/ 2106246 h 2124000"/>
              <a:gd name="connsiteX11" fmla="*/ 353094 w 1277867"/>
              <a:gd name="connsiteY11" fmla="*/ 2106490 h 2124000"/>
              <a:gd name="connsiteX12" fmla="*/ 287108 w 1277867"/>
              <a:gd name="connsiteY12" fmla="*/ 1314786 h 2124000"/>
              <a:gd name="connsiteX13" fmla="*/ 0 w 1277867"/>
              <a:gd name="connsiteY13" fmla="*/ 1212497 h 2124000"/>
              <a:gd name="connsiteX14" fmla="*/ 3818 w 1277867"/>
              <a:gd name="connsiteY14" fmla="*/ 810766 h 2124000"/>
              <a:gd name="connsiteX0" fmla="*/ 3818 w 1277867"/>
              <a:gd name="connsiteY0" fmla="*/ 810766 h 2128421"/>
              <a:gd name="connsiteX1" fmla="*/ 147107 w 1277867"/>
              <a:gd name="connsiteY1" fmla="*/ 247140 h 2128421"/>
              <a:gd name="connsiteX2" fmla="*/ 160731 w 1277867"/>
              <a:gd name="connsiteY2" fmla="*/ 31915 h 2128421"/>
              <a:gd name="connsiteX3" fmla="*/ 415875 w 1277867"/>
              <a:gd name="connsiteY3" fmla="*/ 22196 h 2128421"/>
              <a:gd name="connsiteX4" fmla="*/ 502154 w 1277867"/>
              <a:gd name="connsiteY4" fmla="*/ 440036 h 2128421"/>
              <a:gd name="connsiteX5" fmla="*/ 1020400 w 1277867"/>
              <a:gd name="connsiteY5" fmla="*/ 428534 h 2128421"/>
              <a:gd name="connsiteX6" fmla="*/ 1253776 w 1277867"/>
              <a:gd name="connsiteY6" fmla="*/ 454538 h 2128421"/>
              <a:gd name="connsiteX7" fmla="*/ 1263911 w 1277867"/>
              <a:gd name="connsiteY7" fmla="*/ 914426 h 2128421"/>
              <a:gd name="connsiteX8" fmla="*/ 1267497 w 1277867"/>
              <a:gd name="connsiteY8" fmla="*/ 1282174 h 2128421"/>
              <a:gd name="connsiteX9" fmla="*/ 1268673 w 1277867"/>
              <a:gd name="connsiteY9" fmla="*/ 1948066 h 2128421"/>
              <a:gd name="connsiteX10" fmla="*/ 1122460 w 1277867"/>
              <a:gd name="connsiteY10" fmla="*/ 2106246 h 2128421"/>
              <a:gd name="connsiteX11" fmla="*/ 445407 w 1277867"/>
              <a:gd name="connsiteY11" fmla="*/ 2114994 h 2128421"/>
              <a:gd name="connsiteX12" fmla="*/ 287108 w 1277867"/>
              <a:gd name="connsiteY12" fmla="*/ 1314786 h 2128421"/>
              <a:gd name="connsiteX13" fmla="*/ 0 w 1277867"/>
              <a:gd name="connsiteY13" fmla="*/ 1212497 h 2128421"/>
              <a:gd name="connsiteX14" fmla="*/ 3818 w 1277867"/>
              <a:gd name="connsiteY14" fmla="*/ 810766 h 2128421"/>
              <a:gd name="connsiteX0" fmla="*/ 3818 w 1277867"/>
              <a:gd name="connsiteY0" fmla="*/ 810766 h 2128421"/>
              <a:gd name="connsiteX1" fmla="*/ 147107 w 1277867"/>
              <a:gd name="connsiteY1" fmla="*/ 247140 h 2128421"/>
              <a:gd name="connsiteX2" fmla="*/ 160731 w 1277867"/>
              <a:gd name="connsiteY2" fmla="*/ 31915 h 2128421"/>
              <a:gd name="connsiteX3" fmla="*/ 415875 w 1277867"/>
              <a:gd name="connsiteY3" fmla="*/ 22196 h 2128421"/>
              <a:gd name="connsiteX4" fmla="*/ 502154 w 1277867"/>
              <a:gd name="connsiteY4" fmla="*/ 440036 h 2128421"/>
              <a:gd name="connsiteX5" fmla="*/ 1020400 w 1277867"/>
              <a:gd name="connsiteY5" fmla="*/ 428534 h 2128421"/>
              <a:gd name="connsiteX6" fmla="*/ 1253776 w 1277867"/>
              <a:gd name="connsiteY6" fmla="*/ 454538 h 2128421"/>
              <a:gd name="connsiteX7" fmla="*/ 1263911 w 1277867"/>
              <a:gd name="connsiteY7" fmla="*/ 914426 h 2128421"/>
              <a:gd name="connsiteX8" fmla="*/ 1267497 w 1277867"/>
              <a:gd name="connsiteY8" fmla="*/ 1282174 h 2128421"/>
              <a:gd name="connsiteX9" fmla="*/ 1268673 w 1277867"/>
              <a:gd name="connsiteY9" fmla="*/ 1948066 h 2128421"/>
              <a:gd name="connsiteX10" fmla="*/ 1122460 w 1277867"/>
              <a:gd name="connsiteY10" fmla="*/ 2106246 h 2128421"/>
              <a:gd name="connsiteX11" fmla="*/ 445407 w 1277867"/>
              <a:gd name="connsiteY11" fmla="*/ 2114994 h 2128421"/>
              <a:gd name="connsiteX12" fmla="*/ 287108 w 1277867"/>
              <a:gd name="connsiteY12" fmla="*/ 1314786 h 2128421"/>
              <a:gd name="connsiteX13" fmla="*/ 0 w 1277867"/>
              <a:gd name="connsiteY13" fmla="*/ 1212497 h 2128421"/>
              <a:gd name="connsiteX14" fmla="*/ 3818 w 1277867"/>
              <a:gd name="connsiteY14" fmla="*/ 810766 h 2128421"/>
              <a:gd name="connsiteX0" fmla="*/ 3818 w 1277867"/>
              <a:gd name="connsiteY0" fmla="*/ 810766 h 2126199"/>
              <a:gd name="connsiteX1" fmla="*/ 147107 w 1277867"/>
              <a:gd name="connsiteY1" fmla="*/ 247140 h 2126199"/>
              <a:gd name="connsiteX2" fmla="*/ 160731 w 1277867"/>
              <a:gd name="connsiteY2" fmla="*/ 31915 h 2126199"/>
              <a:gd name="connsiteX3" fmla="*/ 415875 w 1277867"/>
              <a:gd name="connsiteY3" fmla="*/ 22196 h 2126199"/>
              <a:gd name="connsiteX4" fmla="*/ 502154 w 1277867"/>
              <a:gd name="connsiteY4" fmla="*/ 440036 h 2126199"/>
              <a:gd name="connsiteX5" fmla="*/ 1020400 w 1277867"/>
              <a:gd name="connsiteY5" fmla="*/ 428534 h 2126199"/>
              <a:gd name="connsiteX6" fmla="*/ 1253776 w 1277867"/>
              <a:gd name="connsiteY6" fmla="*/ 454538 h 2126199"/>
              <a:gd name="connsiteX7" fmla="*/ 1263911 w 1277867"/>
              <a:gd name="connsiteY7" fmla="*/ 914426 h 2126199"/>
              <a:gd name="connsiteX8" fmla="*/ 1267497 w 1277867"/>
              <a:gd name="connsiteY8" fmla="*/ 1282174 h 2126199"/>
              <a:gd name="connsiteX9" fmla="*/ 1268673 w 1277867"/>
              <a:gd name="connsiteY9" fmla="*/ 1948066 h 2126199"/>
              <a:gd name="connsiteX10" fmla="*/ 1122460 w 1277867"/>
              <a:gd name="connsiteY10" fmla="*/ 2106246 h 2126199"/>
              <a:gd name="connsiteX11" fmla="*/ 445407 w 1277867"/>
              <a:gd name="connsiteY11" fmla="*/ 2114994 h 2126199"/>
              <a:gd name="connsiteX12" fmla="*/ 287108 w 1277867"/>
              <a:gd name="connsiteY12" fmla="*/ 1314786 h 2126199"/>
              <a:gd name="connsiteX13" fmla="*/ 0 w 1277867"/>
              <a:gd name="connsiteY13" fmla="*/ 1212497 h 2126199"/>
              <a:gd name="connsiteX14" fmla="*/ 3818 w 1277867"/>
              <a:gd name="connsiteY14" fmla="*/ 810766 h 2126199"/>
              <a:gd name="connsiteX0" fmla="*/ 3818 w 1277867"/>
              <a:gd name="connsiteY0" fmla="*/ 810766 h 2122966"/>
              <a:gd name="connsiteX1" fmla="*/ 147107 w 1277867"/>
              <a:gd name="connsiteY1" fmla="*/ 247140 h 2122966"/>
              <a:gd name="connsiteX2" fmla="*/ 160731 w 1277867"/>
              <a:gd name="connsiteY2" fmla="*/ 31915 h 2122966"/>
              <a:gd name="connsiteX3" fmla="*/ 415875 w 1277867"/>
              <a:gd name="connsiteY3" fmla="*/ 22196 h 2122966"/>
              <a:gd name="connsiteX4" fmla="*/ 502154 w 1277867"/>
              <a:gd name="connsiteY4" fmla="*/ 440036 h 2122966"/>
              <a:gd name="connsiteX5" fmla="*/ 1020400 w 1277867"/>
              <a:gd name="connsiteY5" fmla="*/ 428534 h 2122966"/>
              <a:gd name="connsiteX6" fmla="*/ 1253776 w 1277867"/>
              <a:gd name="connsiteY6" fmla="*/ 454538 h 2122966"/>
              <a:gd name="connsiteX7" fmla="*/ 1263911 w 1277867"/>
              <a:gd name="connsiteY7" fmla="*/ 914426 h 2122966"/>
              <a:gd name="connsiteX8" fmla="*/ 1267497 w 1277867"/>
              <a:gd name="connsiteY8" fmla="*/ 1282174 h 2122966"/>
              <a:gd name="connsiteX9" fmla="*/ 1268673 w 1277867"/>
              <a:gd name="connsiteY9" fmla="*/ 1948066 h 2122966"/>
              <a:gd name="connsiteX10" fmla="*/ 1122460 w 1277867"/>
              <a:gd name="connsiteY10" fmla="*/ 2106246 h 2122966"/>
              <a:gd name="connsiteX11" fmla="*/ 445407 w 1277867"/>
              <a:gd name="connsiteY11" fmla="*/ 2114994 h 2122966"/>
              <a:gd name="connsiteX12" fmla="*/ 287108 w 1277867"/>
              <a:gd name="connsiteY12" fmla="*/ 1314786 h 2122966"/>
              <a:gd name="connsiteX13" fmla="*/ 0 w 1277867"/>
              <a:gd name="connsiteY13" fmla="*/ 1212497 h 2122966"/>
              <a:gd name="connsiteX14" fmla="*/ 3818 w 1277867"/>
              <a:gd name="connsiteY14" fmla="*/ 810766 h 2122966"/>
              <a:gd name="connsiteX0" fmla="*/ 3818 w 1277867"/>
              <a:gd name="connsiteY0" fmla="*/ 810766 h 2122966"/>
              <a:gd name="connsiteX1" fmla="*/ 79086 w 1277867"/>
              <a:gd name="connsiteY1" fmla="*/ 425134 h 2122966"/>
              <a:gd name="connsiteX2" fmla="*/ 160731 w 1277867"/>
              <a:gd name="connsiteY2" fmla="*/ 31915 h 2122966"/>
              <a:gd name="connsiteX3" fmla="*/ 415875 w 1277867"/>
              <a:gd name="connsiteY3" fmla="*/ 22196 h 2122966"/>
              <a:gd name="connsiteX4" fmla="*/ 502154 w 1277867"/>
              <a:gd name="connsiteY4" fmla="*/ 440036 h 2122966"/>
              <a:gd name="connsiteX5" fmla="*/ 1020400 w 1277867"/>
              <a:gd name="connsiteY5" fmla="*/ 428534 h 2122966"/>
              <a:gd name="connsiteX6" fmla="*/ 1253776 w 1277867"/>
              <a:gd name="connsiteY6" fmla="*/ 454538 h 2122966"/>
              <a:gd name="connsiteX7" fmla="*/ 1263911 w 1277867"/>
              <a:gd name="connsiteY7" fmla="*/ 914426 h 2122966"/>
              <a:gd name="connsiteX8" fmla="*/ 1267497 w 1277867"/>
              <a:gd name="connsiteY8" fmla="*/ 1282174 h 2122966"/>
              <a:gd name="connsiteX9" fmla="*/ 1268673 w 1277867"/>
              <a:gd name="connsiteY9" fmla="*/ 1948066 h 2122966"/>
              <a:gd name="connsiteX10" fmla="*/ 1122460 w 1277867"/>
              <a:gd name="connsiteY10" fmla="*/ 2106246 h 2122966"/>
              <a:gd name="connsiteX11" fmla="*/ 445407 w 1277867"/>
              <a:gd name="connsiteY11" fmla="*/ 2114994 h 2122966"/>
              <a:gd name="connsiteX12" fmla="*/ 287108 w 1277867"/>
              <a:gd name="connsiteY12" fmla="*/ 1314786 h 2122966"/>
              <a:gd name="connsiteX13" fmla="*/ 0 w 1277867"/>
              <a:gd name="connsiteY13" fmla="*/ 1212497 h 2122966"/>
              <a:gd name="connsiteX14" fmla="*/ 3818 w 1277867"/>
              <a:gd name="connsiteY14" fmla="*/ 810766 h 2122966"/>
              <a:gd name="connsiteX0" fmla="*/ 3818 w 1277867"/>
              <a:gd name="connsiteY0" fmla="*/ 783246 h 2095446"/>
              <a:gd name="connsiteX1" fmla="*/ 79086 w 1277867"/>
              <a:gd name="connsiteY1" fmla="*/ 397614 h 2095446"/>
              <a:gd name="connsiteX2" fmla="*/ 160731 w 1277867"/>
              <a:gd name="connsiteY2" fmla="*/ 4395 h 2095446"/>
              <a:gd name="connsiteX3" fmla="*/ 386723 w 1277867"/>
              <a:gd name="connsiteY3" fmla="*/ 218703 h 2095446"/>
              <a:gd name="connsiteX4" fmla="*/ 502154 w 1277867"/>
              <a:gd name="connsiteY4" fmla="*/ 412516 h 2095446"/>
              <a:gd name="connsiteX5" fmla="*/ 1020400 w 1277867"/>
              <a:gd name="connsiteY5" fmla="*/ 401014 h 2095446"/>
              <a:gd name="connsiteX6" fmla="*/ 1253776 w 1277867"/>
              <a:gd name="connsiteY6" fmla="*/ 427018 h 2095446"/>
              <a:gd name="connsiteX7" fmla="*/ 1263911 w 1277867"/>
              <a:gd name="connsiteY7" fmla="*/ 886906 h 2095446"/>
              <a:gd name="connsiteX8" fmla="*/ 1267497 w 1277867"/>
              <a:gd name="connsiteY8" fmla="*/ 1254654 h 2095446"/>
              <a:gd name="connsiteX9" fmla="*/ 1268673 w 1277867"/>
              <a:gd name="connsiteY9" fmla="*/ 1920546 h 2095446"/>
              <a:gd name="connsiteX10" fmla="*/ 1122460 w 1277867"/>
              <a:gd name="connsiteY10" fmla="*/ 2078726 h 2095446"/>
              <a:gd name="connsiteX11" fmla="*/ 445407 w 1277867"/>
              <a:gd name="connsiteY11" fmla="*/ 2087474 h 2095446"/>
              <a:gd name="connsiteX12" fmla="*/ 287108 w 1277867"/>
              <a:gd name="connsiteY12" fmla="*/ 1287266 h 2095446"/>
              <a:gd name="connsiteX13" fmla="*/ 0 w 1277867"/>
              <a:gd name="connsiteY13" fmla="*/ 1184977 h 2095446"/>
              <a:gd name="connsiteX14" fmla="*/ 3818 w 1277867"/>
              <a:gd name="connsiteY14" fmla="*/ 783246 h 2095446"/>
              <a:gd name="connsiteX0" fmla="*/ 3818 w 1277867"/>
              <a:gd name="connsiteY0" fmla="*/ 588083 h 1900283"/>
              <a:gd name="connsiteX1" fmla="*/ 79086 w 1277867"/>
              <a:gd name="connsiteY1" fmla="*/ 202451 h 1900283"/>
              <a:gd name="connsiteX2" fmla="*/ 151014 w 1277867"/>
              <a:gd name="connsiteY2" fmla="*/ 30190 h 1900283"/>
              <a:gd name="connsiteX3" fmla="*/ 386723 w 1277867"/>
              <a:gd name="connsiteY3" fmla="*/ 23540 h 1900283"/>
              <a:gd name="connsiteX4" fmla="*/ 502154 w 1277867"/>
              <a:gd name="connsiteY4" fmla="*/ 217353 h 1900283"/>
              <a:gd name="connsiteX5" fmla="*/ 1020400 w 1277867"/>
              <a:gd name="connsiteY5" fmla="*/ 205851 h 1900283"/>
              <a:gd name="connsiteX6" fmla="*/ 1253776 w 1277867"/>
              <a:gd name="connsiteY6" fmla="*/ 231855 h 1900283"/>
              <a:gd name="connsiteX7" fmla="*/ 1263911 w 1277867"/>
              <a:gd name="connsiteY7" fmla="*/ 691743 h 1900283"/>
              <a:gd name="connsiteX8" fmla="*/ 1267497 w 1277867"/>
              <a:gd name="connsiteY8" fmla="*/ 1059491 h 1900283"/>
              <a:gd name="connsiteX9" fmla="*/ 1268673 w 1277867"/>
              <a:gd name="connsiteY9" fmla="*/ 1725383 h 1900283"/>
              <a:gd name="connsiteX10" fmla="*/ 1122460 w 1277867"/>
              <a:gd name="connsiteY10" fmla="*/ 1883563 h 1900283"/>
              <a:gd name="connsiteX11" fmla="*/ 445407 w 1277867"/>
              <a:gd name="connsiteY11" fmla="*/ 1892311 h 1900283"/>
              <a:gd name="connsiteX12" fmla="*/ 287108 w 1277867"/>
              <a:gd name="connsiteY12" fmla="*/ 1092103 h 1900283"/>
              <a:gd name="connsiteX13" fmla="*/ 0 w 1277867"/>
              <a:gd name="connsiteY13" fmla="*/ 989814 h 1900283"/>
              <a:gd name="connsiteX14" fmla="*/ 3818 w 1277867"/>
              <a:gd name="connsiteY14" fmla="*/ 588083 h 1900283"/>
              <a:gd name="connsiteX0" fmla="*/ 3818 w 1277867"/>
              <a:gd name="connsiteY0" fmla="*/ 588083 h 1900283"/>
              <a:gd name="connsiteX1" fmla="*/ 28881 w 1277867"/>
              <a:gd name="connsiteY1" fmla="*/ 196313 h 1900283"/>
              <a:gd name="connsiteX2" fmla="*/ 151014 w 1277867"/>
              <a:gd name="connsiteY2" fmla="*/ 30190 h 1900283"/>
              <a:gd name="connsiteX3" fmla="*/ 386723 w 1277867"/>
              <a:gd name="connsiteY3" fmla="*/ 23540 h 1900283"/>
              <a:gd name="connsiteX4" fmla="*/ 502154 w 1277867"/>
              <a:gd name="connsiteY4" fmla="*/ 217353 h 1900283"/>
              <a:gd name="connsiteX5" fmla="*/ 1020400 w 1277867"/>
              <a:gd name="connsiteY5" fmla="*/ 205851 h 1900283"/>
              <a:gd name="connsiteX6" fmla="*/ 1253776 w 1277867"/>
              <a:gd name="connsiteY6" fmla="*/ 231855 h 1900283"/>
              <a:gd name="connsiteX7" fmla="*/ 1263911 w 1277867"/>
              <a:gd name="connsiteY7" fmla="*/ 691743 h 1900283"/>
              <a:gd name="connsiteX8" fmla="*/ 1267497 w 1277867"/>
              <a:gd name="connsiteY8" fmla="*/ 1059491 h 1900283"/>
              <a:gd name="connsiteX9" fmla="*/ 1268673 w 1277867"/>
              <a:gd name="connsiteY9" fmla="*/ 1725383 h 1900283"/>
              <a:gd name="connsiteX10" fmla="*/ 1122460 w 1277867"/>
              <a:gd name="connsiteY10" fmla="*/ 1883563 h 1900283"/>
              <a:gd name="connsiteX11" fmla="*/ 445407 w 1277867"/>
              <a:gd name="connsiteY11" fmla="*/ 1892311 h 1900283"/>
              <a:gd name="connsiteX12" fmla="*/ 287108 w 1277867"/>
              <a:gd name="connsiteY12" fmla="*/ 1092103 h 1900283"/>
              <a:gd name="connsiteX13" fmla="*/ 0 w 1277867"/>
              <a:gd name="connsiteY13" fmla="*/ 989814 h 1900283"/>
              <a:gd name="connsiteX14" fmla="*/ 3818 w 1277867"/>
              <a:gd name="connsiteY14" fmla="*/ 588083 h 1900283"/>
              <a:gd name="connsiteX0" fmla="*/ 3818 w 1277867"/>
              <a:gd name="connsiteY0" fmla="*/ 588083 h 1894254"/>
              <a:gd name="connsiteX1" fmla="*/ 28881 w 1277867"/>
              <a:gd name="connsiteY1" fmla="*/ 196313 h 1894254"/>
              <a:gd name="connsiteX2" fmla="*/ 151014 w 1277867"/>
              <a:gd name="connsiteY2" fmla="*/ 30190 h 1894254"/>
              <a:gd name="connsiteX3" fmla="*/ 386723 w 1277867"/>
              <a:gd name="connsiteY3" fmla="*/ 23540 h 1894254"/>
              <a:gd name="connsiteX4" fmla="*/ 502154 w 1277867"/>
              <a:gd name="connsiteY4" fmla="*/ 217353 h 1894254"/>
              <a:gd name="connsiteX5" fmla="*/ 1020400 w 1277867"/>
              <a:gd name="connsiteY5" fmla="*/ 205851 h 1894254"/>
              <a:gd name="connsiteX6" fmla="*/ 1253776 w 1277867"/>
              <a:gd name="connsiteY6" fmla="*/ 231855 h 1894254"/>
              <a:gd name="connsiteX7" fmla="*/ 1263911 w 1277867"/>
              <a:gd name="connsiteY7" fmla="*/ 691743 h 1894254"/>
              <a:gd name="connsiteX8" fmla="*/ 1267497 w 1277867"/>
              <a:gd name="connsiteY8" fmla="*/ 1059491 h 1894254"/>
              <a:gd name="connsiteX9" fmla="*/ 1268673 w 1277867"/>
              <a:gd name="connsiteY9" fmla="*/ 1725383 h 1894254"/>
              <a:gd name="connsiteX10" fmla="*/ 1122460 w 1277867"/>
              <a:gd name="connsiteY10" fmla="*/ 1883563 h 1894254"/>
              <a:gd name="connsiteX11" fmla="*/ 445407 w 1277867"/>
              <a:gd name="connsiteY11" fmla="*/ 1892311 h 1894254"/>
              <a:gd name="connsiteX12" fmla="*/ 287108 w 1277867"/>
              <a:gd name="connsiteY12" fmla="*/ 1092103 h 1894254"/>
              <a:gd name="connsiteX13" fmla="*/ 0 w 1277867"/>
              <a:gd name="connsiteY13" fmla="*/ 989814 h 1894254"/>
              <a:gd name="connsiteX14" fmla="*/ 3818 w 1277867"/>
              <a:gd name="connsiteY14" fmla="*/ 588083 h 1894254"/>
              <a:gd name="connsiteX0" fmla="*/ 3818 w 1277867"/>
              <a:gd name="connsiteY0" fmla="*/ 588083 h 1894254"/>
              <a:gd name="connsiteX1" fmla="*/ 28881 w 1277867"/>
              <a:gd name="connsiteY1" fmla="*/ 196313 h 1894254"/>
              <a:gd name="connsiteX2" fmla="*/ 151014 w 1277867"/>
              <a:gd name="connsiteY2" fmla="*/ 30190 h 1894254"/>
              <a:gd name="connsiteX3" fmla="*/ 386723 w 1277867"/>
              <a:gd name="connsiteY3" fmla="*/ 23540 h 1894254"/>
              <a:gd name="connsiteX4" fmla="*/ 502154 w 1277867"/>
              <a:gd name="connsiteY4" fmla="*/ 217353 h 1894254"/>
              <a:gd name="connsiteX5" fmla="*/ 1020400 w 1277867"/>
              <a:gd name="connsiteY5" fmla="*/ 205851 h 1894254"/>
              <a:gd name="connsiteX6" fmla="*/ 1253776 w 1277867"/>
              <a:gd name="connsiteY6" fmla="*/ 231855 h 1894254"/>
              <a:gd name="connsiteX7" fmla="*/ 1263911 w 1277867"/>
              <a:gd name="connsiteY7" fmla="*/ 691743 h 1894254"/>
              <a:gd name="connsiteX8" fmla="*/ 1267497 w 1277867"/>
              <a:gd name="connsiteY8" fmla="*/ 1059491 h 1894254"/>
              <a:gd name="connsiteX9" fmla="*/ 1268673 w 1277867"/>
              <a:gd name="connsiteY9" fmla="*/ 1725383 h 1894254"/>
              <a:gd name="connsiteX10" fmla="*/ 1122460 w 1277867"/>
              <a:gd name="connsiteY10" fmla="*/ 1883563 h 1894254"/>
              <a:gd name="connsiteX11" fmla="*/ 445407 w 1277867"/>
              <a:gd name="connsiteY11" fmla="*/ 1892311 h 1894254"/>
              <a:gd name="connsiteX12" fmla="*/ 287108 w 1277867"/>
              <a:gd name="connsiteY12" fmla="*/ 1092103 h 1894254"/>
              <a:gd name="connsiteX13" fmla="*/ 0 w 1277867"/>
              <a:gd name="connsiteY13" fmla="*/ 989814 h 1894254"/>
              <a:gd name="connsiteX14" fmla="*/ 3818 w 1277867"/>
              <a:gd name="connsiteY14" fmla="*/ 588083 h 1894254"/>
              <a:gd name="connsiteX0" fmla="*/ 3818 w 1277867"/>
              <a:gd name="connsiteY0" fmla="*/ 588083 h 1894254"/>
              <a:gd name="connsiteX1" fmla="*/ 28881 w 1277867"/>
              <a:gd name="connsiteY1" fmla="*/ 196313 h 1894254"/>
              <a:gd name="connsiteX2" fmla="*/ 151014 w 1277867"/>
              <a:gd name="connsiteY2" fmla="*/ 30190 h 1894254"/>
              <a:gd name="connsiteX3" fmla="*/ 386723 w 1277867"/>
              <a:gd name="connsiteY3" fmla="*/ 23540 h 1894254"/>
              <a:gd name="connsiteX4" fmla="*/ 502154 w 1277867"/>
              <a:gd name="connsiteY4" fmla="*/ 217353 h 1894254"/>
              <a:gd name="connsiteX5" fmla="*/ 1020400 w 1277867"/>
              <a:gd name="connsiteY5" fmla="*/ 205851 h 1894254"/>
              <a:gd name="connsiteX6" fmla="*/ 1253776 w 1277867"/>
              <a:gd name="connsiteY6" fmla="*/ 231855 h 1894254"/>
              <a:gd name="connsiteX7" fmla="*/ 1263911 w 1277867"/>
              <a:gd name="connsiteY7" fmla="*/ 691743 h 1894254"/>
              <a:gd name="connsiteX8" fmla="*/ 1267497 w 1277867"/>
              <a:gd name="connsiteY8" fmla="*/ 1059491 h 1894254"/>
              <a:gd name="connsiteX9" fmla="*/ 1268673 w 1277867"/>
              <a:gd name="connsiteY9" fmla="*/ 1725383 h 1894254"/>
              <a:gd name="connsiteX10" fmla="*/ 1122460 w 1277867"/>
              <a:gd name="connsiteY10" fmla="*/ 1883563 h 1894254"/>
              <a:gd name="connsiteX11" fmla="*/ 445407 w 1277867"/>
              <a:gd name="connsiteY11" fmla="*/ 1892311 h 1894254"/>
              <a:gd name="connsiteX12" fmla="*/ 287108 w 1277867"/>
              <a:gd name="connsiteY12" fmla="*/ 1092103 h 1894254"/>
              <a:gd name="connsiteX13" fmla="*/ 0 w 1277867"/>
              <a:gd name="connsiteY13" fmla="*/ 989814 h 1894254"/>
              <a:gd name="connsiteX14" fmla="*/ 3818 w 1277867"/>
              <a:gd name="connsiteY14" fmla="*/ 588083 h 1894254"/>
              <a:gd name="connsiteX0" fmla="*/ 3818 w 1277867"/>
              <a:gd name="connsiteY0" fmla="*/ 588083 h 1894254"/>
              <a:gd name="connsiteX1" fmla="*/ 28881 w 1277867"/>
              <a:gd name="connsiteY1" fmla="*/ 196313 h 1894254"/>
              <a:gd name="connsiteX2" fmla="*/ 151014 w 1277867"/>
              <a:gd name="connsiteY2" fmla="*/ 30190 h 1894254"/>
              <a:gd name="connsiteX3" fmla="*/ 386723 w 1277867"/>
              <a:gd name="connsiteY3" fmla="*/ 23540 h 1894254"/>
              <a:gd name="connsiteX4" fmla="*/ 502154 w 1277867"/>
              <a:gd name="connsiteY4" fmla="*/ 217353 h 1894254"/>
              <a:gd name="connsiteX5" fmla="*/ 1020400 w 1277867"/>
              <a:gd name="connsiteY5" fmla="*/ 205851 h 1894254"/>
              <a:gd name="connsiteX6" fmla="*/ 1253776 w 1277867"/>
              <a:gd name="connsiteY6" fmla="*/ 231855 h 1894254"/>
              <a:gd name="connsiteX7" fmla="*/ 1263911 w 1277867"/>
              <a:gd name="connsiteY7" fmla="*/ 691743 h 1894254"/>
              <a:gd name="connsiteX8" fmla="*/ 1267497 w 1277867"/>
              <a:gd name="connsiteY8" fmla="*/ 1059491 h 1894254"/>
              <a:gd name="connsiteX9" fmla="*/ 1268673 w 1277867"/>
              <a:gd name="connsiteY9" fmla="*/ 1725383 h 1894254"/>
              <a:gd name="connsiteX10" fmla="*/ 1122460 w 1277867"/>
              <a:gd name="connsiteY10" fmla="*/ 1883563 h 1894254"/>
              <a:gd name="connsiteX11" fmla="*/ 445407 w 1277867"/>
              <a:gd name="connsiteY11" fmla="*/ 1892311 h 1894254"/>
              <a:gd name="connsiteX12" fmla="*/ 287108 w 1277867"/>
              <a:gd name="connsiteY12" fmla="*/ 1092103 h 1894254"/>
              <a:gd name="connsiteX13" fmla="*/ 0 w 1277867"/>
              <a:gd name="connsiteY13" fmla="*/ 989814 h 1894254"/>
              <a:gd name="connsiteX14" fmla="*/ 3818 w 1277867"/>
              <a:gd name="connsiteY14" fmla="*/ 588083 h 1894254"/>
              <a:gd name="connsiteX0" fmla="*/ 3818 w 1278516"/>
              <a:gd name="connsiteY0" fmla="*/ 588083 h 1894254"/>
              <a:gd name="connsiteX1" fmla="*/ 28881 w 1278516"/>
              <a:gd name="connsiteY1" fmla="*/ 196313 h 1894254"/>
              <a:gd name="connsiteX2" fmla="*/ 151014 w 1278516"/>
              <a:gd name="connsiteY2" fmla="*/ 30190 h 1894254"/>
              <a:gd name="connsiteX3" fmla="*/ 386723 w 1278516"/>
              <a:gd name="connsiteY3" fmla="*/ 23540 h 1894254"/>
              <a:gd name="connsiteX4" fmla="*/ 502154 w 1278516"/>
              <a:gd name="connsiteY4" fmla="*/ 217353 h 1894254"/>
              <a:gd name="connsiteX5" fmla="*/ 1020400 w 1278516"/>
              <a:gd name="connsiteY5" fmla="*/ 205851 h 1894254"/>
              <a:gd name="connsiteX6" fmla="*/ 1253776 w 1278516"/>
              <a:gd name="connsiteY6" fmla="*/ 231855 h 1894254"/>
              <a:gd name="connsiteX7" fmla="*/ 1263911 w 1278516"/>
              <a:gd name="connsiteY7" fmla="*/ 691743 h 1894254"/>
              <a:gd name="connsiteX8" fmla="*/ 1268673 w 1278516"/>
              <a:gd name="connsiteY8" fmla="*/ 1725383 h 1894254"/>
              <a:gd name="connsiteX9" fmla="*/ 1122460 w 1278516"/>
              <a:gd name="connsiteY9" fmla="*/ 1883563 h 1894254"/>
              <a:gd name="connsiteX10" fmla="*/ 445407 w 1278516"/>
              <a:gd name="connsiteY10" fmla="*/ 1892311 h 1894254"/>
              <a:gd name="connsiteX11" fmla="*/ 287108 w 1278516"/>
              <a:gd name="connsiteY11" fmla="*/ 1092103 h 1894254"/>
              <a:gd name="connsiteX12" fmla="*/ 0 w 1278516"/>
              <a:gd name="connsiteY12" fmla="*/ 989814 h 1894254"/>
              <a:gd name="connsiteX13" fmla="*/ 3818 w 1278516"/>
              <a:gd name="connsiteY13" fmla="*/ 588083 h 1894254"/>
              <a:gd name="connsiteX0" fmla="*/ 3818 w 1281859"/>
              <a:gd name="connsiteY0" fmla="*/ 588083 h 1894254"/>
              <a:gd name="connsiteX1" fmla="*/ 28881 w 1281859"/>
              <a:gd name="connsiteY1" fmla="*/ 196313 h 1894254"/>
              <a:gd name="connsiteX2" fmla="*/ 151014 w 1281859"/>
              <a:gd name="connsiteY2" fmla="*/ 30190 h 1894254"/>
              <a:gd name="connsiteX3" fmla="*/ 386723 w 1281859"/>
              <a:gd name="connsiteY3" fmla="*/ 23540 h 1894254"/>
              <a:gd name="connsiteX4" fmla="*/ 502154 w 1281859"/>
              <a:gd name="connsiteY4" fmla="*/ 217353 h 1894254"/>
              <a:gd name="connsiteX5" fmla="*/ 1020400 w 1281859"/>
              <a:gd name="connsiteY5" fmla="*/ 205851 h 1894254"/>
              <a:gd name="connsiteX6" fmla="*/ 1253776 w 1281859"/>
              <a:gd name="connsiteY6" fmla="*/ 231855 h 1894254"/>
              <a:gd name="connsiteX7" fmla="*/ 1274168 w 1281859"/>
              <a:gd name="connsiteY7" fmla="*/ 353230 h 1894254"/>
              <a:gd name="connsiteX8" fmla="*/ 1268673 w 1281859"/>
              <a:gd name="connsiteY8" fmla="*/ 1725383 h 1894254"/>
              <a:gd name="connsiteX9" fmla="*/ 1122460 w 1281859"/>
              <a:gd name="connsiteY9" fmla="*/ 1883563 h 1894254"/>
              <a:gd name="connsiteX10" fmla="*/ 445407 w 1281859"/>
              <a:gd name="connsiteY10" fmla="*/ 1892311 h 1894254"/>
              <a:gd name="connsiteX11" fmla="*/ 287108 w 1281859"/>
              <a:gd name="connsiteY11" fmla="*/ 1092103 h 1894254"/>
              <a:gd name="connsiteX12" fmla="*/ 0 w 1281859"/>
              <a:gd name="connsiteY12" fmla="*/ 989814 h 1894254"/>
              <a:gd name="connsiteX13" fmla="*/ 3818 w 1281859"/>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502154 w 1281521"/>
              <a:gd name="connsiteY4" fmla="*/ 217353 h 1894254"/>
              <a:gd name="connsiteX5" fmla="*/ 1020400 w 1281521"/>
              <a:gd name="connsiteY5" fmla="*/ 205851 h 1894254"/>
              <a:gd name="connsiteX6" fmla="*/ 1176848 w 1281521"/>
              <a:gd name="connsiteY6" fmla="*/ 215658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502154 w 1281521"/>
              <a:gd name="connsiteY4" fmla="*/ 217353 h 1894254"/>
              <a:gd name="connsiteX5" fmla="*/ 1020400 w 1281521"/>
              <a:gd name="connsiteY5" fmla="*/ 205851 h 1894254"/>
              <a:gd name="connsiteX6" fmla="*/ 1176848 w 1281521"/>
              <a:gd name="connsiteY6" fmla="*/ 215658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502154 w 1281521"/>
              <a:gd name="connsiteY4" fmla="*/ 217353 h 1894254"/>
              <a:gd name="connsiteX5" fmla="*/ 1020400 w 1281521"/>
              <a:gd name="connsiteY5" fmla="*/ 205851 h 1894254"/>
              <a:gd name="connsiteX6" fmla="*/ 1176848 w 1281521"/>
              <a:gd name="connsiteY6" fmla="*/ 215658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502154 w 1281521"/>
              <a:gd name="connsiteY4" fmla="*/ 217353 h 1894254"/>
              <a:gd name="connsiteX5" fmla="*/ 1176848 w 1281521"/>
              <a:gd name="connsiteY5" fmla="*/ 215658 h 1894254"/>
              <a:gd name="connsiteX6" fmla="*/ 1274168 w 1281521"/>
              <a:gd name="connsiteY6" fmla="*/ 353230 h 1894254"/>
              <a:gd name="connsiteX7" fmla="*/ 1268673 w 1281521"/>
              <a:gd name="connsiteY7" fmla="*/ 1725383 h 1894254"/>
              <a:gd name="connsiteX8" fmla="*/ 1122460 w 1281521"/>
              <a:gd name="connsiteY8" fmla="*/ 1883563 h 1894254"/>
              <a:gd name="connsiteX9" fmla="*/ 445407 w 1281521"/>
              <a:gd name="connsiteY9" fmla="*/ 1892311 h 1894254"/>
              <a:gd name="connsiteX10" fmla="*/ 287108 w 1281521"/>
              <a:gd name="connsiteY10" fmla="*/ 1092103 h 1894254"/>
              <a:gd name="connsiteX11" fmla="*/ 0 w 1281521"/>
              <a:gd name="connsiteY11" fmla="*/ 989814 h 1894254"/>
              <a:gd name="connsiteX12" fmla="*/ 3818 w 1281521"/>
              <a:gd name="connsiteY12"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502154 w 1281521"/>
              <a:gd name="connsiteY4" fmla="*/ 217353 h 1894254"/>
              <a:gd name="connsiteX5" fmla="*/ 1176848 w 1281521"/>
              <a:gd name="connsiteY5" fmla="*/ 215658 h 1894254"/>
              <a:gd name="connsiteX6" fmla="*/ 1274168 w 1281521"/>
              <a:gd name="connsiteY6" fmla="*/ 353230 h 1894254"/>
              <a:gd name="connsiteX7" fmla="*/ 1268673 w 1281521"/>
              <a:gd name="connsiteY7" fmla="*/ 1725383 h 1894254"/>
              <a:gd name="connsiteX8" fmla="*/ 1122460 w 1281521"/>
              <a:gd name="connsiteY8" fmla="*/ 1883563 h 1894254"/>
              <a:gd name="connsiteX9" fmla="*/ 445407 w 1281521"/>
              <a:gd name="connsiteY9" fmla="*/ 1892311 h 1894254"/>
              <a:gd name="connsiteX10" fmla="*/ 287108 w 1281521"/>
              <a:gd name="connsiteY10" fmla="*/ 1092103 h 1894254"/>
              <a:gd name="connsiteX11" fmla="*/ 0 w 1281521"/>
              <a:gd name="connsiteY11" fmla="*/ 989814 h 1894254"/>
              <a:gd name="connsiteX12" fmla="*/ 3818 w 1281521"/>
              <a:gd name="connsiteY12"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502154 w 1281521"/>
              <a:gd name="connsiteY4" fmla="*/ 217353 h 1894254"/>
              <a:gd name="connsiteX5" fmla="*/ 500709 w 1281521"/>
              <a:gd name="connsiteY5" fmla="*/ 215569 h 1894254"/>
              <a:gd name="connsiteX6" fmla="*/ 1176848 w 1281521"/>
              <a:gd name="connsiteY6" fmla="*/ 215658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502154 w 1281521"/>
              <a:gd name="connsiteY4" fmla="*/ 217353 h 1894254"/>
              <a:gd name="connsiteX5" fmla="*/ 622084 w 1281521"/>
              <a:gd name="connsiteY5" fmla="*/ 233385 h 1894254"/>
              <a:gd name="connsiteX6" fmla="*/ 1176848 w 1281521"/>
              <a:gd name="connsiteY6" fmla="*/ 215658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445740 w 1281521"/>
              <a:gd name="connsiteY4" fmla="*/ 188199 h 1894254"/>
              <a:gd name="connsiteX5" fmla="*/ 622084 w 1281521"/>
              <a:gd name="connsiteY5" fmla="*/ 233385 h 1894254"/>
              <a:gd name="connsiteX6" fmla="*/ 1176848 w 1281521"/>
              <a:gd name="connsiteY6" fmla="*/ 215658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445740 w 1281521"/>
              <a:gd name="connsiteY4" fmla="*/ 188199 h 1894254"/>
              <a:gd name="connsiteX5" fmla="*/ 622084 w 1281521"/>
              <a:gd name="connsiteY5" fmla="*/ 233385 h 1894254"/>
              <a:gd name="connsiteX6" fmla="*/ 1176848 w 1281521"/>
              <a:gd name="connsiteY6" fmla="*/ 215658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445740 w 1281521"/>
              <a:gd name="connsiteY4" fmla="*/ 188199 h 1894254"/>
              <a:gd name="connsiteX5" fmla="*/ 497290 w 1281521"/>
              <a:gd name="connsiteY5" fmla="*/ 239864 h 1894254"/>
              <a:gd name="connsiteX6" fmla="*/ 1176848 w 1281521"/>
              <a:gd name="connsiteY6" fmla="*/ 215658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433773 w 1281521"/>
              <a:gd name="connsiteY4" fmla="*/ 167143 h 1894254"/>
              <a:gd name="connsiteX5" fmla="*/ 497290 w 1281521"/>
              <a:gd name="connsiteY5" fmla="*/ 239864 h 1894254"/>
              <a:gd name="connsiteX6" fmla="*/ 1176848 w 1281521"/>
              <a:gd name="connsiteY6" fmla="*/ 215658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433773 w 1281521"/>
              <a:gd name="connsiteY4" fmla="*/ 167143 h 1894254"/>
              <a:gd name="connsiteX5" fmla="*/ 497290 w 1281521"/>
              <a:gd name="connsiteY5" fmla="*/ 239864 h 1894254"/>
              <a:gd name="connsiteX6" fmla="*/ 1176848 w 1281521"/>
              <a:gd name="connsiteY6" fmla="*/ 215658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433773 w 1281521"/>
              <a:gd name="connsiteY4" fmla="*/ 167143 h 1894254"/>
              <a:gd name="connsiteX5" fmla="*/ 497290 w 1281521"/>
              <a:gd name="connsiteY5" fmla="*/ 239864 h 1894254"/>
              <a:gd name="connsiteX6" fmla="*/ 1176848 w 1281521"/>
              <a:gd name="connsiteY6" fmla="*/ 215658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433773 w 1281521"/>
              <a:gd name="connsiteY4" fmla="*/ 167143 h 1894254"/>
              <a:gd name="connsiteX5" fmla="*/ 497290 w 1281521"/>
              <a:gd name="connsiteY5" fmla="*/ 239864 h 1894254"/>
              <a:gd name="connsiteX6" fmla="*/ 1176848 w 1281521"/>
              <a:gd name="connsiteY6" fmla="*/ 215658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433773 w 1281521"/>
              <a:gd name="connsiteY4" fmla="*/ 167143 h 1894254"/>
              <a:gd name="connsiteX5" fmla="*/ 497290 w 1281521"/>
              <a:gd name="connsiteY5" fmla="*/ 239864 h 1894254"/>
              <a:gd name="connsiteX6" fmla="*/ 1176848 w 1281521"/>
              <a:gd name="connsiteY6" fmla="*/ 215658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433773 w 1281521"/>
              <a:gd name="connsiteY4" fmla="*/ 167143 h 1894254"/>
              <a:gd name="connsiteX5" fmla="*/ 497290 w 1281521"/>
              <a:gd name="connsiteY5" fmla="*/ 239864 h 1894254"/>
              <a:gd name="connsiteX6" fmla="*/ 1176848 w 1281521"/>
              <a:gd name="connsiteY6" fmla="*/ 215658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433773 w 1281521"/>
              <a:gd name="connsiteY4" fmla="*/ 167143 h 1894254"/>
              <a:gd name="connsiteX5" fmla="*/ 497290 w 1281521"/>
              <a:gd name="connsiteY5" fmla="*/ 239864 h 1894254"/>
              <a:gd name="connsiteX6" fmla="*/ 1176848 w 1281521"/>
              <a:gd name="connsiteY6" fmla="*/ 229263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433773 w 1281521"/>
              <a:gd name="connsiteY4" fmla="*/ 167143 h 1894254"/>
              <a:gd name="connsiteX5" fmla="*/ 497290 w 1281521"/>
              <a:gd name="connsiteY5" fmla="*/ 239864 h 1894254"/>
              <a:gd name="connsiteX6" fmla="*/ 1176848 w 1281521"/>
              <a:gd name="connsiteY6" fmla="*/ 229263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433773 w 1281521"/>
              <a:gd name="connsiteY4" fmla="*/ 167143 h 1894254"/>
              <a:gd name="connsiteX5" fmla="*/ 497290 w 1281521"/>
              <a:gd name="connsiteY5" fmla="*/ 239864 h 1894254"/>
              <a:gd name="connsiteX6" fmla="*/ 1176848 w 1281521"/>
              <a:gd name="connsiteY6" fmla="*/ 229263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433773 w 1281521"/>
              <a:gd name="connsiteY4" fmla="*/ 167143 h 1894254"/>
              <a:gd name="connsiteX5" fmla="*/ 497290 w 1281521"/>
              <a:gd name="connsiteY5" fmla="*/ 239864 h 1894254"/>
              <a:gd name="connsiteX6" fmla="*/ 1176848 w 1281521"/>
              <a:gd name="connsiteY6" fmla="*/ 229263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335742 w 1281521"/>
              <a:gd name="connsiteY11" fmla="*/ 1782610 h 1894254"/>
              <a:gd name="connsiteX12" fmla="*/ 287108 w 1281521"/>
              <a:gd name="connsiteY12" fmla="*/ 1092103 h 1894254"/>
              <a:gd name="connsiteX13" fmla="*/ 0 w 1281521"/>
              <a:gd name="connsiteY13" fmla="*/ 989814 h 1894254"/>
              <a:gd name="connsiteX14" fmla="*/ 3818 w 1281521"/>
              <a:gd name="connsiteY14"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433773 w 1281521"/>
              <a:gd name="connsiteY4" fmla="*/ 167143 h 1894254"/>
              <a:gd name="connsiteX5" fmla="*/ 497290 w 1281521"/>
              <a:gd name="connsiteY5" fmla="*/ 239864 h 1894254"/>
              <a:gd name="connsiteX6" fmla="*/ 1176848 w 1281521"/>
              <a:gd name="connsiteY6" fmla="*/ 229263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335742 w 1281521"/>
              <a:gd name="connsiteY11" fmla="*/ 1782610 h 1894254"/>
              <a:gd name="connsiteX12" fmla="*/ 287108 w 1281521"/>
              <a:gd name="connsiteY12" fmla="*/ 1092103 h 1894254"/>
              <a:gd name="connsiteX13" fmla="*/ 0 w 1281521"/>
              <a:gd name="connsiteY13" fmla="*/ 989814 h 1894254"/>
              <a:gd name="connsiteX14" fmla="*/ 3818 w 1281521"/>
              <a:gd name="connsiteY14"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433773 w 1281521"/>
              <a:gd name="connsiteY4" fmla="*/ 167143 h 1894254"/>
              <a:gd name="connsiteX5" fmla="*/ 497290 w 1281521"/>
              <a:gd name="connsiteY5" fmla="*/ 239864 h 1894254"/>
              <a:gd name="connsiteX6" fmla="*/ 1176848 w 1281521"/>
              <a:gd name="connsiteY6" fmla="*/ 229263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335742 w 1281521"/>
              <a:gd name="connsiteY11" fmla="*/ 1782610 h 1894254"/>
              <a:gd name="connsiteX12" fmla="*/ 287108 w 1281521"/>
              <a:gd name="connsiteY12" fmla="*/ 1092103 h 1894254"/>
              <a:gd name="connsiteX13" fmla="*/ 0 w 1281521"/>
              <a:gd name="connsiteY13" fmla="*/ 989814 h 1894254"/>
              <a:gd name="connsiteX14" fmla="*/ 3818 w 1281521"/>
              <a:gd name="connsiteY14" fmla="*/ 588083 h 1894254"/>
              <a:gd name="connsiteX0" fmla="*/ 3818 w 1281521"/>
              <a:gd name="connsiteY0" fmla="*/ 588083 h 1892311"/>
              <a:gd name="connsiteX1" fmla="*/ 28881 w 1281521"/>
              <a:gd name="connsiteY1" fmla="*/ 196313 h 1892311"/>
              <a:gd name="connsiteX2" fmla="*/ 151014 w 1281521"/>
              <a:gd name="connsiteY2" fmla="*/ 30190 h 1892311"/>
              <a:gd name="connsiteX3" fmla="*/ 386723 w 1281521"/>
              <a:gd name="connsiteY3" fmla="*/ 23540 h 1892311"/>
              <a:gd name="connsiteX4" fmla="*/ 433773 w 1281521"/>
              <a:gd name="connsiteY4" fmla="*/ 167143 h 1892311"/>
              <a:gd name="connsiteX5" fmla="*/ 497290 w 1281521"/>
              <a:gd name="connsiteY5" fmla="*/ 239864 h 1892311"/>
              <a:gd name="connsiteX6" fmla="*/ 1176848 w 1281521"/>
              <a:gd name="connsiteY6" fmla="*/ 229263 h 1892311"/>
              <a:gd name="connsiteX7" fmla="*/ 1274168 w 1281521"/>
              <a:gd name="connsiteY7" fmla="*/ 353230 h 1892311"/>
              <a:gd name="connsiteX8" fmla="*/ 1268673 w 1281521"/>
              <a:gd name="connsiteY8" fmla="*/ 1725383 h 1892311"/>
              <a:gd name="connsiteX9" fmla="*/ 1122460 w 1281521"/>
              <a:gd name="connsiteY9" fmla="*/ 1883563 h 1892311"/>
              <a:gd name="connsiteX10" fmla="*/ 445407 w 1281521"/>
              <a:gd name="connsiteY10" fmla="*/ 1892311 h 1892311"/>
              <a:gd name="connsiteX11" fmla="*/ 335742 w 1281521"/>
              <a:gd name="connsiteY11" fmla="*/ 1782610 h 1892311"/>
              <a:gd name="connsiteX12" fmla="*/ 287108 w 1281521"/>
              <a:gd name="connsiteY12" fmla="*/ 1092103 h 1892311"/>
              <a:gd name="connsiteX13" fmla="*/ 0 w 1281521"/>
              <a:gd name="connsiteY13" fmla="*/ 989814 h 1892311"/>
              <a:gd name="connsiteX14" fmla="*/ 3818 w 1281521"/>
              <a:gd name="connsiteY14" fmla="*/ 588083 h 1892311"/>
              <a:gd name="connsiteX0" fmla="*/ 3818 w 1281521"/>
              <a:gd name="connsiteY0" fmla="*/ 588083 h 1892311"/>
              <a:gd name="connsiteX1" fmla="*/ 28881 w 1281521"/>
              <a:gd name="connsiteY1" fmla="*/ 196313 h 1892311"/>
              <a:gd name="connsiteX2" fmla="*/ 151014 w 1281521"/>
              <a:gd name="connsiteY2" fmla="*/ 30190 h 1892311"/>
              <a:gd name="connsiteX3" fmla="*/ 386723 w 1281521"/>
              <a:gd name="connsiteY3" fmla="*/ 23540 h 1892311"/>
              <a:gd name="connsiteX4" fmla="*/ 433773 w 1281521"/>
              <a:gd name="connsiteY4" fmla="*/ 167143 h 1892311"/>
              <a:gd name="connsiteX5" fmla="*/ 497290 w 1281521"/>
              <a:gd name="connsiteY5" fmla="*/ 239864 h 1892311"/>
              <a:gd name="connsiteX6" fmla="*/ 1176848 w 1281521"/>
              <a:gd name="connsiteY6" fmla="*/ 229263 h 1892311"/>
              <a:gd name="connsiteX7" fmla="*/ 1274168 w 1281521"/>
              <a:gd name="connsiteY7" fmla="*/ 353230 h 1892311"/>
              <a:gd name="connsiteX8" fmla="*/ 1268673 w 1281521"/>
              <a:gd name="connsiteY8" fmla="*/ 1725383 h 1892311"/>
              <a:gd name="connsiteX9" fmla="*/ 1122460 w 1281521"/>
              <a:gd name="connsiteY9" fmla="*/ 1883563 h 1892311"/>
              <a:gd name="connsiteX10" fmla="*/ 445407 w 1281521"/>
              <a:gd name="connsiteY10" fmla="*/ 1892311 h 1892311"/>
              <a:gd name="connsiteX11" fmla="*/ 335742 w 1281521"/>
              <a:gd name="connsiteY11" fmla="*/ 1782610 h 1892311"/>
              <a:gd name="connsiteX12" fmla="*/ 287108 w 1281521"/>
              <a:gd name="connsiteY12" fmla="*/ 1092103 h 1892311"/>
              <a:gd name="connsiteX13" fmla="*/ 0 w 1281521"/>
              <a:gd name="connsiteY13" fmla="*/ 989814 h 1892311"/>
              <a:gd name="connsiteX14" fmla="*/ 3818 w 1281521"/>
              <a:gd name="connsiteY14" fmla="*/ 588083 h 1892311"/>
              <a:gd name="connsiteX0" fmla="*/ 3818 w 1281521"/>
              <a:gd name="connsiteY0" fmla="*/ 588083 h 1892311"/>
              <a:gd name="connsiteX1" fmla="*/ 28881 w 1281521"/>
              <a:gd name="connsiteY1" fmla="*/ 196313 h 1892311"/>
              <a:gd name="connsiteX2" fmla="*/ 151014 w 1281521"/>
              <a:gd name="connsiteY2" fmla="*/ 30190 h 1892311"/>
              <a:gd name="connsiteX3" fmla="*/ 386723 w 1281521"/>
              <a:gd name="connsiteY3" fmla="*/ 23540 h 1892311"/>
              <a:gd name="connsiteX4" fmla="*/ 433773 w 1281521"/>
              <a:gd name="connsiteY4" fmla="*/ 167143 h 1892311"/>
              <a:gd name="connsiteX5" fmla="*/ 497290 w 1281521"/>
              <a:gd name="connsiteY5" fmla="*/ 239864 h 1892311"/>
              <a:gd name="connsiteX6" fmla="*/ 1176848 w 1281521"/>
              <a:gd name="connsiteY6" fmla="*/ 229263 h 1892311"/>
              <a:gd name="connsiteX7" fmla="*/ 1274168 w 1281521"/>
              <a:gd name="connsiteY7" fmla="*/ 353230 h 1892311"/>
              <a:gd name="connsiteX8" fmla="*/ 1268673 w 1281521"/>
              <a:gd name="connsiteY8" fmla="*/ 1725383 h 1892311"/>
              <a:gd name="connsiteX9" fmla="*/ 1122460 w 1281521"/>
              <a:gd name="connsiteY9" fmla="*/ 1883563 h 1892311"/>
              <a:gd name="connsiteX10" fmla="*/ 445407 w 1281521"/>
              <a:gd name="connsiteY10" fmla="*/ 1892311 h 1892311"/>
              <a:gd name="connsiteX11" fmla="*/ 335742 w 1281521"/>
              <a:gd name="connsiteY11" fmla="*/ 1782610 h 1892311"/>
              <a:gd name="connsiteX12" fmla="*/ 287108 w 1281521"/>
              <a:gd name="connsiteY12" fmla="*/ 1092103 h 1892311"/>
              <a:gd name="connsiteX13" fmla="*/ 0 w 1281521"/>
              <a:gd name="connsiteY13" fmla="*/ 989814 h 1892311"/>
              <a:gd name="connsiteX14" fmla="*/ 3818 w 1281521"/>
              <a:gd name="connsiteY14" fmla="*/ 588083 h 1892311"/>
              <a:gd name="connsiteX0" fmla="*/ 3818 w 1274536"/>
              <a:gd name="connsiteY0" fmla="*/ 588083 h 1892311"/>
              <a:gd name="connsiteX1" fmla="*/ 28881 w 1274536"/>
              <a:gd name="connsiteY1" fmla="*/ 196313 h 1892311"/>
              <a:gd name="connsiteX2" fmla="*/ 151014 w 1274536"/>
              <a:gd name="connsiteY2" fmla="*/ 30190 h 1892311"/>
              <a:gd name="connsiteX3" fmla="*/ 386723 w 1274536"/>
              <a:gd name="connsiteY3" fmla="*/ 23540 h 1892311"/>
              <a:gd name="connsiteX4" fmla="*/ 433773 w 1274536"/>
              <a:gd name="connsiteY4" fmla="*/ 167143 h 1892311"/>
              <a:gd name="connsiteX5" fmla="*/ 497290 w 1274536"/>
              <a:gd name="connsiteY5" fmla="*/ 239864 h 1892311"/>
              <a:gd name="connsiteX6" fmla="*/ 1176848 w 1274536"/>
              <a:gd name="connsiteY6" fmla="*/ 229263 h 1892311"/>
              <a:gd name="connsiteX7" fmla="*/ 1274168 w 1274536"/>
              <a:gd name="connsiteY7" fmla="*/ 353230 h 1892311"/>
              <a:gd name="connsiteX8" fmla="*/ 1268673 w 1274536"/>
              <a:gd name="connsiteY8" fmla="*/ 1725383 h 1892311"/>
              <a:gd name="connsiteX9" fmla="*/ 1122460 w 1274536"/>
              <a:gd name="connsiteY9" fmla="*/ 1883563 h 1892311"/>
              <a:gd name="connsiteX10" fmla="*/ 445407 w 1274536"/>
              <a:gd name="connsiteY10" fmla="*/ 1892311 h 1892311"/>
              <a:gd name="connsiteX11" fmla="*/ 335742 w 1274536"/>
              <a:gd name="connsiteY11" fmla="*/ 1782610 h 1892311"/>
              <a:gd name="connsiteX12" fmla="*/ 287108 w 1274536"/>
              <a:gd name="connsiteY12" fmla="*/ 1092103 h 1892311"/>
              <a:gd name="connsiteX13" fmla="*/ 0 w 1274536"/>
              <a:gd name="connsiteY13" fmla="*/ 989814 h 1892311"/>
              <a:gd name="connsiteX14" fmla="*/ 3818 w 1274536"/>
              <a:gd name="connsiteY14" fmla="*/ 588083 h 1892311"/>
              <a:gd name="connsiteX0" fmla="*/ 3818 w 1274794"/>
              <a:gd name="connsiteY0" fmla="*/ 588083 h 1892311"/>
              <a:gd name="connsiteX1" fmla="*/ 28881 w 1274794"/>
              <a:gd name="connsiteY1" fmla="*/ 196313 h 1892311"/>
              <a:gd name="connsiteX2" fmla="*/ 151014 w 1274794"/>
              <a:gd name="connsiteY2" fmla="*/ 30190 h 1892311"/>
              <a:gd name="connsiteX3" fmla="*/ 386723 w 1274794"/>
              <a:gd name="connsiteY3" fmla="*/ 23540 h 1892311"/>
              <a:gd name="connsiteX4" fmla="*/ 433773 w 1274794"/>
              <a:gd name="connsiteY4" fmla="*/ 167143 h 1892311"/>
              <a:gd name="connsiteX5" fmla="*/ 497290 w 1274794"/>
              <a:gd name="connsiteY5" fmla="*/ 239864 h 1892311"/>
              <a:gd name="connsiteX6" fmla="*/ 1176848 w 1274794"/>
              <a:gd name="connsiteY6" fmla="*/ 229263 h 1892311"/>
              <a:gd name="connsiteX7" fmla="*/ 1274168 w 1274794"/>
              <a:gd name="connsiteY7" fmla="*/ 353230 h 1892311"/>
              <a:gd name="connsiteX8" fmla="*/ 1268673 w 1274794"/>
              <a:gd name="connsiteY8" fmla="*/ 1725383 h 1892311"/>
              <a:gd name="connsiteX9" fmla="*/ 1122460 w 1274794"/>
              <a:gd name="connsiteY9" fmla="*/ 1883563 h 1892311"/>
              <a:gd name="connsiteX10" fmla="*/ 445407 w 1274794"/>
              <a:gd name="connsiteY10" fmla="*/ 1892311 h 1892311"/>
              <a:gd name="connsiteX11" fmla="*/ 335742 w 1274794"/>
              <a:gd name="connsiteY11" fmla="*/ 1782610 h 1892311"/>
              <a:gd name="connsiteX12" fmla="*/ 287108 w 1274794"/>
              <a:gd name="connsiteY12" fmla="*/ 1092103 h 1892311"/>
              <a:gd name="connsiteX13" fmla="*/ 0 w 1274794"/>
              <a:gd name="connsiteY13" fmla="*/ 989814 h 1892311"/>
              <a:gd name="connsiteX14" fmla="*/ 3818 w 1274794"/>
              <a:gd name="connsiteY14" fmla="*/ 588083 h 1892311"/>
              <a:gd name="connsiteX0" fmla="*/ 3818 w 1274794"/>
              <a:gd name="connsiteY0" fmla="*/ 588083 h 1892311"/>
              <a:gd name="connsiteX1" fmla="*/ 28881 w 1274794"/>
              <a:gd name="connsiteY1" fmla="*/ 196313 h 1892311"/>
              <a:gd name="connsiteX2" fmla="*/ 151014 w 1274794"/>
              <a:gd name="connsiteY2" fmla="*/ 30190 h 1892311"/>
              <a:gd name="connsiteX3" fmla="*/ 386723 w 1274794"/>
              <a:gd name="connsiteY3" fmla="*/ 23540 h 1892311"/>
              <a:gd name="connsiteX4" fmla="*/ 433773 w 1274794"/>
              <a:gd name="connsiteY4" fmla="*/ 167143 h 1892311"/>
              <a:gd name="connsiteX5" fmla="*/ 497290 w 1274794"/>
              <a:gd name="connsiteY5" fmla="*/ 239864 h 1892311"/>
              <a:gd name="connsiteX6" fmla="*/ 1176848 w 1274794"/>
              <a:gd name="connsiteY6" fmla="*/ 229263 h 1892311"/>
              <a:gd name="connsiteX7" fmla="*/ 1274168 w 1274794"/>
              <a:gd name="connsiteY7" fmla="*/ 353230 h 1892311"/>
              <a:gd name="connsiteX8" fmla="*/ 1268673 w 1274794"/>
              <a:gd name="connsiteY8" fmla="*/ 1725383 h 1892311"/>
              <a:gd name="connsiteX9" fmla="*/ 1122460 w 1274794"/>
              <a:gd name="connsiteY9" fmla="*/ 1883563 h 1892311"/>
              <a:gd name="connsiteX10" fmla="*/ 445407 w 1274794"/>
              <a:gd name="connsiteY10" fmla="*/ 1892311 h 1892311"/>
              <a:gd name="connsiteX11" fmla="*/ 335742 w 1274794"/>
              <a:gd name="connsiteY11" fmla="*/ 1782610 h 1892311"/>
              <a:gd name="connsiteX12" fmla="*/ 287108 w 1274794"/>
              <a:gd name="connsiteY12" fmla="*/ 1092103 h 1892311"/>
              <a:gd name="connsiteX13" fmla="*/ 0 w 1274794"/>
              <a:gd name="connsiteY13" fmla="*/ 989814 h 1892311"/>
              <a:gd name="connsiteX14" fmla="*/ 3818 w 1274794"/>
              <a:gd name="connsiteY14" fmla="*/ 588083 h 1892311"/>
              <a:gd name="connsiteX0" fmla="*/ 3818 w 1274794"/>
              <a:gd name="connsiteY0" fmla="*/ 588083 h 1892311"/>
              <a:gd name="connsiteX1" fmla="*/ 28881 w 1274794"/>
              <a:gd name="connsiteY1" fmla="*/ 196313 h 1892311"/>
              <a:gd name="connsiteX2" fmla="*/ 151014 w 1274794"/>
              <a:gd name="connsiteY2" fmla="*/ 30190 h 1892311"/>
              <a:gd name="connsiteX3" fmla="*/ 386723 w 1274794"/>
              <a:gd name="connsiteY3" fmla="*/ 23540 h 1892311"/>
              <a:gd name="connsiteX4" fmla="*/ 433773 w 1274794"/>
              <a:gd name="connsiteY4" fmla="*/ 167143 h 1892311"/>
              <a:gd name="connsiteX5" fmla="*/ 497290 w 1274794"/>
              <a:gd name="connsiteY5" fmla="*/ 239864 h 1892311"/>
              <a:gd name="connsiteX6" fmla="*/ 1176848 w 1274794"/>
              <a:gd name="connsiteY6" fmla="*/ 229263 h 1892311"/>
              <a:gd name="connsiteX7" fmla="*/ 1274168 w 1274794"/>
              <a:gd name="connsiteY7" fmla="*/ 353230 h 1892311"/>
              <a:gd name="connsiteX8" fmla="*/ 1268673 w 1274794"/>
              <a:gd name="connsiteY8" fmla="*/ 1725383 h 1892311"/>
              <a:gd name="connsiteX9" fmla="*/ 1122460 w 1274794"/>
              <a:gd name="connsiteY9" fmla="*/ 1883563 h 1892311"/>
              <a:gd name="connsiteX10" fmla="*/ 445407 w 1274794"/>
              <a:gd name="connsiteY10" fmla="*/ 1892311 h 1892311"/>
              <a:gd name="connsiteX11" fmla="*/ 335742 w 1274794"/>
              <a:gd name="connsiteY11" fmla="*/ 1782610 h 1892311"/>
              <a:gd name="connsiteX12" fmla="*/ 287108 w 1274794"/>
              <a:gd name="connsiteY12" fmla="*/ 1092103 h 1892311"/>
              <a:gd name="connsiteX13" fmla="*/ 0 w 1274794"/>
              <a:gd name="connsiteY13" fmla="*/ 989814 h 1892311"/>
              <a:gd name="connsiteX14" fmla="*/ 3818 w 1274794"/>
              <a:gd name="connsiteY14" fmla="*/ 588083 h 1892311"/>
              <a:gd name="connsiteX0" fmla="*/ 3818 w 1281180"/>
              <a:gd name="connsiteY0" fmla="*/ 588083 h 1905618"/>
              <a:gd name="connsiteX1" fmla="*/ 28881 w 1281180"/>
              <a:gd name="connsiteY1" fmla="*/ 196313 h 1905618"/>
              <a:gd name="connsiteX2" fmla="*/ 151014 w 1281180"/>
              <a:gd name="connsiteY2" fmla="*/ 30190 h 1905618"/>
              <a:gd name="connsiteX3" fmla="*/ 386723 w 1281180"/>
              <a:gd name="connsiteY3" fmla="*/ 23540 h 1905618"/>
              <a:gd name="connsiteX4" fmla="*/ 433773 w 1281180"/>
              <a:gd name="connsiteY4" fmla="*/ 167143 h 1905618"/>
              <a:gd name="connsiteX5" fmla="*/ 497290 w 1281180"/>
              <a:gd name="connsiteY5" fmla="*/ 239864 h 1905618"/>
              <a:gd name="connsiteX6" fmla="*/ 1176848 w 1281180"/>
              <a:gd name="connsiteY6" fmla="*/ 229263 h 1905618"/>
              <a:gd name="connsiteX7" fmla="*/ 1271604 w 1281180"/>
              <a:gd name="connsiteY7" fmla="*/ 282774 h 1905618"/>
              <a:gd name="connsiteX8" fmla="*/ 1268673 w 1281180"/>
              <a:gd name="connsiteY8" fmla="*/ 1725383 h 1905618"/>
              <a:gd name="connsiteX9" fmla="*/ 1122460 w 1281180"/>
              <a:gd name="connsiteY9" fmla="*/ 1883563 h 1905618"/>
              <a:gd name="connsiteX10" fmla="*/ 445407 w 1281180"/>
              <a:gd name="connsiteY10" fmla="*/ 1892311 h 1905618"/>
              <a:gd name="connsiteX11" fmla="*/ 335742 w 1281180"/>
              <a:gd name="connsiteY11" fmla="*/ 1782610 h 1905618"/>
              <a:gd name="connsiteX12" fmla="*/ 287108 w 1281180"/>
              <a:gd name="connsiteY12" fmla="*/ 1092103 h 1905618"/>
              <a:gd name="connsiteX13" fmla="*/ 0 w 1281180"/>
              <a:gd name="connsiteY13" fmla="*/ 989814 h 1905618"/>
              <a:gd name="connsiteX14" fmla="*/ 3818 w 1281180"/>
              <a:gd name="connsiteY14" fmla="*/ 588083 h 1905618"/>
              <a:gd name="connsiteX0" fmla="*/ 3818 w 1281180"/>
              <a:gd name="connsiteY0" fmla="*/ 588083 h 1905618"/>
              <a:gd name="connsiteX1" fmla="*/ 28881 w 1281180"/>
              <a:gd name="connsiteY1" fmla="*/ 196313 h 1905618"/>
              <a:gd name="connsiteX2" fmla="*/ 151014 w 1281180"/>
              <a:gd name="connsiteY2" fmla="*/ 30190 h 1905618"/>
              <a:gd name="connsiteX3" fmla="*/ 386723 w 1281180"/>
              <a:gd name="connsiteY3" fmla="*/ 23540 h 1905618"/>
              <a:gd name="connsiteX4" fmla="*/ 433773 w 1281180"/>
              <a:gd name="connsiteY4" fmla="*/ 167143 h 1905618"/>
              <a:gd name="connsiteX5" fmla="*/ 497290 w 1281180"/>
              <a:gd name="connsiteY5" fmla="*/ 239864 h 1905618"/>
              <a:gd name="connsiteX6" fmla="*/ 1176848 w 1281180"/>
              <a:gd name="connsiteY6" fmla="*/ 229263 h 1905618"/>
              <a:gd name="connsiteX7" fmla="*/ 1271604 w 1281180"/>
              <a:gd name="connsiteY7" fmla="*/ 282774 h 1905618"/>
              <a:gd name="connsiteX8" fmla="*/ 1268673 w 1281180"/>
              <a:gd name="connsiteY8" fmla="*/ 1725383 h 1905618"/>
              <a:gd name="connsiteX9" fmla="*/ 1122460 w 1281180"/>
              <a:gd name="connsiteY9" fmla="*/ 1883563 h 1905618"/>
              <a:gd name="connsiteX10" fmla="*/ 445407 w 1281180"/>
              <a:gd name="connsiteY10" fmla="*/ 1892311 h 1905618"/>
              <a:gd name="connsiteX11" fmla="*/ 335742 w 1281180"/>
              <a:gd name="connsiteY11" fmla="*/ 1782610 h 1905618"/>
              <a:gd name="connsiteX12" fmla="*/ 287108 w 1281180"/>
              <a:gd name="connsiteY12" fmla="*/ 1092103 h 1905618"/>
              <a:gd name="connsiteX13" fmla="*/ 0 w 1281180"/>
              <a:gd name="connsiteY13" fmla="*/ 989814 h 1905618"/>
              <a:gd name="connsiteX14" fmla="*/ 3818 w 1281180"/>
              <a:gd name="connsiteY14" fmla="*/ 588083 h 1905618"/>
              <a:gd name="connsiteX0" fmla="*/ 3818 w 1276881"/>
              <a:gd name="connsiteY0" fmla="*/ 588083 h 1905618"/>
              <a:gd name="connsiteX1" fmla="*/ 28881 w 1276881"/>
              <a:gd name="connsiteY1" fmla="*/ 196313 h 1905618"/>
              <a:gd name="connsiteX2" fmla="*/ 151014 w 1276881"/>
              <a:gd name="connsiteY2" fmla="*/ 30190 h 1905618"/>
              <a:gd name="connsiteX3" fmla="*/ 386723 w 1276881"/>
              <a:gd name="connsiteY3" fmla="*/ 23540 h 1905618"/>
              <a:gd name="connsiteX4" fmla="*/ 433773 w 1276881"/>
              <a:gd name="connsiteY4" fmla="*/ 167143 h 1905618"/>
              <a:gd name="connsiteX5" fmla="*/ 497290 w 1276881"/>
              <a:gd name="connsiteY5" fmla="*/ 239864 h 1905618"/>
              <a:gd name="connsiteX6" fmla="*/ 1176848 w 1276881"/>
              <a:gd name="connsiteY6" fmla="*/ 229263 h 1905618"/>
              <a:gd name="connsiteX7" fmla="*/ 1271604 w 1276881"/>
              <a:gd name="connsiteY7" fmla="*/ 282774 h 1905618"/>
              <a:gd name="connsiteX8" fmla="*/ 1268673 w 1276881"/>
              <a:gd name="connsiteY8" fmla="*/ 1725383 h 1905618"/>
              <a:gd name="connsiteX9" fmla="*/ 1122460 w 1276881"/>
              <a:gd name="connsiteY9" fmla="*/ 1883563 h 1905618"/>
              <a:gd name="connsiteX10" fmla="*/ 445407 w 1276881"/>
              <a:gd name="connsiteY10" fmla="*/ 1892311 h 1905618"/>
              <a:gd name="connsiteX11" fmla="*/ 335742 w 1276881"/>
              <a:gd name="connsiteY11" fmla="*/ 1782610 h 1905618"/>
              <a:gd name="connsiteX12" fmla="*/ 287108 w 1276881"/>
              <a:gd name="connsiteY12" fmla="*/ 1092103 h 1905618"/>
              <a:gd name="connsiteX13" fmla="*/ 0 w 1276881"/>
              <a:gd name="connsiteY13" fmla="*/ 989814 h 1905618"/>
              <a:gd name="connsiteX14" fmla="*/ 3818 w 1276881"/>
              <a:gd name="connsiteY14" fmla="*/ 588083 h 1905618"/>
              <a:gd name="connsiteX0" fmla="*/ 3818 w 1279573"/>
              <a:gd name="connsiteY0" fmla="*/ 588083 h 1905618"/>
              <a:gd name="connsiteX1" fmla="*/ 28881 w 1279573"/>
              <a:gd name="connsiteY1" fmla="*/ 196313 h 1905618"/>
              <a:gd name="connsiteX2" fmla="*/ 151014 w 1279573"/>
              <a:gd name="connsiteY2" fmla="*/ 30190 h 1905618"/>
              <a:gd name="connsiteX3" fmla="*/ 386723 w 1279573"/>
              <a:gd name="connsiteY3" fmla="*/ 23540 h 1905618"/>
              <a:gd name="connsiteX4" fmla="*/ 433773 w 1279573"/>
              <a:gd name="connsiteY4" fmla="*/ 167143 h 1905618"/>
              <a:gd name="connsiteX5" fmla="*/ 497290 w 1279573"/>
              <a:gd name="connsiteY5" fmla="*/ 239864 h 1905618"/>
              <a:gd name="connsiteX6" fmla="*/ 1176848 w 1279573"/>
              <a:gd name="connsiteY6" fmla="*/ 229263 h 1905618"/>
              <a:gd name="connsiteX7" fmla="*/ 1271604 w 1279573"/>
              <a:gd name="connsiteY7" fmla="*/ 282774 h 1905618"/>
              <a:gd name="connsiteX8" fmla="*/ 1268673 w 1279573"/>
              <a:gd name="connsiteY8" fmla="*/ 1725383 h 1905618"/>
              <a:gd name="connsiteX9" fmla="*/ 1122460 w 1279573"/>
              <a:gd name="connsiteY9" fmla="*/ 1883563 h 1905618"/>
              <a:gd name="connsiteX10" fmla="*/ 445407 w 1279573"/>
              <a:gd name="connsiteY10" fmla="*/ 1892311 h 1905618"/>
              <a:gd name="connsiteX11" fmla="*/ 335742 w 1279573"/>
              <a:gd name="connsiteY11" fmla="*/ 1782610 h 1905618"/>
              <a:gd name="connsiteX12" fmla="*/ 287108 w 1279573"/>
              <a:gd name="connsiteY12" fmla="*/ 1092103 h 1905618"/>
              <a:gd name="connsiteX13" fmla="*/ 0 w 1279573"/>
              <a:gd name="connsiteY13" fmla="*/ 989814 h 1905618"/>
              <a:gd name="connsiteX14" fmla="*/ 3818 w 1279573"/>
              <a:gd name="connsiteY14" fmla="*/ 588083 h 1905618"/>
              <a:gd name="connsiteX0" fmla="*/ 3818 w 1279573"/>
              <a:gd name="connsiteY0" fmla="*/ 588083 h 1905618"/>
              <a:gd name="connsiteX1" fmla="*/ 28881 w 1279573"/>
              <a:gd name="connsiteY1" fmla="*/ 196313 h 1905618"/>
              <a:gd name="connsiteX2" fmla="*/ 151014 w 1279573"/>
              <a:gd name="connsiteY2" fmla="*/ 30190 h 1905618"/>
              <a:gd name="connsiteX3" fmla="*/ 386723 w 1279573"/>
              <a:gd name="connsiteY3" fmla="*/ 23540 h 1905618"/>
              <a:gd name="connsiteX4" fmla="*/ 433773 w 1279573"/>
              <a:gd name="connsiteY4" fmla="*/ 167143 h 1905618"/>
              <a:gd name="connsiteX5" fmla="*/ 497290 w 1279573"/>
              <a:gd name="connsiteY5" fmla="*/ 239864 h 1905618"/>
              <a:gd name="connsiteX6" fmla="*/ 1176848 w 1279573"/>
              <a:gd name="connsiteY6" fmla="*/ 229263 h 1905618"/>
              <a:gd name="connsiteX7" fmla="*/ 1271604 w 1279573"/>
              <a:gd name="connsiteY7" fmla="*/ 282774 h 1905618"/>
              <a:gd name="connsiteX8" fmla="*/ 1268673 w 1279573"/>
              <a:gd name="connsiteY8" fmla="*/ 1725383 h 1905618"/>
              <a:gd name="connsiteX9" fmla="*/ 1122460 w 1279573"/>
              <a:gd name="connsiteY9" fmla="*/ 1883563 h 1905618"/>
              <a:gd name="connsiteX10" fmla="*/ 445407 w 1279573"/>
              <a:gd name="connsiteY10" fmla="*/ 1892311 h 1905618"/>
              <a:gd name="connsiteX11" fmla="*/ 335742 w 1279573"/>
              <a:gd name="connsiteY11" fmla="*/ 1782610 h 1905618"/>
              <a:gd name="connsiteX12" fmla="*/ 287108 w 1279573"/>
              <a:gd name="connsiteY12" fmla="*/ 1092103 h 1905618"/>
              <a:gd name="connsiteX13" fmla="*/ 0 w 1279573"/>
              <a:gd name="connsiteY13" fmla="*/ 989814 h 1905618"/>
              <a:gd name="connsiteX14" fmla="*/ 3818 w 1279573"/>
              <a:gd name="connsiteY14" fmla="*/ 588083 h 1905618"/>
              <a:gd name="connsiteX0" fmla="*/ 3818 w 1278761"/>
              <a:gd name="connsiteY0" fmla="*/ 588083 h 1903095"/>
              <a:gd name="connsiteX1" fmla="*/ 28881 w 1278761"/>
              <a:gd name="connsiteY1" fmla="*/ 196313 h 1903095"/>
              <a:gd name="connsiteX2" fmla="*/ 151014 w 1278761"/>
              <a:gd name="connsiteY2" fmla="*/ 30190 h 1903095"/>
              <a:gd name="connsiteX3" fmla="*/ 386723 w 1278761"/>
              <a:gd name="connsiteY3" fmla="*/ 23540 h 1903095"/>
              <a:gd name="connsiteX4" fmla="*/ 433773 w 1278761"/>
              <a:gd name="connsiteY4" fmla="*/ 167143 h 1903095"/>
              <a:gd name="connsiteX5" fmla="*/ 497290 w 1278761"/>
              <a:gd name="connsiteY5" fmla="*/ 239864 h 1903095"/>
              <a:gd name="connsiteX6" fmla="*/ 1176848 w 1278761"/>
              <a:gd name="connsiteY6" fmla="*/ 229263 h 1903095"/>
              <a:gd name="connsiteX7" fmla="*/ 1269040 w 1278761"/>
              <a:gd name="connsiteY7" fmla="*/ 328935 h 1903095"/>
              <a:gd name="connsiteX8" fmla="*/ 1268673 w 1278761"/>
              <a:gd name="connsiteY8" fmla="*/ 1725383 h 1903095"/>
              <a:gd name="connsiteX9" fmla="*/ 1122460 w 1278761"/>
              <a:gd name="connsiteY9" fmla="*/ 1883563 h 1903095"/>
              <a:gd name="connsiteX10" fmla="*/ 445407 w 1278761"/>
              <a:gd name="connsiteY10" fmla="*/ 1892311 h 1903095"/>
              <a:gd name="connsiteX11" fmla="*/ 335742 w 1278761"/>
              <a:gd name="connsiteY11" fmla="*/ 1782610 h 1903095"/>
              <a:gd name="connsiteX12" fmla="*/ 287108 w 1278761"/>
              <a:gd name="connsiteY12" fmla="*/ 1092103 h 1903095"/>
              <a:gd name="connsiteX13" fmla="*/ 0 w 1278761"/>
              <a:gd name="connsiteY13" fmla="*/ 989814 h 1903095"/>
              <a:gd name="connsiteX14" fmla="*/ 3818 w 1278761"/>
              <a:gd name="connsiteY14" fmla="*/ 588083 h 1903095"/>
              <a:gd name="connsiteX0" fmla="*/ 3818 w 1278761"/>
              <a:gd name="connsiteY0" fmla="*/ 588083 h 1903095"/>
              <a:gd name="connsiteX1" fmla="*/ 28881 w 1278761"/>
              <a:gd name="connsiteY1" fmla="*/ 196313 h 1903095"/>
              <a:gd name="connsiteX2" fmla="*/ 151014 w 1278761"/>
              <a:gd name="connsiteY2" fmla="*/ 30190 h 1903095"/>
              <a:gd name="connsiteX3" fmla="*/ 386723 w 1278761"/>
              <a:gd name="connsiteY3" fmla="*/ 23540 h 1903095"/>
              <a:gd name="connsiteX4" fmla="*/ 433773 w 1278761"/>
              <a:gd name="connsiteY4" fmla="*/ 167143 h 1903095"/>
              <a:gd name="connsiteX5" fmla="*/ 497290 w 1278761"/>
              <a:gd name="connsiteY5" fmla="*/ 239864 h 1903095"/>
              <a:gd name="connsiteX6" fmla="*/ 1176848 w 1278761"/>
              <a:gd name="connsiteY6" fmla="*/ 229263 h 1903095"/>
              <a:gd name="connsiteX7" fmla="*/ 1269040 w 1278761"/>
              <a:gd name="connsiteY7" fmla="*/ 328935 h 1903095"/>
              <a:gd name="connsiteX8" fmla="*/ 1268673 w 1278761"/>
              <a:gd name="connsiteY8" fmla="*/ 1725383 h 1903095"/>
              <a:gd name="connsiteX9" fmla="*/ 1122460 w 1278761"/>
              <a:gd name="connsiteY9" fmla="*/ 1883563 h 1903095"/>
              <a:gd name="connsiteX10" fmla="*/ 445407 w 1278761"/>
              <a:gd name="connsiteY10" fmla="*/ 1892311 h 1903095"/>
              <a:gd name="connsiteX11" fmla="*/ 335742 w 1278761"/>
              <a:gd name="connsiteY11" fmla="*/ 1782610 h 1903095"/>
              <a:gd name="connsiteX12" fmla="*/ 287108 w 1278761"/>
              <a:gd name="connsiteY12" fmla="*/ 1092103 h 1903095"/>
              <a:gd name="connsiteX13" fmla="*/ 0 w 1278761"/>
              <a:gd name="connsiteY13" fmla="*/ 989814 h 1903095"/>
              <a:gd name="connsiteX14" fmla="*/ 3818 w 1278761"/>
              <a:gd name="connsiteY14" fmla="*/ 588083 h 1903095"/>
              <a:gd name="connsiteX0" fmla="*/ 3818 w 1278761"/>
              <a:gd name="connsiteY0" fmla="*/ 588083 h 1903095"/>
              <a:gd name="connsiteX1" fmla="*/ 28881 w 1278761"/>
              <a:gd name="connsiteY1" fmla="*/ 196313 h 1903095"/>
              <a:gd name="connsiteX2" fmla="*/ 151014 w 1278761"/>
              <a:gd name="connsiteY2" fmla="*/ 30190 h 1903095"/>
              <a:gd name="connsiteX3" fmla="*/ 386723 w 1278761"/>
              <a:gd name="connsiteY3" fmla="*/ 23540 h 1903095"/>
              <a:gd name="connsiteX4" fmla="*/ 433773 w 1278761"/>
              <a:gd name="connsiteY4" fmla="*/ 167143 h 1903095"/>
              <a:gd name="connsiteX5" fmla="*/ 497290 w 1278761"/>
              <a:gd name="connsiteY5" fmla="*/ 239864 h 1903095"/>
              <a:gd name="connsiteX6" fmla="*/ 1176848 w 1278761"/>
              <a:gd name="connsiteY6" fmla="*/ 229263 h 1903095"/>
              <a:gd name="connsiteX7" fmla="*/ 1269040 w 1278761"/>
              <a:gd name="connsiteY7" fmla="*/ 328935 h 1903095"/>
              <a:gd name="connsiteX8" fmla="*/ 1268673 w 1278761"/>
              <a:gd name="connsiteY8" fmla="*/ 1725383 h 1903095"/>
              <a:gd name="connsiteX9" fmla="*/ 1122460 w 1278761"/>
              <a:gd name="connsiteY9" fmla="*/ 1883563 h 1903095"/>
              <a:gd name="connsiteX10" fmla="*/ 445407 w 1278761"/>
              <a:gd name="connsiteY10" fmla="*/ 1892311 h 1903095"/>
              <a:gd name="connsiteX11" fmla="*/ 335742 w 1278761"/>
              <a:gd name="connsiteY11" fmla="*/ 1782610 h 1903095"/>
              <a:gd name="connsiteX12" fmla="*/ 287108 w 1278761"/>
              <a:gd name="connsiteY12" fmla="*/ 1092103 h 1903095"/>
              <a:gd name="connsiteX13" fmla="*/ 0 w 1278761"/>
              <a:gd name="connsiteY13" fmla="*/ 989814 h 1903095"/>
              <a:gd name="connsiteX14" fmla="*/ 3818 w 1278761"/>
              <a:gd name="connsiteY14" fmla="*/ 588083 h 1903095"/>
              <a:gd name="connsiteX0" fmla="*/ 3818 w 1278761"/>
              <a:gd name="connsiteY0" fmla="*/ 588083 h 1903095"/>
              <a:gd name="connsiteX1" fmla="*/ 28881 w 1278761"/>
              <a:gd name="connsiteY1" fmla="*/ 196313 h 1903095"/>
              <a:gd name="connsiteX2" fmla="*/ 151014 w 1278761"/>
              <a:gd name="connsiteY2" fmla="*/ 30190 h 1903095"/>
              <a:gd name="connsiteX3" fmla="*/ 386723 w 1278761"/>
              <a:gd name="connsiteY3" fmla="*/ 23540 h 1903095"/>
              <a:gd name="connsiteX4" fmla="*/ 433773 w 1278761"/>
              <a:gd name="connsiteY4" fmla="*/ 167143 h 1903095"/>
              <a:gd name="connsiteX5" fmla="*/ 497290 w 1278761"/>
              <a:gd name="connsiteY5" fmla="*/ 239864 h 1903095"/>
              <a:gd name="connsiteX6" fmla="*/ 1176848 w 1278761"/>
              <a:gd name="connsiteY6" fmla="*/ 229263 h 1903095"/>
              <a:gd name="connsiteX7" fmla="*/ 1269040 w 1278761"/>
              <a:gd name="connsiteY7" fmla="*/ 328935 h 1903095"/>
              <a:gd name="connsiteX8" fmla="*/ 1268673 w 1278761"/>
              <a:gd name="connsiteY8" fmla="*/ 1725383 h 1903095"/>
              <a:gd name="connsiteX9" fmla="*/ 1122460 w 1278761"/>
              <a:gd name="connsiteY9" fmla="*/ 1883563 h 1903095"/>
              <a:gd name="connsiteX10" fmla="*/ 445407 w 1278761"/>
              <a:gd name="connsiteY10" fmla="*/ 1892311 h 1903095"/>
              <a:gd name="connsiteX11" fmla="*/ 335742 w 1278761"/>
              <a:gd name="connsiteY11" fmla="*/ 1782610 h 1903095"/>
              <a:gd name="connsiteX12" fmla="*/ 287108 w 1278761"/>
              <a:gd name="connsiteY12" fmla="*/ 1092103 h 1903095"/>
              <a:gd name="connsiteX13" fmla="*/ 0 w 1278761"/>
              <a:gd name="connsiteY13" fmla="*/ 989814 h 1903095"/>
              <a:gd name="connsiteX14" fmla="*/ 3818 w 1278761"/>
              <a:gd name="connsiteY14" fmla="*/ 588083 h 1903095"/>
              <a:gd name="connsiteX0" fmla="*/ 3818 w 1278761"/>
              <a:gd name="connsiteY0" fmla="*/ 588083 h 1903095"/>
              <a:gd name="connsiteX1" fmla="*/ 28881 w 1278761"/>
              <a:gd name="connsiteY1" fmla="*/ 196313 h 1903095"/>
              <a:gd name="connsiteX2" fmla="*/ 151014 w 1278761"/>
              <a:gd name="connsiteY2" fmla="*/ 30190 h 1903095"/>
              <a:gd name="connsiteX3" fmla="*/ 386723 w 1278761"/>
              <a:gd name="connsiteY3" fmla="*/ 23540 h 1903095"/>
              <a:gd name="connsiteX4" fmla="*/ 433773 w 1278761"/>
              <a:gd name="connsiteY4" fmla="*/ 167143 h 1903095"/>
              <a:gd name="connsiteX5" fmla="*/ 497290 w 1278761"/>
              <a:gd name="connsiteY5" fmla="*/ 239864 h 1903095"/>
              <a:gd name="connsiteX6" fmla="*/ 1176848 w 1278761"/>
              <a:gd name="connsiteY6" fmla="*/ 229263 h 1903095"/>
              <a:gd name="connsiteX7" fmla="*/ 1269040 w 1278761"/>
              <a:gd name="connsiteY7" fmla="*/ 328935 h 1903095"/>
              <a:gd name="connsiteX8" fmla="*/ 1268673 w 1278761"/>
              <a:gd name="connsiteY8" fmla="*/ 1725383 h 1903095"/>
              <a:gd name="connsiteX9" fmla="*/ 1122460 w 1278761"/>
              <a:gd name="connsiteY9" fmla="*/ 1883563 h 1903095"/>
              <a:gd name="connsiteX10" fmla="*/ 445407 w 1278761"/>
              <a:gd name="connsiteY10" fmla="*/ 1892311 h 1903095"/>
              <a:gd name="connsiteX11" fmla="*/ 335742 w 1278761"/>
              <a:gd name="connsiteY11" fmla="*/ 1782610 h 1903095"/>
              <a:gd name="connsiteX12" fmla="*/ 287108 w 1278761"/>
              <a:gd name="connsiteY12" fmla="*/ 1092103 h 1903095"/>
              <a:gd name="connsiteX13" fmla="*/ 0 w 1278761"/>
              <a:gd name="connsiteY13" fmla="*/ 989814 h 1903095"/>
              <a:gd name="connsiteX14" fmla="*/ 3818 w 1278761"/>
              <a:gd name="connsiteY14" fmla="*/ 588083 h 1903095"/>
              <a:gd name="connsiteX0" fmla="*/ 3818 w 1278761"/>
              <a:gd name="connsiteY0" fmla="*/ 588083 h 1903095"/>
              <a:gd name="connsiteX1" fmla="*/ 28881 w 1278761"/>
              <a:gd name="connsiteY1" fmla="*/ 196313 h 1903095"/>
              <a:gd name="connsiteX2" fmla="*/ 151014 w 1278761"/>
              <a:gd name="connsiteY2" fmla="*/ 30190 h 1903095"/>
              <a:gd name="connsiteX3" fmla="*/ 386723 w 1278761"/>
              <a:gd name="connsiteY3" fmla="*/ 23540 h 1903095"/>
              <a:gd name="connsiteX4" fmla="*/ 433773 w 1278761"/>
              <a:gd name="connsiteY4" fmla="*/ 167143 h 1903095"/>
              <a:gd name="connsiteX5" fmla="*/ 497290 w 1278761"/>
              <a:gd name="connsiteY5" fmla="*/ 239864 h 1903095"/>
              <a:gd name="connsiteX6" fmla="*/ 1176848 w 1278761"/>
              <a:gd name="connsiteY6" fmla="*/ 229263 h 1903095"/>
              <a:gd name="connsiteX7" fmla="*/ 1269040 w 1278761"/>
              <a:gd name="connsiteY7" fmla="*/ 328935 h 1903095"/>
              <a:gd name="connsiteX8" fmla="*/ 1268673 w 1278761"/>
              <a:gd name="connsiteY8" fmla="*/ 1725383 h 1903095"/>
              <a:gd name="connsiteX9" fmla="*/ 1122460 w 1278761"/>
              <a:gd name="connsiteY9" fmla="*/ 1883563 h 1903095"/>
              <a:gd name="connsiteX10" fmla="*/ 445407 w 1278761"/>
              <a:gd name="connsiteY10" fmla="*/ 1892311 h 1903095"/>
              <a:gd name="connsiteX11" fmla="*/ 335742 w 1278761"/>
              <a:gd name="connsiteY11" fmla="*/ 1782610 h 1903095"/>
              <a:gd name="connsiteX12" fmla="*/ 287108 w 1278761"/>
              <a:gd name="connsiteY12" fmla="*/ 1092103 h 1903095"/>
              <a:gd name="connsiteX13" fmla="*/ 0 w 1278761"/>
              <a:gd name="connsiteY13" fmla="*/ 989814 h 1903095"/>
              <a:gd name="connsiteX14" fmla="*/ 3818 w 1278761"/>
              <a:gd name="connsiteY14" fmla="*/ 588083 h 1903095"/>
              <a:gd name="connsiteX0" fmla="*/ 3818 w 1278761"/>
              <a:gd name="connsiteY0" fmla="*/ 588083 h 1903095"/>
              <a:gd name="connsiteX1" fmla="*/ 28881 w 1278761"/>
              <a:gd name="connsiteY1" fmla="*/ 196313 h 1903095"/>
              <a:gd name="connsiteX2" fmla="*/ 151014 w 1278761"/>
              <a:gd name="connsiteY2" fmla="*/ 30190 h 1903095"/>
              <a:gd name="connsiteX3" fmla="*/ 386723 w 1278761"/>
              <a:gd name="connsiteY3" fmla="*/ 23540 h 1903095"/>
              <a:gd name="connsiteX4" fmla="*/ 433773 w 1278761"/>
              <a:gd name="connsiteY4" fmla="*/ 167143 h 1903095"/>
              <a:gd name="connsiteX5" fmla="*/ 497290 w 1278761"/>
              <a:gd name="connsiteY5" fmla="*/ 239864 h 1903095"/>
              <a:gd name="connsiteX6" fmla="*/ 1176848 w 1278761"/>
              <a:gd name="connsiteY6" fmla="*/ 229263 h 1903095"/>
              <a:gd name="connsiteX7" fmla="*/ 1269040 w 1278761"/>
              <a:gd name="connsiteY7" fmla="*/ 328935 h 1903095"/>
              <a:gd name="connsiteX8" fmla="*/ 1268673 w 1278761"/>
              <a:gd name="connsiteY8" fmla="*/ 1725383 h 1903095"/>
              <a:gd name="connsiteX9" fmla="*/ 1122460 w 1278761"/>
              <a:gd name="connsiteY9" fmla="*/ 1883563 h 1903095"/>
              <a:gd name="connsiteX10" fmla="*/ 445407 w 1278761"/>
              <a:gd name="connsiteY10" fmla="*/ 1892311 h 1903095"/>
              <a:gd name="connsiteX11" fmla="*/ 335742 w 1278761"/>
              <a:gd name="connsiteY11" fmla="*/ 1782610 h 1903095"/>
              <a:gd name="connsiteX12" fmla="*/ 287108 w 1278761"/>
              <a:gd name="connsiteY12" fmla="*/ 1092103 h 1903095"/>
              <a:gd name="connsiteX13" fmla="*/ 0 w 1278761"/>
              <a:gd name="connsiteY13" fmla="*/ 989814 h 1903095"/>
              <a:gd name="connsiteX14" fmla="*/ 3818 w 1278761"/>
              <a:gd name="connsiteY14" fmla="*/ 588083 h 1903095"/>
              <a:gd name="connsiteX0" fmla="*/ 3818 w 1269098"/>
              <a:gd name="connsiteY0" fmla="*/ 588083 h 1892311"/>
              <a:gd name="connsiteX1" fmla="*/ 28881 w 1269098"/>
              <a:gd name="connsiteY1" fmla="*/ 196313 h 1892311"/>
              <a:gd name="connsiteX2" fmla="*/ 151014 w 1269098"/>
              <a:gd name="connsiteY2" fmla="*/ 30190 h 1892311"/>
              <a:gd name="connsiteX3" fmla="*/ 386723 w 1269098"/>
              <a:gd name="connsiteY3" fmla="*/ 23540 h 1892311"/>
              <a:gd name="connsiteX4" fmla="*/ 433773 w 1269098"/>
              <a:gd name="connsiteY4" fmla="*/ 167143 h 1892311"/>
              <a:gd name="connsiteX5" fmla="*/ 497290 w 1269098"/>
              <a:gd name="connsiteY5" fmla="*/ 239864 h 1892311"/>
              <a:gd name="connsiteX6" fmla="*/ 1176848 w 1269098"/>
              <a:gd name="connsiteY6" fmla="*/ 229263 h 1892311"/>
              <a:gd name="connsiteX7" fmla="*/ 1269040 w 1269098"/>
              <a:gd name="connsiteY7" fmla="*/ 328935 h 1892311"/>
              <a:gd name="connsiteX8" fmla="*/ 1268673 w 1269098"/>
              <a:gd name="connsiteY8" fmla="*/ 1725383 h 1892311"/>
              <a:gd name="connsiteX9" fmla="*/ 1122460 w 1269098"/>
              <a:gd name="connsiteY9" fmla="*/ 1883563 h 1892311"/>
              <a:gd name="connsiteX10" fmla="*/ 445407 w 1269098"/>
              <a:gd name="connsiteY10" fmla="*/ 1892311 h 1892311"/>
              <a:gd name="connsiteX11" fmla="*/ 335742 w 1269098"/>
              <a:gd name="connsiteY11" fmla="*/ 1782610 h 1892311"/>
              <a:gd name="connsiteX12" fmla="*/ 287108 w 1269098"/>
              <a:gd name="connsiteY12" fmla="*/ 1092103 h 1892311"/>
              <a:gd name="connsiteX13" fmla="*/ 0 w 1269098"/>
              <a:gd name="connsiteY13" fmla="*/ 989814 h 1892311"/>
              <a:gd name="connsiteX14" fmla="*/ 3818 w 1269098"/>
              <a:gd name="connsiteY14" fmla="*/ 588083 h 1892311"/>
              <a:gd name="connsiteX0" fmla="*/ 3818 w 1269098"/>
              <a:gd name="connsiteY0" fmla="*/ 588083 h 1892311"/>
              <a:gd name="connsiteX1" fmla="*/ 28881 w 1269098"/>
              <a:gd name="connsiteY1" fmla="*/ 196313 h 1892311"/>
              <a:gd name="connsiteX2" fmla="*/ 151014 w 1269098"/>
              <a:gd name="connsiteY2" fmla="*/ 30190 h 1892311"/>
              <a:gd name="connsiteX3" fmla="*/ 386723 w 1269098"/>
              <a:gd name="connsiteY3" fmla="*/ 23540 h 1892311"/>
              <a:gd name="connsiteX4" fmla="*/ 433773 w 1269098"/>
              <a:gd name="connsiteY4" fmla="*/ 167143 h 1892311"/>
              <a:gd name="connsiteX5" fmla="*/ 497290 w 1269098"/>
              <a:gd name="connsiteY5" fmla="*/ 239864 h 1892311"/>
              <a:gd name="connsiteX6" fmla="*/ 1176848 w 1269098"/>
              <a:gd name="connsiteY6" fmla="*/ 229263 h 1892311"/>
              <a:gd name="connsiteX7" fmla="*/ 1269040 w 1269098"/>
              <a:gd name="connsiteY7" fmla="*/ 328935 h 1892311"/>
              <a:gd name="connsiteX8" fmla="*/ 1268673 w 1269098"/>
              <a:gd name="connsiteY8" fmla="*/ 1725383 h 1892311"/>
              <a:gd name="connsiteX9" fmla="*/ 1122460 w 1269098"/>
              <a:gd name="connsiteY9" fmla="*/ 1883563 h 1892311"/>
              <a:gd name="connsiteX10" fmla="*/ 445407 w 1269098"/>
              <a:gd name="connsiteY10" fmla="*/ 1892311 h 1892311"/>
              <a:gd name="connsiteX11" fmla="*/ 335742 w 1269098"/>
              <a:gd name="connsiteY11" fmla="*/ 1782610 h 1892311"/>
              <a:gd name="connsiteX12" fmla="*/ 287108 w 1269098"/>
              <a:gd name="connsiteY12" fmla="*/ 1092103 h 1892311"/>
              <a:gd name="connsiteX13" fmla="*/ 0 w 1269098"/>
              <a:gd name="connsiteY13" fmla="*/ 989814 h 1892311"/>
              <a:gd name="connsiteX14" fmla="*/ 3818 w 1269098"/>
              <a:gd name="connsiteY14" fmla="*/ 588083 h 1892311"/>
              <a:gd name="connsiteX0" fmla="*/ 3818 w 1269098"/>
              <a:gd name="connsiteY0" fmla="*/ 588083 h 1892311"/>
              <a:gd name="connsiteX1" fmla="*/ 28881 w 1269098"/>
              <a:gd name="connsiteY1" fmla="*/ 196313 h 1892311"/>
              <a:gd name="connsiteX2" fmla="*/ 151014 w 1269098"/>
              <a:gd name="connsiteY2" fmla="*/ 30190 h 1892311"/>
              <a:gd name="connsiteX3" fmla="*/ 386723 w 1269098"/>
              <a:gd name="connsiteY3" fmla="*/ 23540 h 1892311"/>
              <a:gd name="connsiteX4" fmla="*/ 433773 w 1269098"/>
              <a:gd name="connsiteY4" fmla="*/ 167143 h 1892311"/>
              <a:gd name="connsiteX5" fmla="*/ 497290 w 1269098"/>
              <a:gd name="connsiteY5" fmla="*/ 239864 h 1892311"/>
              <a:gd name="connsiteX6" fmla="*/ 1176848 w 1269098"/>
              <a:gd name="connsiteY6" fmla="*/ 229263 h 1892311"/>
              <a:gd name="connsiteX7" fmla="*/ 1269040 w 1269098"/>
              <a:gd name="connsiteY7" fmla="*/ 328935 h 1892311"/>
              <a:gd name="connsiteX8" fmla="*/ 1268673 w 1269098"/>
              <a:gd name="connsiteY8" fmla="*/ 1725383 h 1892311"/>
              <a:gd name="connsiteX9" fmla="*/ 1122460 w 1269098"/>
              <a:gd name="connsiteY9" fmla="*/ 1883563 h 1892311"/>
              <a:gd name="connsiteX10" fmla="*/ 445407 w 1269098"/>
              <a:gd name="connsiteY10" fmla="*/ 1892311 h 1892311"/>
              <a:gd name="connsiteX11" fmla="*/ 335742 w 1269098"/>
              <a:gd name="connsiteY11" fmla="*/ 1782610 h 1892311"/>
              <a:gd name="connsiteX12" fmla="*/ 287108 w 1269098"/>
              <a:gd name="connsiteY12" fmla="*/ 1092103 h 1892311"/>
              <a:gd name="connsiteX13" fmla="*/ 0 w 1269098"/>
              <a:gd name="connsiteY13" fmla="*/ 989814 h 1892311"/>
              <a:gd name="connsiteX14" fmla="*/ 3818 w 1269098"/>
              <a:gd name="connsiteY14" fmla="*/ 588083 h 1892311"/>
              <a:gd name="connsiteX0" fmla="*/ 3818 w 1269098"/>
              <a:gd name="connsiteY0" fmla="*/ 588083 h 1892311"/>
              <a:gd name="connsiteX1" fmla="*/ 28881 w 1269098"/>
              <a:gd name="connsiteY1" fmla="*/ 196313 h 1892311"/>
              <a:gd name="connsiteX2" fmla="*/ 151014 w 1269098"/>
              <a:gd name="connsiteY2" fmla="*/ 30190 h 1892311"/>
              <a:gd name="connsiteX3" fmla="*/ 386723 w 1269098"/>
              <a:gd name="connsiteY3" fmla="*/ 23540 h 1892311"/>
              <a:gd name="connsiteX4" fmla="*/ 433773 w 1269098"/>
              <a:gd name="connsiteY4" fmla="*/ 167143 h 1892311"/>
              <a:gd name="connsiteX5" fmla="*/ 497290 w 1269098"/>
              <a:gd name="connsiteY5" fmla="*/ 239864 h 1892311"/>
              <a:gd name="connsiteX6" fmla="*/ 1176848 w 1269098"/>
              <a:gd name="connsiteY6" fmla="*/ 229263 h 1892311"/>
              <a:gd name="connsiteX7" fmla="*/ 1269040 w 1269098"/>
              <a:gd name="connsiteY7" fmla="*/ 328935 h 1892311"/>
              <a:gd name="connsiteX8" fmla="*/ 1268673 w 1269098"/>
              <a:gd name="connsiteY8" fmla="*/ 1725383 h 1892311"/>
              <a:gd name="connsiteX9" fmla="*/ 1122460 w 1269098"/>
              <a:gd name="connsiteY9" fmla="*/ 1883563 h 1892311"/>
              <a:gd name="connsiteX10" fmla="*/ 445407 w 1269098"/>
              <a:gd name="connsiteY10" fmla="*/ 1892311 h 1892311"/>
              <a:gd name="connsiteX11" fmla="*/ 335742 w 1269098"/>
              <a:gd name="connsiteY11" fmla="*/ 1782610 h 1892311"/>
              <a:gd name="connsiteX12" fmla="*/ 287108 w 1269098"/>
              <a:gd name="connsiteY12" fmla="*/ 1092103 h 1892311"/>
              <a:gd name="connsiteX13" fmla="*/ 0 w 1269098"/>
              <a:gd name="connsiteY13" fmla="*/ 989814 h 1892311"/>
              <a:gd name="connsiteX14" fmla="*/ 3818 w 1269098"/>
              <a:gd name="connsiteY14" fmla="*/ 588083 h 1892311"/>
              <a:gd name="connsiteX0" fmla="*/ 3818 w 1269098"/>
              <a:gd name="connsiteY0" fmla="*/ 588083 h 1898645"/>
              <a:gd name="connsiteX1" fmla="*/ 28881 w 1269098"/>
              <a:gd name="connsiteY1" fmla="*/ 196313 h 1898645"/>
              <a:gd name="connsiteX2" fmla="*/ 151014 w 1269098"/>
              <a:gd name="connsiteY2" fmla="*/ 30190 h 1898645"/>
              <a:gd name="connsiteX3" fmla="*/ 386723 w 1269098"/>
              <a:gd name="connsiteY3" fmla="*/ 23540 h 1898645"/>
              <a:gd name="connsiteX4" fmla="*/ 433773 w 1269098"/>
              <a:gd name="connsiteY4" fmla="*/ 167143 h 1898645"/>
              <a:gd name="connsiteX5" fmla="*/ 497290 w 1269098"/>
              <a:gd name="connsiteY5" fmla="*/ 239864 h 1898645"/>
              <a:gd name="connsiteX6" fmla="*/ 1176848 w 1269098"/>
              <a:gd name="connsiteY6" fmla="*/ 229263 h 1898645"/>
              <a:gd name="connsiteX7" fmla="*/ 1269040 w 1269098"/>
              <a:gd name="connsiteY7" fmla="*/ 328935 h 1898645"/>
              <a:gd name="connsiteX8" fmla="*/ 1268673 w 1269098"/>
              <a:gd name="connsiteY8" fmla="*/ 1725383 h 1898645"/>
              <a:gd name="connsiteX9" fmla="*/ 1122460 w 1269098"/>
              <a:gd name="connsiteY9" fmla="*/ 1883563 h 1898645"/>
              <a:gd name="connsiteX10" fmla="*/ 445407 w 1269098"/>
              <a:gd name="connsiteY10" fmla="*/ 1892311 h 1898645"/>
              <a:gd name="connsiteX11" fmla="*/ 326340 w 1269098"/>
              <a:gd name="connsiteY11" fmla="*/ 1780181 h 1898645"/>
              <a:gd name="connsiteX12" fmla="*/ 287108 w 1269098"/>
              <a:gd name="connsiteY12" fmla="*/ 1092103 h 1898645"/>
              <a:gd name="connsiteX13" fmla="*/ 0 w 1269098"/>
              <a:gd name="connsiteY13" fmla="*/ 989814 h 1898645"/>
              <a:gd name="connsiteX14" fmla="*/ 3818 w 1269098"/>
              <a:gd name="connsiteY14" fmla="*/ 588083 h 1898645"/>
              <a:gd name="connsiteX0" fmla="*/ 3818 w 1269098"/>
              <a:gd name="connsiteY0" fmla="*/ 588083 h 1898645"/>
              <a:gd name="connsiteX1" fmla="*/ 28881 w 1269098"/>
              <a:gd name="connsiteY1" fmla="*/ 196313 h 1898645"/>
              <a:gd name="connsiteX2" fmla="*/ 151014 w 1269098"/>
              <a:gd name="connsiteY2" fmla="*/ 30190 h 1898645"/>
              <a:gd name="connsiteX3" fmla="*/ 386723 w 1269098"/>
              <a:gd name="connsiteY3" fmla="*/ 23540 h 1898645"/>
              <a:gd name="connsiteX4" fmla="*/ 433773 w 1269098"/>
              <a:gd name="connsiteY4" fmla="*/ 167143 h 1898645"/>
              <a:gd name="connsiteX5" fmla="*/ 497290 w 1269098"/>
              <a:gd name="connsiteY5" fmla="*/ 239864 h 1898645"/>
              <a:gd name="connsiteX6" fmla="*/ 1176848 w 1269098"/>
              <a:gd name="connsiteY6" fmla="*/ 229263 h 1898645"/>
              <a:gd name="connsiteX7" fmla="*/ 1269040 w 1269098"/>
              <a:gd name="connsiteY7" fmla="*/ 328935 h 1898645"/>
              <a:gd name="connsiteX8" fmla="*/ 1268673 w 1269098"/>
              <a:gd name="connsiteY8" fmla="*/ 1725383 h 1898645"/>
              <a:gd name="connsiteX9" fmla="*/ 1122460 w 1269098"/>
              <a:gd name="connsiteY9" fmla="*/ 1883563 h 1898645"/>
              <a:gd name="connsiteX10" fmla="*/ 445407 w 1269098"/>
              <a:gd name="connsiteY10" fmla="*/ 1892311 h 1898645"/>
              <a:gd name="connsiteX11" fmla="*/ 326340 w 1269098"/>
              <a:gd name="connsiteY11" fmla="*/ 1780181 h 1898645"/>
              <a:gd name="connsiteX12" fmla="*/ 287108 w 1269098"/>
              <a:gd name="connsiteY12" fmla="*/ 1092103 h 1898645"/>
              <a:gd name="connsiteX13" fmla="*/ 0 w 1269098"/>
              <a:gd name="connsiteY13" fmla="*/ 989814 h 1898645"/>
              <a:gd name="connsiteX14" fmla="*/ 3818 w 1269098"/>
              <a:gd name="connsiteY14" fmla="*/ 588083 h 1898645"/>
              <a:gd name="connsiteX0" fmla="*/ 3818 w 1269098"/>
              <a:gd name="connsiteY0" fmla="*/ 588083 h 1904437"/>
              <a:gd name="connsiteX1" fmla="*/ 28881 w 1269098"/>
              <a:gd name="connsiteY1" fmla="*/ 196313 h 1904437"/>
              <a:gd name="connsiteX2" fmla="*/ 151014 w 1269098"/>
              <a:gd name="connsiteY2" fmla="*/ 30190 h 1904437"/>
              <a:gd name="connsiteX3" fmla="*/ 386723 w 1269098"/>
              <a:gd name="connsiteY3" fmla="*/ 23540 h 1904437"/>
              <a:gd name="connsiteX4" fmla="*/ 433773 w 1269098"/>
              <a:gd name="connsiteY4" fmla="*/ 167143 h 1904437"/>
              <a:gd name="connsiteX5" fmla="*/ 497290 w 1269098"/>
              <a:gd name="connsiteY5" fmla="*/ 239864 h 1904437"/>
              <a:gd name="connsiteX6" fmla="*/ 1176848 w 1269098"/>
              <a:gd name="connsiteY6" fmla="*/ 229263 h 1904437"/>
              <a:gd name="connsiteX7" fmla="*/ 1269040 w 1269098"/>
              <a:gd name="connsiteY7" fmla="*/ 328935 h 1904437"/>
              <a:gd name="connsiteX8" fmla="*/ 1268673 w 1269098"/>
              <a:gd name="connsiteY8" fmla="*/ 1725383 h 1904437"/>
              <a:gd name="connsiteX9" fmla="*/ 1122460 w 1269098"/>
              <a:gd name="connsiteY9" fmla="*/ 1883563 h 1904437"/>
              <a:gd name="connsiteX10" fmla="*/ 438569 w 1269098"/>
              <a:gd name="connsiteY10" fmla="*/ 1891501 h 1904437"/>
              <a:gd name="connsiteX11" fmla="*/ 326340 w 1269098"/>
              <a:gd name="connsiteY11" fmla="*/ 1780181 h 1904437"/>
              <a:gd name="connsiteX12" fmla="*/ 287108 w 1269098"/>
              <a:gd name="connsiteY12" fmla="*/ 1092103 h 1904437"/>
              <a:gd name="connsiteX13" fmla="*/ 0 w 1269098"/>
              <a:gd name="connsiteY13" fmla="*/ 989814 h 1904437"/>
              <a:gd name="connsiteX14" fmla="*/ 3818 w 1269098"/>
              <a:gd name="connsiteY14" fmla="*/ 588083 h 1904437"/>
              <a:gd name="connsiteX0" fmla="*/ 3818 w 1269098"/>
              <a:gd name="connsiteY0" fmla="*/ 588083 h 1899470"/>
              <a:gd name="connsiteX1" fmla="*/ 28881 w 1269098"/>
              <a:gd name="connsiteY1" fmla="*/ 196313 h 1899470"/>
              <a:gd name="connsiteX2" fmla="*/ 151014 w 1269098"/>
              <a:gd name="connsiteY2" fmla="*/ 30190 h 1899470"/>
              <a:gd name="connsiteX3" fmla="*/ 386723 w 1269098"/>
              <a:gd name="connsiteY3" fmla="*/ 23540 h 1899470"/>
              <a:gd name="connsiteX4" fmla="*/ 433773 w 1269098"/>
              <a:gd name="connsiteY4" fmla="*/ 167143 h 1899470"/>
              <a:gd name="connsiteX5" fmla="*/ 497290 w 1269098"/>
              <a:gd name="connsiteY5" fmla="*/ 239864 h 1899470"/>
              <a:gd name="connsiteX6" fmla="*/ 1176848 w 1269098"/>
              <a:gd name="connsiteY6" fmla="*/ 229263 h 1899470"/>
              <a:gd name="connsiteX7" fmla="*/ 1269040 w 1269098"/>
              <a:gd name="connsiteY7" fmla="*/ 328935 h 1899470"/>
              <a:gd name="connsiteX8" fmla="*/ 1268673 w 1269098"/>
              <a:gd name="connsiteY8" fmla="*/ 1725383 h 1899470"/>
              <a:gd name="connsiteX9" fmla="*/ 1122460 w 1269098"/>
              <a:gd name="connsiteY9" fmla="*/ 1883563 h 1899470"/>
              <a:gd name="connsiteX10" fmla="*/ 438569 w 1269098"/>
              <a:gd name="connsiteY10" fmla="*/ 1891501 h 1899470"/>
              <a:gd name="connsiteX11" fmla="*/ 326340 w 1269098"/>
              <a:gd name="connsiteY11" fmla="*/ 1780181 h 1899470"/>
              <a:gd name="connsiteX12" fmla="*/ 287108 w 1269098"/>
              <a:gd name="connsiteY12" fmla="*/ 1092103 h 1899470"/>
              <a:gd name="connsiteX13" fmla="*/ 0 w 1269098"/>
              <a:gd name="connsiteY13" fmla="*/ 989814 h 1899470"/>
              <a:gd name="connsiteX14" fmla="*/ 3818 w 1269098"/>
              <a:gd name="connsiteY14" fmla="*/ 588083 h 1899470"/>
              <a:gd name="connsiteX0" fmla="*/ 3818 w 1269098"/>
              <a:gd name="connsiteY0" fmla="*/ 588083 h 1897738"/>
              <a:gd name="connsiteX1" fmla="*/ 28881 w 1269098"/>
              <a:gd name="connsiteY1" fmla="*/ 196313 h 1897738"/>
              <a:gd name="connsiteX2" fmla="*/ 151014 w 1269098"/>
              <a:gd name="connsiteY2" fmla="*/ 30190 h 1897738"/>
              <a:gd name="connsiteX3" fmla="*/ 386723 w 1269098"/>
              <a:gd name="connsiteY3" fmla="*/ 23540 h 1897738"/>
              <a:gd name="connsiteX4" fmla="*/ 433773 w 1269098"/>
              <a:gd name="connsiteY4" fmla="*/ 167143 h 1897738"/>
              <a:gd name="connsiteX5" fmla="*/ 497290 w 1269098"/>
              <a:gd name="connsiteY5" fmla="*/ 239864 h 1897738"/>
              <a:gd name="connsiteX6" fmla="*/ 1176848 w 1269098"/>
              <a:gd name="connsiteY6" fmla="*/ 229263 h 1897738"/>
              <a:gd name="connsiteX7" fmla="*/ 1269040 w 1269098"/>
              <a:gd name="connsiteY7" fmla="*/ 328935 h 1897738"/>
              <a:gd name="connsiteX8" fmla="*/ 1268673 w 1269098"/>
              <a:gd name="connsiteY8" fmla="*/ 1725383 h 1897738"/>
              <a:gd name="connsiteX9" fmla="*/ 1122460 w 1269098"/>
              <a:gd name="connsiteY9" fmla="*/ 1883563 h 1897738"/>
              <a:gd name="connsiteX10" fmla="*/ 438569 w 1269098"/>
              <a:gd name="connsiteY10" fmla="*/ 1891501 h 1897738"/>
              <a:gd name="connsiteX11" fmla="*/ 326340 w 1269098"/>
              <a:gd name="connsiteY11" fmla="*/ 1780181 h 1897738"/>
              <a:gd name="connsiteX12" fmla="*/ 287108 w 1269098"/>
              <a:gd name="connsiteY12" fmla="*/ 1092103 h 1897738"/>
              <a:gd name="connsiteX13" fmla="*/ 0 w 1269098"/>
              <a:gd name="connsiteY13" fmla="*/ 989814 h 1897738"/>
              <a:gd name="connsiteX14" fmla="*/ 3818 w 1269098"/>
              <a:gd name="connsiteY14" fmla="*/ 588083 h 1897738"/>
              <a:gd name="connsiteX0" fmla="*/ 3818 w 1269098"/>
              <a:gd name="connsiteY0" fmla="*/ 588083 h 1901921"/>
              <a:gd name="connsiteX1" fmla="*/ 28881 w 1269098"/>
              <a:gd name="connsiteY1" fmla="*/ 196313 h 1901921"/>
              <a:gd name="connsiteX2" fmla="*/ 151014 w 1269098"/>
              <a:gd name="connsiteY2" fmla="*/ 30190 h 1901921"/>
              <a:gd name="connsiteX3" fmla="*/ 386723 w 1269098"/>
              <a:gd name="connsiteY3" fmla="*/ 23540 h 1901921"/>
              <a:gd name="connsiteX4" fmla="*/ 433773 w 1269098"/>
              <a:gd name="connsiteY4" fmla="*/ 167143 h 1901921"/>
              <a:gd name="connsiteX5" fmla="*/ 497290 w 1269098"/>
              <a:gd name="connsiteY5" fmla="*/ 239864 h 1901921"/>
              <a:gd name="connsiteX6" fmla="*/ 1176848 w 1269098"/>
              <a:gd name="connsiteY6" fmla="*/ 229263 h 1901921"/>
              <a:gd name="connsiteX7" fmla="*/ 1269040 w 1269098"/>
              <a:gd name="connsiteY7" fmla="*/ 328935 h 1901921"/>
              <a:gd name="connsiteX8" fmla="*/ 1268673 w 1269098"/>
              <a:gd name="connsiteY8" fmla="*/ 1725383 h 1901921"/>
              <a:gd name="connsiteX9" fmla="*/ 1122460 w 1269098"/>
              <a:gd name="connsiteY9" fmla="*/ 1883563 h 1901921"/>
              <a:gd name="connsiteX10" fmla="*/ 438569 w 1269098"/>
              <a:gd name="connsiteY10" fmla="*/ 1891501 h 1901921"/>
              <a:gd name="connsiteX11" fmla="*/ 326340 w 1269098"/>
              <a:gd name="connsiteY11" fmla="*/ 1780181 h 1901921"/>
              <a:gd name="connsiteX12" fmla="*/ 287108 w 1269098"/>
              <a:gd name="connsiteY12" fmla="*/ 1092103 h 1901921"/>
              <a:gd name="connsiteX13" fmla="*/ 0 w 1269098"/>
              <a:gd name="connsiteY13" fmla="*/ 989814 h 1901921"/>
              <a:gd name="connsiteX14" fmla="*/ 3818 w 1269098"/>
              <a:gd name="connsiteY14" fmla="*/ 588083 h 1901921"/>
              <a:gd name="connsiteX0" fmla="*/ 3818 w 1269098"/>
              <a:gd name="connsiteY0" fmla="*/ 588083 h 1901921"/>
              <a:gd name="connsiteX1" fmla="*/ 28881 w 1269098"/>
              <a:gd name="connsiteY1" fmla="*/ 196313 h 1901921"/>
              <a:gd name="connsiteX2" fmla="*/ 151014 w 1269098"/>
              <a:gd name="connsiteY2" fmla="*/ 30190 h 1901921"/>
              <a:gd name="connsiteX3" fmla="*/ 386723 w 1269098"/>
              <a:gd name="connsiteY3" fmla="*/ 23540 h 1901921"/>
              <a:gd name="connsiteX4" fmla="*/ 433773 w 1269098"/>
              <a:gd name="connsiteY4" fmla="*/ 167143 h 1901921"/>
              <a:gd name="connsiteX5" fmla="*/ 497290 w 1269098"/>
              <a:gd name="connsiteY5" fmla="*/ 239864 h 1901921"/>
              <a:gd name="connsiteX6" fmla="*/ 1176848 w 1269098"/>
              <a:gd name="connsiteY6" fmla="*/ 229263 h 1901921"/>
              <a:gd name="connsiteX7" fmla="*/ 1269040 w 1269098"/>
              <a:gd name="connsiteY7" fmla="*/ 328935 h 1901921"/>
              <a:gd name="connsiteX8" fmla="*/ 1268673 w 1269098"/>
              <a:gd name="connsiteY8" fmla="*/ 1725383 h 1901921"/>
              <a:gd name="connsiteX9" fmla="*/ 1122460 w 1269098"/>
              <a:gd name="connsiteY9" fmla="*/ 1883563 h 1901921"/>
              <a:gd name="connsiteX10" fmla="*/ 438569 w 1269098"/>
              <a:gd name="connsiteY10" fmla="*/ 1891501 h 1901921"/>
              <a:gd name="connsiteX11" fmla="*/ 326340 w 1269098"/>
              <a:gd name="connsiteY11" fmla="*/ 1780181 h 1901921"/>
              <a:gd name="connsiteX12" fmla="*/ 287108 w 1269098"/>
              <a:gd name="connsiteY12" fmla="*/ 1092103 h 1901921"/>
              <a:gd name="connsiteX13" fmla="*/ 0 w 1269098"/>
              <a:gd name="connsiteY13" fmla="*/ 989814 h 1901921"/>
              <a:gd name="connsiteX14" fmla="*/ 3818 w 1269098"/>
              <a:gd name="connsiteY14" fmla="*/ 588083 h 1901921"/>
              <a:gd name="connsiteX0" fmla="*/ 3818 w 1269098"/>
              <a:gd name="connsiteY0" fmla="*/ 588083 h 1898371"/>
              <a:gd name="connsiteX1" fmla="*/ 28881 w 1269098"/>
              <a:gd name="connsiteY1" fmla="*/ 196313 h 1898371"/>
              <a:gd name="connsiteX2" fmla="*/ 151014 w 1269098"/>
              <a:gd name="connsiteY2" fmla="*/ 30190 h 1898371"/>
              <a:gd name="connsiteX3" fmla="*/ 386723 w 1269098"/>
              <a:gd name="connsiteY3" fmla="*/ 23540 h 1898371"/>
              <a:gd name="connsiteX4" fmla="*/ 433773 w 1269098"/>
              <a:gd name="connsiteY4" fmla="*/ 167143 h 1898371"/>
              <a:gd name="connsiteX5" fmla="*/ 497290 w 1269098"/>
              <a:gd name="connsiteY5" fmla="*/ 239864 h 1898371"/>
              <a:gd name="connsiteX6" fmla="*/ 1176848 w 1269098"/>
              <a:gd name="connsiteY6" fmla="*/ 229263 h 1898371"/>
              <a:gd name="connsiteX7" fmla="*/ 1269040 w 1269098"/>
              <a:gd name="connsiteY7" fmla="*/ 328935 h 1898371"/>
              <a:gd name="connsiteX8" fmla="*/ 1268673 w 1269098"/>
              <a:gd name="connsiteY8" fmla="*/ 1725383 h 1898371"/>
              <a:gd name="connsiteX9" fmla="*/ 1122460 w 1269098"/>
              <a:gd name="connsiteY9" fmla="*/ 1883563 h 1898371"/>
              <a:gd name="connsiteX10" fmla="*/ 438569 w 1269098"/>
              <a:gd name="connsiteY10" fmla="*/ 1891501 h 1898371"/>
              <a:gd name="connsiteX11" fmla="*/ 326340 w 1269098"/>
              <a:gd name="connsiteY11" fmla="*/ 1780181 h 1898371"/>
              <a:gd name="connsiteX12" fmla="*/ 287108 w 1269098"/>
              <a:gd name="connsiteY12" fmla="*/ 1092103 h 1898371"/>
              <a:gd name="connsiteX13" fmla="*/ 0 w 1269098"/>
              <a:gd name="connsiteY13" fmla="*/ 989814 h 1898371"/>
              <a:gd name="connsiteX14" fmla="*/ 3818 w 1269098"/>
              <a:gd name="connsiteY14" fmla="*/ 588083 h 1898371"/>
              <a:gd name="connsiteX0" fmla="*/ 3818 w 1269098"/>
              <a:gd name="connsiteY0" fmla="*/ 588083 h 1898371"/>
              <a:gd name="connsiteX1" fmla="*/ 28881 w 1269098"/>
              <a:gd name="connsiteY1" fmla="*/ 196313 h 1898371"/>
              <a:gd name="connsiteX2" fmla="*/ 151014 w 1269098"/>
              <a:gd name="connsiteY2" fmla="*/ 30190 h 1898371"/>
              <a:gd name="connsiteX3" fmla="*/ 386723 w 1269098"/>
              <a:gd name="connsiteY3" fmla="*/ 23540 h 1898371"/>
              <a:gd name="connsiteX4" fmla="*/ 433773 w 1269098"/>
              <a:gd name="connsiteY4" fmla="*/ 167143 h 1898371"/>
              <a:gd name="connsiteX5" fmla="*/ 497290 w 1269098"/>
              <a:gd name="connsiteY5" fmla="*/ 239864 h 1898371"/>
              <a:gd name="connsiteX6" fmla="*/ 1176848 w 1269098"/>
              <a:gd name="connsiteY6" fmla="*/ 229263 h 1898371"/>
              <a:gd name="connsiteX7" fmla="*/ 1269040 w 1269098"/>
              <a:gd name="connsiteY7" fmla="*/ 328935 h 1898371"/>
              <a:gd name="connsiteX8" fmla="*/ 1268673 w 1269098"/>
              <a:gd name="connsiteY8" fmla="*/ 1725383 h 1898371"/>
              <a:gd name="connsiteX9" fmla="*/ 1122460 w 1269098"/>
              <a:gd name="connsiteY9" fmla="*/ 1883563 h 1898371"/>
              <a:gd name="connsiteX10" fmla="*/ 438569 w 1269098"/>
              <a:gd name="connsiteY10" fmla="*/ 1891501 h 1898371"/>
              <a:gd name="connsiteX11" fmla="*/ 326340 w 1269098"/>
              <a:gd name="connsiteY11" fmla="*/ 1780181 h 1898371"/>
              <a:gd name="connsiteX12" fmla="*/ 287108 w 1269098"/>
              <a:gd name="connsiteY12" fmla="*/ 1092103 h 1898371"/>
              <a:gd name="connsiteX13" fmla="*/ 0 w 1269098"/>
              <a:gd name="connsiteY13" fmla="*/ 989814 h 1898371"/>
              <a:gd name="connsiteX14" fmla="*/ 3818 w 1269098"/>
              <a:gd name="connsiteY14" fmla="*/ 588083 h 1898371"/>
              <a:gd name="connsiteX0" fmla="*/ 3818 w 1269098"/>
              <a:gd name="connsiteY0" fmla="*/ 588083 h 1898371"/>
              <a:gd name="connsiteX1" fmla="*/ 28881 w 1269098"/>
              <a:gd name="connsiteY1" fmla="*/ 196313 h 1898371"/>
              <a:gd name="connsiteX2" fmla="*/ 151014 w 1269098"/>
              <a:gd name="connsiteY2" fmla="*/ 30190 h 1898371"/>
              <a:gd name="connsiteX3" fmla="*/ 386723 w 1269098"/>
              <a:gd name="connsiteY3" fmla="*/ 23540 h 1898371"/>
              <a:gd name="connsiteX4" fmla="*/ 433773 w 1269098"/>
              <a:gd name="connsiteY4" fmla="*/ 167143 h 1898371"/>
              <a:gd name="connsiteX5" fmla="*/ 497290 w 1269098"/>
              <a:gd name="connsiteY5" fmla="*/ 239864 h 1898371"/>
              <a:gd name="connsiteX6" fmla="*/ 1176848 w 1269098"/>
              <a:gd name="connsiteY6" fmla="*/ 229263 h 1898371"/>
              <a:gd name="connsiteX7" fmla="*/ 1269040 w 1269098"/>
              <a:gd name="connsiteY7" fmla="*/ 328935 h 1898371"/>
              <a:gd name="connsiteX8" fmla="*/ 1268673 w 1269098"/>
              <a:gd name="connsiteY8" fmla="*/ 1725383 h 1898371"/>
              <a:gd name="connsiteX9" fmla="*/ 1122460 w 1269098"/>
              <a:gd name="connsiteY9" fmla="*/ 1883563 h 1898371"/>
              <a:gd name="connsiteX10" fmla="*/ 438569 w 1269098"/>
              <a:gd name="connsiteY10" fmla="*/ 1891501 h 1898371"/>
              <a:gd name="connsiteX11" fmla="*/ 321211 w 1269098"/>
              <a:gd name="connsiteY11" fmla="*/ 1766414 h 1898371"/>
              <a:gd name="connsiteX12" fmla="*/ 287108 w 1269098"/>
              <a:gd name="connsiteY12" fmla="*/ 1092103 h 1898371"/>
              <a:gd name="connsiteX13" fmla="*/ 0 w 1269098"/>
              <a:gd name="connsiteY13" fmla="*/ 989814 h 1898371"/>
              <a:gd name="connsiteX14" fmla="*/ 3818 w 1269098"/>
              <a:gd name="connsiteY14" fmla="*/ 588083 h 1898371"/>
              <a:gd name="connsiteX0" fmla="*/ 3818 w 1269098"/>
              <a:gd name="connsiteY0" fmla="*/ 588083 h 1898371"/>
              <a:gd name="connsiteX1" fmla="*/ 28881 w 1269098"/>
              <a:gd name="connsiteY1" fmla="*/ 196313 h 1898371"/>
              <a:gd name="connsiteX2" fmla="*/ 151014 w 1269098"/>
              <a:gd name="connsiteY2" fmla="*/ 30190 h 1898371"/>
              <a:gd name="connsiteX3" fmla="*/ 386723 w 1269098"/>
              <a:gd name="connsiteY3" fmla="*/ 23540 h 1898371"/>
              <a:gd name="connsiteX4" fmla="*/ 433773 w 1269098"/>
              <a:gd name="connsiteY4" fmla="*/ 167143 h 1898371"/>
              <a:gd name="connsiteX5" fmla="*/ 497290 w 1269098"/>
              <a:gd name="connsiteY5" fmla="*/ 239864 h 1898371"/>
              <a:gd name="connsiteX6" fmla="*/ 1176848 w 1269098"/>
              <a:gd name="connsiteY6" fmla="*/ 229263 h 1898371"/>
              <a:gd name="connsiteX7" fmla="*/ 1269040 w 1269098"/>
              <a:gd name="connsiteY7" fmla="*/ 328935 h 1898371"/>
              <a:gd name="connsiteX8" fmla="*/ 1268673 w 1269098"/>
              <a:gd name="connsiteY8" fmla="*/ 1725383 h 1898371"/>
              <a:gd name="connsiteX9" fmla="*/ 1122460 w 1269098"/>
              <a:gd name="connsiteY9" fmla="*/ 1883563 h 1898371"/>
              <a:gd name="connsiteX10" fmla="*/ 438569 w 1269098"/>
              <a:gd name="connsiteY10" fmla="*/ 1891501 h 1898371"/>
              <a:gd name="connsiteX11" fmla="*/ 321211 w 1269098"/>
              <a:gd name="connsiteY11" fmla="*/ 1766414 h 1898371"/>
              <a:gd name="connsiteX12" fmla="*/ 287108 w 1269098"/>
              <a:gd name="connsiteY12" fmla="*/ 1092103 h 1898371"/>
              <a:gd name="connsiteX13" fmla="*/ 0 w 1269098"/>
              <a:gd name="connsiteY13" fmla="*/ 989814 h 1898371"/>
              <a:gd name="connsiteX14" fmla="*/ 3818 w 1269098"/>
              <a:gd name="connsiteY14" fmla="*/ 588083 h 1898371"/>
              <a:gd name="connsiteX0" fmla="*/ 3818 w 1269098"/>
              <a:gd name="connsiteY0" fmla="*/ 588083 h 1898371"/>
              <a:gd name="connsiteX1" fmla="*/ 28881 w 1269098"/>
              <a:gd name="connsiteY1" fmla="*/ 196313 h 1898371"/>
              <a:gd name="connsiteX2" fmla="*/ 151014 w 1269098"/>
              <a:gd name="connsiteY2" fmla="*/ 30190 h 1898371"/>
              <a:gd name="connsiteX3" fmla="*/ 386723 w 1269098"/>
              <a:gd name="connsiteY3" fmla="*/ 23540 h 1898371"/>
              <a:gd name="connsiteX4" fmla="*/ 433773 w 1269098"/>
              <a:gd name="connsiteY4" fmla="*/ 167143 h 1898371"/>
              <a:gd name="connsiteX5" fmla="*/ 497290 w 1269098"/>
              <a:gd name="connsiteY5" fmla="*/ 239864 h 1898371"/>
              <a:gd name="connsiteX6" fmla="*/ 1176848 w 1269098"/>
              <a:gd name="connsiteY6" fmla="*/ 229263 h 1898371"/>
              <a:gd name="connsiteX7" fmla="*/ 1269040 w 1269098"/>
              <a:gd name="connsiteY7" fmla="*/ 328935 h 1898371"/>
              <a:gd name="connsiteX8" fmla="*/ 1268673 w 1269098"/>
              <a:gd name="connsiteY8" fmla="*/ 1725383 h 1898371"/>
              <a:gd name="connsiteX9" fmla="*/ 1122460 w 1269098"/>
              <a:gd name="connsiteY9" fmla="*/ 1883563 h 1898371"/>
              <a:gd name="connsiteX10" fmla="*/ 438569 w 1269098"/>
              <a:gd name="connsiteY10" fmla="*/ 1891501 h 1898371"/>
              <a:gd name="connsiteX11" fmla="*/ 325485 w 1269098"/>
              <a:gd name="connsiteY11" fmla="*/ 1765604 h 1898371"/>
              <a:gd name="connsiteX12" fmla="*/ 287108 w 1269098"/>
              <a:gd name="connsiteY12" fmla="*/ 1092103 h 1898371"/>
              <a:gd name="connsiteX13" fmla="*/ 0 w 1269098"/>
              <a:gd name="connsiteY13" fmla="*/ 989814 h 1898371"/>
              <a:gd name="connsiteX14" fmla="*/ 3818 w 1269098"/>
              <a:gd name="connsiteY14" fmla="*/ 588083 h 1898371"/>
              <a:gd name="connsiteX0" fmla="*/ 3818 w 1269098"/>
              <a:gd name="connsiteY0" fmla="*/ 588083 h 1898371"/>
              <a:gd name="connsiteX1" fmla="*/ 28881 w 1269098"/>
              <a:gd name="connsiteY1" fmla="*/ 196313 h 1898371"/>
              <a:gd name="connsiteX2" fmla="*/ 151014 w 1269098"/>
              <a:gd name="connsiteY2" fmla="*/ 30190 h 1898371"/>
              <a:gd name="connsiteX3" fmla="*/ 386723 w 1269098"/>
              <a:gd name="connsiteY3" fmla="*/ 23540 h 1898371"/>
              <a:gd name="connsiteX4" fmla="*/ 433773 w 1269098"/>
              <a:gd name="connsiteY4" fmla="*/ 167143 h 1898371"/>
              <a:gd name="connsiteX5" fmla="*/ 497290 w 1269098"/>
              <a:gd name="connsiteY5" fmla="*/ 239864 h 1898371"/>
              <a:gd name="connsiteX6" fmla="*/ 1176848 w 1269098"/>
              <a:gd name="connsiteY6" fmla="*/ 229263 h 1898371"/>
              <a:gd name="connsiteX7" fmla="*/ 1269040 w 1269098"/>
              <a:gd name="connsiteY7" fmla="*/ 328935 h 1898371"/>
              <a:gd name="connsiteX8" fmla="*/ 1268673 w 1269098"/>
              <a:gd name="connsiteY8" fmla="*/ 1725383 h 1898371"/>
              <a:gd name="connsiteX9" fmla="*/ 1122460 w 1269098"/>
              <a:gd name="connsiteY9" fmla="*/ 1883563 h 1898371"/>
              <a:gd name="connsiteX10" fmla="*/ 438569 w 1269098"/>
              <a:gd name="connsiteY10" fmla="*/ 1891501 h 1898371"/>
              <a:gd name="connsiteX11" fmla="*/ 325485 w 1269098"/>
              <a:gd name="connsiteY11" fmla="*/ 1765604 h 1898371"/>
              <a:gd name="connsiteX12" fmla="*/ 287108 w 1269098"/>
              <a:gd name="connsiteY12" fmla="*/ 1092103 h 1898371"/>
              <a:gd name="connsiteX13" fmla="*/ 0 w 1269098"/>
              <a:gd name="connsiteY13" fmla="*/ 989814 h 1898371"/>
              <a:gd name="connsiteX14" fmla="*/ 3818 w 1269098"/>
              <a:gd name="connsiteY14" fmla="*/ 588083 h 1898371"/>
              <a:gd name="connsiteX0" fmla="*/ 3818 w 1269098"/>
              <a:gd name="connsiteY0" fmla="*/ 588083 h 1898130"/>
              <a:gd name="connsiteX1" fmla="*/ 28881 w 1269098"/>
              <a:gd name="connsiteY1" fmla="*/ 196313 h 1898130"/>
              <a:gd name="connsiteX2" fmla="*/ 151014 w 1269098"/>
              <a:gd name="connsiteY2" fmla="*/ 30190 h 1898130"/>
              <a:gd name="connsiteX3" fmla="*/ 386723 w 1269098"/>
              <a:gd name="connsiteY3" fmla="*/ 23540 h 1898130"/>
              <a:gd name="connsiteX4" fmla="*/ 433773 w 1269098"/>
              <a:gd name="connsiteY4" fmla="*/ 167143 h 1898130"/>
              <a:gd name="connsiteX5" fmla="*/ 497290 w 1269098"/>
              <a:gd name="connsiteY5" fmla="*/ 239864 h 1898130"/>
              <a:gd name="connsiteX6" fmla="*/ 1176848 w 1269098"/>
              <a:gd name="connsiteY6" fmla="*/ 229263 h 1898130"/>
              <a:gd name="connsiteX7" fmla="*/ 1269040 w 1269098"/>
              <a:gd name="connsiteY7" fmla="*/ 328935 h 1898130"/>
              <a:gd name="connsiteX8" fmla="*/ 1268673 w 1269098"/>
              <a:gd name="connsiteY8" fmla="*/ 1725383 h 1898130"/>
              <a:gd name="connsiteX9" fmla="*/ 1122460 w 1269098"/>
              <a:gd name="connsiteY9" fmla="*/ 1883563 h 1898130"/>
              <a:gd name="connsiteX10" fmla="*/ 438569 w 1269098"/>
              <a:gd name="connsiteY10" fmla="*/ 1891501 h 1898130"/>
              <a:gd name="connsiteX11" fmla="*/ 325485 w 1269098"/>
              <a:gd name="connsiteY11" fmla="*/ 1765604 h 1898130"/>
              <a:gd name="connsiteX12" fmla="*/ 287108 w 1269098"/>
              <a:gd name="connsiteY12" fmla="*/ 1092103 h 1898130"/>
              <a:gd name="connsiteX13" fmla="*/ 0 w 1269098"/>
              <a:gd name="connsiteY13" fmla="*/ 989814 h 1898130"/>
              <a:gd name="connsiteX14" fmla="*/ 3818 w 1269098"/>
              <a:gd name="connsiteY14" fmla="*/ 588083 h 1898130"/>
              <a:gd name="connsiteX0" fmla="*/ 3818 w 1275135"/>
              <a:gd name="connsiteY0" fmla="*/ 588083 h 1903538"/>
              <a:gd name="connsiteX1" fmla="*/ 28881 w 1275135"/>
              <a:gd name="connsiteY1" fmla="*/ 196313 h 1903538"/>
              <a:gd name="connsiteX2" fmla="*/ 151014 w 1275135"/>
              <a:gd name="connsiteY2" fmla="*/ 30190 h 1903538"/>
              <a:gd name="connsiteX3" fmla="*/ 386723 w 1275135"/>
              <a:gd name="connsiteY3" fmla="*/ 23540 h 1903538"/>
              <a:gd name="connsiteX4" fmla="*/ 433773 w 1275135"/>
              <a:gd name="connsiteY4" fmla="*/ 167143 h 1903538"/>
              <a:gd name="connsiteX5" fmla="*/ 497290 w 1275135"/>
              <a:gd name="connsiteY5" fmla="*/ 239864 h 1903538"/>
              <a:gd name="connsiteX6" fmla="*/ 1176848 w 1275135"/>
              <a:gd name="connsiteY6" fmla="*/ 229263 h 1903538"/>
              <a:gd name="connsiteX7" fmla="*/ 1269040 w 1275135"/>
              <a:gd name="connsiteY7" fmla="*/ 328935 h 1903538"/>
              <a:gd name="connsiteX8" fmla="*/ 1268673 w 1275135"/>
              <a:gd name="connsiteY8" fmla="*/ 1725383 h 1903538"/>
              <a:gd name="connsiteX9" fmla="*/ 1171694 w 1275135"/>
              <a:gd name="connsiteY9" fmla="*/ 1891337 h 1903538"/>
              <a:gd name="connsiteX10" fmla="*/ 438569 w 1275135"/>
              <a:gd name="connsiteY10" fmla="*/ 1891501 h 1903538"/>
              <a:gd name="connsiteX11" fmla="*/ 325485 w 1275135"/>
              <a:gd name="connsiteY11" fmla="*/ 1765604 h 1903538"/>
              <a:gd name="connsiteX12" fmla="*/ 287108 w 1275135"/>
              <a:gd name="connsiteY12" fmla="*/ 1092103 h 1903538"/>
              <a:gd name="connsiteX13" fmla="*/ 0 w 1275135"/>
              <a:gd name="connsiteY13" fmla="*/ 989814 h 1903538"/>
              <a:gd name="connsiteX14" fmla="*/ 3818 w 1275135"/>
              <a:gd name="connsiteY14" fmla="*/ 588083 h 1903538"/>
              <a:gd name="connsiteX0" fmla="*/ 3818 w 1275135"/>
              <a:gd name="connsiteY0" fmla="*/ 588083 h 1907933"/>
              <a:gd name="connsiteX1" fmla="*/ 28881 w 1275135"/>
              <a:gd name="connsiteY1" fmla="*/ 196313 h 1907933"/>
              <a:gd name="connsiteX2" fmla="*/ 151014 w 1275135"/>
              <a:gd name="connsiteY2" fmla="*/ 30190 h 1907933"/>
              <a:gd name="connsiteX3" fmla="*/ 386723 w 1275135"/>
              <a:gd name="connsiteY3" fmla="*/ 23540 h 1907933"/>
              <a:gd name="connsiteX4" fmla="*/ 433773 w 1275135"/>
              <a:gd name="connsiteY4" fmla="*/ 167143 h 1907933"/>
              <a:gd name="connsiteX5" fmla="*/ 497290 w 1275135"/>
              <a:gd name="connsiteY5" fmla="*/ 239864 h 1907933"/>
              <a:gd name="connsiteX6" fmla="*/ 1176848 w 1275135"/>
              <a:gd name="connsiteY6" fmla="*/ 229263 h 1907933"/>
              <a:gd name="connsiteX7" fmla="*/ 1269040 w 1275135"/>
              <a:gd name="connsiteY7" fmla="*/ 328935 h 1907933"/>
              <a:gd name="connsiteX8" fmla="*/ 1268673 w 1275135"/>
              <a:gd name="connsiteY8" fmla="*/ 1725383 h 1907933"/>
              <a:gd name="connsiteX9" fmla="*/ 1171694 w 1275135"/>
              <a:gd name="connsiteY9" fmla="*/ 1891337 h 1907933"/>
              <a:gd name="connsiteX10" fmla="*/ 438569 w 1275135"/>
              <a:gd name="connsiteY10" fmla="*/ 1891501 h 1907933"/>
              <a:gd name="connsiteX11" fmla="*/ 325485 w 1275135"/>
              <a:gd name="connsiteY11" fmla="*/ 1765604 h 1907933"/>
              <a:gd name="connsiteX12" fmla="*/ 287108 w 1275135"/>
              <a:gd name="connsiteY12" fmla="*/ 1092103 h 1907933"/>
              <a:gd name="connsiteX13" fmla="*/ 0 w 1275135"/>
              <a:gd name="connsiteY13" fmla="*/ 989814 h 1907933"/>
              <a:gd name="connsiteX14" fmla="*/ 3818 w 1275135"/>
              <a:gd name="connsiteY14" fmla="*/ 588083 h 1907933"/>
              <a:gd name="connsiteX0" fmla="*/ 3818 w 1275135"/>
              <a:gd name="connsiteY0" fmla="*/ 588083 h 1906905"/>
              <a:gd name="connsiteX1" fmla="*/ 28881 w 1275135"/>
              <a:gd name="connsiteY1" fmla="*/ 196313 h 1906905"/>
              <a:gd name="connsiteX2" fmla="*/ 151014 w 1275135"/>
              <a:gd name="connsiteY2" fmla="*/ 30190 h 1906905"/>
              <a:gd name="connsiteX3" fmla="*/ 386723 w 1275135"/>
              <a:gd name="connsiteY3" fmla="*/ 23540 h 1906905"/>
              <a:gd name="connsiteX4" fmla="*/ 433773 w 1275135"/>
              <a:gd name="connsiteY4" fmla="*/ 167143 h 1906905"/>
              <a:gd name="connsiteX5" fmla="*/ 497290 w 1275135"/>
              <a:gd name="connsiteY5" fmla="*/ 239864 h 1906905"/>
              <a:gd name="connsiteX6" fmla="*/ 1176848 w 1275135"/>
              <a:gd name="connsiteY6" fmla="*/ 229263 h 1906905"/>
              <a:gd name="connsiteX7" fmla="*/ 1269040 w 1275135"/>
              <a:gd name="connsiteY7" fmla="*/ 328935 h 1906905"/>
              <a:gd name="connsiteX8" fmla="*/ 1268673 w 1275135"/>
              <a:gd name="connsiteY8" fmla="*/ 1725383 h 1906905"/>
              <a:gd name="connsiteX9" fmla="*/ 1171694 w 1275135"/>
              <a:gd name="connsiteY9" fmla="*/ 1891337 h 1906905"/>
              <a:gd name="connsiteX10" fmla="*/ 438569 w 1275135"/>
              <a:gd name="connsiteY10" fmla="*/ 1891501 h 1906905"/>
              <a:gd name="connsiteX11" fmla="*/ 325485 w 1275135"/>
              <a:gd name="connsiteY11" fmla="*/ 1765604 h 1906905"/>
              <a:gd name="connsiteX12" fmla="*/ 287108 w 1275135"/>
              <a:gd name="connsiteY12" fmla="*/ 1092103 h 1906905"/>
              <a:gd name="connsiteX13" fmla="*/ 0 w 1275135"/>
              <a:gd name="connsiteY13" fmla="*/ 989814 h 1906905"/>
              <a:gd name="connsiteX14" fmla="*/ 3818 w 1275135"/>
              <a:gd name="connsiteY14" fmla="*/ 588083 h 1906905"/>
              <a:gd name="connsiteX0" fmla="*/ 3818 w 1275135"/>
              <a:gd name="connsiteY0" fmla="*/ 588083 h 1908203"/>
              <a:gd name="connsiteX1" fmla="*/ 28881 w 1275135"/>
              <a:gd name="connsiteY1" fmla="*/ 196313 h 1908203"/>
              <a:gd name="connsiteX2" fmla="*/ 151014 w 1275135"/>
              <a:gd name="connsiteY2" fmla="*/ 30190 h 1908203"/>
              <a:gd name="connsiteX3" fmla="*/ 386723 w 1275135"/>
              <a:gd name="connsiteY3" fmla="*/ 23540 h 1908203"/>
              <a:gd name="connsiteX4" fmla="*/ 433773 w 1275135"/>
              <a:gd name="connsiteY4" fmla="*/ 167143 h 1908203"/>
              <a:gd name="connsiteX5" fmla="*/ 497290 w 1275135"/>
              <a:gd name="connsiteY5" fmla="*/ 239864 h 1908203"/>
              <a:gd name="connsiteX6" fmla="*/ 1176848 w 1275135"/>
              <a:gd name="connsiteY6" fmla="*/ 229263 h 1908203"/>
              <a:gd name="connsiteX7" fmla="*/ 1269040 w 1275135"/>
              <a:gd name="connsiteY7" fmla="*/ 328935 h 1908203"/>
              <a:gd name="connsiteX8" fmla="*/ 1268673 w 1275135"/>
              <a:gd name="connsiteY8" fmla="*/ 1725383 h 1908203"/>
              <a:gd name="connsiteX9" fmla="*/ 1171694 w 1275135"/>
              <a:gd name="connsiteY9" fmla="*/ 1891337 h 1908203"/>
              <a:gd name="connsiteX10" fmla="*/ 438569 w 1275135"/>
              <a:gd name="connsiteY10" fmla="*/ 1891501 h 1908203"/>
              <a:gd name="connsiteX11" fmla="*/ 325485 w 1275135"/>
              <a:gd name="connsiteY11" fmla="*/ 1765604 h 1908203"/>
              <a:gd name="connsiteX12" fmla="*/ 287108 w 1275135"/>
              <a:gd name="connsiteY12" fmla="*/ 1092103 h 1908203"/>
              <a:gd name="connsiteX13" fmla="*/ 0 w 1275135"/>
              <a:gd name="connsiteY13" fmla="*/ 989814 h 1908203"/>
              <a:gd name="connsiteX14" fmla="*/ 3818 w 1275135"/>
              <a:gd name="connsiteY14" fmla="*/ 588083 h 1908203"/>
              <a:gd name="connsiteX0" fmla="*/ 3818 w 1284512"/>
              <a:gd name="connsiteY0" fmla="*/ 588083 h 1933586"/>
              <a:gd name="connsiteX1" fmla="*/ 28881 w 1284512"/>
              <a:gd name="connsiteY1" fmla="*/ 196313 h 1933586"/>
              <a:gd name="connsiteX2" fmla="*/ 151014 w 1284512"/>
              <a:gd name="connsiteY2" fmla="*/ 30190 h 1933586"/>
              <a:gd name="connsiteX3" fmla="*/ 386723 w 1284512"/>
              <a:gd name="connsiteY3" fmla="*/ 23540 h 1933586"/>
              <a:gd name="connsiteX4" fmla="*/ 433773 w 1284512"/>
              <a:gd name="connsiteY4" fmla="*/ 167143 h 1933586"/>
              <a:gd name="connsiteX5" fmla="*/ 497290 w 1284512"/>
              <a:gd name="connsiteY5" fmla="*/ 239864 h 1933586"/>
              <a:gd name="connsiteX6" fmla="*/ 1176848 w 1284512"/>
              <a:gd name="connsiteY6" fmla="*/ 229263 h 1933586"/>
              <a:gd name="connsiteX7" fmla="*/ 1269040 w 1284512"/>
              <a:gd name="connsiteY7" fmla="*/ 328935 h 1933586"/>
              <a:gd name="connsiteX8" fmla="*/ 1274827 w 1284512"/>
              <a:gd name="connsiteY8" fmla="*/ 1789522 h 1933586"/>
              <a:gd name="connsiteX9" fmla="*/ 1171694 w 1284512"/>
              <a:gd name="connsiteY9" fmla="*/ 1891337 h 1933586"/>
              <a:gd name="connsiteX10" fmla="*/ 438569 w 1284512"/>
              <a:gd name="connsiteY10" fmla="*/ 1891501 h 1933586"/>
              <a:gd name="connsiteX11" fmla="*/ 325485 w 1284512"/>
              <a:gd name="connsiteY11" fmla="*/ 1765604 h 1933586"/>
              <a:gd name="connsiteX12" fmla="*/ 287108 w 1284512"/>
              <a:gd name="connsiteY12" fmla="*/ 1092103 h 1933586"/>
              <a:gd name="connsiteX13" fmla="*/ 0 w 1284512"/>
              <a:gd name="connsiteY13" fmla="*/ 989814 h 1933586"/>
              <a:gd name="connsiteX14" fmla="*/ 3818 w 1284512"/>
              <a:gd name="connsiteY14" fmla="*/ 588083 h 1933586"/>
              <a:gd name="connsiteX0" fmla="*/ 3818 w 1279152"/>
              <a:gd name="connsiteY0" fmla="*/ 588083 h 1898921"/>
              <a:gd name="connsiteX1" fmla="*/ 28881 w 1279152"/>
              <a:gd name="connsiteY1" fmla="*/ 196313 h 1898921"/>
              <a:gd name="connsiteX2" fmla="*/ 151014 w 1279152"/>
              <a:gd name="connsiteY2" fmla="*/ 30190 h 1898921"/>
              <a:gd name="connsiteX3" fmla="*/ 386723 w 1279152"/>
              <a:gd name="connsiteY3" fmla="*/ 23540 h 1898921"/>
              <a:gd name="connsiteX4" fmla="*/ 433773 w 1279152"/>
              <a:gd name="connsiteY4" fmla="*/ 167143 h 1898921"/>
              <a:gd name="connsiteX5" fmla="*/ 497290 w 1279152"/>
              <a:gd name="connsiteY5" fmla="*/ 239864 h 1898921"/>
              <a:gd name="connsiteX6" fmla="*/ 1176848 w 1279152"/>
              <a:gd name="connsiteY6" fmla="*/ 229263 h 1898921"/>
              <a:gd name="connsiteX7" fmla="*/ 1269040 w 1279152"/>
              <a:gd name="connsiteY7" fmla="*/ 328935 h 1898921"/>
              <a:gd name="connsiteX8" fmla="*/ 1274827 w 1279152"/>
              <a:gd name="connsiteY8" fmla="*/ 1789522 h 1898921"/>
              <a:gd name="connsiteX9" fmla="*/ 1171694 w 1279152"/>
              <a:gd name="connsiteY9" fmla="*/ 1891337 h 1898921"/>
              <a:gd name="connsiteX10" fmla="*/ 438569 w 1279152"/>
              <a:gd name="connsiteY10" fmla="*/ 1891501 h 1898921"/>
              <a:gd name="connsiteX11" fmla="*/ 325485 w 1279152"/>
              <a:gd name="connsiteY11" fmla="*/ 1765604 h 1898921"/>
              <a:gd name="connsiteX12" fmla="*/ 287108 w 1279152"/>
              <a:gd name="connsiteY12" fmla="*/ 1092103 h 1898921"/>
              <a:gd name="connsiteX13" fmla="*/ 0 w 1279152"/>
              <a:gd name="connsiteY13" fmla="*/ 989814 h 1898921"/>
              <a:gd name="connsiteX14" fmla="*/ 3818 w 1279152"/>
              <a:gd name="connsiteY14" fmla="*/ 588083 h 1898921"/>
              <a:gd name="connsiteX0" fmla="*/ 3818 w 1279289"/>
              <a:gd name="connsiteY0" fmla="*/ 588083 h 1898921"/>
              <a:gd name="connsiteX1" fmla="*/ 28881 w 1279289"/>
              <a:gd name="connsiteY1" fmla="*/ 196313 h 1898921"/>
              <a:gd name="connsiteX2" fmla="*/ 151014 w 1279289"/>
              <a:gd name="connsiteY2" fmla="*/ 30190 h 1898921"/>
              <a:gd name="connsiteX3" fmla="*/ 386723 w 1279289"/>
              <a:gd name="connsiteY3" fmla="*/ 23540 h 1898921"/>
              <a:gd name="connsiteX4" fmla="*/ 433773 w 1279289"/>
              <a:gd name="connsiteY4" fmla="*/ 167143 h 1898921"/>
              <a:gd name="connsiteX5" fmla="*/ 497290 w 1279289"/>
              <a:gd name="connsiteY5" fmla="*/ 239864 h 1898921"/>
              <a:gd name="connsiteX6" fmla="*/ 1176848 w 1279289"/>
              <a:gd name="connsiteY6" fmla="*/ 229263 h 1898921"/>
              <a:gd name="connsiteX7" fmla="*/ 1269040 w 1279289"/>
              <a:gd name="connsiteY7" fmla="*/ 328935 h 1898921"/>
              <a:gd name="connsiteX8" fmla="*/ 1274827 w 1279289"/>
              <a:gd name="connsiteY8" fmla="*/ 1789522 h 1898921"/>
              <a:gd name="connsiteX9" fmla="*/ 1171694 w 1279289"/>
              <a:gd name="connsiteY9" fmla="*/ 1891337 h 1898921"/>
              <a:gd name="connsiteX10" fmla="*/ 438569 w 1279289"/>
              <a:gd name="connsiteY10" fmla="*/ 1891501 h 1898921"/>
              <a:gd name="connsiteX11" fmla="*/ 325485 w 1279289"/>
              <a:gd name="connsiteY11" fmla="*/ 1765604 h 1898921"/>
              <a:gd name="connsiteX12" fmla="*/ 287108 w 1279289"/>
              <a:gd name="connsiteY12" fmla="*/ 1092103 h 1898921"/>
              <a:gd name="connsiteX13" fmla="*/ 0 w 1279289"/>
              <a:gd name="connsiteY13" fmla="*/ 989814 h 1898921"/>
              <a:gd name="connsiteX14" fmla="*/ 3818 w 1279289"/>
              <a:gd name="connsiteY14" fmla="*/ 588083 h 1898921"/>
              <a:gd name="connsiteX0" fmla="*/ 3818 w 1277164"/>
              <a:gd name="connsiteY0" fmla="*/ 588083 h 1895186"/>
              <a:gd name="connsiteX1" fmla="*/ 28881 w 1277164"/>
              <a:gd name="connsiteY1" fmla="*/ 196313 h 1895186"/>
              <a:gd name="connsiteX2" fmla="*/ 151014 w 1277164"/>
              <a:gd name="connsiteY2" fmla="*/ 30190 h 1895186"/>
              <a:gd name="connsiteX3" fmla="*/ 386723 w 1277164"/>
              <a:gd name="connsiteY3" fmla="*/ 23540 h 1895186"/>
              <a:gd name="connsiteX4" fmla="*/ 433773 w 1277164"/>
              <a:gd name="connsiteY4" fmla="*/ 167143 h 1895186"/>
              <a:gd name="connsiteX5" fmla="*/ 497290 w 1277164"/>
              <a:gd name="connsiteY5" fmla="*/ 239864 h 1895186"/>
              <a:gd name="connsiteX6" fmla="*/ 1176848 w 1277164"/>
              <a:gd name="connsiteY6" fmla="*/ 229263 h 1895186"/>
              <a:gd name="connsiteX7" fmla="*/ 1269040 w 1277164"/>
              <a:gd name="connsiteY7" fmla="*/ 328935 h 1895186"/>
              <a:gd name="connsiteX8" fmla="*/ 1274827 w 1277164"/>
              <a:gd name="connsiteY8" fmla="*/ 1789522 h 1895186"/>
              <a:gd name="connsiteX9" fmla="*/ 1171694 w 1277164"/>
              <a:gd name="connsiteY9" fmla="*/ 1891337 h 1895186"/>
              <a:gd name="connsiteX10" fmla="*/ 438569 w 1277164"/>
              <a:gd name="connsiteY10" fmla="*/ 1891501 h 1895186"/>
              <a:gd name="connsiteX11" fmla="*/ 325485 w 1277164"/>
              <a:gd name="connsiteY11" fmla="*/ 1765604 h 1895186"/>
              <a:gd name="connsiteX12" fmla="*/ 287108 w 1277164"/>
              <a:gd name="connsiteY12" fmla="*/ 1092103 h 1895186"/>
              <a:gd name="connsiteX13" fmla="*/ 0 w 1277164"/>
              <a:gd name="connsiteY13" fmla="*/ 989814 h 1895186"/>
              <a:gd name="connsiteX14" fmla="*/ 3818 w 1277164"/>
              <a:gd name="connsiteY14" fmla="*/ 588083 h 1895186"/>
              <a:gd name="connsiteX0" fmla="*/ 3818 w 1277164"/>
              <a:gd name="connsiteY0" fmla="*/ 588083 h 1891501"/>
              <a:gd name="connsiteX1" fmla="*/ 28881 w 1277164"/>
              <a:gd name="connsiteY1" fmla="*/ 196313 h 1891501"/>
              <a:gd name="connsiteX2" fmla="*/ 151014 w 1277164"/>
              <a:gd name="connsiteY2" fmla="*/ 30190 h 1891501"/>
              <a:gd name="connsiteX3" fmla="*/ 386723 w 1277164"/>
              <a:gd name="connsiteY3" fmla="*/ 23540 h 1891501"/>
              <a:gd name="connsiteX4" fmla="*/ 433773 w 1277164"/>
              <a:gd name="connsiteY4" fmla="*/ 167143 h 1891501"/>
              <a:gd name="connsiteX5" fmla="*/ 497290 w 1277164"/>
              <a:gd name="connsiteY5" fmla="*/ 239864 h 1891501"/>
              <a:gd name="connsiteX6" fmla="*/ 1176848 w 1277164"/>
              <a:gd name="connsiteY6" fmla="*/ 229263 h 1891501"/>
              <a:gd name="connsiteX7" fmla="*/ 1269040 w 1277164"/>
              <a:gd name="connsiteY7" fmla="*/ 328935 h 1891501"/>
              <a:gd name="connsiteX8" fmla="*/ 1274827 w 1277164"/>
              <a:gd name="connsiteY8" fmla="*/ 1789522 h 1891501"/>
              <a:gd name="connsiteX9" fmla="*/ 1171694 w 1277164"/>
              <a:gd name="connsiteY9" fmla="*/ 1891337 h 1891501"/>
              <a:gd name="connsiteX10" fmla="*/ 438569 w 1277164"/>
              <a:gd name="connsiteY10" fmla="*/ 1891501 h 1891501"/>
              <a:gd name="connsiteX11" fmla="*/ 325485 w 1277164"/>
              <a:gd name="connsiteY11" fmla="*/ 1765604 h 1891501"/>
              <a:gd name="connsiteX12" fmla="*/ 287108 w 1277164"/>
              <a:gd name="connsiteY12" fmla="*/ 1092103 h 1891501"/>
              <a:gd name="connsiteX13" fmla="*/ 0 w 1277164"/>
              <a:gd name="connsiteY13" fmla="*/ 989814 h 1891501"/>
              <a:gd name="connsiteX14" fmla="*/ 3818 w 1277164"/>
              <a:gd name="connsiteY14" fmla="*/ 588083 h 1891501"/>
              <a:gd name="connsiteX0" fmla="*/ 3818 w 1286141"/>
              <a:gd name="connsiteY0" fmla="*/ 588083 h 1939285"/>
              <a:gd name="connsiteX1" fmla="*/ 28881 w 1286141"/>
              <a:gd name="connsiteY1" fmla="*/ 196313 h 1939285"/>
              <a:gd name="connsiteX2" fmla="*/ 151014 w 1286141"/>
              <a:gd name="connsiteY2" fmla="*/ 30190 h 1939285"/>
              <a:gd name="connsiteX3" fmla="*/ 386723 w 1286141"/>
              <a:gd name="connsiteY3" fmla="*/ 23540 h 1939285"/>
              <a:gd name="connsiteX4" fmla="*/ 433773 w 1286141"/>
              <a:gd name="connsiteY4" fmla="*/ 167143 h 1939285"/>
              <a:gd name="connsiteX5" fmla="*/ 497290 w 1286141"/>
              <a:gd name="connsiteY5" fmla="*/ 239864 h 1939285"/>
              <a:gd name="connsiteX6" fmla="*/ 1176848 w 1286141"/>
              <a:gd name="connsiteY6" fmla="*/ 229263 h 1939285"/>
              <a:gd name="connsiteX7" fmla="*/ 1272460 w 1286141"/>
              <a:gd name="connsiteY7" fmla="*/ 324076 h 1939285"/>
              <a:gd name="connsiteX8" fmla="*/ 1274827 w 1286141"/>
              <a:gd name="connsiteY8" fmla="*/ 1789522 h 1939285"/>
              <a:gd name="connsiteX9" fmla="*/ 1171694 w 1286141"/>
              <a:gd name="connsiteY9" fmla="*/ 1891337 h 1939285"/>
              <a:gd name="connsiteX10" fmla="*/ 438569 w 1286141"/>
              <a:gd name="connsiteY10" fmla="*/ 1891501 h 1939285"/>
              <a:gd name="connsiteX11" fmla="*/ 325485 w 1286141"/>
              <a:gd name="connsiteY11" fmla="*/ 1765604 h 1939285"/>
              <a:gd name="connsiteX12" fmla="*/ 287108 w 1286141"/>
              <a:gd name="connsiteY12" fmla="*/ 1092103 h 1939285"/>
              <a:gd name="connsiteX13" fmla="*/ 0 w 1286141"/>
              <a:gd name="connsiteY13" fmla="*/ 989814 h 1939285"/>
              <a:gd name="connsiteX14" fmla="*/ 3818 w 1286141"/>
              <a:gd name="connsiteY14" fmla="*/ 588083 h 1939285"/>
              <a:gd name="connsiteX0" fmla="*/ 3818 w 1285345"/>
              <a:gd name="connsiteY0" fmla="*/ 588083 h 1939285"/>
              <a:gd name="connsiteX1" fmla="*/ 28881 w 1285345"/>
              <a:gd name="connsiteY1" fmla="*/ 196313 h 1939285"/>
              <a:gd name="connsiteX2" fmla="*/ 151014 w 1285345"/>
              <a:gd name="connsiteY2" fmla="*/ 30190 h 1939285"/>
              <a:gd name="connsiteX3" fmla="*/ 386723 w 1285345"/>
              <a:gd name="connsiteY3" fmla="*/ 23540 h 1939285"/>
              <a:gd name="connsiteX4" fmla="*/ 433773 w 1285345"/>
              <a:gd name="connsiteY4" fmla="*/ 167143 h 1939285"/>
              <a:gd name="connsiteX5" fmla="*/ 497290 w 1285345"/>
              <a:gd name="connsiteY5" fmla="*/ 239864 h 1939285"/>
              <a:gd name="connsiteX6" fmla="*/ 1176848 w 1285345"/>
              <a:gd name="connsiteY6" fmla="*/ 229263 h 1939285"/>
              <a:gd name="connsiteX7" fmla="*/ 1272460 w 1285345"/>
              <a:gd name="connsiteY7" fmla="*/ 324076 h 1939285"/>
              <a:gd name="connsiteX8" fmla="*/ 1274827 w 1285345"/>
              <a:gd name="connsiteY8" fmla="*/ 1789522 h 1939285"/>
              <a:gd name="connsiteX9" fmla="*/ 1171694 w 1285345"/>
              <a:gd name="connsiteY9" fmla="*/ 1891337 h 1939285"/>
              <a:gd name="connsiteX10" fmla="*/ 438569 w 1285345"/>
              <a:gd name="connsiteY10" fmla="*/ 1891501 h 1939285"/>
              <a:gd name="connsiteX11" fmla="*/ 325485 w 1285345"/>
              <a:gd name="connsiteY11" fmla="*/ 1765604 h 1939285"/>
              <a:gd name="connsiteX12" fmla="*/ 287108 w 1285345"/>
              <a:gd name="connsiteY12" fmla="*/ 1092103 h 1939285"/>
              <a:gd name="connsiteX13" fmla="*/ 0 w 1285345"/>
              <a:gd name="connsiteY13" fmla="*/ 989814 h 1939285"/>
              <a:gd name="connsiteX14" fmla="*/ 3818 w 1285345"/>
              <a:gd name="connsiteY14" fmla="*/ 588083 h 1939285"/>
              <a:gd name="connsiteX0" fmla="*/ 3818 w 1282903"/>
              <a:gd name="connsiteY0" fmla="*/ 588083 h 1939285"/>
              <a:gd name="connsiteX1" fmla="*/ 28881 w 1282903"/>
              <a:gd name="connsiteY1" fmla="*/ 196313 h 1939285"/>
              <a:gd name="connsiteX2" fmla="*/ 151014 w 1282903"/>
              <a:gd name="connsiteY2" fmla="*/ 30190 h 1939285"/>
              <a:gd name="connsiteX3" fmla="*/ 386723 w 1282903"/>
              <a:gd name="connsiteY3" fmla="*/ 23540 h 1939285"/>
              <a:gd name="connsiteX4" fmla="*/ 433773 w 1282903"/>
              <a:gd name="connsiteY4" fmla="*/ 167143 h 1939285"/>
              <a:gd name="connsiteX5" fmla="*/ 497290 w 1282903"/>
              <a:gd name="connsiteY5" fmla="*/ 239864 h 1939285"/>
              <a:gd name="connsiteX6" fmla="*/ 1176848 w 1282903"/>
              <a:gd name="connsiteY6" fmla="*/ 229263 h 1939285"/>
              <a:gd name="connsiteX7" fmla="*/ 1272460 w 1282903"/>
              <a:gd name="connsiteY7" fmla="*/ 324076 h 1939285"/>
              <a:gd name="connsiteX8" fmla="*/ 1274827 w 1282903"/>
              <a:gd name="connsiteY8" fmla="*/ 1789522 h 1939285"/>
              <a:gd name="connsiteX9" fmla="*/ 1171694 w 1282903"/>
              <a:gd name="connsiteY9" fmla="*/ 1891337 h 1939285"/>
              <a:gd name="connsiteX10" fmla="*/ 438569 w 1282903"/>
              <a:gd name="connsiteY10" fmla="*/ 1891501 h 1939285"/>
              <a:gd name="connsiteX11" fmla="*/ 325485 w 1282903"/>
              <a:gd name="connsiteY11" fmla="*/ 1765604 h 1939285"/>
              <a:gd name="connsiteX12" fmla="*/ 287108 w 1282903"/>
              <a:gd name="connsiteY12" fmla="*/ 1092103 h 1939285"/>
              <a:gd name="connsiteX13" fmla="*/ 0 w 1282903"/>
              <a:gd name="connsiteY13" fmla="*/ 989814 h 1939285"/>
              <a:gd name="connsiteX14" fmla="*/ 3818 w 1282903"/>
              <a:gd name="connsiteY14" fmla="*/ 588083 h 1939285"/>
              <a:gd name="connsiteX0" fmla="*/ 3818 w 1282903"/>
              <a:gd name="connsiteY0" fmla="*/ 588083 h 1939285"/>
              <a:gd name="connsiteX1" fmla="*/ 28881 w 1282903"/>
              <a:gd name="connsiteY1" fmla="*/ 196313 h 1939285"/>
              <a:gd name="connsiteX2" fmla="*/ 151014 w 1282903"/>
              <a:gd name="connsiteY2" fmla="*/ 30190 h 1939285"/>
              <a:gd name="connsiteX3" fmla="*/ 386723 w 1282903"/>
              <a:gd name="connsiteY3" fmla="*/ 23540 h 1939285"/>
              <a:gd name="connsiteX4" fmla="*/ 433773 w 1282903"/>
              <a:gd name="connsiteY4" fmla="*/ 167143 h 1939285"/>
              <a:gd name="connsiteX5" fmla="*/ 497290 w 1282903"/>
              <a:gd name="connsiteY5" fmla="*/ 239864 h 1939285"/>
              <a:gd name="connsiteX6" fmla="*/ 1176848 w 1282903"/>
              <a:gd name="connsiteY6" fmla="*/ 229263 h 1939285"/>
              <a:gd name="connsiteX7" fmla="*/ 1272460 w 1282903"/>
              <a:gd name="connsiteY7" fmla="*/ 324076 h 1939285"/>
              <a:gd name="connsiteX8" fmla="*/ 1274827 w 1282903"/>
              <a:gd name="connsiteY8" fmla="*/ 1789522 h 1939285"/>
              <a:gd name="connsiteX9" fmla="*/ 1171694 w 1282903"/>
              <a:gd name="connsiteY9" fmla="*/ 1891337 h 1939285"/>
              <a:gd name="connsiteX10" fmla="*/ 438569 w 1282903"/>
              <a:gd name="connsiteY10" fmla="*/ 1891501 h 1939285"/>
              <a:gd name="connsiteX11" fmla="*/ 325485 w 1282903"/>
              <a:gd name="connsiteY11" fmla="*/ 1765604 h 1939285"/>
              <a:gd name="connsiteX12" fmla="*/ 287108 w 1282903"/>
              <a:gd name="connsiteY12" fmla="*/ 1092103 h 1939285"/>
              <a:gd name="connsiteX13" fmla="*/ 0 w 1282903"/>
              <a:gd name="connsiteY13" fmla="*/ 989814 h 1939285"/>
              <a:gd name="connsiteX14" fmla="*/ 3818 w 1282903"/>
              <a:gd name="connsiteY14" fmla="*/ 588083 h 1939285"/>
              <a:gd name="connsiteX0" fmla="*/ 3818 w 1282903"/>
              <a:gd name="connsiteY0" fmla="*/ 588083 h 1939285"/>
              <a:gd name="connsiteX1" fmla="*/ 28881 w 1282903"/>
              <a:gd name="connsiteY1" fmla="*/ 196313 h 1939285"/>
              <a:gd name="connsiteX2" fmla="*/ 151014 w 1282903"/>
              <a:gd name="connsiteY2" fmla="*/ 30190 h 1939285"/>
              <a:gd name="connsiteX3" fmla="*/ 386723 w 1282903"/>
              <a:gd name="connsiteY3" fmla="*/ 23540 h 1939285"/>
              <a:gd name="connsiteX4" fmla="*/ 433773 w 1282903"/>
              <a:gd name="connsiteY4" fmla="*/ 167143 h 1939285"/>
              <a:gd name="connsiteX5" fmla="*/ 497290 w 1282903"/>
              <a:gd name="connsiteY5" fmla="*/ 239864 h 1939285"/>
              <a:gd name="connsiteX6" fmla="*/ 1176848 w 1282903"/>
              <a:gd name="connsiteY6" fmla="*/ 229263 h 1939285"/>
              <a:gd name="connsiteX7" fmla="*/ 1272460 w 1282903"/>
              <a:gd name="connsiteY7" fmla="*/ 324076 h 1939285"/>
              <a:gd name="connsiteX8" fmla="*/ 1274827 w 1282903"/>
              <a:gd name="connsiteY8" fmla="*/ 1789522 h 1939285"/>
              <a:gd name="connsiteX9" fmla="*/ 1171694 w 1282903"/>
              <a:gd name="connsiteY9" fmla="*/ 1891337 h 1939285"/>
              <a:gd name="connsiteX10" fmla="*/ 438569 w 1282903"/>
              <a:gd name="connsiteY10" fmla="*/ 1891501 h 1939285"/>
              <a:gd name="connsiteX11" fmla="*/ 325485 w 1282903"/>
              <a:gd name="connsiteY11" fmla="*/ 1765604 h 1939285"/>
              <a:gd name="connsiteX12" fmla="*/ 287108 w 1282903"/>
              <a:gd name="connsiteY12" fmla="*/ 1092103 h 1939285"/>
              <a:gd name="connsiteX13" fmla="*/ 0 w 1282903"/>
              <a:gd name="connsiteY13" fmla="*/ 989814 h 1939285"/>
              <a:gd name="connsiteX14" fmla="*/ 3818 w 1282903"/>
              <a:gd name="connsiteY14" fmla="*/ 588083 h 1939285"/>
              <a:gd name="connsiteX0" fmla="*/ 3818 w 1282903"/>
              <a:gd name="connsiteY0" fmla="*/ 588083 h 1939285"/>
              <a:gd name="connsiteX1" fmla="*/ 28881 w 1282903"/>
              <a:gd name="connsiteY1" fmla="*/ 196313 h 1939285"/>
              <a:gd name="connsiteX2" fmla="*/ 151014 w 1282903"/>
              <a:gd name="connsiteY2" fmla="*/ 30190 h 1939285"/>
              <a:gd name="connsiteX3" fmla="*/ 386723 w 1282903"/>
              <a:gd name="connsiteY3" fmla="*/ 23540 h 1939285"/>
              <a:gd name="connsiteX4" fmla="*/ 433773 w 1282903"/>
              <a:gd name="connsiteY4" fmla="*/ 167143 h 1939285"/>
              <a:gd name="connsiteX5" fmla="*/ 497290 w 1282903"/>
              <a:gd name="connsiteY5" fmla="*/ 239864 h 1939285"/>
              <a:gd name="connsiteX6" fmla="*/ 1176848 w 1282903"/>
              <a:gd name="connsiteY6" fmla="*/ 229263 h 1939285"/>
              <a:gd name="connsiteX7" fmla="*/ 1272460 w 1282903"/>
              <a:gd name="connsiteY7" fmla="*/ 324076 h 1939285"/>
              <a:gd name="connsiteX8" fmla="*/ 1274827 w 1282903"/>
              <a:gd name="connsiteY8" fmla="*/ 1789522 h 1939285"/>
              <a:gd name="connsiteX9" fmla="*/ 1171694 w 1282903"/>
              <a:gd name="connsiteY9" fmla="*/ 1891337 h 1939285"/>
              <a:gd name="connsiteX10" fmla="*/ 438569 w 1282903"/>
              <a:gd name="connsiteY10" fmla="*/ 1891501 h 1939285"/>
              <a:gd name="connsiteX11" fmla="*/ 325485 w 1282903"/>
              <a:gd name="connsiteY11" fmla="*/ 1765604 h 1939285"/>
              <a:gd name="connsiteX12" fmla="*/ 287108 w 1282903"/>
              <a:gd name="connsiteY12" fmla="*/ 1092103 h 1939285"/>
              <a:gd name="connsiteX13" fmla="*/ 0 w 1282903"/>
              <a:gd name="connsiteY13" fmla="*/ 989814 h 1939285"/>
              <a:gd name="connsiteX14" fmla="*/ 3818 w 1282903"/>
              <a:gd name="connsiteY14" fmla="*/ 588083 h 1939285"/>
              <a:gd name="connsiteX0" fmla="*/ 3818 w 1282903"/>
              <a:gd name="connsiteY0" fmla="*/ 588083 h 1939285"/>
              <a:gd name="connsiteX1" fmla="*/ 28881 w 1282903"/>
              <a:gd name="connsiteY1" fmla="*/ 196313 h 1939285"/>
              <a:gd name="connsiteX2" fmla="*/ 151014 w 1282903"/>
              <a:gd name="connsiteY2" fmla="*/ 30190 h 1939285"/>
              <a:gd name="connsiteX3" fmla="*/ 386723 w 1282903"/>
              <a:gd name="connsiteY3" fmla="*/ 23540 h 1939285"/>
              <a:gd name="connsiteX4" fmla="*/ 433773 w 1282903"/>
              <a:gd name="connsiteY4" fmla="*/ 167143 h 1939285"/>
              <a:gd name="connsiteX5" fmla="*/ 497290 w 1282903"/>
              <a:gd name="connsiteY5" fmla="*/ 239864 h 1939285"/>
              <a:gd name="connsiteX6" fmla="*/ 1176848 w 1282903"/>
              <a:gd name="connsiteY6" fmla="*/ 229263 h 1939285"/>
              <a:gd name="connsiteX7" fmla="*/ 1272460 w 1282903"/>
              <a:gd name="connsiteY7" fmla="*/ 324076 h 1939285"/>
              <a:gd name="connsiteX8" fmla="*/ 1274827 w 1282903"/>
              <a:gd name="connsiteY8" fmla="*/ 1789522 h 1939285"/>
              <a:gd name="connsiteX9" fmla="*/ 1171694 w 1282903"/>
              <a:gd name="connsiteY9" fmla="*/ 1891337 h 1939285"/>
              <a:gd name="connsiteX10" fmla="*/ 438569 w 1282903"/>
              <a:gd name="connsiteY10" fmla="*/ 1891501 h 1939285"/>
              <a:gd name="connsiteX11" fmla="*/ 325485 w 1282903"/>
              <a:gd name="connsiteY11" fmla="*/ 1765604 h 1939285"/>
              <a:gd name="connsiteX12" fmla="*/ 287108 w 1282903"/>
              <a:gd name="connsiteY12" fmla="*/ 1092103 h 1939285"/>
              <a:gd name="connsiteX13" fmla="*/ 0 w 1282903"/>
              <a:gd name="connsiteY13" fmla="*/ 989814 h 1939285"/>
              <a:gd name="connsiteX14" fmla="*/ 3818 w 1282903"/>
              <a:gd name="connsiteY14" fmla="*/ 588083 h 1939285"/>
              <a:gd name="connsiteX0" fmla="*/ 3818 w 1282903"/>
              <a:gd name="connsiteY0" fmla="*/ 588083 h 1939285"/>
              <a:gd name="connsiteX1" fmla="*/ 28881 w 1282903"/>
              <a:gd name="connsiteY1" fmla="*/ 196313 h 1939285"/>
              <a:gd name="connsiteX2" fmla="*/ 151014 w 1282903"/>
              <a:gd name="connsiteY2" fmla="*/ 30190 h 1939285"/>
              <a:gd name="connsiteX3" fmla="*/ 386723 w 1282903"/>
              <a:gd name="connsiteY3" fmla="*/ 23540 h 1939285"/>
              <a:gd name="connsiteX4" fmla="*/ 433773 w 1282903"/>
              <a:gd name="connsiteY4" fmla="*/ 167143 h 1939285"/>
              <a:gd name="connsiteX5" fmla="*/ 497290 w 1282903"/>
              <a:gd name="connsiteY5" fmla="*/ 239864 h 1939285"/>
              <a:gd name="connsiteX6" fmla="*/ 1176848 w 1282903"/>
              <a:gd name="connsiteY6" fmla="*/ 229263 h 1939285"/>
              <a:gd name="connsiteX7" fmla="*/ 1272460 w 1282903"/>
              <a:gd name="connsiteY7" fmla="*/ 324076 h 1939285"/>
              <a:gd name="connsiteX8" fmla="*/ 1274827 w 1282903"/>
              <a:gd name="connsiteY8" fmla="*/ 1789522 h 1939285"/>
              <a:gd name="connsiteX9" fmla="*/ 1171694 w 1282903"/>
              <a:gd name="connsiteY9" fmla="*/ 1891337 h 1939285"/>
              <a:gd name="connsiteX10" fmla="*/ 438569 w 1282903"/>
              <a:gd name="connsiteY10" fmla="*/ 1891501 h 1939285"/>
              <a:gd name="connsiteX11" fmla="*/ 325485 w 1282903"/>
              <a:gd name="connsiteY11" fmla="*/ 1765604 h 1939285"/>
              <a:gd name="connsiteX12" fmla="*/ 287108 w 1282903"/>
              <a:gd name="connsiteY12" fmla="*/ 1092103 h 1939285"/>
              <a:gd name="connsiteX13" fmla="*/ 0 w 1282903"/>
              <a:gd name="connsiteY13" fmla="*/ 989814 h 1939285"/>
              <a:gd name="connsiteX14" fmla="*/ 3818 w 1282903"/>
              <a:gd name="connsiteY14" fmla="*/ 588083 h 1939285"/>
              <a:gd name="connsiteX0" fmla="*/ 3818 w 1282903"/>
              <a:gd name="connsiteY0" fmla="*/ 588083 h 1939285"/>
              <a:gd name="connsiteX1" fmla="*/ 28881 w 1282903"/>
              <a:gd name="connsiteY1" fmla="*/ 196313 h 1939285"/>
              <a:gd name="connsiteX2" fmla="*/ 151014 w 1282903"/>
              <a:gd name="connsiteY2" fmla="*/ 30190 h 1939285"/>
              <a:gd name="connsiteX3" fmla="*/ 386723 w 1282903"/>
              <a:gd name="connsiteY3" fmla="*/ 23540 h 1939285"/>
              <a:gd name="connsiteX4" fmla="*/ 433773 w 1282903"/>
              <a:gd name="connsiteY4" fmla="*/ 167143 h 1939285"/>
              <a:gd name="connsiteX5" fmla="*/ 497290 w 1282903"/>
              <a:gd name="connsiteY5" fmla="*/ 239864 h 1939285"/>
              <a:gd name="connsiteX6" fmla="*/ 1176848 w 1282903"/>
              <a:gd name="connsiteY6" fmla="*/ 229263 h 1939285"/>
              <a:gd name="connsiteX7" fmla="*/ 1272460 w 1282903"/>
              <a:gd name="connsiteY7" fmla="*/ 324076 h 1939285"/>
              <a:gd name="connsiteX8" fmla="*/ 1274827 w 1282903"/>
              <a:gd name="connsiteY8" fmla="*/ 1789522 h 1939285"/>
              <a:gd name="connsiteX9" fmla="*/ 1171694 w 1282903"/>
              <a:gd name="connsiteY9" fmla="*/ 1891337 h 1939285"/>
              <a:gd name="connsiteX10" fmla="*/ 438569 w 1282903"/>
              <a:gd name="connsiteY10" fmla="*/ 1891501 h 1939285"/>
              <a:gd name="connsiteX11" fmla="*/ 325485 w 1282903"/>
              <a:gd name="connsiteY11" fmla="*/ 1765604 h 1939285"/>
              <a:gd name="connsiteX12" fmla="*/ 287108 w 1282903"/>
              <a:gd name="connsiteY12" fmla="*/ 1092103 h 1939285"/>
              <a:gd name="connsiteX13" fmla="*/ 0 w 1282903"/>
              <a:gd name="connsiteY13" fmla="*/ 989814 h 1939285"/>
              <a:gd name="connsiteX14" fmla="*/ 3818 w 1282903"/>
              <a:gd name="connsiteY14" fmla="*/ 588083 h 1939285"/>
              <a:gd name="connsiteX0" fmla="*/ 3818 w 1282903"/>
              <a:gd name="connsiteY0" fmla="*/ 588083 h 1939285"/>
              <a:gd name="connsiteX1" fmla="*/ 28881 w 1282903"/>
              <a:gd name="connsiteY1" fmla="*/ 196313 h 1939285"/>
              <a:gd name="connsiteX2" fmla="*/ 151014 w 1282903"/>
              <a:gd name="connsiteY2" fmla="*/ 30190 h 1939285"/>
              <a:gd name="connsiteX3" fmla="*/ 386723 w 1282903"/>
              <a:gd name="connsiteY3" fmla="*/ 23540 h 1939285"/>
              <a:gd name="connsiteX4" fmla="*/ 433773 w 1282903"/>
              <a:gd name="connsiteY4" fmla="*/ 167143 h 1939285"/>
              <a:gd name="connsiteX5" fmla="*/ 497290 w 1282903"/>
              <a:gd name="connsiteY5" fmla="*/ 239864 h 1939285"/>
              <a:gd name="connsiteX6" fmla="*/ 1176848 w 1282903"/>
              <a:gd name="connsiteY6" fmla="*/ 229263 h 1939285"/>
              <a:gd name="connsiteX7" fmla="*/ 1272460 w 1282903"/>
              <a:gd name="connsiteY7" fmla="*/ 324076 h 1939285"/>
              <a:gd name="connsiteX8" fmla="*/ 1274827 w 1282903"/>
              <a:gd name="connsiteY8" fmla="*/ 1789522 h 1939285"/>
              <a:gd name="connsiteX9" fmla="*/ 1171694 w 1282903"/>
              <a:gd name="connsiteY9" fmla="*/ 1891337 h 1939285"/>
              <a:gd name="connsiteX10" fmla="*/ 438569 w 1282903"/>
              <a:gd name="connsiteY10" fmla="*/ 1891501 h 1939285"/>
              <a:gd name="connsiteX11" fmla="*/ 325485 w 1282903"/>
              <a:gd name="connsiteY11" fmla="*/ 1765604 h 1939285"/>
              <a:gd name="connsiteX12" fmla="*/ 287108 w 1282903"/>
              <a:gd name="connsiteY12" fmla="*/ 1092103 h 1939285"/>
              <a:gd name="connsiteX13" fmla="*/ 0 w 1282903"/>
              <a:gd name="connsiteY13" fmla="*/ 989814 h 1939285"/>
              <a:gd name="connsiteX14" fmla="*/ 3818 w 1282903"/>
              <a:gd name="connsiteY14" fmla="*/ 588083 h 1939285"/>
              <a:gd name="connsiteX0" fmla="*/ 3818 w 1282903"/>
              <a:gd name="connsiteY0" fmla="*/ 586337 h 1937539"/>
              <a:gd name="connsiteX1" fmla="*/ 28881 w 1282903"/>
              <a:gd name="connsiteY1" fmla="*/ 194567 h 1937539"/>
              <a:gd name="connsiteX2" fmla="*/ 151014 w 1282903"/>
              <a:gd name="connsiteY2" fmla="*/ 28444 h 1937539"/>
              <a:gd name="connsiteX3" fmla="*/ 378517 w 1282903"/>
              <a:gd name="connsiteY3" fmla="*/ 19850 h 1937539"/>
              <a:gd name="connsiteX4" fmla="*/ 433773 w 1282903"/>
              <a:gd name="connsiteY4" fmla="*/ 165397 h 1937539"/>
              <a:gd name="connsiteX5" fmla="*/ 497290 w 1282903"/>
              <a:gd name="connsiteY5" fmla="*/ 238118 h 1937539"/>
              <a:gd name="connsiteX6" fmla="*/ 1176848 w 1282903"/>
              <a:gd name="connsiteY6" fmla="*/ 227517 h 1937539"/>
              <a:gd name="connsiteX7" fmla="*/ 1272460 w 1282903"/>
              <a:gd name="connsiteY7" fmla="*/ 322330 h 1937539"/>
              <a:gd name="connsiteX8" fmla="*/ 1274827 w 1282903"/>
              <a:gd name="connsiteY8" fmla="*/ 1787776 h 1937539"/>
              <a:gd name="connsiteX9" fmla="*/ 1171694 w 1282903"/>
              <a:gd name="connsiteY9" fmla="*/ 1889591 h 1937539"/>
              <a:gd name="connsiteX10" fmla="*/ 438569 w 1282903"/>
              <a:gd name="connsiteY10" fmla="*/ 1889755 h 1937539"/>
              <a:gd name="connsiteX11" fmla="*/ 325485 w 1282903"/>
              <a:gd name="connsiteY11" fmla="*/ 1763858 h 1937539"/>
              <a:gd name="connsiteX12" fmla="*/ 287108 w 1282903"/>
              <a:gd name="connsiteY12" fmla="*/ 1090357 h 1937539"/>
              <a:gd name="connsiteX13" fmla="*/ 0 w 1282903"/>
              <a:gd name="connsiteY13" fmla="*/ 988068 h 1937539"/>
              <a:gd name="connsiteX14" fmla="*/ 3818 w 1282903"/>
              <a:gd name="connsiteY14" fmla="*/ 586337 h 1937539"/>
              <a:gd name="connsiteX0" fmla="*/ 3818 w 1282903"/>
              <a:gd name="connsiteY0" fmla="*/ 586337 h 1937539"/>
              <a:gd name="connsiteX1" fmla="*/ 28881 w 1282903"/>
              <a:gd name="connsiteY1" fmla="*/ 194567 h 1937539"/>
              <a:gd name="connsiteX2" fmla="*/ 151014 w 1282903"/>
              <a:gd name="connsiteY2" fmla="*/ 28444 h 1937539"/>
              <a:gd name="connsiteX3" fmla="*/ 378517 w 1282903"/>
              <a:gd name="connsiteY3" fmla="*/ 19850 h 1937539"/>
              <a:gd name="connsiteX4" fmla="*/ 433773 w 1282903"/>
              <a:gd name="connsiteY4" fmla="*/ 165397 h 1937539"/>
              <a:gd name="connsiteX5" fmla="*/ 497290 w 1282903"/>
              <a:gd name="connsiteY5" fmla="*/ 238118 h 1937539"/>
              <a:gd name="connsiteX6" fmla="*/ 1176848 w 1282903"/>
              <a:gd name="connsiteY6" fmla="*/ 227517 h 1937539"/>
              <a:gd name="connsiteX7" fmla="*/ 1272460 w 1282903"/>
              <a:gd name="connsiteY7" fmla="*/ 322330 h 1937539"/>
              <a:gd name="connsiteX8" fmla="*/ 1274827 w 1282903"/>
              <a:gd name="connsiteY8" fmla="*/ 1787776 h 1937539"/>
              <a:gd name="connsiteX9" fmla="*/ 1171694 w 1282903"/>
              <a:gd name="connsiteY9" fmla="*/ 1889591 h 1937539"/>
              <a:gd name="connsiteX10" fmla="*/ 438569 w 1282903"/>
              <a:gd name="connsiteY10" fmla="*/ 1889755 h 1937539"/>
              <a:gd name="connsiteX11" fmla="*/ 325485 w 1282903"/>
              <a:gd name="connsiteY11" fmla="*/ 1763858 h 1937539"/>
              <a:gd name="connsiteX12" fmla="*/ 287108 w 1282903"/>
              <a:gd name="connsiteY12" fmla="*/ 1090357 h 1937539"/>
              <a:gd name="connsiteX13" fmla="*/ 0 w 1282903"/>
              <a:gd name="connsiteY13" fmla="*/ 988068 h 1937539"/>
              <a:gd name="connsiteX14" fmla="*/ 3818 w 1282903"/>
              <a:gd name="connsiteY14" fmla="*/ 586337 h 1937539"/>
              <a:gd name="connsiteX0" fmla="*/ 3818 w 1282903"/>
              <a:gd name="connsiteY0" fmla="*/ 573641 h 1924843"/>
              <a:gd name="connsiteX1" fmla="*/ 28881 w 1282903"/>
              <a:gd name="connsiteY1" fmla="*/ 181871 h 1924843"/>
              <a:gd name="connsiteX2" fmla="*/ 151014 w 1282903"/>
              <a:gd name="connsiteY2" fmla="*/ 15748 h 1924843"/>
              <a:gd name="connsiteX3" fmla="*/ 378517 w 1282903"/>
              <a:gd name="connsiteY3" fmla="*/ 7154 h 1924843"/>
              <a:gd name="connsiteX4" fmla="*/ 433773 w 1282903"/>
              <a:gd name="connsiteY4" fmla="*/ 152701 h 1924843"/>
              <a:gd name="connsiteX5" fmla="*/ 497290 w 1282903"/>
              <a:gd name="connsiteY5" fmla="*/ 225422 h 1924843"/>
              <a:gd name="connsiteX6" fmla="*/ 1176848 w 1282903"/>
              <a:gd name="connsiteY6" fmla="*/ 214821 h 1924843"/>
              <a:gd name="connsiteX7" fmla="*/ 1272460 w 1282903"/>
              <a:gd name="connsiteY7" fmla="*/ 309634 h 1924843"/>
              <a:gd name="connsiteX8" fmla="*/ 1274827 w 1282903"/>
              <a:gd name="connsiteY8" fmla="*/ 1775080 h 1924843"/>
              <a:gd name="connsiteX9" fmla="*/ 1171694 w 1282903"/>
              <a:gd name="connsiteY9" fmla="*/ 1876895 h 1924843"/>
              <a:gd name="connsiteX10" fmla="*/ 438569 w 1282903"/>
              <a:gd name="connsiteY10" fmla="*/ 1877059 h 1924843"/>
              <a:gd name="connsiteX11" fmla="*/ 325485 w 1282903"/>
              <a:gd name="connsiteY11" fmla="*/ 1751162 h 1924843"/>
              <a:gd name="connsiteX12" fmla="*/ 287108 w 1282903"/>
              <a:gd name="connsiteY12" fmla="*/ 1077661 h 1924843"/>
              <a:gd name="connsiteX13" fmla="*/ 0 w 1282903"/>
              <a:gd name="connsiteY13" fmla="*/ 975372 h 1924843"/>
              <a:gd name="connsiteX14" fmla="*/ 3818 w 1282903"/>
              <a:gd name="connsiteY14" fmla="*/ 573641 h 1924843"/>
              <a:gd name="connsiteX0" fmla="*/ 3818 w 1282903"/>
              <a:gd name="connsiteY0" fmla="*/ 573641 h 1924843"/>
              <a:gd name="connsiteX1" fmla="*/ 28881 w 1282903"/>
              <a:gd name="connsiteY1" fmla="*/ 181871 h 1924843"/>
              <a:gd name="connsiteX2" fmla="*/ 130500 w 1282903"/>
              <a:gd name="connsiteY2" fmla="*/ 15748 h 1924843"/>
              <a:gd name="connsiteX3" fmla="*/ 378517 w 1282903"/>
              <a:gd name="connsiteY3" fmla="*/ 7154 h 1924843"/>
              <a:gd name="connsiteX4" fmla="*/ 433773 w 1282903"/>
              <a:gd name="connsiteY4" fmla="*/ 152701 h 1924843"/>
              <a:gd name="connsiteX5" fmla="*/ 497290 w 1282903"/>
              <a:gd name="connsiteY5" fmla="*/ 225422 h 1924843"/>
              <a:gd name="connsiteX6" fmla="*/ 1176848 w 1282903"/>
              <a:gd name="connsiteY6" fmla="*/ 214821 h 1924843"/>
              <a:gd name="connsiteX7" fmla="*/ 1272460 w 1282903"/>
              <a:gd name="connsiteY7" fmla="*/ 309634 h 1924843"/>
              <a:gd name="connsiteX8" fmla="*/ 1274827 w 1282903"/>
              <a:gd name="connsiteY8" fmla="*/ 1775080 h 1924843"/>
              <a:gd name="connsiteX9" fmla="*/ 1171694 w 1282903"/>
              <a:gd name="connsiteY9" fmla="*/ 1876895 h 1924843"/>
              <a:gd name="connsiteX10" fmla="*/ 438569 w 1282903"/>
              <a:gd name="connsiteY10" fmla="*/ 1877059 h 1924843"/>
              <a:gd name="connsiteX11" fmla="*/ 325485 w 1282903"/>
              <a:gd name="connsiteY11" fmla="*/ 1751162 h 1924843"/>
              <a:gd name="connsiteX12" fmla="*/ 287108 w 1282903"/>
              <a:gd name="connsiteY12" fmla="*/ 1077661 h 1924843"/>
              <a:gd name="connsiteX13" fmla="*/ 0 w 1282903"/>
              <a:gd name="connsiteY13" fmla="*/ 975372 h 1924843"/>
              <a:gd name="connsiteX14" fmla="*/ 3818 w 1282903"/>
              <a:gd name="connsiteY14" fmla="*/ 573641 h 1924843"/>
              <a:gd name="connsiteX0" fmla="*/ 3818 w 1282903"/>
              <a:gd name="connsiteY0" fmla="*/ 567033 h 1918235"/>
              <a:gd name="connsiteX1" fmla="*/ 28881 w 1282903"/>
              <a:gd name="connsiteY1" fmla="*/ 175263 h 1918235"/>
              <a:gd name="connsiteX2" fmla="*/ 130500 w 1282903"/>
              <a:gd name="connsiteY2" fmla="*/ 9140 h 1918235"/>
              <a:gd name="connsiteX3" fmla="*/ 378517 w 1282903"/>
              <a:gd name="connsiteY3" fmla="*/ 546 h 1918235"/>
              <a:gd name="connsiteX4" fmla="*/ 433773 w 1282903"/>
              <a:gd name="connsiteY4" fmla="*/ 146093 h 1918235"/>
              <a:gd name="connsiteX5" fmla="*/ 497290 w 1282903"/>
              <a:gd name="connsiteY5" fmla="*/ 218814 h 1918235"/>
              <a:gd name="connsiteX6" fmla="*/ 1176848 w 1282903"/>
              <a:gd name="connsiteY6" fmla="*/ 208213 h 1918235"/>
              <a:gd name="connsiteX7" fmla="*/ 1272460 w 1282903"/>
              <a:gd name="connsiteY7" fmla="*/ 303026 h 1918235"/>
              <a:gd name="connsiteX8" fmla="*/ 1274827 w 1282903"/>
              <a:gd name="connsiteY8" fmla="*/ 1768472 h 1918235"/>
              <a:gd name="connsiteX9" fmla="*/ 1171694 w 1282903"/>
              <a:gd name="connsiteY9" fmla="*/ 1870287 h 1918235"/>
              <a:gd name="connsiteX10" fmla="*/ 438569 w 1282903"/>
              <a:gd name="connsiteY10" fmla="*/ 1870451 h 1918235"/>
              <a:gd name="connsiteX11" fmla="*/ 325485 w 1282903"/>
              <a:gd name="connsiteY11" fmla="*/ 1744554 h 1918235"/>
              <a:gd name="connsiteX12" fmla="*/ 287108 w 1282903"/>
              <a:gd name="connsiteY12" fmla="*/ 1071053 h 1918235"/>
              <a:gd name="connsiteX13" fmla="*/ 0 w 1282903"/>
              <a:gd name="connsiteY13" fmla="*/ 968764 h 1918235"/>
              <a:gd name="connsiteX14" fmla="*/ 3818 w 1282903"/>
              <a:gd name="connsiteY14" fmla="*/ 567033 h 1918235"/>
              <a:gd name="connsiteX0" fmla="*/ 3818 w 1282903"/>
              <a:gd name="connsiteY0" fmla="*/ 566512 h 1917714"/>
              <a:gd name="connsiteX1" fmla="*/ 28881 w 1282903"/>
              <a:gd name="connsiteY1" fmla="*/ 174742 h 1917714"/>
              <a:gd name="connsiteX2" fmla="*/ 130500 w 1282903"/>
              <a:gd name="connsiteY2" fmla="*/ 8619 h 1917714"/>
              <a:gd name="connsiteX3" fmla="*/ 378517 w 1282903"/>
              <a:gd name="connsiteY3" fmla="*/ 25 h 1917714"/>
              <a:gd name="connsiteX4" fmla="*/ 433773 w 1282903"/>
              <a:gd name="connsiteY4" fmla="*/ 145572 h 1917714"/>
              <a:gd name="connsiteX5" fmla="*/ 497290 w 1282903"/>
              <a:gd name="connsiteY5" fmla="*/ 218293 h 1917714"/>
              <a:gd name="connsiteX6" fmla="*/ 1176848 w 1282903"/>
              <a:gd name="connsiteY6" fmla="*/ 207692 h 1917714"/>
              <a:gd name="connsiteX7" fmla="*/ 1272460 w 1282903"/>
              <a:gd name="connsiteY7" fmla="*/ 302505 h 1917714"/>
              <a:gd name="connsiteX8" fmla="*/ 1274827 w 1282903"/>
              <a:gd name="connsiteY8" fmla="*/ 1767951 h 1917714"/>
              <a:gd name="connsiteX9" fmla="*/ 1171694 w 1282903"/>
              <a:gd name="connsiteY9" fmla="*/ 1869766 h 1917714"/>
              <a:gd name="connsiteX10" fmla="*/ 438569 w 1282903"/>
              <a:gd name="connsiteY10" fmla="*/ 1869930 h 1917714"/>
              <a:gd name="connsiteX11" fmla="*/ 325485 w 1282903"/>
              <a:gd name="connsiteY11" fmla="*/ 1744033 h 1917714"/>
              <a:gd name="connsiteX12" fmla="*/ 287108 w 1282903"/>
              <a:gd name="connsiteY12" fmla="*/ 1070532 h 1917714"/>
              <a:gd name="connsiteX13" fmla="*/ 0 w 1282903"/>
              <a:gd name="connsiteY13" fmla="*/ 968243 h 1917714"/>
              <a:gd name="connsiteX14" fmla="*/ 3818 w 1282903"/>
              <a:gd name="connsiteY14" fmla="*/ 566512 h 1917714"/>
              <a:gd name="connsiteX0" fmla="*/ 3818 w 1282903"/>
              <a:gd name="connsiteY0" fmla="*/ 566512 h 1917714"/>
              <a:gd name="connsiteX1" fmla="*/ 28881 w 1282903"/>
              <a:gd name="connsiteY1" fmla="*/ 174742 h 1917714"/>
              <a:gd name="connsiteX2" fmla="*/ 130500 w 1282903"/>
              <a:gd name="connsiteY2" fmla="*/ 8619 h 1917714"/>
              <a:gd name="connsiteX3" fmla="*/ 378517 w 1282903"/>
              <a:gd name="connsiteY3" fmla="*/ 25 h 1917714"/>
              <a:gd name="connsiteX4" fmla="*/ 433773 w 1282903"/>
              <a:gd name="connsiteY4" fmla="*/ 145572 h 1917714"/>
              <a:gd name="connsiteX5" fmla="*/ 497290 w 1282903"/>
              <a:gd name="connsiteY5" fmla="*/ 218293 h 1917714"/>
              <a:gd name="connsiteX6" fmla="*/ 1176848 w 1282903"/>
              <a:gd name="connsiteY6" fmla="*/ 207692 h 1917714"/>
              <a:gd name="connsiteX7" fmla="*/ 1272460 w 1282903"/>
              <a:gd name="connsiteY7" fmla="*/ 302505 h 1917714"/>
              <a:gd name="connsiteX8" fmla="*/ 1274827 w 1282903"/>
              <a:gd name="connsiteY8" fmla="*/ 1767951 h 1917714"/>
              <a:gd name="connsiteX9" fmla="*/ 1171694 w 1282903"/>
              <a:gd name="connsiteY9" fmla="*/ 1869766 h 1917714"/>
              <a:gd name="connsiteX10" fmla="*/ 438569 w 1282903"/>
              <a:gd name="connsiteY10" fmla="*/ 1869930 h 1917714"/>
              <a:gd name="connsiteX11" fmla="*/ 325485 w 1282903"/>
              <a:gd name="connsiteY11" fmla="*/ 1744033 h 1917714"/>
              <a:gd name="connsiteX12" fmla="*/ 287108 w 1282903"/>
              <a:gd name="connsiteY12" fmla="*/ 1070532 h 1917714"/>
              <a:gd name="connsiteX13" fmla="*/ 0 w 1282903"/>
              <a:gd name="connsiteY13" fmla="*/ 968243 h 1917714"/>
              <a:gd name="connsiteX14" fmla="*/ 3818 w 1282903"/>
              <a:gd name="connsiteY14" fmla="*/ 566512 h 1917714"/>
              <a:gd name="connsiteX0" fmla="*/ 3818 w 1282903"/>
              <a:gd name="connsiteY0" fmla="*/ 566533 h 1917735"/>
              <a:gd name="connsiteX1" fmla="*/ 28881 w 1282903"/>
              <a:gd name="connsiteY1" fmla="*/ 174763 h 1917735"/>
              <a:gd name="connsiteX2" fmla="*/ 130500 w 1282903"/>
              <a:gd name="connsiteY2" fmla="*/ 8640 h 1917735"/>
              <a:gd name="connsiteX3" fmla="*/ 378517 w 1282903"/>
              <a:gd name="connsiteY3" fmla="*/ 46 h 1917735"/>
              <a:gd name="connsiteX4" fmla="*/ 433773 w 1282903"/>
              <a:gd name="connsiteY4" fmla="*/ 145593 h 1917735"/>
              <a:gd name="connsiteX5" fmla="*/ 497290 w 1282903"/>
              <a:gd name="connsiteY5" fmla="*/ 218314 h 1917735"/>
              <a:gd name="connsiteX6" fmla="*/ 1176848 w 1282903"/>
              <a:gd name="connsiteY6" fmla="*/ 207713 h 1917735"/>
              <a:gd name="connsiteX7" fmla="*/ 1272460 w 1282903"/>
              <a:gd name="connsiteY7" fmla="*/ 302526 h 1917735"/>
              <a:gd name="connsiteX8" fmla="*/ 1274827 w 1282903"/>
              <a:gd name="connsiteY8" fmla="*/ 1767972 h 1917735"/>
              <a:gd name="connsiteX9" fmla="*/ 1171694 w 1282903"/>
              <a:gd name="connsiteY9" fmla="*/ 1869787 h 1917735"/>
              <a:gd name="connsiteX10" fmla="*/ 438569 w 1282903"/>
              <a:gd name="connsiteY10" fmla="*/ 1869951 h 1917735"/>
              <a:gd name="connsiteX11" fmla="*/ 325485 w 1282903"/>
              <a:gd name="connsiteY11" fmla="*/ 1744054 h 1917735"/>
              <a:gd name="connsiteX12" fmla="*/ 287108 w 1282903"/>
              <a:gd name="connsiteY12" fmla="*/ 1070553 h 1917735"/>
              <a:gd name="connsiteX13" fmla="*/ 0 w 1282903"/>
              <a:gd name="connsiteY13" fmla="*/ 968264 h 1917735"/>
              <a:gd name="connsiteX14" fmla="*/ 3818 w 1282903"/>
              <a:gd name="connsiteY14" fmla="*/ 566533 h 1917735"/>
              <a:gd name="connsiteX0" fmla="*/ 3818 w 1282903"/>
              <a:gd name="connsiteY0" fmla="*/ 566508 h 1917710"/>
              <a:gd name="connsiteX1" fmla="*/ 28881 w 1282903"/>
              <a:gd name="connsiteY1" fmla="*/ 174738 h 1917710"/>
              <a:gd name="connsiteX2" fmla="*/ 130500 w 1282903"/>
              <a:gd name="connsiteY2" fmla="*/ 8615 h 1917710"/>
              <a:gd name="connsiteX3" fmla="*/ 378517 w 1282903"/>
              <a:gd name="connsiteY3" fmla="*/ 21 h 1917710"/>
              <a:gd name="connsiteX4" fmla="*/ 433773 w 1282903"/>
              <a:gd name="connsiteY4" fmla="*/ 145568 h 1917710"/>
              <a:gd name="connsiteX5" fmla="*/ 497290 w 1282903"/>
              <a:gd name="connsiteY5" fmla="*/ 218289 h 1917710"/>
              <a:gd name="connsiteX6" fmla="*/ 1176848 w 1282903"/>
              <a:gd name="connsiteY6" fmla="*/ 207688 h 1917710"/>
              <a:gd name="connsiteX7" fmla="*/ 1272460 w 1282903"/>
              <a:gd name="connsiteY7" fmla="*/ 302501 h 1917710"/>
              <a:gd name="connsiteX8" fmla="*/ 1274827 w 1282903"/>
              <a:gd name="connsiteY8" fmla="*/ 1767947 h 1917710"/>
              <a:gd name="connsiteX9" fmla="*/ 1171694 w 1282903"/>
              <a:gd name="connsiteY9" fmla="*/ 1869762 h 1917710"/>
              <a:gd name="connsiteX10" fmla="*/ 438569 w 1282903"/>
              <a:gd name="connsiteY10" fmla="*/ 1869926 h 1917710"/>
              <a:gd name="connsiteX11" fmla="*/ 325485 w 1282903"/>
              <a:gd name="connsiteY11" fmla="*/ 1744029 h 1917710"/>
              <a:gd name="connsiteX12" fmla="*/ 287108 w 1282903"/>
              <a:gd name="connsiteY12" fmla="*/ 1070528 h 1917710"/>
              <a:gd name="connsiteX13" fmla="*/ 0 w 1282903"/>
              <a:gd name="connsiteY13" fmla="*/ 968239 h 1917710"/>
              <a:gd name="connsiteX14" fmla="*/ 3818 w 1282903"/>
              <a:gd name="connsiteY14" fmla="*/ 566508 h 1917710"/>
              <a:gd name="connsiteX0" fmla="*/ 3818 w 1282903"/>
              <a:gd name="connsiteY0" fmla="*/ 566508 h 1917710"/>
              <a:gd name="connsiteX1" fmla="*/ 28881 w 1282903"/>
              <a:gd name="connsiteY1" fmla="*/ 174738 h 1917710"/>
              <a:gd name="connsiteX2" fmla="*/ 130500 w 1282903"/>
              <a:gd name="connsiteY2" fmla="*/ 8615 h 1917710"/>
              <a:gd name="connsiteX3" fmla="*/ 378517 w 1282903"/>
              <a:gd name="connsiteY3" fmla="*/ 21 h 1917710"/>
              <a:gd name="connsiteX4" fmla="*/ 433773 w 1282903"/>
              <a:gd name="connsiteY4" fmla="*/ 145568 h 1917710"/>
              <a:gd name="connsiteX5" fmla="*/ 497290 w 1282903"/>
              <a:gd name="connsiteY5" fmla="*/ 218289 h 1917710"/>
              <a:gd name="connsiteX6" fmla="*/ 1176848 w 1282903"/>
              <a:gd name="connsiteY6" fmla="*/ 207688 h 1917710"/>
              <a:gd name="connsiteX7" fmla="*/ 1272460 w 1282903"/>
              <a:gd name="connsiteY7" fmla="*/ 302501 h 1917710"/>
              <a:gd name="connsiteX8" fmla="*/ 1274827 w 1282903"/>
              <a:gd name="connsiteY8" fmla="*/ 1767947 h 1917710"/>
              <a:gd name="connsiteX9" fmla="*/ 1171694 w 1282903"/>
              <a:gd name="connsiteY9" fmla="*/ 1869762 h 1917710"/>
              <a:gd name="connsiteX10" fmla="*/ 438569 w 1282903"/>
              <a:gd name="connsiteY10" fmla="*/ 1869926 h 1917710"/>
              <a:gd name="connsiteX11" fmla="*/ 325485 w 1282903"/>
              <a:gd name="connsiteY11" fmla="*/ 1744029 h 1917710"/>
              <a:gd name="connsiteX12" fmla="*/ 287108 w 1282903"/>
              <a:gd name="connsiteY12" fmla="*/ 1070528 h 1917710"/>
              <a:gd name="connsiteX13" fmla="*/ 43416 w 1282903"/>
              <a:gd name="connsiteY13" fmla="*/ 983588 h 1917710"/>
              <a:gd name="connsiteX14" fmla="*/ 0 w 1282903"/>
              <a:gd name="connsiteY14" fmla="*/ 968239 h 1917710"/>
              <a:gd name="connsiteX15" fmla="*/ 3818 w 1282903"/>
              <a:gd name="connsiteY15" fmla="*/ 566508 h 1917710"/>
              <a:gd name="connsiteX0" fmla="*/ 6382 w 1285467"/>
              <a:gd name="connsiteY0" fmla="*/ 566508 h 1917710"/>
              <a:gd name="connsiteX1" fmla="*/ 31445 w 1285467"/>
              <a:gd name="connsiteY1" fmla="*/ 174738 h 1917710"/>
              <a:gd name="connsiteX2" fmla="*/ 133064 w 1285467"/>
              <a:gd name="connsiteY2" fmla="*/ 8615 h 1917710"/>
              <a:gd name="connsiteX3" fmla="*/ 381081 w 1285467"/>
              <a:gd name="connsiteY3" fmla="*/ 21 h 1917710"/>
              <a:gd name="connsiteX4" fmla="*/ 436337 w 1285467"/>
              <a:gd name="connsiteY4" fmla="*/ 145568 h 1917710"/>
              <a:gd name="connsiteX5" fmla="*/ 499854 w 1285467"/>
              <a:gd name="connsiteY5" fmla="*/ 218289 h 1917710"/>
              <a:gd name="connsiteX6" fmla="*/ 1179412 w 1285467"/>
              <a:gd name="connsiteY6" fmla="*/ 207688 h 1917710"/>
              <a:gd name="connsiteX7" fmla="*/ 1275024 w 1285467"/>
              <a:gd name="connsiteY7" fmla="*/ 302501 h 1917710"/>
              <a:gd name="connsiteX8" fmla="*/ 1277391 w 1285467"/>
              <a:gd name="connsiteY8" fmla="*/ 1767947 h 1917710"/>
              <a:gd name="connsiteX9" fmla="*/ 1174258 w 1285467"/>
              <a:gd name="connsiteY9" fmla="*/ 1869762 h 1917710"/>
              <a:gd name="connsiteX10" fmla="*/ 441133 w 1285467"/>
              <a:gd name="connsiteY10" fmla="*/ 1869926 h 1917710"/>
              <a:gd name="connsiteX11" fmla="*/ 328049 w 1285467"/>
              <a:gd name="connsiteY11" fmla="*/ 1744029 h 1917710"/>
              <a:gd name="connsiteX12" fmla="*/ 289672 w 1285467"/>
              <a:gd name="connsiteY12" fmla="*/ 1070528 h 1917710"/>
              <a:gd name="connsiteX13" fmla="*/ 45980 w 1285467"/>
              <a:gd name="connsiteY13" fmla="*/ 983588 h 1917710"/>
              <a:gd name="connsiteX14" fmla="*/ 0 w 1285467"/>
              <a:gd name="connsiteY14" fmla="*/ 885635 h 1917710"/>
              <a:gd name="connsiteX15" fmla="*/ 6382 w 1285467"/>
              <a:gd name="connsiteY15" fmla="*/ 566508 h 1917710"/>
              <a:gd name="connsiteX0" fmla="*/ 8923 w 1288008"/>
              <a:gd name="connsiteY0" fmla="*/ 566508 h 1917710"/>
              <a:gd name="connsiteX1" fmla="*/ 33986 w 1288008"/>
              <a:gd name="connsiteY1" fmla="*/ 174738 h 1917710"/>
              <a:gd name="connsiteX2" fmla="*/ 135605 w 1288008"/>
              <a:gd name="connsiteY2" fmla="*/ 8615 h 1917710"/>
              <a:gd name="connsiteX3" fmla="*/ 383622 w 1288008"/>
              <a:gd name="connsiteY3" fmla="*/ 21 h 1917710"/>
              <a:gd name="connsiteX4" fmla="*/ 438878 w 1288008"/>
              <a:gd name="connsiteY4" fmla="*/ 145568 h 1917710"/>
              <a:gd name="connsiteX5" fmla="*/ 502395 w 1288008"/>
              <a:gd name="connsiteY5" fmla="*/ 218289 h 1917710"/>
              <a:gd name="connsiteX6" fmla="*/ 1181953 w 1288008"/>
              <a:gd name="connsiteY6" fmla="*/ 207688 h 1917710"/>
              <a:gd name="connsiteX7" fmla="*/ 1277565 w 1288008"/>
              <a:gd name="connsiteY7" fmla="*/ 302501 h 1917710"/>
              <a:gd name="connsiteX8" fmla="*/ 1279932 w 1288008"/>
              <a:gd name="connsiteY8" fmla="*/ 1767947 h 1917710"/>
              <a:gd name="connsiteX9" fmla="*/ 1176799 w 1288008"/>
              <a:gd name="connsiteY9" fmla="*/ 1869762 h 1917710"/>
              <a:gd name="connsiteX10" fmla="*/ 443674 w 1288008"/>
              <a:gd name="connsiteY10" fmla="*/ 1869926 h 1917710"/>
              <a:gd name="connsiteX11" fmla="*/ 330590 w 1288008"/>
              <a:gd name="connsiteY11" fmla="*/ 1744029 h 1917710"/>
              <a:gd name="connsiteX12" fmla="*/ 292213 w 1288008"/>
              <a:gd name="connsiteY12" fmla="*/ 1070528 h 1917710"/>
              <a:gd name="connsiteX13" fmla="*/ 48521 w 1288008"/>
              <a:gd name="connsiteY13" fmla="*/ 983588 h 1917710"/>
              <a:gd name="connsiteX14" fmla="*/ 2541 w 1288008"/>
              <a:gd name="connsiteY14" fmla="*/ 885635 h 1917710"/>
              <a:gd name="connsiteX15" fmla="*/ 8923 w 1288008"/>
              <a:gd name="connsiteY15" fmla="*/ 566508 h 1917710"/>
              <a:gd name="connsiteX0" fmla="*/ 8923 w 1288008"/>
              <a:gd name="connsiteY0" fmla="*/ 566508 h 1917710"/>
              <a:gd name="connsiteX1" fmla="*/ 33986 w 1288008"/>
              <a:gd name="connsiteY1" fmla="*/ 174738 h 1917710"/>
              <a:gd name="connsiteX2" fmla="*/ 135605 w 1288008"/>
              <a:gd name="connsiteY2" fmla="*/ 8615 h 1917710"/>
              <a:gd name="connsiteX3" fmla="*/ 383622 w 1288008"/>
              <a:gd name="connsiteY3" fmla="*/ 21 h 1917710"/>
              <a:gd name="connsiteX4" fmla="*/ 438878 w 1288008"/>
              <a:gd name="connsiteY4" fmla="*/ 145568 h 1917710"/>
              <a:gd name="connsiteX5" fmla="*/ 502395 w 1288008"/>
              <a:gd name="connsiteY5" fmla="*/ 218289 h 1917710"/>
              <a:gd name="connsiteX6" fmla="*/ 1181953 w 1288008"/>
              <a:gd name="connsiteY6" fmla="*/ 207688 h 1917710"/>
              <a:gd name="connsiteX7" fmla="*/ 1277565 w 1288008"/>
              <a:gd name="connsiteY7" fmla="*/ 302501 h 1917710"/>
              <a:gd name="connsiteX8" fmla="*/ 1279932 w 1288008"/>
              <a:gd name="connsiteY8" fmla="*/ 1767947 h 1917710"/>
              <a:gd name="connsiteX9" fmla="*/ 1176799 w 1288008"/>
              <a:gd name="connsiteY9" fmla="*/ 1869762 h 1917710"/>
              <a:gd name="connsiteX10" fmla="*/ 443674 w 1288008"/>
              <a:gd name="connsiteY10" fmla="*/ 1869926 h 1917710"/>
              <a:gd name="connsiteX11" fmla="*/ 330590 w 1288008"/>
              <a:gd name="connsiteY11" fmla="*/ 1744029 h 1917710"/>
              <a:gd name="connsiteX12" fmla="*/ 292213 w 1288008"/>
              <a:gd name="connsiteY12" fmla="*/ 1070528 h 1917710"/>
              <a:gd name="connsiteX13" fmla="*/ 48521 w 1288008"/>
              <a:gd name="connsiteY13" fmla="*/ 983588 h 1917710"/>
              <a:gd name="connsiteX14" fmla="*/ 2541 w 1288008"/>
              <a:gd name="connsiteY14" fmla="*/ 885635 h 1917710"/>
              <a:gd name="connsiteX15" fmla="*/ 8923 w 1288008"/>
              <a:gd name="connsiteY15" fmla="*/ 566508 h 1917710"/>
              <a:gd name="connsiteX0" fmla="*/ 1741 w 1280826"/>
              <a:gd name="connsiteY0" fmla="*/ 566508 h 1917710"/>
              <a:gd name="connsiteX1" fmla="*/ 26804 w 1280826"/>
              <a:gd name="connsiteY1" fmla="*/ 174738 h 1917710"/>
              <a:gd name="connsiteX2" fmla="*/ 128423 w 1280826"/>
              <a:gd name="connsiteY2" fmla="*/ 8615 h 1917710"/>
              <a:gd name="connsiteX3" fmla="*/ 376440 w 1280826"/>
              <a:gd name="connsiteY3" fmla="*/ 21 h 1917710"/>
              <a:gd name="connsiteX4" fmla="*/ 431696 w 1280826"/>
              <a:gd name="connsiteY4" fmla="*/ 145568 h 1917710"/>
              <a:gd name="connsiteX5" fmla="*/ 495213 w 1280826"/>
              <a:gd name="connsiteY5" fmla="*/ 218289 h 1917710"/>
              <a:gd name="connsiteX6" fmla="*/ 1174771 w 1280826"/>
              <a:gd name="connsiteY6" fmla="*/ 207688 h 1917710"/>
              <a:gd name="connsiteX7" fmla="*/ 1270383 w 1280826"/>
              <a:gd name="connsiteY7" fmla="*/ 302501 h 1917710"/>
              <a:gd name="connsiteX8" fmla="*/ 1272750 w 1280826"/>
              <a:gd name="connsiteY8" fmla="*/ 1767947 h 1917710"/>
              <a:gd name="connsiteX9" fmla="*/ 1169617 w 1280826"/>
              <a:gd name="connsiteY9" fmla="*/ 1869762 h 1917710"/>
              <a:gd name="connsiteX10" fmla="*/ 436492 w 1280826"/>
              <a:gd name="connsiteY10" fmla="*/ 1869926 h 1917710"/>
              <a:gd name="connsiteX11" fmla="*/ 323408 w 1280826"/>
              <a:gd name="connsiteY11" fmla="*/ 1744029 h 1917710"/>
              <a:gd name="connsiteX12" fmla="*/ 285031 w 1280826"/>
              <a:gd name="connsiteY12" fmla="*/ 1070528 h 1917710"/>
              <a:gd name="connsiteX13" fmla="*/ 41339 w 1280826"/>
              <a:gd name="connsiteY13" fmla="*/ 983588 h 1917710"/>
              <a:gd name="connsiteX14" fmla="*/ 10745 w 1280826"/>
              <a:gd name="connsiteY14" fmla="*/ 906691 h 1917710"/>
              <a:gd name="connsiteX15" fmla="*/ 1741 w 1280826"/>
              <a:gd name="connsiteY15" fmla="*/ 566508 h 1917710"/>
              <a:gd name="connsiteX0" fmla="*/ 3092 w 1282177"/>
              <a:gd name="connsiteY0" fmla="*/ 571937 h 1923139"/>
              <a:gd name="connsiteX1" fmla="*/ 12770 w 1282177"/>
              <a:gd name="connsiteY1" fmla="*/ 155872 h 1923139"/>
              <a:gd name="connsiteX2" fmla="*/ 129774 w 1282177"/>
              <a:gd name="connsiteY2" fmla="*/ 14044 h 1923139"/>
              <a:gd name="connsiteX3" fmla="*/ 377791 w 1282177"/>
              <a:gd name="connsiteY3" fmla="*/ 5450 h 1923139"/>
              <a:gd name="connsiteX4" fmla="*/ 433047 w 1282177"/>
              <a:gd name="connsiteY4" fmla="*/ 150997 h 1923139"/>
              <a:gd name="connsiteX5" fmla="*/ 496564 w 1282177"/>
              <a:gd name="connsiteY5" fmla="*/ 223718 h 1923139"/>
              <a:gd name="connsiteX6" fmla="*/ 1176122 w 1282177"/>
              <a:gd name="connsiteY6" fmla="*/ 213117 h 1923139"/>
              <a:gd name="connsiteX7" fmla="*/ 1271734 w 1282177"/>
              <a:gd name="connsiteY7" fmla="*/ 307930 h 1923139"/>
              <a:gd name="connsiteX8" fmla="*/ 1274101 w 1282177"/>
              <a:gd name="connsiteY8" fmla="*/ 1773376 h 1923139"/>
              <a:gd name="connsiteX9" fmla="*/ 1170968 w 1282177"/>
              <a:gd name="connsiteY9" fmla="*/ 1875191 h 1923139"/>
              <a:gd name="connsiteX10" fmla="*/ 437843 w 1282177"/>
              <a:gd name="connsiteY10" fmla="*/ 1875355 h 1923139"/>
              <a:gd name="connsiteX11" fmla="*/ 324759 w 1282177"/>
              <a:gd name="connsiteY11" fmla="*/ 1749458 h 1923139"/>
              <a:gd name="connsiteX12" fmla="*/ 286382 w 1282177"/>
              <a:gd name="connsiteY12" fmla="*/ 1075957 h 1923139"/>
              <a:gd name="connsiteX13" fmla="*/ 42690 w 1282177"/>
              <a:gd name="connsiteY13" fmla="*/ 989017 h 1923139"/>
              <a:gd name="connsiteX14" fmla="*/ 12096 w 1282177"/>
              <a:gd name="connsiteY14" fmla="*/ 912120 h 1923139"/>
              <a:gd name="connsiteX15" fmla="*/ 3092 w 1282177"/>
              <a:gd name="connsiteY15" fmla="*/ 571937 h 1923139"/>
              <a:gd name="connsiteX0" fmla="*/ 1741 w 1280826"/>
              <a:gd name="connsiteY0" fmla="*/ 571937 h 1923139"/>
              <a:gd name="connsiteX1" fmla="*/ 11419 w 1280826"/>
              <a:gd name="connsiteY1" fmla="*/ 155872 h 1923139"/>
              <a:gd name="connsiteX2" fmla="*/ 128423 w 1280826"/>
              <a:gd name="connsiteY2" fmla="*/ 14044 h 1923139"/>
              <a:gd name="connsiteX3" fmla="*/ 376440 w 1280826"/>
              <a:gd name="connsiteY3" fmla="*/ 5450 h 1923139"/>
              <a:gd name="connsiteX4" fmla="*/ 431696 w 1280826"/>
              <a:gd name="connsiteY4" fmla="*/ 150997 h 1923139"/>
              <a:gd name="connsiteX5" fmla="*/ 495213 w 1280826"/>
              <a:gd name="connsiteY5" fmla="*/ 223718 h 1923139"/>
              <a:gd name="connsiteX6" fmla="*/ 1174771 w 1280826"/>
              <a:gd name="connsiteY6" fmla="*/ 213117 h 1923139"/>
              <a:gd name="connsiteX7" fmla="*/ 1270383 w 1280826"/>
              <a:gd name="connsiteY7" fmla="*/ 307930 h 1923139"/>
              <a:gd name="connsiteX8" fmla="*/ 1272750 w 1280826"/>
              <a:gd name="connsiteY8" fmla="*/ 1773376 h 1923139"/>
              <a:gd name="connsiteX9" fmla="*/ 1169617 w 1280826"/>
              <a:gd name="connsiteY9" fmla="*/ 1875191 h 1923139"/>
              <a:gd name="connsiteX10" fmla="*/ 436492 w 1280826"/>
              <a:gd name="connsiteY10" fmla="*/ 1875355 h 1923139"/>
              <a:gd name="connsiteX11" fmla="*/ 323408 w 1280826"/>
              <a:gd name="connsiteY11" fmla="*/ 1749458 h 1923139"/>
              <a:gd name="connsiteX12" fmla="*/ 285031 w 1280826"/>
              <a:gd name="connsiteY12" fmla="*/ 1075957 h 1923139"/>
              <a:gd name="connsiteX13" fmla="*/ 41339 w 1280826"/>
              <a:gd name="connsiteY13" fmla="*/ 989017 h 1923139"/>
              <a:gd name="connsiteX14" fmla="*/ 10745 w 1280826"/>
              <a:gd name="connsiteY14" fmla="*/ 912120 h 1923139"/>
              <a:gd name="connsiteX15" fmla="*/ 1741 w 1280826"/>
              <a:gd name="connsiteY15" fmla="*/ 571937 h 1923139"/>
              <a:gd name="connsiteX0" fmla="*/ 1741 w 1280826"/>
              <a:gd name="connsiteY0" fmla="*/ 571937 h 1923139"/>
              <a:gd name="connsiteX1" fmla="*/ 11419 w 1280826"/>
              <a:gd name="connsiteY1" fmla="*/ 155872 h 1923139"/>
              <a:gd name="connsiteX2" fmla="*/ 128423 w 1280826"/>
              <a:gd name="connsiteY2" fmla="*/ 14044 h 1923139"/>
              <a:gd name="connsiteX3" fmla="*/ 376440 w 1280826"/>
              <a:gd name="connsiteY3" fmla="*/ 5450 h 1923139"/>
              <a:gd name="connsiteX4" fmla="*/ 431696 w 1280826"/>
              <a:gd name="connsiteY4" fmla="*/ 150997 h 1923139"/>
              <a:gd name="connsiteX5" fmla="*/ 495213 w 1280826"/>
              <a:gd name="connsiteY5" fmla="*/ 223718 h 1923139"/>
              <a:gd name="connsiteX6" fmla="*/ 1174771 w 1280826"/>
              <a:gd name="connsiteY6" fmla="*/ 213117 h 1923139"/>
              <a:gd name="connsiteX7" fmla="*/ 1270383 w 1280826"/>
              <a:gd name="connsiteY7" fmla="*/ 307930 h 1923139"/>
              <a:gd name="connsiteX8" fmla="*/ 1272750 w 1280826"/>
              <a:gd name="connsiteY8" fmla="*/ 1773376 h 1923139"/>
              <a:gd name="connsiteX9" fmla="*/ 1169617 w 1280826"/>
              <a:gd name="connsiteY9" fmla="*/ 1875191 h 1923139"/>
              <a:gd name="connsiteX10" fmla="*/ 436492 w 1280826"/>
              <a:gd name="connsiteY10" fmla="*/ 1875355 h 1923139"/>
              <a:gd name="connsiteX11" fmla="*/ 323408 w 1280826"/>
              <a:gd name="connsiteY11" fmla="*/ 1749458 h 1923139"/>
              <a:gd name="connsiteX12" fmla="*/ 285031 w 1280826"/>
              <a:gd name="connsiteY12" fmla="*/ 1075957 h 1923139"/>
              <a:gd name="connsiteX13" fmla="*/ 41339 w 1280826"/>
              <a:gd name="connsiteY13" fmla="*/ 989017 h 1923139"/>
              <a:gd name="connsiteX14" fmla="*/ 10745 w 1280826"/>
              <a:gd name="connsiteY14" fmla="*/ 912120 h 1923139"/>
              <a:gd name="connsiteX15" fmla="*/ 1741 w 1280826"/>
              <a:gd name="connsiteY15" fmla="*/ 571937 h 1923139"/>
              <a:gd name="connsiteX0" fmla="*/ 1741 w 1280826"/>
              <a:gd name="connsiteY0" fmla="*/ 577360 h 1928562"/>
              <a:gd name="connsiteX1" fmla="*/ 11419 w 1280826"/>
              <a:gd name="connsiteY1" fmla="*/ 161295 h 1928562"/>
              <a:gd name="connsiteX2" fmla="*/ 66881 w 1280826"/>
              <a:gd name="connsiteY2" fmla="*/ 11369 h 1928562"/>
              <a:gd name="connsiteX3" fmla="*/ 376440 w 1280826"/>
              <a:gd name="connsiteY3" fmla="*/ 10873 h 1928562"/>
              <a:gd name="connsiteX4" fmla="*/ 431696 w 1280826"/>
              <a:gd name="connsiteY4" fmla="*/ 156420 h 1928562"/>
              <a:gd name="connsiteX5" fmla="*/ 495213 w 1280826"/>
              <a:gd name="connsiteY5" fmla="*/ 229141 h 1928562"/>
              <a:gd name="connsiteX6" fmla="*/ 1174771 w 1280826"/>
              <a:gd name="connsiteY6" fmla="*/ 218540 h 1928562"/>
              <a:gd name="connsiteX7" fmla="*/ 1270383 w 1280826"/>
              <a:gd name="connsiteY7" fmla="*/ 313353 h 1928562"/>
              <a:gd name="connsiteX8" fmla="*/ 1272750 w 1280826"/>
              <a:gd name="connsiteY8" fmla="*/ 1778799 h 1928562"/>
              <a:gd name="connsiteX9" fmla="*/ 1169617 w 1280826"/>
              <a:gd name="connsiteY9" fmla="*/ 1880614 h 1928562"/>
              <a:gd name="connsiteX10" fmla="*/ 436492 w 1280826"/>
              <a:gd name="connsiteY10" fmla="*/ 1880778 h 1928562"/>
              <a:gd name="connsiteX11" fmla="*/ 323408 w 1280826"/>
              <a:gd name="connsiteY11" fmla="*/ 1754881 h 1928562"/>
              <a:gd name="connsiteX12" fmla="*/ 285031 w 1280826"/>
              <a:gd name="connsiteY12" fmla="*/ 1081380 h 1928562"/>
              <a:gd name="connsiteX13" fmla="*/ 41339 w 1280826"/>
              <a:gd name="connsiteY13" fmla="*/ 994440 h 1928562"/>
              <a:gd name="connsiteX14" fmla="*/ 10745 w 1280826"/>
              <a:gd name="connsiteY14" fmla="*/ 917543 h 1928562"/>
              <a:gd name="connsiteX15" fmla="*/ 1741 w 1280826"/>
              <a:gd name="connsiteY15" fmla="*/ 577360 h 1928562"/>
              <a:gd name="connsiteX0" fmla="*/ 1741 w 1280826"/>
              <a:gd name="connsiteY0" fmla="*/ 577705 h 1928907"/>
              <a:gd name="connsiteX1" fmla="*/ 11419 w 1280826"/>
              <a:gd name="connsiteY1" fmla="*/ 161640 h 1928907"/>
              <a:gd name="connsiteX2" fmla="*/ 66881 w 1280826"/>
              <a:gd name="connsiteY2" fmla="*/ 11714 h 1928907"/>
              <a:gd name="connsiteX3" fmla="*/ 376440 w 1280826"/>
              <a:gd name="connsiteY3" fmla="*/ 11218 h 1928907"/>
              <a:gd name="connsiteX4" fmla="*/ 431696 w 1280826"/>
              <a:gd name="connsiteY4" fmla="*/ 156765 h 1928907"/>
              <a:gd name="connsiteX5" fmla="*/ 495213 w 1280826"/>
              <a:gd name="connsiteY5" fmla="*/ 229486 h 1928907"/>
              <a:gd name="connsiteX6" fmla="*/ 1174771 w 1280826"/>
              <a:gd name="connsiteY6" fmla="*/ 218885 h 1928907"/>
              <a:gd name="connsiteX7" fmla="*/ 1270383 w 1280826"/>
              <a:gd name="connsiteY7" fmla="*/ 313698 h 1928907"/>
              <a:gd name="connsiteX8" fmla="*/ 1272750 w 1280826"/>
              <a:gd name="connsiteY8" fmla="*/ 1779144 h 1928907"/>
              <a:gd name="connsiteX9" fmla="*/ 1169617 w 1280826"/>
              <a:gd name="connsiteY9" fmla="*/ 1880959 h 1928907"/>
              <a:gd name="connsiteX10" fmla="*/ 436492 w 1280826"/>
              <a:gd name="connsiteY10" fmla="*/ 1881123 h 1928907"/>
              <a:gd name="connsiteX11" fmla="*/ 323408 w 1280826"/>
              <a:gd name="connsiteY11" fmla="*/ 1755226 h 1928907"/>
              <a:gd name="connsiteX12" fmla="*/ 285031 w 1280826"/>
              <a:gd name="connsiteY12" fmla="*/ 1081725 h 1928907"/>
              <a:gd name="connsiteX13" fmla="*/ 41339 w 1280826"/>
              <a:gd name="connsiteY13" fmla="*/ 994785 h 1928907"/>
              <a:gd name="connsiteX14" fmla="*/ 10745 w 1280826"/>
              <a:gd name="connsiteY14" fmla="*/ 917888 h 1928907"/>
              <a:gd name="connsiteX15" fmla="*/ 1741 w 1280826"/>
              <a:gd name="connsiteY15" fmla="*/ 577705 h 1928907"/>
              <a:gd name="connsiteX0" fmla="*/ 1741 w 1280826"/>
              <a:gd name="connsiteY0" fmla="*/ 572670 h 1923872"/>
              <a:gd name="connsiteX1" fmla="*/ 11419 w 1280826"/>
              <a:gd name="connsiteY1" fmla="*/ 156605 h 1923872"/>
              <a:gd name="connsiteX2" fmla="*/ 66881 w 1280826"/>
              <a:gd name="connsiteY2" fmla="*/ 6679 h 1923872"/>
              <a:gd name="connsiteX3" fmla="*/ 376440 w 1280826"/>
              <a:gd name="connsiteY3" fmla="*/ 6183 h 1923872"/>
              <a:gd name="connsiteX4" fmla="*/ 431696 w 1280826"/>
              <a:gd name="connsiteY4" fmla="*/ 151730 h 1923872"/>
              <a:gd name="connsiteX5" fmla="*/ 495213 w 1280826"/>
              <a:gd name="connsiteY5" fmla="*/ 224451 h 1923872"/>
              <a:gd name="connsiteX6" fmla="*/ 1174771 w 1280826"/>
              <a:gd name="connsiteY6" fmla="*/ 213850 h 1923872"/>
              <a:gd name="connsiteX7" fmla="*/ 1270383 w 1280826"/>
              <a:gd name="connsiteY7" fmla="*/ 308663 h 1923872"/>
              <a:gd name="connsiteX8" fmla="*/ 1272750 w 1280826"/>
              <a:gd name="connsiteY8" fmla="*/ 1774109 h 1923872"/>
              <a:gd name="connsiteX9" fmla="*/ 1169617 w 1280826"/>
              <a:gd name="connsiteY9" fmla="*/ 1875924 h 1923872"/>
              <a:gd name="connsiteX10" fmla="*/ 436492 w 1280826"/>
              <a:gd name="connsiteY10" fmla="*/ 1876088 h 1923872"/>
              <a:gd name="connsiteX11" fmla="*/ 323408 w 1280826"/>
              <a:gd name="connsiteY11" fmla="*/ 1750191 h 1923872"/>
              <a:gd name="connsiteX12" fmla="*/ 285031 w 1280826"/>
              <a:gd name="connsiteY12" fmla="*/ 1076690 h 1923872"/>
              <a:gd name="connsiteX13" fmla="*/ 41339 w 1280826"/>
              <a:gd name="connsiteY13" fmla="*/ 989750 h 1923872"/>
              <a:gd name="connsiteX14" fmla="*/ 10745 w 1280826"/>
              <a:gd name="connsiteY14" fmla="*/ 912853 h 1923872"/>
              <a:gd name="connsiteX15" fmla="*/ 1741 w 1280826"/>
              <a:gd name="connsiteY15" fmla="*/ 572670 h 1923872"/>
              <a:gd name="connsiteX0" fmla="*/ 1741 w 1280826"/>
              <a:gd name="connsiteY0" fmla="*/ 571128 h 1922330"/>
              <a:gd name="connsiteX1" fmla="*/ 9709 w 1280826"/>
              <a:gd name="connsiteY1" fmla="*/ 70840 h 1922330"/>
              <a:gd name="connsiteX2" fmla="*/ 66881 w 1280826"/>
              <a:gd name="connsiteY2" fmla="*/ 5137 h 1922330"/>
              <a:gd name="connsiteX3" fmla="*/ 376440 w 1280826"/>
              <a:gd name="connsiteY3" fmla="*/ 4641 h 1922330"/>
              <a:gd name="connsiteX4" fmla="*/ 431696 w 1280826"/>
              <a:gd name="connsiteY4" fmla="*/ 150188 h 1922330"/>
              <a:gd name="connsiteX5" fmla="*/ 495213 w 1280826"/>
              <a:gd name="connsiteY5" fmla="*/ 222909 h 1922330"/>
              <a:gd name="connsiteX6" fmla="*/ 1174771 w 1280826"/>
              <a:gd name="connsiteY6" fmla="*/ 212308 h 1922330"/>
              <a:gd name="connsiteX7" fmla="*/ 1270383 w 1280826"/>
              <a:gd name="connsiteY7" fmla="*/ 307121 h 1922330"/>
              <a:gd name="connsiteX8" fmla="*/ 1272750 w 1280826"/>
              <a:gd name="connsiteY8" fmla="*/ 1772567 h 1922330"/>
              <a:gd name="connsiteX9" fmla="*/ 1169617 w 1280826"/>
              <a:gd name="connsiteY9" fmla="*/ 1874382 h 1922330"/>
              <a:gd name="connsiteX10" fmla="*/ 436492 w 1280826"/>
              <a:gd name="connsiteY10" fmla="*/ 1874546 h 1922330"/>
              <a:gd name="connsiteX11" fmla="*/ 323408 w 1280826"/>
              <a:gd name="connsiteY11" fmla="*/ 1748649 h 1922330"/>
              <a:gd name="connsiteX12" fmla="*/ 285031 w 1280826"/>
              <a:gd name="connsiteY12" fmla="*/ 1075148 h 1922330"/>
              <a:gd name="connsiteX13" fmla="*/ 41339 w 1280826"/>
              <a:gd name="connsiteY13" fmla="*/ 988208 h 1922330"/>
              <a:gd name="connsiteX14" fmla="*/ 10745 w 1280826"/>
              <a:gd name="connsiteY14" fmla="*/ 911311 h 1922330"/>
              <a:gd name="connsiteX15" fmla="*/ 1741 w 1280826"/>
              <a:gd name="connsiteY15" fmla="*/ 571128 h 1922330"/>
              <a:gd name="connsiteX0" fmla="*/ 1741 w 1280826"/>
              <a:gd name="connsiteY0" fmla="*/ 571128 h 1922330"/>
              <a:gd name="connsiteX1" fmla="*/ 9709 w 1280826"/>
              <a:gd name="connsiteY1" fmla="*/ 70840 h 1922330"/>
              <a:gd name="connsiteX2" fmla="*/ 66881 w 1280826"/>
              <a:gd name="connsiteY2" fmla="*/ 5137 h 1922330"/>
              <a:gd name="connsiteX3" fmla="*/ 376440 w 1280826"/>
              <a:gd name="connsiteY3" fmla="*/ 4641 h 1922330"/>
              <a:gd name="connsiteX4" fmla="*/ 431696 w 1280826"/>
              <a:gd name="connsiteY4" fmla="*/ 150188 h 1922330"/>
              <a:gd name="connsiteX5" fmla="*/ 495213 w 1280826"/>
              <a:gd name="connsiteY5" fmla="*/ 222909 h 1922330"/>
              <a:gd name="connsiteX6" fmla="*/ 1174771 w 1280826"/>
              <a:gd name="connsiteY6" fmla="*/ 212308 h 1922330"/>
              <a:gd name="connsiteX7" fmla="*/ 1270383 w 1280826"/>
              <a:gd name="connsiteY7" fmla="*/ 307121 h 1922330"/>
              <a:gd name="connsiteX8" fmla="*/ 1272750 w 1280826"/>
              <a:gd name="connsiteY8" fmla="*/ 1772567 h 1922330"/>
              <a:gd name="connsiteX9" fmla="*/ 1169617 w 1280826"/>
              <a:gd name="connsiteY9" fmla="*/ 1874382 h 1922330"/>
              <a:gd name="connsiteX10" fmla="*/ 436492 w 1280826"/>
              <a:gd name="connsiteY10" fmla="*/ 1874546 h 1922330"/>
              <a:gd name="connsiteX11" fmla="*/ 323408 w 1280826"/>
              <a:gd name="connsiteY11" fmla="*/ 1748649 h 1922330"/>
              <a:gd name="connsiteX12" fmla="*/ 285031 w 1280826"/>
              <a:gd name="connsiteY12" fmla="*/ 1075148 h 1922330"/>
              <a:gd name="connsiteX13" fmla="*/ 41339 w 1280826"/>
              <a:gd name="connsiteY13" fmla="*/ 988208 h 1922330"/>
              <a:gd name="connsiteX14" fmla="*/ 10745 w 1280826"/>
              <a:gd name="connsiteY14" fmla="*/ 911311 h 1922330"/>
              <a:gd name="connsiteX15" fmla="*/ 1741 w 1280826"/>
              <a:gd name="connsiteY15" fmla="*/ 571128 h 1922330"/>
              <a:gd name="connsiteX0" fmla="*/ 1741 w 1280826"/>
              <a:gd name="connsiteY0" fmla="*/ 571128 h 1922330"/>
              <a:gd name="connsiteX1" fmla="*/ 9709 w 1280826"/>
              <a:gd name="connsiteY1" fmla="*/ 70840 h 1922330"/>
              <a:gd name="connsiteX2" fmla="*/ 66881 w 1280826"/>
              <a:gd name="connsiteY2" fmla="*/ 5137 h 1922330"/>
              <a:gd name="connsiteX3" fmla="*/ 376440 w 1280826"/>
              <a:gd name="connsiteY3" fmla="*/ 4641 h 1922330"/>
              <a:gd name="connsiteX4" fmla="*/ 431696 w 1280826"/>
              <a:gd name="connsiteY4" fmla="*/ 150188 h 1922330"/>
              <a:gd name="connsiteX5" fmla="*/ 495213 w 1280826"/>
              <a:gd name="connsiteY5" fmla="*/ 222909 h 1922330"/>
              <a:gd name="connsiteX6" fmla="*/ 1174771 w 1280826"/>
              <a:gd name="connsiteY6" fmla="*/ 212308 h 1922330"/>
              <a:gd name="connsiteX7" fmla="*/ 1270383 w 1280826"/>
              <a:gd name="connsiteY7" fmla="*/ 307121 h 1922330"/>
              <a:gd name="connsiteX8" fmla="*/ 1272750 w 1280826"/>
              <a:gd name="connsiteY8" fmla="*/ 1772567 h 1922330"/>
              <a:gd name="connsiteX9" fmla="*/ 1169617 w 1280826"/>
              <a:gd name="connsiteY9" fmla="*/ 1874382 h 1922330"/>
              <a:gd name="connsiteX10" fmla="*/ 436492 w 1280826"/>
              <a:gd name="connsiteY10" fmla="*/ 1874546 h 1922330"/>
              <a:gd name="connsiteX11" fmla="*/ 323408 w 1280826"/>
              <a:gd name="connsiteY11" fmla="*/ 1748649 h 1922330"/>
              <a:gd name="connsiteX12" fmla="*/ 285031 w 1280826"/>
              <a:gd name="connsiteY12" fmla="*/ 1075148 h 1922330"/>
              <a:gd name="connsiteX13" fmla="*/ 41339 w 1280826"/>
              <a:gd name="connsiteY13" fmla="*/ 988208 h 1922330"/>
              <a:gd name="connsiteX14" fmla="*/ 10745 w 1280826"/>
              <a:gd name="connsiteY14" fmla="*/ 911311 h 1922330"/>
              <a:gd name="connsiteX15" fmla="*/ 1741 w 1280826"/>
              <a:gd name="connsiteY15" fmla="*/ 571128 h 1922330"/>
              <a:gd name="connsiteX0" fmla="*/ 1741 w 1280826"/>
              <a:gd name="connsiteY0" fmla="*/ 571128 h 1922330"/>
              <a:gd name="connsiteX1" fmla="*/ 9709 w 1280826"/>
              <a:gd name="connsiteY1" fmla="*/ 70840 h 1922330"/>
              <a:gd name="connsiteX2" fmla="*/ 66881 w 1280826"/>
              <a:gd name="connsiteY2" fmla="*/ 5137 h 1922330"/>
              <a:gd name="connsiteX3" fmla="*/ 376440 w 1280826"/>
              <a:gd name="connsiteY3" fmla="*/ 4641 h 1922330"/>
              <a:gd name="connsiteX4" fmla="*/ 431696 w 1280826"/>
              <a:gd name="connsiteY4" fmla="*/ 150188 h 1922330"/>
              <a:gd name="connsiteX5" fmla="*/ 495213 w 1280826"/>
              <a:gd name="connsiteY5" fmla="*/ 222909 h 1922330"/>
              <a:gd name="connsiteX6" fmla="*/ 1174771 w 1280826"/>
              <a:gd name="connsiteY6" fmla="*/ 212308 h 1922330"/>
              <a:gd name="connsiteX7" fmla="*/ 1270383 w 1280826"/>
              <a:gd name="connsiteY7" fmla="*/ 307121 h 1922330"/>
              <a:gd name="connsiteX8" fmla="*/ 1272750 w 1280826"/>
              <a:gd name="connsiteY8" fmla="*/ 1772567 h 1922330"/>
              <a:gd name="connsiteX9" fmla="*/ 1169617 w 1280826"/>
              <a:gd name="connsiteY9" fmla="*/ 1874382 h 1922330"/>
              <a:gd name="connsiteX10" fmla="*/ 436492 w 1280826"/>
              <a:gd name="connsiteY10" fmla="*/ 1874546 h 1922330"/>
              <a:gd name="connsiteX11" fmla="*/ 323408 w 1280826"/>
              <a:gd name="connsiteY11" fmla="*/ 1748649 h 1922330"/>
              <a:gd name="connsiteX12" fmla="*/ 285031 w 1280826"/>
              <a:gd name="connsiteY12" fmla="*/ 1075148 h 1922330"/>
              <a:gd name="connsiteX13" fmla="*/ 41339 w 1280826"/>
              <a:gd name="connsiteY13" fmla="*/ 988208 h 1922330"/>
              <a:gd name="connsiteX14" fmla="*/ 10745 w 1280826"/>
              <a:gd name="connsiteY14" fmla="*/ 911311 h 1922330"/>
              <a:gd name="connsiteX15" fmla="*/ 1741 w 1280826"/>
              <a:gd name="connsiteY15" fmla="*/ 571128 h 1922330"/>
              <a:gd name="connsiteX0" fmla="*/ 1741 w 1280826"/>
              <a:gd name="connsiteY0" fmla="*/ 571128 h 1922330"/>
              <a:gd name="connsiteX1" fmla="*/ 9709 w 1280826"/>
              <a:gd name="connsiteY1" fmla="*/ 70840 h 1922330"/>
              <a:gd name="connsiteX2" fmla="*/ 66881 w 1280826"/>
              <a:gd name="connsiteY2" fmla="*/ 5137 h 1922330"/>
              <a:gd name="connsiteX3" fmla="*/ 376440 w 1280826"/>
              <a:gd name="connsiteY3" fmla="*/ 4641 h 1922330"/>
              <a:gd name="connsiteX4" fmla="*/ 431696 w 1280826"/>
              <a:gd name="connsiteY4" fmla="*/ 150188 h 1922330"/>
              <a:gd name="connsiteX5" fmla="*/ 495213 w 1280826"/>
              <a:gd name="connsiteY5" fmla="*/ 222909 h 1922330"/>
              <a:gd name="connsiteX6" fmla="*/ 1174771 w 1280826"/>
              <a:gd name="connsiteY6" fmla="*/ 212308 h 1922330"/>
              <a:gd name="connsiteX7" fmla="*/ 1270383 w 1280826"/>
              <a:gd name="connsiteY7" fmla="*/ 307121 h 1922330"/>
              <a:gd name="connsiteX8" fmla="*/ 1272750 w 1280826"/>
              <a:gd name="connsiteY8" fmla="*/ 1772567 h 1922330"/>
              <a:gd name="connsiteX9" fmla="*/ 1169617 w 1280826"/>
              <a:gd name="connsiteY9" fmla="*/ 1874382 h 1922330"/>
              <a:gd name="connsiteX10" fmla="*/ 436492 w 1280826"/>
              <a:gd name="connsiteY10" fmla="*/ 1874546 h 1922330"/>
              <a:gd name="connsiteX11" fmla="*/ 323408 w 1280826"/>
              <a:gd name="connsiteY11" fmla="*/ 1748649 h 1922330"/>
              <a:gd name="connsiteX12" fmla="*/ 285031 w 1280826"/>
              <a:gd name="connsiteY12" fmla="*/ 1075148 h 1922330"/>
              <a:gd name="connsiteX13" fmla="*/ 41339 w 1280826"/>
              <a:gd name="connsiteY13" fmla="*/ 988208 h 1922330"/>
              <a:gd name="connsiteX14" fmla="*/ 10745 w 1280826"/>
              <a:gd name="connsiteY14" fmla="*/ 911311 h 1922330"/>
              <a:gd name="connsiteX15" fmla="*/ 1741 w 1280826"/>
              <a:gd name="connsiteY15" fmla="*/ 571128 h 1922330"/>
              <a:gd name="connsiteX0" fmla="*/ 1741 w 1280826"/>
              <a:gd name="connsiteY0" fmla="*/ 571128 h 1922330"/>
              <a:gd name="connsiteX1" fmla="*/ 9709 w 1280826"/>
              <a:gd name="connsiteY1" fmla="*/ 70840 h 1922330"/>
              <a:gd name="connsiteX2" fmla="*/ 66881 w 1280826"/>
              <a:gd name="connsiteY2" fmla="*/ 5137 h 1922330"/>
              <a:gd name="connsiteX3" fmla="*/ 376440 w 1280826"/>
              <a:gd name="connsiteY3" fmla="*/ 4641 h 1922330"/>
              <a:gd name="connsiteX4" fmla="*/ 431696 w 1280826"/>
              <a:gd name="connsiteY4" fmla="*/ 150188 h 1922330"/>
              <a:gd name="connsiteX5" fmla="*/ 495213 w 1280826"/>
              <a:gd name="connsiteY5" fmla="*/ 222909 h 1922330"/>
              <a:gd name="connsiteX6" fmla="*/ 1174771 w 1280826"/>
              <a:gd name="connsiteY6" fmla="*/ 212308 h 1922330"/>
              <a:gd name="connsiteX7" fmla="*/ 1270383 w 1280826"/>
              <a:gd name="connsiteY7" fmla="*/ 307121 h 1922330"/>
              <a:gd name="connsiteX8" fmla="*/ 1272750 w 1280826"/>
              <a:gd name="connsiteY8" fmla="*/ 1772567 h 1922330"/>
              <a:gd name="connsiteX9" fmla="*/ 1169617 w 1280826"/>
              <a:gd name="connsiteY9" fmla="*/ 1874382 h 1922330"/>
              <a:gd name="connsiteX10" fmla="*/ 436492 w 1280826"/>
              <a:gd name="connsiteY10" fmla="*/ 1874546 h 1922330"/>
              <a:gd name="connsiteX11" fmla="*/ 323408 w 1280826"/>
              <a:gd name="connsiteY11" fmla="*/ 1748649 h 1922330"/>
              <a:gd name="connsiteX12" fmla="*/ 285031 w 1280826"/>
              <a:gd name="connsiteY12" fmla="*/ 1075148 h 1922330"/>
              <a:gd name="connsiteX13" fmla="*/ 41339 w 1280826"/>
              <a:gd name="connsiteY13" fmla="*/ 988208 h 1922330"/>
              <a:gd name="connsiteX14" fmla="*/ 10745 w 1280826"/>
              <a:gd name="connsiteY14" fmla="*/ 911311 h 1922330"/>
              <a:gd name="connsiteX15" fmla="*/ 1741 w 1280826"/>
              <a:gd name="connsiteY15" fmla="*/ 571128 h 1922330"/>
              <a:gd name="connsiteX0" fmla="*/ 1741 w 1280826"/>
              <a:gd name="connsiteY0" fmla="*/ 571128 h 1922330"/>
              <a:gd name="connsiteX1" fmla="*/ 9709 w 1280826"/>
              <a:gd name="connsiteY1" fmla="*/ 70840 h 1922330"/>
              <a:gd name="connsiteX2" fmla="*/ 66881 w 1280826"/>
              <a:gd name="connsiteY2" fmla="*/ 5137 h 1922330"/>
              <a:gd name="connsiteX3" fmla="*/ 376440 w 1280826"/>
              <a:gd name="connsiteY3" fmla="*/ 4641 h 1922330"/>
              <a:gd name="connsiteX4" fmla="*/ 431696 w 1280826"/>
              <a:gd name="connsiteY4" fmla="*/ 150188 h 1922330"/>
              <a:gd name="connsiteX5" fmla="*/ 495213 w 1280826"/>
              <a:gd name="connsiteY5" fmla="*/ 222909 h 1922330"/>
              <a:gd name="connsiteX6" fmla="*/ 1174771 w 1280826"/>
              <a:gd name="connsiteY6" fmla="*/ 212308 h 1922330"/>
              <a:gd name="connsiteX7" fmla="*/ 1270383 w 1280826"/>
              <a:gd name="connsiteY7" fmla="*/ 307121 h 1922330"/>
              <a:gd name="connsiteX8" fmla="*/ 1272750 w 1280826"/>
              <a:gd name="connsiteY8" fmla="*/ 1772567 h 1922330"/>
              <a:gd name="connsiteX9" fmla="*/ 1169617 w 1280826"/>
              <a:gd name="connsiteY9" fmla="*/ 1874382 h 1922330"/>
              <a:gd name="connsiteX10" fmla="*/ 436492 w 1280826"/>
              <a:gd name="connsiteY10" fmla="*/ 1874546 h 1922330"/>
              <a:gd name="connsiteX11" fmla="*/ 323408 w 1280826"/>
              <a:gd name="connsiteY11" fmla="*/ 1748649 h 1922330"/>
              <a:gd name="connsiteX12" fmla="*/ 285031 w 1280826"/>
              <a:gd name="connsiteY12" fmla="*/ 1075148 h 1922330"/>
              <a:gd name="connsiteX13" fmla="*/ 41339 w 1280826"/>
              <a:gd name="connsiteY13" fmla="*/ 988208 h 1922330"/>
              <a:gd name="connsiteX14" fmla="*/ 10745 w 1280826"/>
              <a:gd name="connsiteY14" fmla="*/ 911311 h 1922330"/>
              <a:gd name="connsiteX15" fmla="*/ 1741 w 1280826"/>
              <a:gd name="connsiteY15" fmla="*/ 571128 h 1922330"/>
              <a:gd name="connsiteX0" fmla="*/ 1741 w 1280826"/>
              <a:gd name="connsiteY0" fmla="*/ 573283 h 1924485"/>
              <a:gd name="connsiteX1" fmla="*/ 11419 w 1280826"/>
              <a:gd name="connsiteY1" fmla="*/ 102149 h 1924485"/>
              <a:gd name="connsiteX2" fmla="*/ 66881 w 1280826"/>
              <a:gd name="connsiteY2" fmla="*/ 7292 h 1924485"/>
              <a:gd name="connsiteX3" fmla="*/ 376440 w 1280826"/>
              <a:gd name="connsiteY3" fmla="*/ 6796 h 1924485"/>
              <a:gd name="connsiteX4" fmla="*/ 431696 w 1280826"/>
              <a:gd name="connsiteY4" fmla="*/ 152343 h 1924485"/>
              <a:gd name="connsiteX5" fmla="*/ 495213 w 1280826"/>
              <a:gd name="connsiteY5" fmla="*/ 225064 h 1924485"/>
              <a:gd name="connsiteX6" fmla="*/ 1174771 w 1280826"/>
              <a:gd name="connsiteY6" fmla="*/ 214463 h 1924485"/>
              <a:gd name="connsiteX7" fmla="*/ 1270383 w 1280826"/>
              <a:gd name="connsiteY7" fmla="*/ 309276 h 1924485"/>
              <a:gd name="connsiteX8" fmla="*/ 1272750 w 1280826"/>
              <a:gd name="connsiteY8" fmla="*/ 1774722 h 1924485"/>
              <a:gd name="connsiteX9" fmla="*/ 1169617 w 1280826"/>
              <a:gd name="connsiteY9" fmla="*/ 1876537 h 1924485"/>
              <a:gd name="connsiteX10" fmla="*/ 436492 w 1280826"/>
              <a:gd name="connsiteY10" fmla="*/ 1876701 h 1924485"/>
              <a:gd name="connsiteX11" fmla="*/ 323408 w 1280826"/>
              <a:gd name="connsiteY11" fmla="*/ 1750804 h 1924485"/>
              <a:gd name="connsiteX12" fmla="*/ 285031 w 1280826"/>
              <a:gd name="connsiteY12" fmla="*/ 1077303 h 1924485"/>
              <a:gd name="connsiteX13" fmla="*/ 41339 w 1280826"/>
              <a:gd name="connsiteY13" fmla="*/ 990363 h 1924485"/>
              <a:gd name="connsiteX14" fmla="*/ 10745 w 1280826"/>
              <a:gd name="connsiteY14" fmla="*/ 913466 h 1924485"/>
              <a:gd name="connsiteX15" fmla="*/ 1741 w 1280826"/>
              <a:gd name="connsiteY15" fmla="*/ 573283 h 1924485"/>
              <a:gd name="connsiteX0" fmla="*/ 1741 w 1280826"/>
              <a:gd name="connsiteY0" fmla="*/ 573283 h 1924485"/>
              <a:gd name="connsiteX1" fmla="*/ 11419 w 1280826"/>
              <a:gd name="connsiteY1" fmla="*/ 102149 h 1924485"/>
              <a:gd name="connsiteX2" fmla="*/ 66881 w 1280826"/>
              <a:gd name="connsiteY2" fmla="*/ 7292 h 1924485"/>
              <a:gd name="connsiteX3" fmla="*/ 376440 w 1280826"/>
              <a:gd name="connsiteY3" fmla="*/ 6796 h 1924485"/>
              <a:gd name="connsiteX4" fmla="*/ 431696 w 1280826"/>
              <a:gd name="connsiteY4" fmla="*/ 152343 h 1924485"/>
              <a:gd name="connsiteX5" fmla="*/ 495213 w 1280826"/>
              <a:gd name="connsiteY5" fmla="*/ 225064 h 1924485"/>
              <a:gd name="connsiteX6" fmla="*/ 1174771 w 1280826"/>
              <a:gd name="connsiteY6" fmla="*/ 214463 h 1924485"/>
              <a:gd name="connsiteX7" fmla="*/ 1270383 w 1280826"/>
              <a:gd name="connsiteY7" fmla="*/ 309276 h 1924485"/>
              <a:gd name="connsiteX8" fmla="*/ 1272750 w 1280826"/>
              <a:gd name="connsiteY8" fmla="*/ 1774722 h 1924485"/>
              <a:gd name="connsiteX9" fmla="*/ 1169617 w 1280826"/>
              <a:gd name="connsiteY9" fmla="*/ 1876537 h 1924485"/>
              <a:gd name="connsiteX10" fmla="*/ 436492 w 1280826"/>
              <a:gd name="connsiteY10" fmla="*/ 1876701 h 1924485"/>
              <a:gd name="connsiteX11" fmla="*/ 323408 w 1280826"/>
              <a:gd name="connsiteY11" fmla="*/ 1750804 h 1924485"/>
              <a:gd name="connsiteX12" fmla="*/ 285031 w 1280826"/>
              <a:gd name="connsiteY12" fmla="*/ 1077303 h 1924485"/>
              <a:gd name="connsiteX13" fmla="*/ 41339 w 1280826"/>
              <a:gd name="connsiteY13" fmla="*/ 990363 h 1924485"/>
              <a:gd name="connsiteX14" fmla="*/ 10745 w 1280826"/>
              <a:gd name="connsiteY14" fmla="*/ 913466 h 1924485"/>
              <a:gd name="connsiteX15" fmla="*/ 1741 w 1280826"/>
              <a:gd name="connsiteY15" fmla="*/ 573283 h 1924485"/>
              <a:gd name="connsiteX0" fmla="*/ 1741 w 1280826"/>
              <a:gd name="connsiteY0" fmla="*/ 568262 h 1919464"/>
              <a:gd name="connsiteX1" fmla="*/ 11419 w 1280826"/>
              <a:gd name="connsiteY1" fmla="*/ 97128 h 1919464"/>
              <a:gd name="connsiteX2" fmla="*/ 66881 w 1280826"/>
              <a:gd name="connsiteY2" fmla="*/ 2271 h 1919464"/>
              <a:gd name="connsiteX3" fmla="*/ 376440 w 1280826"/>
              <a:gd name="connsiteY3" fmla="*/ 1775 h 1919464"/>
              <a:gd name="connsiteX4" fmla="*/ 431696 w 1280826"/>
              <a:gd name="connsiteY4" fmla="*/ 147322 h 1919464"/>
              <a:gd name="connsiteX5" fmla="*/ 495213 w 1280826"/>
              <a:gd name="connsiteY5" fmla="*/ 220043 h 1919464"/>
              <a:gd name="connsiteX6" fmla="*/ 1174771 w 1280826"/>
              <a:gd name="connsiteY6" fmla="*/ 209442 h 1919464"/>
              <a:gd name="connsiteX7" fmla="*/ 1270383 w 1280826"/>
              <a:gd name="connsiteY7" fmla="*/ 304255 h 1919464"/>
              <a:gd name="connsiteX8" fmla="*/ 1272750 w 1280826"/>
              <a:gd name="connsiteY8" fmla="*/ 1769701 h 1919464"/>
              <a:gd name="connsiteX9" fmla="*/ 1169617 w 1280826"/>
              <a:gd name="connsiteY9" fmla="*/ 1871516 h 1919464"/>
              <a:gd name="connsiteX10" fmla="*/ 436492 w 1280826"/>
              <a:gd name="connsiteY10" fmla="*/ 1871680 h 1919464"/>
              <a:gd name="connsiteX11" fmla="*/ 323408 w 1280826"/>
              <a:gd name="connsiteY11" fmla="*/ 1745783 h 1919464"/>
              <a:gd name="connsiteX12" fmla="*/ 285031 w 1280826"/>
              <a:gd name="connsiteY12" fmla="*/ 1072282 h 1919464"/>
              <a:gd name="connsiteX13" fmla="*/ 41339 w 1280826"/>
              <a:gd name="connsiteY13" fmla="*/ 985342 h 1919464"/>
              <a:gd name="connsiteX14" fmla="*/ 10745 w 1280826"/>
              <a:gd name="connsiteY14" fmla="*/ 908445 h 1919464"/>
              <a:gd name="connsiteX15" fmla="*/ 1741 w 1280826"/>
              <a:gd name="connsiteY15" fmla="*/ 568262 h 1919464"/>
              <a:gd name="connsiteX0" fmla="*/ 1741 w 1280826"/>
              <a:gd name="connsiteY0" fmla="*/ 568262 h 1919464"/>
              <a:gd name="connsiteX1" fmla="*/ 11419 w 1280826"/>
              <a:gd name="connsiteY1" fmla="*/ 97128 h 1919464"/>
              <a:gd name="connsiteX2" fmla="*/ 66881 w 1280826"/>
              <a:gd name="connsiteY2" fmla="*/ 2271 h 1919464"/>
              <a:gd name="connsiteX3" fmla="*/ 376440 w 1280826"/>
              <a:gd name="connsiteY3" fmla="*/ 1775 h 1919464"/>
              <a:gd name="connsiteX4" fmla="*/ 431696 w 1280826"/>
              <a:gd name="connsiteY4" fmla="*/ 147322 h 1919464"/>
              <a:gd name="connsiteX5" fmla="*/ 495213 w 1280826"/>
              <a:gd name="connsiteY5" fmla="*/ 220043 h 1919464"/>
              <a:gd name="connsiteX6" fmla="*/ 1174771 w 1280826"/>
              <a:gd name="connsiteY6" fmla="*/ 209442 h 1919464"/>
              <a:gd name="connsiteX7" fmla="*/ 1270383 w 1280826"/>
              <a:gd name="connsiteY7" fmla="*/ 304255 h 1919464"/>
              <a:gd name="connsiteX8" fmla="*/ 1272750 w 1280826"/>
              <a:gd name="connsiteY8" fmla="*/ 1769701 h 1919464"/>
              <a:gd name="connsiteX9" fmla="*/ 1169617 w 1280826"/>
              <a:gd name="connsiteY9" fmla="*/ 1871516 h 1919464"/>
              <a:gd name="connsiteX10" fmla="*/ 436492 w 1280826"/>
              <a:gd name="connsiteY10" fmla="*/ 1871680 h 1919464"/>
              <a:gd name="connsiteX11" fmla="*/ 323408 w 1280826"/>
              <a:gd name="connsiteY11" fmla="*/ 1745783 h 1919464"/>
              <a:gd name="connsiteX12" fmla="*/ 285031 w 1280826"/>
              <a:gd name="connsiteY12" fmla="*/ 1072282 h 1919464"/>
              <a:gd name="connsiteX13" fmla="*/ 41339 w 1280826"/>
              <a:gd name="connsiteY13" fmla="*/ 985342 h 1919464"/>
              <a:gd name="connsiteX14" fmla="*/ 10745 w 1280826"/>
              <a:gd name="connsiteY14" fmla="*/ 908445 h 1919464"/>
              <a:gd name="connsiteX15" fmla="*/ 1741 w 1280826"/>
              <a:gd name="connsiteY15" fmla="*/ 568262 h 1919464"/>
              <a:gd name="connsiteX0" fmla="*/ 5100 w 1275181"/>
              <a:gd name="connsiteY0" fmla="*/ 914855 h 1925874"/>
              <a:gd name="connsiteX1" fmla="*/ 5774 w 1275181"/>
              <a:gd name="connsiteY1" fmla="*/ 103538 h 1925874"/>
              <a:gd name="connsiteX2" fmla="*/ 61236 w 1275181"/>
              <a:gd name="connsiteY2" fmla="*/ 8681 h 1925874"/>
              <a:gd name="connsiteX3" fmla="*/ 370795 w 1275181"/>
              <a:gd name="connsiteY3" fmla="*/ 8185 h 1925874"/>
              <a:gd name="connsiteX4" fmla="*/ 426051 w 1275181"/>
              <a:gd name="connsiteY4" fmla="*/ 153732 h 1925874"/>
              <a:gd name="connsiteX5" fmla="*/ 489568 w 1275181"/>
              <a:gd name="connsiteY5" fmla="*/ 226453 h 1925874"/>
              <a:gd name="connsiteX6" fmla="*/ 1169126 w 1275181"/>
              <a:gd name="connsiteY6" fmla="*/ 215852 h 1925874"/>
              <a:gd name="connsiteX7" fmla="*/ 1264738 w 1275181"/>
              <a:gd name="connsiteY7" fmla="*/ 310665 h 1925874"/>
              <a:gd name="connsiteX8" fmla="*/ 1267105 w 1275181"/>
              <a:gd name="connsiteY8" fmla="*/ 1776111 h 1925874"/>
              <a:gd name="connsiteX9" fmla="*/ 1163972 w 1275181"/>
              <a:gd name="connsiteY9" fmla="*/ 1877926 h 1925874"/>
              <a:gd name="connsiteX10" fmla="*/ 430847 w 1275181"/>
              <a:gd name="connsiteY10" fmla="*/ 1878090 h 1925874"/>
              <a:gd name="connsiteX11" fmla="*/ 317763 w 1275181"/>
              <a:gd name="connsiteY11" fmla="*/ 1752193 h 1925874"/>
              <a:gd name="connsiteX12" fmla="*/ 279386 w 1275181"/>
              <a:gd name="connsiteY12" fmla="*/ 1078692 h 1925874"/>
              <a:gd name="connsiteX13" fmla="*/ 35694 w 1275181"/>
              <a:gd name="connsiteY13" fmla="*/ 991752 h 1925874"/>
              <a:gd name="connsiteX14" fmla="*/ 5100 w 1275181"/>
              <a:gd name="connsiteY14" fmla="*/ 914855 h 1925874"/>
              <a:gd name="connsiteX0" fmla="*/ 8050 w 1278131"/>
              <a:gd name="connsiteY0" fmla="*/ 914855 h 1925874"/>
              <a:gd name="connsiteX1" fmla="*/ 8724 w 1278131"/>
              <a:gd name="connsiteY1" fmla="*/ 103538 h 1925874"/>
              <a:gd name="connsiteX2" fmla="*/ 64186 w 1278131"/>
              <a:gd name="connsiteY2" fmla="*/ 8681 h 1925874"/>
              <a:gd name="connsiteX3" fmla="*/ 373745 w 1278131"/>
              <a:gd name="connsiteY3" fmla="*/ 8185 h 1925874"/>
              <a:gd name="connsiteX4" fmla="*/ 429001 w 1278131"/>
              <a:gd name="connsiteY4" fmla="*/ 153732 h 1925874"/>
              <a:gd name="connsiteX5" fmla="*/ 492518 w 1278131"/>
              <a:gd name="connsiteY5" fmla="*/ 226453 h 1925874"/>
              <a:gd name="connsiteX6" fmla="*/ 1172076 w 1278131"/>
              <a:gd name="connsiteY6" fmla="*/ 215852 h 1925874"/>
              <a:gd name="connsiteX7" fmla="*/ 1267688 w 1278131"/>
              <a:gd name="connsiteY7" fmla="*/ 310665 h 1925874"/>
              <a:gd name="connsiteX8" fmla="*/ 1270055 w 1278131"/>
              <a:gd name="connsiteY8" fmla="*/ 1776111 h 1925874"/>
              <a:gd name="connsiteX9" fmla="*/ 1166922 w 1278131"/>
              <a:gd name="connsiteY9" fmla="*/ 1877926 h 1925874"/>
              <a:gd name="connsiteX10" fmla="*/ 433797 w 1278131"/>
              <a:gd name="connsiteY10" fmla="*/ 1878090 h 1925874"/>
              <a:gd name="connsiteX11" fmla="*/ 320713 w 1278131"/>
              <a:gd name="connsiteY11" fmla="*/ 1752193 h 1925874"/>
              <a:gd name="connsiteX12" fmla="*/ 282336 w 1278131"/>
              <a:gd name="connsiteY12" fmla="*/ 1078692 h 1925874"/>
              <a:gd name="connsiteX13" fmla="*/ 38644 w 1278131"/>
              <a:gd name="connsiteY13" fmla="*/ 991752 h 1925874"/>
              <a:gd name="connsiteX14" fmla="*/ 8050 w 1278131"/>
              <a:gd name="connsiteY14" fmla="*/ 914855 h 1925874"/>
              <a:gd name="connsiteX0" fmla="*/ 3863 w 1273944"/>
              <a:gd name="connsiteY0" fmla="*/ 914855 h 1925874"/>
              <a:gd name="connsiteX1" fmla="*/ 4537 w 1273944"/>
              <a:gd name="connsiteY1" fmla="*/ 103538 h 1925874"/>
              <a:gd name="connsiteX2" fmla="*/ 59999 w 1273944"/>
              <a:gd name="connsiteY2" fmla="*/ 8681 h 1925874"/>
              <a:gd name="connsiteX3" fmla="*/ 369558 w 1273944"/>
              <a:gd name="connsiteY3" fmla="*/ 8185 h 1925874"/>
              <a:gd name="connsiteX4" fmla="*/ 424814 w 1273944"/>
              <a:gd name="connsiteY4" fmla="*/ 153732 h 1925874"/>
              <a:gd name="connsiteX5" fmla="*/ 488331 w 1273944"/>
              <a:gd name="connsiteY5" fmla="*/ 226453 h 1925874"/>
              <a:gd name="connsiteX6" fmla="*/ 1167889 w 1273944"/>
              <a:gd name="connsiteY6" fmla="*/ 215852 h 1925874"/>
              <a:gd name="connsiteX7" fmla="*/ 1263501 w 1273944"/>
              <a:gd name="connsiteY7" fmla="*/ 310665 h 1925874"/>
              <a:gd name="connsiteX8" fmla="*/ 1265868 w 1273944"/>
              <a:gd name="connsiteY8" fmla="*/ 1776111 h 1925874"/>
              <a:gd name="connsiteX9" fmla="*/ 1162735 w 1273944"/>
              <a:gd name="connsiteY9" fmla="*/ 1877926 h 1925874"/>
              <a:gd name="connsiteX10" fmla="*/ 429610 w 1273944"/>
              <a:gd name="connsiteY10" fmla="*/ 1878090 h 1925874"/>
              <a:gd name="connsiteX11" fmla="*/ 316526 w 1273944"/>
              <a:gd name="connsiteY11" fmla="*/ 1752193 h 1925874"/>
              <a:gd name="connsiteX12" fmla="*/ 278149 w 1273944"/>
              <a:gd name="connsiteY12" fmla="*/ 1078692 h 1925874"/>
              <a:gd name="connsiteX13" fmla="*/ 34457 w 1273944"/>
              <a:gd name="connsiteY13" fmla="*/ 991752 h 1925874"/>
              <a:gd name="connsiteX14" fmla="*/ 3863 w 1273944"/>
              <a:gd name="connsiteY14"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281955 w 1277750"/>
              <a:gd name="connsiteY12" fmla="*/ 1078692 h 1925874"/>
              <a:gd name="connsiteX13" fmla="*/ 79291 w 1277750"/>
              <a:gd name="connsiteY13" fmla="*/ 993372 h 1925874"/>
              <a:gd name="connsiteX14" fmla="*/ 7669 w 1277750"/>
              <a:gd name="connsiteY14"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281955 w 1277750"/>
              <a:gd name="connsiteY12" fmla="*/ 1078692 h 1925874"/>
              <a:gd name="connsiteX13" fmla="*/ 79291 w 1277750"/>
              <a:gd name="connsiteY13" fmla="*/ 993372 h 1925874"/>
              <a:gd name="connsiteX14" fmla="*/ 7669 w 1277750"/>
              <a:gd name="connsiteY14"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281955 w 1277750"/>
              <a:gd name="connsiteY12" fmla="*/ 1078692 h 1925874"/>
              <a:gd name="connsiteX13" fmla="*/ 79291 w 1277750"/>
              <a:gd name="connsiteY13" fmla="*/ 993372 h 1925874"/>
              <a:gd name="connsiteX14" fmla="*/ 7669 w 1277750"/>
              <a:gd name="connsiteY14"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281955 w 1277750"/>
              <a:gd name="connsiteY12" fmla="*/ 1078692 h 1925874"/>
              <a:gd name="connsiteX13" fmla="*/ 208359 w 1277750"/>
              <a:gd name="connsiteY13" fmla="*/ 1033054 h 1925874"/>
              <a:gd name="connsiteX14" fmla="*/ 79291 w 1277750"/>
              <a:gd name="connsiteY14" fmla="*/ 993372 h 1925874"/>
              <a:gd name="connsiteX15" fmla="*/ 7669 w 1277750"/>
              <a:gd name="connsiteY15"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281955 w 1277750"/>
              <a:gd name="connsiteY12" fmla="*/ 1078692 h 1925874"/>
              <a:gd name="connsiteX13" fmla="*/ 237421 w 1277750"/>
              <a:gd name="connsiteY13" fmla="*/ 1003900 h 1925874"/>
              <a:gd name="connsiteX14" fmla="*/ 79291 w 1277750"/>
              <a:gd name="connsiteY14" fmla="*/ 993372 h 1925874"/>
              <a:gd name="connsiteX15" fmla="*/ 7669 w 1277750"/>
              <a:gd name="connsiteY15"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281955 w 1277750"/>
              <a:gd name="connsiteY12" fmla="*/ 1078692 h 1925874"/>
              <a:gd name="connsiteX13" fmla="*/ 237421 w 1277750"/>
              <a:gd name="connsiteY13" fmla="*/ 1003900 h 1925874"/>
              <a:gd name="connsiteX14" fmla="*/ 79291 w 1277750"/>
              <a:gd name="connsiteY14" fmla="*/ 993372 h 1925874"/>
              <a:gd name="connsiteX15" fmla="*/ 7669 w 1277750"/>
              <a:gd name="connsiteY15"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281955 w 1277750"/>
              <a:gd name="connsiteY12" fmla="*/ 1078692 h 1925874"/>
              <a:gd name="connsiteX13" fmla="*/ 216907 w 1277750"/>
              <a:gd name="connsiteY13" fmla="*/ 1003900 h 1925874"/>
              <a:gd name="connsiteX14" fmla="*/ 79291 w 1277750"/>
              <a:gd name="connsiteY14" fmla="*/ 993372 h 1925874"/>
              <a:gd name="connsiteX15" fmla="*/ 7669 w 1277750"/>
              <a:gd name="connsiteY15"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281955 w 1277750"/>
              <a:gd name="connsiteY12" fmla="*/ 1078692 h 1925874"/>
              <a:gd name="connsiteX13" fmla="*/ 216907 w 1277750"/>
              <a:gd name="connsiteY13" fmla="*/ 1003900 h 1925874"/>
              <a:gd name="connsiteX14" fmla="*/ 79291 w 1277750"/>
              <a:gd name="connsiteY14" fmla="*/ 993372 h 1925874"/>
              <a:gd name="connsiteX15" fmla="*/ 7669 w 1277750"/>
              <a:gd name="connsiteY15"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310675 w 1277750"/>
              <a:gd name="connsiteY12" fmla="*/ 1026214 h 1925874"/>
              <a:gd name="connsiteX13" fmla="*/ 216907 w 1277750"/>
              <a:gd name="connsiteY13" fmla="*/ 1003900 h 1925874"/>
              <a:gd name="connsiteX14" fmla="*/ 79291 w 1277750"/>
              <a:gd name="connsiteY14" fmla="*/ 993372 h 1925874"/>
              <a:gd name="connsiteX15" fmla="*/ 7669 w 1277750"/>
              <a:gd name="connsiteY15"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310675 w 1277750"/>
              <a:gd name="connsiteY12" fmla="*/ 1026214 h 1925874"/>
              <a:gd name="connsiteX13" fmla="*/ 216907 w 1277750"/>
              <a:gd name="connsiteY13" fmla="*/ 1003900 h 1925874"/>
              <a:gd name="connsiteX14" fmla="*/ 79291 w 1277750"/>
              <a:gd name="connsiteY14" fmla="*/ 993372 h 1925874"/>
              <a:gd name="connsiteX15" fmla="*/ 7669 w 1277750"/>
              <a:gd name="connsiteY15"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310675 w 1277750"/>
              <a:gd name="connsiteY12" fmla="*/ 1026214 h 1925874"/>
              <a:gd name="connsiteX13" fmla="*/ 216907 w 1277750"/>
              <a:gd name="connsiteY13" fmla="*/ 1003900 h 1925874"/>
              <a:gd name="connsiteX14" fmla="*/ 79291 w 1277750"/>
              <a:gd name="connsiteY14" fmla="*/ 993372 h 1925874"/>
              <a:gd name="connsiteX15" fmla="*/ 7669 w 1277750"/>
              <a:gd name="connsiteY15"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314778 w 1277750"/>
              <a:gd name="connsiteY12" fmla="*/ 1070917 h 1925874"/>
              <a:gd name="connsiteX13" fmla="*/ 216907 w 1277750"/>
              <a:gd name="connsiteY13" fmla="*/ 1003900 h 1925874"/>
              <a:gd name="connsiteX14" fmla="*/ 79291 w 1277750"/>
              <a:gd name="connsiteY14" fmla="*/ 993372 h 1925874"/>
              <a:gd name="connsiteX15" fmla="*/ 7669 w 1277750"/>
              <a:gd name="connsiteY15"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314778 w 1277750"/>
              <a:gd name="connsiteY12" fmla="*/ 1070917 h 1925874"/>
              <a:gd name="connsiteX13" fmla="*/ 216907 w 1277750"/>
              <a:gd name="connsiteY13" fmla="*/ 1003900 h 1925874"/>
              <a:gd name="connsiteX14" fmla="*/ 79291 w 1277750"/>
              <a:gd name="connsiteY14" fmla="*/ 993372 h 1925874"/>
              <a:gd name="connsiteX15" fmla="*/ 7669 w 1277750"/>
              <a:gd name="connsiteY15"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314778 w 1277750"/>
              <a:gd name="connsiteY12" fmla="*/ 1070917 h 1925874"/>
              <a:gd name="connsiteX13" fmla="*/ 216907 w 1277750"/>
              <a:gd name="connsiteY13" fmla="*/ 1003900 h 1925874"/>
              <a:gd name="connsiteX14" fmla="*/ 79291 w 1277750"/>
              <a:gd name="connsiteY14" fmla="*/ 993372 h 1925874"/>
              <a:gd name="connsiteX15" fmla="*/ 7669 w 1277750"/>
              <a:gd name="connsiteY15"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314778 w 1277750"/>
              <a:gd name="connsiteY12" fmla="*/ 1070917 h 1925874"/>
              <a:gd name="connsiteX13" fmla="*/ 216907 w 1277750"/>
              <a:gd name="connsiteY13" fmla="*/ 1003900 h 1925874"/>
              <a:gd name="connsiteX14" fmla="*/ 79291 w 1277750"/>
              <a:gd name="connsiteY14" fmla="*/ 993372 h 1925874"/>
              <a:gd name="connsiteX15" fmla="*/ 7669 w 1277750"/>
              <a:gd name="connsiteY15"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314778 w 1277750"/>
              <a:gd name="connsiteY12" fmla="*/ 1070917 h 1925874"/>
              <a:gd name="connsiteX13" fmla="*/ 216907 w 1277750"/>
              <a:gd name="connsiteY13" fmla="*/ 1003900 h 1925874"/>
              <a:gd name="connsiteX14" fmla="*/ 79291 w 1277750"/>
              <a:gd name="connsiteY14" fmla="*/ 999041 h 1925874"/>
              <a:gd name="connsiteX15" fmla="*/ 7669 w 1277750"/>
              <a:gd name="connsiteY15"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314778 w 1277750"/>
              <a:gd name="connsiteY12" fmla="*/ 1070917 h 1925874"/>
              <a:gd name="connsiteX13" fmla="*/ 216907 w 1277750"/>
              <a:gd name="connsiteY13" fmla="*/ 1003900 h 1925874"/>
              <a:gd name="connsiteX14" fmla="*/ 79291 w 1277750"/>
              <a:gd name="connsiteY14" fmla="*/ 999041 h 1925874"/>
              <a:gd name="connsiteX15" fmla="*/ 7669 w 1277750"/>
              <a:gd name="connsiteY15" fmla="*/ 914855 h 1925874"/>
              <a:gd name="connsiteX0" fmla="*/ 6743 w 1276824"/>
              <a:gd name="connsiteY0" fmla="*/ 914855 h 1925874"/>
              <a:gd name="connsiteX1" fmla="*/ 7417 w 1276824"/>
              <a:gd name="connsiteY1" fmla="*/ 103538 h 1925874"/>
              <a:gd name="connsiteX2" fmla="*/ 62879 w 1276824"/>
              <a:gd name="connsiteY2" fmla="*/ 8681 h 1925874"/>
              <a:gd name="connsiteX3" fmla="*/ 372438 w 1276824"/>
              <a:gd name="connsiteY3" fmla="*/ 8185 h 1925874"/>
              <a:gd name="connsiteX4" fmla="*/ 427694 w 1276824"/>
              <a:gd name="connsiteY4" fmla="*/ 153732 h 1925874"/>
              <a:gd name="connsiteX5" fmla="*/ 491211 w 1276824"/>
              <a:gd name="connsiteY5" fmla="*/ 226453 h 1925874"/>
              <a:gd name="connsiteX6" fmla="*/ 1170769 w 1276824"/>
              <a:gd name="connsiteY6" fmla="*/ 215852 h 1925874"/>
              <a:gd name="connsiteX7" fmla="*/ 1266381 w 1276824"/>
              <a:gd name="connsiteY7" fmla="*/ 310665 h 1925874"/>
              <a:gd name="connsiteX8" fmla="*/ 1268748 w 1276824"/>
              <a:gd name="connsiteY8" fmla="*/ 1776111 h 1925874"/>
              <a:gd name="connsiteX9" fmla="*/ 1165615 w 1276824"/>
              <a:gd name="connsiteY9" fmla="*/ 1877926 h 1925874"/>
              <a:gd name="connsiteX10" fmla="*/ 432490 w 1276824"/>
              <a:gd name="connsiteY10" fmla="*/ 1878090 h 1925874"/>
              <a:gd name="connsiteX11" fmla="*/ 319406 w 1276824"/>
              <a:gd name="connsiteY11" fmla="*/ 1752193 h 1925874"/>
              <a:gd name="connsiteX12" fmla="*/ 313852 w 1276824"/>
              <a:gd name="connsiteY12" fmla="*/ 1070917 h 1925874"/>
              <a:gd name="connsiteX13" fmla="*/ 215981 w 1276824"/>
              <a:gd name="connsiteY13" fmla="*/ 1003900 h 1925874"/>
              <a:gd name="connsiteX14" fmla="*/ 78365 w 1276824"/>
              <a:gd name="connsiteY14" fmla="*/ 999041 h 1925874"/>
              <a:gd name="connsiteX15" fmla="*/ 6743 w 1276824"/>
              <a:gd name="connsiteY15" fmla="*/ 914855 h 1925874"/>
              <a:gd name="connsiteX0" fmla="*/ 4371 w 1274452"/>
              <a:gd name="connsiteY0" fmla="*/ 914855 h 1925874"/>
              <a:gd name="connsiteX1" fmla="*/ 5045 w 1274452"/>
              <a:gd name="connsiteY1" fmla="*/ 103538 h 1925874"/>
              <a:gd name="connsiteX2" fmla="*/ 60507 w 1274452"/>
              <a:gd name="connsiteY2" fmla="*/ 8681 h 1925874"/>
              <a:gd name="connsiteX3" fmla="*/ 370066 w 1274452"/>
              <a:gd name="connsiteY3" fmla="*/ 8185 h 1925874"/>
              <a:gd name="connsiteX4" fmla="*/ 425322 w 1274452"/>
              <a:gd name="connsiteY4" fmla="*/ 153732 h 1925874"/>
              <a:gd name="connsiteX5" fmla="*/ 488839 w 1274452"/>
              <a:gd name="connsiteY5" fmla="*/ 226453 h 1925874"/>
              <a:gd name="connsiteX6" fmla="*/ 1168397 w 1274452"/>
              <a:gd name="connsiteY6" fmla="*/ 215852 h 1925874"/>
              <a:gd name="connsiteX7" fmla="*/ 1264009 w 1274452"/>
              <a:gd name="connsiteY7" fmla="*/ 310665 h 1925874"/>
              <a:gd name="connsiteX8" fmla="*/ 1266376 w 1274452"/>
              <a:gd name="connsiteY8" fmla="*/ 1776111 h 1925874"/>
              <a:gd name="connsiteX9" fmla="*/ 1163243 w 1274452"/>
              <a:gd name="connsiteY9" fmla="*/ 1877926 h 1925874"/>
              <a:gd name="connsiteX10" fmla="*/ 430118 w 1274452"/>
              <a:gd name="connsiteY10" fmla="*/ 1878090 h 1925874"/>
              <a:gd name="connsiteX11" fmla="*/ 317034 w 1274452"/>
              <a:gd name="connsiteY11" fmla="*/ 1752193 h 1925874"/>
              <a:gd name="connsiteX12" fmla="*/ 311480 w 1274452"/>
              <a:gd name="connsiteY12" fmla="*/ 1070917 h 1925874"/>
              <a:gd name="connsiteX13" fmla="*/ 213609 w 1274452"/>
              <a:gd name="connsiteY13" fmla="*/ 1003900 h 1925874"/>
              <a:gd name="connsiteX14" fmla="*/ 75993 w 1274452"/>
              <a:gd name="connsiteY14" fmla="*/ 999041 h 1925874"/>
              <a:gd name="connsiteX15" fmla="*/ 4371 w 1274452"/>
              <a:gd name="connsiteY15"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314778 w 1277750"/>
              <a:gd name="connsiteY12" fmla="*/ 1070917 h 1925874"/>
              <a:gd name="connsiteX13" fmla="*/ 216907 w 1277750"/>
              <a:gd name="connsiteY13" fmla="*/ 1003900 h 1925874"/>
              <a:gd name="connsiteX14" fmla="*/ 79291 w 1277750"/>
              <a:gd name="connsiteY14" fmla="*/ 1003090 h 1925874"/>
              <a:gd name="connsiteX15" fmla="*/ 7669 w 1277750"/>
              <a:gd name="connsiteY15"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314778 w 1277750"/>
              <a:gd name="connsiteY12" fmla="*/ 1070917 h 1925874"/>
              <a:gd name="connsiteX13" fmla="*/ 216907 w 1277750"/>
              <a:gd name="connsiteY13" fmla="*/ 1003900 h 1925874"/>
              <a:gd name="connsiteX14" fmla="*/ 79291 w 1277750"/>
              <a:gd name="connsiteY14" fmla="*/ 1003090 h 1925874"/>
              <a:gd name="connsiteX15" fmla="*/ 7669 w 1277750"/>
              <a:gd name="connsiteY15" fmla="*/ 914855 h 1925874"/>
              <a:gd name="connsiteX0" fmla="*/ 5441 w 1275522"/>
              <a:gd name="connsiteY0" fmla="*/ 914855 h 1925874"/>
              <a:gd name="connsiteX1" fmla="*/ 6115 w 1275522"/>
              <a:gd name="connsiteY1" fmla="*/ 103538 h 1925874"/>
              <a:gd name="connsiteX2" fmla="*/ 61577 w 1275522"/>
              <a:gd name="connsiteY2" fmla="*/ 8681 h 1925874"/>
              <a:gd name="connsiteX3" fmla="*/ 371136 w 1275522"/>
              <a:gd name="connsiteY3" fmla="*/ 8185 h 1925874"/>
              <a:gd name="connsiteX4" fmla="*/ 426392 w 1275522"/>
              <a:gd name="connsiteY4" fmla="*/ 153732 h 1925874"/>
              <a:gd name="connsiteX5" fmla="*/ 489909 w 1275522"/>
              <a:gd name="connsiteY5" fmla="*/ 226453 h 1925874"/>
              <a:gd name="connsiteX6" fmla="*/ 1169467 w 1275522"/>
              <a:gd name="connsiteY6" fmla="*/ 215852 h 1925874"/>
              <a:gd name="connsiteX7" fmla="*/ 1265079 w 1275522"/>
              <a:gd name="connsiteY7" fmla="*/ 310665 h 1925874"/>
              <a:gd name="connsiteX8" fmla="*/ 1267446 w 1275522"/>
              <a:gd name="connsiteY8" fmla="*/ 1776111 h 1925874"/>
              <a:gd name="connsiteX9" fmla="*/ 1164313 w 1275522"/>
              <a:gd name="connsiteY9" fmla="*/ 1877926 h 1925874"/>
              <a:gd name="connsiteX10" fmla="*/ 431188 w 1275522"/>
              <a:gd name="connsiteY10" fmla="*/ 1878090 h 1925874"/>
              <a:gd name="connsiteX11" fmla="*/ 318104 w 1275522"/>
              <a:gd name="connsiteY11" fmla="*/ 1752193 h 1925874"/>
              <a:gd name="connsiteX12" fmla="*/ 312550 w 1275522"/>
              <a:gd name="connsiteY12" fmla="*/ 1070917 h 1925874"/>
              <a:gd name="connsiteX13" fmla="*/ 214679 w 1275522"/>
              <a:gd name="connsiteY13" fmla="*/ 1003900 h 1925874"/>
              <a:gd name="connsiteX14" fmla="*/ 77063 w 1275522"/>
              <a:gd name="connsiteY14" fmla="*/ 1003090 h 1925874"/>
              <a:gd name="connsiteX15" fmla="*/ 5441 w 1275522"/>
              <a:gd name="connsiteY15" fmla="*/ 914855 h 1925874"/>
              <a:gd name="connsiteX0" fmla="*/ 3878 w 1273959"/>
              <a:gd name="connsiteY0" fmla="*/ 914855 h 1925874"/>
              <a:gd name="connsiteX1" fmla="*/ 4552 w 1273959"/>
              <a:gd name="connsiteY1" fmla="*/ 103538 h 1925874"/>
              <a:gd name="connsiteX2" fmla="*/ 60014 w 1273959"/>
              <a:gd name="connsiteY2" fmla="*/ 8681 h 1925874"/>
              <a:gd name="connsiteX3" fmla="*/ 369573 w 1273959"/>
              <a:gd name="connsiteY3" fmla="*/ 8185 h 1925874"/>
              <a:gd name="connsiteX4" fmla="*/ 424829 w 1273959"/>
              <a:gd name="connsiteY4" fmla="*/ 153732 h 1925874"/>
              <a:gd name="connsiteX5" fmla="*/ 488346 w 1273959"/>
              <a:gd name="connsiteY5" fmla="*/ 226453 h 1925874"/>
              <a:gd name="connsiteX6" fmla="*/ 1167904 w 1273959"/>
              <a:gd name="connsiteY6" fmla="*/ 215852 h 1925874"/>
              <a:gd name="connsiteX7" fmla="*/ 1263516 w 1273959"/>
              <a:gd name="connsiteY7" fmla="*/ 310665 h 1925874"/>
              <a:gd name="connsiteX8" fmla="*/ 1265883 w 1273959"/>
              <a:gd name="connsiteY8" fmla="*/ 1776111 h 1925874"/>
              <a:gd name="connsiteX9" fmla="*/ 1162750 w 1273959"/>
              <a:gd name="connsiteY9" fmla="*/ 1877926 h 1925874"/>
              <a:gd name="connsiteX10" fmla="*/ 429625 w 1273959"/>
              <a:gd name="connsiteY10" fmla="*/ 1878090 h 1925874"/>
              <a:gd name="connsiteX11" fmla="*/ 316541 w 1273959"/>
              <a:gd name="connsiteY11" fmla="*/ 1752193 h 1925874"/>
              <a:gd name="connsiteX12" fmla="*/ 310987 w 1273959"/>
              <a:gd name="connsiteY12" fmla="*/ 1070917 h 1925874"/>
              <a:gd name="connsiteX13" fmla="*/ 213116 w 1273959"/>
              <a:gd name="connsiteY13" fmla="*/ 1003900 h 1925874"/>
              <a:gd name="connsiteX14" fmla="*/ 75500 w 1273959"/>
              <a:gd name="connsiteY14" fmla="*/ 1003090 h 1925874"/>
              <a:gd name="connsiteX15" fmla="*/ 3878 w 1273959"/>
              <a:gd name="connsiteY15" fmla="*/ 914855 h 1925874"/>
              <a:gd name="connsiteX0" fmla="*/ 3878 w 1273959"/>
              <a:gd name="connsiteY0" fmla="*/ 914855 h 1925874"/>
              <a:gd name="connsiteX1" fmla="*/ 4552 w 1273959"/>
              <a:gd name="connsiteY1" fmla="*/ 103538 h 1925874"/>
              <a:gd name="connsiteX2" fmla="*/ 60014 w 1273959"/>
              <a:gd name="connsiteY2" fmla="*/ 8681 h 1925874"/>
              <a:gd name="connsiteX3" fmla="*/ 369573 w 1273959"/>
              <a:gd name="connsiteY3" fmla="*/ 8185 h 1925874"/>
              <a:gd name="connsiteX4" fmla="*/ 424829 w 1273959"/>
              <a:gd name="connsiteY4" fmla="*/ 153732 h 1925874"/>
              <a:gd name="connsiteX5" fmla="*/ 488346 w 1273959"/>
              <a:gd name="connsiteY5" fmla="*/ 226453 h 1925874"/>
              <a:gd name="connsiteX6" fmla="*/ 1167904 w 1273959"/>
              <a:gd name="connsiteY6" fmla="*/ 215852 h 1925874"/>
              <a:gd name="connsiteX7" fmla="*/ 1263516 w 1273959"/>
              <a:gd name="connsiteY7" fmla="*/ 310665 h 1925874"/>
              <a:gd name="connsiteX8" fmla="*/ 1265883 w 1273959"/>
              <a:gd name="connsiteY8" fmla="*/ 1776111 h 1925874"/>
              <a:gd name="connsiteX9" fmla="*/ 1162750 w 1273959"/>
              <a:gd name="connsiteY9" fmla="*/ 1877926 h 1925874"/>
              <a:gd name="connsiteX10" fmla="*/ 429625 w 1273959"/>
              <a:gd name="connsiteY10" fmla="*/ 1878090 h 1925874"/>
              <a:gd name="connsiteX11" fmla="*/ 316541 w 1273959"/>
              <a:gd name="connsiteY11" fmla="*/ 1752193 h 1925874"/>
              <a:gd name="connsiteX12" fmla="*/ 310987 w 1273959"/>
              <a:gd name="connsiteY12" fmla="*/ 1070917 h 1925874"/>
              <a:gd name="connsiteX13" fmla="*/ 213116 w 1273959"/>
              <a:gd name="connsiteY13" fmla="*/ 1003900 h 1925874"/>
              <a:gd name="connsiteX14" fmla="*/ 75500 w 1273959"/>
              <a:gd name="connsiteY14" fmla="*/ 1003090 h 1925874"/>
              <a:gd name="connsiteX15" fmla="*/ 3878 w 1273959"/>
              <a:gd name="connsiteY15" fmla="*/ 914855 h 1925874"/>
              <a:gd name="connsiteX0" fmla="*/ 6525 w 1276606"/>
              <a:gd name="connsiteY0" fmla="*/ 914855 h 1925874"/>
              <a:gd name="connsiteX1" fmla="*/ 7199 w 1276606"/>
              <a:gd name="connsiteY1" fmla="*/ 103538 h 1925874"/>
              <a:gd name="connsiteX2" fmla="*/ 98561 w 1276606"/>
              <a:gd name="connsiteY2" fmla="*/ 8681 h 1925874"/>
              <a:gd name="connsiteX3" fmla="*/ 372220 w 1276606"/>
              <a:gd name="connsiteY3" fmla="*/ 8185 h 1925874"/>
              <a:gd name="connsiteX4" fmla="*/ 427476 w 1276606"/>
              <a:gd name="connsiteY4" fmla="*/ 153732 h 1925874"/>
              <a:gd name="connsiteX5" fmla="*/ 490993 w 1276606"/>
              <a:gd name="connsiteY5" fmla="*/ 226453 h 1925874"/>
              <a:gd name="connsiteX6" fmla="*/ 1170551 w 1276606"/>
              <a:gd name="connsiteY6" fmla="*/ 215852 h 1925874"/>
              <a:gd name="connsiteX7" fmla="*/ 1266163 w 1276606"/>
              <a:gd name="connsiteY7" fmla="*/ 310665 h 1925874"/>
              <a:gd name="connsiteX8" fmla="*/ 1268530 w 1276606"/>
              <a:gd name="connsiteY8" fmla="*/ 1776111 h 1925874"/>
              <a:gd name="connsiteX9" fmla="*/ 1165397 w 1276606"/>
              <a:gd name="connsiteY9" fmla="*/ 1877926 h 1925874"/>
              <a:gd name="connsiteX10" fmla="*/ 432272 w 1276606"/>
              <a:gd name="connsiteY10" fmla="*/ 1878090 h 1925874"/>
              <a:gd name="connsiteX11" fmla="*/ 319188 w 1276606"/>
              <a:gd name="connsiteY11" fmla="*/ 1752193 h 1925874"/>
              <a:gd name="connsiteX12" fmla="*/ 313634 w 1276606"/>
              <a:gd name="connsiteY12" fmla="*/ 1070917 h 1925874"/>
              <a:gd name="connsiteX13" fmla="*/ 215763 w 1276606"/>
              <a:gd name="connsiteY13" fmla="*/ 1003900 h 1925874"/>
              <a:gd name="connsiteX14" fmla="*/ 78147 w 1276606"/>
              <a:gd name="connsiteY14" fmla="*/ 1003090 h 1925874"/>
              <a:gd name="connsiteX15" fmla="*/ 6525 w 1276606"/>
              <a:gd name="connsiteY15" fmla="*/ 914855 h 1925874"/>
              <a:gd name="connsiteX0" fmla="*/ 6525 w 1276606"/>
              <a:gd name="connsiteY0" fmla="*/ 913843 h 1924862"/>
              <a:gd name="connsiteX1" fmla="*/ 7199 w 1276606"/>
              <a:gd name="connsiteY1" fmla="*/ 102526 h 1924862"/>
              <a:gd name="connsiteX2" fmla="*/ 98561 w 1276606"/>
              <a:gd name="connsiteY2" fmla="*/ 7669 h 1924862"/>
              <a:gd name="connsiteX3" fmla="*/ 372220 w 1276606"/>
              <a:gd name="connsiteY3" fmla="*/ 7173 h 1924862"/>
              <a:gd name="connsiteX4" fmla="*/ 427476 w 1276606"/>
              <a:gd name="connsiteY4" fmla="*/ 152720 h 1924862"/>
              <a:gd name="connsiteX5" fmla="*/ 490993 w 1276606"/>
              <a:gd name="connsiteY5" fmla="*/ 225441 h 1924862"/>
              <a:gd name="connsiteX6" fmla="*/ 1170551 w 1276606"/>
              <a:gd name="connsiteY6" fmla="*/ 214840 h 1924862"/>
              <a:gd name="connsiteX7" fmla="*/ 1266163 w 1276606"/>
              <a:gd name="connsiteY7" fmla="*/ 309653 h 1924862"/>
              <a:gd name="connsiteX8" fmla="*/ 1268530 w 1276606"/>
              <a:gd name="connsiteY8" fmla="*/ 1775099 h 1924862"/>
              <a:gd name="connsiteX9" fmla="*/ 1165397 w 1276606"/>
              <a:gd name="connsiteY9" fmla="*/ 1876914 h 1924862"/>
              <a:gd name="connsiteX10" fmla="*/ 432272 w 1276606"/>
              <a:gd name="connsiteY10" fmla="*/ 1877078 h 1924862"/>
              <a:gd name="connsiteX11" fmla="*/ 319188 w 1276606"/>
              <a:gd name="connsiteY11" fmla="*/ 1751181 h 1924862"/>
              <a:gd name="connsiteX12" fmla="*/ 313634 w 1276606"/>
              <a:gd name="connsiteY12" fmla="*/ 1069905 h 1924862"/>
              <a:gd name="connsiteX13" fmla="*/ 215763 w 1276606"/>
              <a:gd name="connsiteY13" fmla="*/ 1002888 h 1924862"/>
              <a:gd name="connsiteX14" fmla="*/ 78147 w 1276606"/>
              <a:gd name="connsiteY14" fmla="*/ 1002078 h 1924862"/>
              <a:gd name="connsiteX15" fmla="*/ 6525 w 1276606"/>
              <a:gd name="connsiteY15" fmla="*/ 913843 h 1924862"/>
              <a:gd name="connsiteX0" fmla="*/ 6525 w 1276606"/>
              <a:gd name="connsiteY0" fmla="*/ 915466 h 1926485"/>
              <a:gd name="connsiteX1" fmla="*/ 7199 w 1276606"/>
              <a:gd name="connsiteY1" fmla="*/ 104149 h 1926485"/>
              <a:gd name="connsiteX2" fmla="*/ 98561 w 1276606"/>
              <a:gd name="connsiteY2" fmla="*/ 9292 h 1926485"/>
              <a:gd name="connsiteX3" fmla="*/ 372220 w 1276606"/>
              <a:gd name="connsiteY3" fmla="*/ 8796 h 1926485"/>
              <a:gd name="connsiteX4" fmla="*/ 427476 w 1276606"/>
              <a:gd name="connsiteY4" fmla="*/ 154343 h 1926485"/>
              <a:gd name="connsiteX5" fmla="*/ 490993 w 1276606"/>
              <a:gd name="connsiteY5" fmla="*/ 227064 h 1926485"/>
              <a:gd name="connsiteX6" fmla="*/ 1170551 w 1276606"/>
              <a:gd name="connsiteY6" fmla="*/ 216463 h 1926485"/>
              <a:gd name="connsiteX7" fmla="*/ 1266163 w 1276606"/>
              <a:gd name="connsiteY7" fmla="*/ 311276 h 1926485"/>
              <a:gd name="connsiteX8" fmla="*/ 1268530 w 1276606"/>
              <a:gd name="connsiteY8" fmla="*/ 1776722 h 1926485"/>
              <a:gd name="connsiteX9" fmla="*/ 1165397 w 1276606"/>
              <a:gd name="connsiteY9" fmla="*/ 1878537 h 1926485"/>
              <a:gd name="connsiteX10" fmla="*/ 432272 w 1276606"/>
              <a:gd name="connsiteY10" fmla="*/ 1878701 h 1926485"/>
              <a:gd name="connsiteX11" fmla="*/ 319188 w 1276606"/>
              <a:gd name="connsiteY11" fmla="*/ 1752804 h 1926485"/>
              <a:gd name="connsiteX12" fmla="*/ 313634 w 1276606"/>
              <a:gd name="connsiteY12" fmla="*/ 1071528 h 1926485"/>
              <a:gd name="connsiteX13" fmla="*/ 215763 w 1276606"/>
              <a:gd name="connsiteY13" fmla="*/ 1004511 h 1926485"/>
              <a:gd name="connsiteX14" fmla="*/ 78147 w 1276606"/>
              <a:gd name="connsiteY14" fmla="*/ 1003701 h 1926485"/>
              <a:gd name="connsiteX15" fmla="*/ 6525 w 1276606"/>
              <a:gd name="connsiteY15" fmla="*/ 915466 h 1926485"/>
              <a:gd name="connsiteX0" fmla="*/ 1640 w 1271721"/>
              <a:gd name="connsiteY0" fmla="*/ 907920 h 1918939"/>
              <a:gd name="connsiteX1" fmla="*/ 2314 w 1271721"/>
              <a:gd name="connsiteY1" fmla="*/ 96603 h 1918939"/>
              <a:gd name="connsiteX2" fmla="*/ 93676 w 1271721"/>
              <a:gd name="connsiteY2" fmla="*/ 1746 h 1918939"/>
              <a:gd name="connsiteX3" fmla="*/ 367335 w 1271721"/>
              <a:gd name="connsiteY3" fmla="*/ 1250 h 1918939"/>
              <a:gd name="connsiteX4" fmla="*/ 422591 w 1271721"/>
              <a:gd name="connsiteY4" fmla="*/ 146797 h 1918939"/>
              <a:gd name="connsiteX5" fmla="*/ 486108 w 1271721"/>
              <a:gd name="connsiteY5" fmla="*/ 219518 h 1918939"/>
              <a:gd name="connsiteX6" fmla="*/ 1165666 w 1271721"/>
              <a:gd name="connsiteY6" fmla="*/ 208917 h 1918939"/>
              <a:gd name="connsiteX7" fmla="*/ 1261278 w 1271721"/>
              <a:gd name="connsiteY7" fmla="*/ 303730 h 1918939"/>
              <a:gd name="connsiteX8" fmla="*/ 1263645 w 1271721"/>
              <a:gd name="connsiteY8" fmla="*/ 1769176 h 1918939"/>
              <a:gd name="connsiteX9" fmla="*/ 1160512 w 1271721"/>
              <a:gd name="connsiteY9" fmla="*/ 1870991 h 1918939"/>
              <a:gd name="connsiteX10" fmla="*/ 427387 w 1271721"/>
              <a:gd name="connsiteY10" fmla="*/ 1871155 h 1918939"/>
              <a:gd name="connsiteX11" fmla="*/ 314303 w 1271721"/>
              <a:gd name="connsiteY11" fmla="*/ 1745258 h 1918939"/>
              <a:gd name="connsiteX12" fmla="*/ 308749 w 1271721"/>
              <a:gd name="connsiteY12" fmla="*/ 1063982 h 1918939"/>
              <a:gd name="connsiteX13" fmla="*/ 210878 w 1271721"/>
              <a:gd name="connsiteY13" fmla="*/ 996965 h 1918939"/>
              <a:gd name="connsiteX14" fmla="*/ 73262 w 1271721"/>
              <a:gd name="connsiteY14" fmla="*/ 996155 h 1918939"/>
              <a:gd name="connsiteX15" fmla="*/ 1640 w 1271721"/>
              <a:gd name="connsiteY15" fmla="*/ 907920 h 1918939"/>
              <a:gd name="connsiteX0" fmla="*/ 186 w 1270267"/>
              <a:gd name="connsiteY0" fmla="*/ 907920 h 1918939"/>
              <a:gd name="connsiteX1" fmla="*/ 860 w 1270267"/>
              <a:gd name="connsiteY1" fmla="*/ 96603 h 1918939"/>
              <a:gd name="connsiteX2" fmla="*/ 92222 w 1270267"/>
              <a:gd name="connsiteY2" fmla="*/ 1746 h 1918939"/>
              <a:gd name="connsiteX3" fmla="*/ 365881 w 1270267"/>
              <a:gd name="connsiteY3" fmla="*/ 1250 h 1918939"/>
              <a:gd name="connsiteX4" fmla="*/ 421137 w 1270267"/>
              <a:gd name="connsiteY4" fmla="*/ 146797 h 1918939"/>
              <a:gd name="connsiteX5" fmla="*/ 484654 w 1270267"/>
              <a:gd name="connsiteY5" fmla="*/ 219518 h 1918939"/>
              <a:gd name="connsiteX6" fmla="*/ 1164212 w 1270267"/>
              <a:gd name="connsiteY6" fmla="*/ 208917 h 1918939"/>
              <a:gd name="connsiteX7" fmla="*/ 1259824 w 1270267"/>
              <a:gd name="connsiteY7" fmla="*/ 303730 h 1918939"/>
              <a:gd name="connsiteX8" fmla="*/ 1262191 w 1270267"/>
              <a:gd name="connsiteY8" fmla="*/ 1769176 h 1918939"/>
              <a:gd name="connsiteX9" fmla="*/ 1159058 w 1270267"/>
              <a:gd name="connsiteY9" fmla="*/ 1870991 h 1918939"/>
              <a:gd name="connsiteX10" fmla="*/ 425933 w 1270267"/>
              <a:gd name="connsiteY10" fmla="*/ 1871155 h 1918939"/>
              <a:gd name="connsiteX11" fmla="*/ 312849 w 1270267"/>
              <a:gd name="connsiteY11" fmla="*/ 1745258 h 1918939"/>
              <a:gd name="connsiteX12" fmla="*/ 307295 w 1270267"/>
              <a:gd name="connsiteY12" fmla="*/ 1063982 h 1918939"/>
              <a:gd name="connsiteX13" fmla="*/ 209424 w 1270267"/>
              <a:gd name="connsiteY13" fmla="*/ 996965 h 1918939"/>
              <a:gd name="connsiteX14" fmla="*/ 71808 w 1270267"/>
              <a:gd name="connsiteY14" fmla="*/ 996155 h 1918939"/>
              <a:gd name="connsiteX15" fmla="*/ 186 w 1270267"/>
              <a:gd name="connsiteY15" fmla="*/ 907920 h 1918939"/>
              <a:gd name="connsiteX0" fmla="*/ 186 w 1285431"/>
              <a:gd name="connsiteY0" fmla="*/ 907920 h 1871155"/>
              <a:gd name="connsiteX1" fmla="*/ 860 w 1285431"/>
              <a:gd name="connsiteY1" fmla="*/ 96603 h 1871155"/>
              <a:gd name="connsiteX2" fmla="*/ 92222 w 1285431"/>
              <a:gd name="connsiteY2" fmla="*/ 1746 h 1871155"/>
              <a:gd name="connsiteX3" fmla="*/ 365881 w 1285431"/>
              <a:gd name="connsiteY3" fmla="*/ 1250 h 1871155"/>
              <a:gd name="connsiteX4" fmla="*/ 421137 w 1285431"/>
              <a:gd name="connsiteY4" fmla="*/ 146797 h 1871155"/>
              <a:gd name="connsiteX5" fmla="*/ 484654 w 1285431"/>
              <a:gd name="connsiteY5" fmla="*/ 219518 h 1871155"/>
              <a:gd name="connsiteX6" fmla="*/ 1164212 w 1285431"/>
              <a:gd name="connsiteY6" fmla="*/ 208917 h 1871155"/>
              <a:gd name="connsiteX7" fmla="*/ 1259824 w 1285431"/>
              <a:gd name="connsiteY7" fmla="*/ 303730 h 1871155"/>
              <a:gd name="connsiteX8" fmla="*/ 1262191 w 1285431"/>
              <a:gd name="connsiteY8" fmla="*/ 1769176 h 1871155"/>
              <a:gd name="connsiteX9" fmla="*/ 1159058 w 1285431"/>
              <a:gd name="connsiteY9" fmla="*/ 1870991 h 1871155"/>
              <a:gd name="connsiteX10" fmla="*/ 425933 w 1285431"/>
              <a:gd name="connsiteY10" fmla="*/ 1871155 h 1871155"/>
              <a:gd name="connsiteX11" fmla="*/ 312849 w 1285431"/>
              <a:gd name="connsiteY11" fmla="*/ 1745258 h 1871155"/>
              <a:gd name="connsiteX12" fmla="*/ 307295 w 1285431"/>
              <a:gd name="connsiteY12" fmla="*/ 1063982 h 1871155"/>
              <a:gd name="connsiteX13" fmla="*/ 209424 w 1285431"/>
              <a:gd name="connsiteY13" fmla="*/ 996965 h 1871155"/>
              <a:gd name="connsiteX14" fmla="*/ 71808 w 1285431"/>
              <a:gd name="connsiteY14" fmla="*/ 996155 h 1871155"/>
              <a:gd name="connsiteX15" fmla="*/ 186 w 1285431"/>
              <a:gd name="connsiteY15" fmla="*/ 907920 h 1871155"/>
              <a:gd name="connsiteX0" fmla="*/ 186 w 1263901"/>
              <a:gd name="connsiteY0" fmla="*/ 907920 h 1871155"/>
              <a:gd name="connsiteX1" fmla="*/ 860 w 1263901"/>
              <a:gd name="connsiteY1" fmla="*/ 96603 h 1871155"/>
              <a:gd name="connsiteX2" fmla="*/ 92222 w 1263901"/>
              <a:gd name="connsiteY2" fmla="*/ 1746 h 1871155"/>
              <a:gd name="connsiteX3" fmla="*/ 365881 w 1263901"/>
              <a:gd name="connsiteY3" fmla="*/ 1250 h 1871155"/>
              <a:gd name="connsiteX4" fmla="*/ 421137 w 1263901"/>
              <a:gd name="connsiteY4" fmla="*/ 146797 h 1871155"/>
              <a:gd name="connsiteX5" fmla="*/ 484654 w 1263901"/>
              <a:gd name="connsiteY5" fmla="*/ 219518 h 1871155"/>
              <a:gd name="connsiteX6" fmla="*/ 1164212 w 1263901"/>
              <a:gd name="connsiteY6" fmla="*/ 208917 h 1871155"/>
              <a:gd name="connsiteX7" fmla="*/ 1259824 w 1263901"/>
              <a:gd name="connsiteY7" fmla="*/ 303730 h 1871155"/>
              <a:gd name="connsiteX8" fmla="*/ 1262191 w 1263901"/>
              <a:gd name="connsiteY8" fmla="*/ 1769176 h 1871155"/>
              <a:gd name="connsiteX9" fmla="*/ 1159058 w 1263901"/>
              <a:gd name="connsiteY9" fmla="*/ 1870991 h 1871155"/>
              <a:gd name="connsiteX10" fmla="*/ 425933 w 1263901"/>
              <a:gd name="connsiteY10" fmla="*/ 1871155 h 1871155"/>
              <a:gd name="connsiteX11" fmla="*/ 312849 w 1263901"/>
              <a:gd name="connsiteY11" fmla="*/ 1745258 h 1871155"/>
              <a:gd name="connsiteX12" fmla="*/ 307295 w 1263901"/>
              <a:gd name="connsiteY12" fmla="*/ 1063982 h 1871155"/>
              <a:gd name="connsiteX13" fmla="*/ 209424 w 1263901"/>
              <a:gd name="connsiteY13" fmla="*/ 996965 h 1871155"/>
              <a:gd name="connsiteX14" fmla="*/ 71808 w 1263901"/>
              <a:gd name="connsiteY14" fmla="*/ 996155 h 1871155"/>
              <a:gd name="connsiteX15" fmla="*/ 186 w 1263901"/>
              <a:gd name="connsiteY15" fmla="*/ 907920 h 1871155"/>
              <a:gd name="connsiteX0" fmla="*/ 186 w 1263901"/>
              <a:gd name="connsiteY0" fmla="*/ 907920 h 1874516"/>
              <a:gd name="connsiteX1" fmla="*/ 860 w 1263901"/>
              <a:gd name="connsiteY1" fmla="*/ 96603 h 1874516"/>
              <a:gd name="connsiteX2" fmla="*/ 92222 w 1263901"/>
              <a:gd name="connsiteY2" fmla="*/ 1746 h 1874516"/>
              <a:gd name="connsiteX3" fmla="*/ 365881 w 1263901"/>
              <a:gd name="connsiteY3" fmla="*/ 1250 h 1874516"/>
              <a:gd name="connsiteX4" fmla="*/ 421137 w 1263901"/>
              <a:gd name="connsiteY4" fmla="*/ 146797 h 1874516"/>
              <a:gd name="connsiteX5" fmla="*/ 484654 w 1263901"/>
              <a:gd name="connsiteY5" fmla="*/ 219518 h 1874516"/>
              <a:gd name="connsiteX6" fmla="*/ 1164212 w 1263901"/>
              <a:gd name="connsiteY6" fmla="*/ 208917 h 1874516"/>
              <a:gd name="connsiteX7" fmla="*/ 1259824 w 1263901"/>
              <a:gd name="connsiteY7" fmla="*/ 303730 h 1874516"/>
              <a:gd name="connsiteX8" fmla="*/ 1262191 w 1263901"/>
              <a:gd name="connsiteY8" fmla="*/ 1769176 h 1874516"/>
              <a:gd name="connsiteX9" fmla="*/ 1159058 w 1263901"/>
              <a:gd name="connsiteY9" fmla="*/ 1870991 h 1874516"/>
              <a:gd name="connsiteX10" fmla="*/ 425933 w 1263901"/>
              <a:gd name="connsiteY10" fmla="*/ 1871155 h 1874516"/>
              <a:gd name="connsiteX11" fmla="*/ 309430 w 1263901"/>
              <a:gd name="connsiteY11" fmla="*/ 1776842 h 1874516"/>
              <a:gd name="connsiteX12" fmla="*/ 307295 w 1263901"/>
              <a:gd name="connsiteY12" fmla="*/ 1063982 h 1874516"/>
              <a:gd name="connsiteX13" fmla="*/ 209424 w 1263901"/>
              <a:gd name="connsiteY13" fmla="*/ 996965 h 1874516"/>
              <a:gd name="connsiteX14" fmla="*/ 71808 w 1263901"/>
              <a:gd name="connsiteY14" fmla="*/ 996155 h 1874516"/>
              <a:gd name="connsiteX15" fmla="*/ 186 w 1263901"/>
              <a:gd name="connsiteY15" fmla="*/ 907920 h 1874516"/>
              <a:gd name="connsiteX0" fmla="*/ 186 w 1263901"/>
              <a:gd name="connsiteY0" fmla="*/ 907920 h 1874888"/>
              <a:gd name="connsiteX1" fmla="*/ 860 w 1263901"/>
              <a:gd name="connsiteY1" fmla="*/ 96603 h 1874888"/>
              <a:gd name="connsiteX2" fmla="*/ 92222 w 1263901"/>
              <a:gd name="connsiteY2" fmla="*/ 1746 h 1874888"/>
              <a:gd name="connsiteX3" fmla="*/ 365881 w 1263901"/>
              <a:gd name="connsiteY3" fmla="*/ 1250 h 1874888"/>
              <a:gd name="connsiteX4" fmla="*/ 421137 w 1263901"/>
              <a:gd name="connsiteY4" fmla="*/ 146797 h 1874888"/>
              <a:gd name="connsiteX5" fmla="*/ 484654 w 1263901"/>
              <a:gd name="connsiteY5" fmla="*/ 219518 h 1874888"/>
              <a:gd name="connsiteX6" fmla="*/ 1164212 w 1263901"/>
              <a:gd name="connsiteY6" fmla="*/ 208917 h 1874888"/>
              <a:gd name="connsiteX7" fmla="*/ 1259824 w 1263901"/>
              <a:gd name="connsiteY7" fmla="*/ 303730 h 1874888"/>
              <a:gd name="connsiteX8" fmla="*/ 1262191 w 1263901"/>
              <a:gd name="connsiteY8" fmla="*/ 1769176 h 1874888"/>
              <a:gd name="connsiteX9" fmla="*/ 1159058 w 1263901"/>
              <a:gd name="connsiteY9" fmla="*/ 1870991 h 1874888"/>
              <a:gd name="connsiteX10" fmla="*/ 425933 w 1263901"/>
              <a:gd name="connsiteY10" fmla="*/ 1871155 h 1874888"/>
              <a:gd name="connsiteX11" fmla="*/ 309430 w 1263901"/>
              <a:gd name="connsiteY11" fmla="*/ 1776842 h 1874888"/>
              <a:gd name="connsiteX12" fmla="*/ 307295 w 1263901"/>
              <a:gd name="connsiteY12" fmla="*/ 1063982 h 1874888"/>
              <a:gd name="connsiteX13" fmla="*/ 209424 w 1263901"/>
              <a:gd name="connsiteY13" fmla="*/ 996965 h 1874888"/>
              <a:gd name="connsiteX14" fmla="*/ 71808 w 1263901"/>
              <a:gd name="connsiteY14" fmla="*/ 996155 h 1874888"/>
              <a:gd name="connsiteX15" fmla="*/ 186 w 1263901"/>
              <a:gd name="connsiteY15" fmla="*/ 907920 h 1874888"/>
              <a:gd name="connsiteX0" fmla="*/ 186 w 1263901"/>
              <a:gd name="connsiteY0" fmla="*/ 907920 h 1871155"/>
              <a:gd name="connsiteX1" fmla="*/ 860 w 1263901"/>
              <a:gd name="connsiteY1" fmla="*/ 96603 h 1871155"/>
              <a:gd name="connsiteX2" fmla="*/ 92222 w 1263901"/>
              <a:gd name="connsiteY2" fmla="*/ 1746 h 1871155"/>
              <a:gd name="connsiteX3" fmla="*/ 365881 w 1263901"/>
              <a:gd name="connsiteY3" fmla="*/ 1250 h 1871155"/>
              <a:gd name="connsiteX4" fmla="*/ 421137 w 1263901"/>
              <a:gd name="connsiteY4" fmla="*/ 146797 h 1871155"/>
              <a:gd name="connsiteX5" fmla="*/ 484654 w 1263901"/>
              <a:gd name="connsiteY5" fmla="*/ 219518 h 1871155"/>
              <a:gd name="connsiteX6" fmla="*/ 1164212 w 1263901"/>
              <a:gd name="connsiteY6" fmla="*/ 208917 h 1871155"/>
              <a:gd name="connsiteX7" fmla="*/ 1259824 w 1263901"/>
              <a:gd name="connsiteY7" fmla="*/ 303730 h 1871155"/>
              <a:gd name="connsiteX8" fmla="*/ 1262191 w 1263901"/>
              <a:gd name="connsiteY8" fmla="*/ 1769176 h 1871155"/>
              <a:gd name="connsiteX9" fmla="*/ 1159058 w 1263901"/>
              <a:gd name="connsiteY9" fmla="*/ 1870991 h 1871155"/>
              <a:gd name="connsiteX10" fmla="*/ 425933 w 1263901"/>
              <a:gd name="connsiteY10" fmla="*/ 1871155 h 1871155"/>
              <a:gd name="connsiteX11" fmla="*/ 309430 w 1263901"/>
              <a:gd name="connsiteY11" fmla="*/ 1776842 h 1871155"/>
              <a:gd name="connsiteX12" fmla="*/ 307295 w 1263901"/>
              <a:gd name="connsiteY12" fmla="*/ 1063982 h 1871155"/>
              <a:gd name="connsiteX13" fmla="*/ 209424 w 1263901"/>
              <a:gd name="connsiteY13" fmla="*/ 996965 h 1871155"/>
              <a:gd name="connsiteX14" fmla="*/ 71808 w 1263901"/>
              <a:gd name="connsiteY14" fmla="*/ 996155 h 1871155"/>
              <a:gd name="connsiteX15" fmla="*/ 186 w 1263901"/>
              <a:gd name="connsiteY15" fmla="*/ 907920 h 1871155"/>
              <a:gd name="connsiteX0" fmla="*/ 186 w 1263901"/>
              <a:gd name="connsiteY0" fmla="*/ 907920 h 1871155"/>
              <a:gd name="connsiteX1" fmla="*/ 860 w 1263901"/>
              <a:gd name="connsiteY1" fmla="*/ 96603 h 1871155"/>
              <a:gd name="connsiteX2" fmla="*/ 92222 w 1263901"/>
              <a:gd name="connsiteY2" fmla="*/ 1746 h 1871155"/>
              <a:gd name="connsiteX3" fmla="*/ 365881 w 1263901"/>
              <a:gd name="connsiteY3" fmla="*/ 1250 h 1871155"/>
              <a:gd name="connsiteX4" fmla="*/ 421137 w 1263901"/>
              <a:gd name="connsiteY4" fmla="*/ 146797 h 1871155"/>
              <a:gd name="connsiteX5" fmla="*/ 484654 w 1263901"/>
              <a:gd name="connsiteY5" fmla="*/ 219518 h 1871155"/>
              <a:gd name="connsiteX6" fmla="*/ 1164212 w 1263901"/>
              <a:gd name="connsiteY6" fmla="*/ 208917 h 1871155"/>
              <a:gd name="connsiteX7" fmla="*/ 1259824 w 1263901"/>
              <a:gd name="connsiteY7" fmla="*/ 303730 h 1871155"/>
              <a:gd name="connsiteX8" fmla="*/ 1262191 w 1263901"/>
              <a:gd name="connsiteY8" fmla="*/ 1769176 h 1871155"/>
              <a:gd name="connsiteX9" fmla="*/ 1159058 w 1263901"/>
              <a:gd name="connsiteY9" fmla="*/ 1870991 h 1871155"/>
              <a:gd name="connsiteX10" fmla="*/ 425933 w 1263901"/>
              <a:gd name="connsiteY10" fmla="*/ 1871155 h 1871155"/>
              <a:gd name="connsiteX11" fmla="*/ 309430 w 1263901"/>
              <a:gd name="connsiteY11" fmla="*/ 1776842 h 1871155"/>
              <a:gd name="connsiteX12" fmla="*/ 307295 w 1263901"/>
              <a:gd name="connsiteY12" fmla="*/ 1063982 h 1871155"/>
              <a:gd name="connsiteX13" fmla="*/ 209424 w 1263901"/>
              <a:gd name="connsiteY13" fmla="*/ 996965 h 1871155"/>
              <a:gd name="connsiteX14" fmla="*/ 71808 w 1263901"/>
              <a:gd name="connsiteY14" fmla="*/ 996155 h 1871155"/>
              <a:gd name="connsiteX15" fmla="*/ 186 w 1263901"/>
              <a:gd name="connsiteY15" fmla="*/ 907920 h 1871155"/>
              <a:gd name="connsiteX0" fmla="*/ 186 w 1263901"/>
              <a:gd name="connsiteY0" fmla="*/ 907920 h 1871155"/>
              <a:gd name="connsiteX1" fmla="*/ 860 w 1263901"/>
              <a:gd name="connsiteY1" fmla="*/ 96603 h 1871155"/>
              <a:gd name="connsiteX2" fmla="*/ 92222 w 1263901"/>
              <a:gd name="connsiteY2" fmla="*/ 1746 h 1871155"/>
              <a:gd name="connsiteX3" fmla="*/ 365881 w 1263901"/>
              <a:gd name="connsiteY3" fmla="*/ 1250 h 1871155"/>
              <a:gd name="connsiteX4" fmla="*/ 421137 w 1263901"/>
              <a:gd name="connsiteY4" fmla="*/ 146797 h 1871155"/>
              <a:gd name="connsiteX5" fmla="*/ 484654 w 1263901"/>
              <a:gd name="connsiteY5" fmla="*/ 219518 h 1871155"/>
              <a:gd name="connsiteX6" fmla="*/ 1164212 w 1263901"/>
              <a:gd name="connsiteY6" fmla="*/ 208917 h 1871155"/>
              <a:gd name="connsiteX7" fmla="*/ 1259824 w 1263901"/>
              <a:gd name="connsiteY7" fmla="*/ 303730 h 1871155"/>
              <a:gd name="connsiteX8" fmla="*/ 1262191 w 1263901"/>
              <a:gd name="connsiteY8" fmla="*/ 1769176 h 1871155"/>
              <a:gd name="connsiteX9" fmla="*/ 1159058 w 1263901"/>
              <a:gd name="connsiteY9" fmla="*/ 1870991 h 1871155"/>
              <a:gd name="connsiteX10" fmla="*/ 425933 w 1263901"/>
              <a:gd name="connsiteY10" fmla="*/ 1871155 h 1871155"/>
              <a:gd name="connsiteX11" fmla="*/ 309430 w 1263901"/>
              <a:gd name="connsiteY11" fmla="*/ 1776842 h 1871155"/>
              <a:gd name="connsiteX12" fmla="*/ 307295 w 1263901"/>
              <a:gd name="connsiteY12" fmla="*/ 1063982 h 1871155"/>
              <a:gd name="connsiteX13" fmla="*/ 209424 w 1263901"/>
              <a:gd name="connsiteY13" fmla="*/ 996965 h 1871155"/>
              <a:gd name="connsiteX14" fmla="*/ 71808 w 1263901"/>
              <a:gd name="connsiteY14" fmla="*/ 996155 h 1871155"/>
              <a:gd name="connsiteX15" fmla="*/ 186 w 1263901"/>
              <a:gd name="connsiteY15" fmla="*/ 907920 h 1871155"/>
              <a:gd name="connsiteX0" fmla="*/ 186 w 1263901"/>
              <a:gd name="connsiteY0" fmla="*/ 907920 h 1871155"/>
              <a:gd name="connsiteX1" fmla="*/ 860 w 1263901"/>
              <a:gd name="connsiteY1" fmla="*/ 96603 h 1871155"/>
              <a:gd name="connsiteX2" fmla="*/ 92222 w 1263901"/>
              <a:gd name="connsiteY2" fmla="*/ 1746 h 1871155"/>
              <a:gd name="connsiteX3" fmla="*/ 365881 w 1263901"/>
              <a:gd name="connsiteY3" fmla="*/ 1250 h 1871155"/>
              <a:gd name="connsiteX4" fmla="*/ 421137 w 1263901"/>
              <a:gd name="connsiteY4" fmla="*/ 146797 h 1871155"/>
              <a:gd name="connsiteX5" fmla="*/ 484654 w 1263901"/>
              <a:gd name="connsiteY5" fmla="*/ 219518 h 1871155"/>
              <a:gd name="connsiteX6" fmla="*/ 1164212 w 1263901"/>
              <a:gd name="connsiteY6" fmla="*/ 208917 h 1871155"/>
              <a:gd name="connsiteX7" fmla="*/ 1259824 w 1263901"/>
              <a:gd name="connsiteY7" fmla="*/ 303730 h 1871155"/>
              <a:gd name="connsiteX8" fmla="*/ 1262191 w 1263901"/>
              <a:gd name="connsiteY8" fmla="*/ 1769176 h 1871155"/>
              <a:gd name="connsiteX9" fmla="*/ 1159058 w 1263901"/>
              <a:gd name="connsiteY9" fmla="*/ 1870991 h 1871155"/>
              <a:gd name="connsiteX10" fmla="*/ 425933 w 1263901"/>
              <a:gd name="connsiteY10" fmla="*/ 1871155 h 1871155"/>
              <a:gd name="connsiteX11" fmla="*/ 311994 w 1263901"/>
              <a:gd name="connsiteY11" fmla="*/ 1776842 h 1871155"/>
              <a:gd name="connsiteX12" fmla="*/ 307295 w 1263901"/>
              <a:gd name="connsiteY12" fmla="*/ 1063982 h 1871155"/>
              <a:gd name="connsiteX13" fmla="*/ 209424 w 1263901"/>
              <a:gd name="connsiteY13" fmla="*/ 996965 h 1871155"/>
              <a:gd name="connsiteX14" fmla="*/ 71808 w 1263901"/>
              <a:gd name="connsiteY14" fmla="*/ 996155 h 1871155"/>
              <a:gd name="connsiteX15" fmla="*/ 186 w 1263901"/>
              <a:gd name="connsiteY15" fmla="*/ 907920 h 1871155"/>
              <a:gd name="connsiteX0" fmla="*/ 186 w 1263901"/>
              <a:gd name="connsiteY0" fmla="*/ 907920 h 1871155"/>
              <a:gd name="connsiteX1" fmla="*/ 860 w 1263901"/>
              <a:gd name="connsiteY1" fmla="*/ 96603 h 1871155"/>
              <a:gd name="connsiteX2" fmla="*/ 92222 w 1263901"/>
              <a:gd name="connsiteY2" fmla="*/ 1746 h 1871155"/>
              <a:gd name="connsiteX3" fmla="*/ 365881 w 1263901"/>
              <a:gd name="connsiteY3" fmla="*/ 1250 h 1871155"/>
              <a:gd name="connsiteX4" fmla="*/ 421137 w 1263901"/>
              <a:gd name="connsiteY4" fmla="*/ 146797 h 1871155"/>
              <a:gd name="connsiteX5" fmla="*/ 484654 w 1263901"/>
              <a:gd name="connsiteY5" fmla="*/ 219518 h 1871155"/>
              <a:gd name="connsiteX6" fmla="*/ 1164212 w 1263901"/>
              <a:gd name="connsiteY6" fmla="*/ 208917 h 1871155"/>
              <a:gd name="connsiteX7" fmla="*/ 1259824 w 1263901"/>
              <a:gd name="connsiteY7" fmla="*/ 303730 h 1871155"/>
              <a:gd name="connsiteX8" fmla="*/ 1262191 w 1263901"/>
              <a:gd name="connsiteY8" fmla="*/ 1769176 h 1871155"/>
              <a:gd name="connsiteX9" fmla="*/ 1159058 w 1263901"/>
              <a:gd name="connsiteY9" fmla="*/ 1870991 h 1871155"/>
              <a:gd name="connsiteX10" fmla="*/ 425933 w 1263901"/>
              <a:gd name="connsiteY10" fmla="*/ 1871155 h 1871155"/>
              <a:gd name="connsiteX11" fmla="*/ 311994 w 1263901"/>
              <a:gd name="connsiteY11" fmla="*/ 1776842 h 1871155"/>
              <a:gd name="connsiteX12" fmla="*/ 307295 w 1263901"/>
              <a:gd name="connsiteY12" fmla="*/ 1063982 h 1871155"/>
              <a:gd name="connsiteX13" fmla="*/ 209424 w 1263901"/>
              <a:gd name="connsiteY13" fmla="*/ 996965 h 1871155"/>
              <a:gd name="connsiteX14" fmla="*/ 71808 w 1263901"/>
              <a:gd name="connsiteY14" fmla="*/ 996155 h 1871155"/>
              <a:gd name="connsiteX15" fmla="*/ 186 w 1263901"/>
              <a:gd name="connsiteY15" fmla="*/ 907920 h 1871155"/>
              <a:gd name="connsiteX0" fmla="*/ 186 w 1263901"/>
              <a:gd name="connsiteY0" fmla="*/ 907920 h 1871155"/>
              <a:gd name="connsiteX1" fmla="*/ 860 w 1263901"/>
              <a:gd name="connsiteY1" fmla="*/ 96603 h 1871155"/>
              <a:gd name="connsiteX2" fmla="*/ 92222 w 1263901"/>
              <a:gd name="connsiteY2" fmla="*/ 1746 h 1871155"/>
              <a:gd name="connsiteX3" fmla="*/ 365881 w 1263901"/>
              <a:gd name="connsiteY3" fmla="*/ 1250 h 1871155"/>
              <a:gd name="connsiteX4" fmla="*/ 421137 w 1263901"/>
              <a:gd name="connsiteY4" fmla="*/ 146797 h 1871155"/>
              <a:gd name="connsiteX5" fmla="*/ 484654 w 1263901"/>
              <a:gd name="connsiteY5" fmla="*/ 219518 h 1871155"/>
              <a:gd name="connsiteX6" fmla="*/ 1164212 w 1263901"/>
              <a:gd name="connsiteY6" fmla="*/ 208917 h 1871155"/>
              <a:gd name="connsiteX7" fmla="*/ 1259824 w 1263901"/>
              <a:gd name="connsiteY7" fmla="*/ 303730 h 1871155"/>
              <a:gd name="connsiteX8" fmla="*/ 1262191 w 1263901"/>
              <a:gd name="connsiteY8" fmla="*/ 1769176 h 1871155"/>
              <a:gd name="connsiteX9" fmla="*/ 1159058 w 1263901"/>
              <a:gd name="connsiteY9" fmla="*/ 1870991 h 1871155"/>
              <a:gd name="connsiteX10" fmla="*/ 425933 w 1263901"/>
              <a:gd name="connsiteY10" fmla="*/ 1871155 h 1871155"/>
              <a:gd name="connsiteX11" fmla="*/ 311994 w 1263901"/>
              <a:gd name="connsiteY11" fmla="*/ 1776842 h 1871155"/>
              <a:gd name="connsiteX12" fmla="*/ 313985 w 1263901"/>
              <a:gd name="connsiteY12" fmla="*/ 1129331 h 1871155"/>
              <a:gd name="connsiteX13" fmla="*/ 209424 w 1263901"/>
              <a:gd name="connsiteY13" fmla="*/ 996965 h 1871155"/>
              <a:gd name="connsiteX14" fmla="*/ 71808 w 1263901"/>
              <a:gd name="connsiteY14" fmla="*/ 996155 h 1871155"/>
              <a:gd name="connsiteX15" fmla="*/ 186 w 1263901"/>
              <a:gd name="connsiteY15" fmla="*/ 907920 h 1871155"/>
              <a:gd name="connsiteX0" fmla="*/ 186 w 1263901"/>
              <a:gd name="connsiteY0" fmla="*/ 1013830 h 1871155"/>
              <a:gd name="connsiteX1" fmla="*/ 860 w 1263901"/>
              <a:gd name="connsiteY1" fmla="*/ 96603 h 1871155"/>
              <a:gd name="connsiteX2" fmla="*/ 92222 w 1263901"/>
              <a:gd name="connsiteY2" fmla="*/ 1746 h 1871155"/>
              <a:gd name="connsiteX3" fmla="*/ 365881 w 1263901"/>
              <a:gd name="connsiteY3" fmla="*/ 1250 h 1871155"/>
              <a:gd name="connsiteX4" fmla="*/ 421137 w 1263901"/>
              <a:gd name="connsiteY4" fmla="*/ 146797 h 1871155"/>
              <a:gd name="connsiteX5" fmla="*/ 484654 w 1263901"/>
              <a:gd name="connsiteY5" fmla="*/ 219518 h 1871155"/>
              <a:gd name="connsiteX6" fmla="*/ 1164212 w 1263901"/>
              <a:gd name="connsiteY6" fmla="*/ 208917 h 1871155"/>
              <a:gd name="connsiteX7" fmla="*/ 1259824 w 1263901"/>
              <a:gd name="connsiteY7" fmla="*/ 303730 h 1871155"/>
              <a:gd name="connsiteX8" fmla="*/ 1262191 w 1263901"/>
              <a:gd name="connsiteY8" fmla="*/ 1769176 h 1871155"/>
              <a:gd name="connsiteX9" fmla="*/ 1159058 w 1263901"/>
              <a:gd name="connsiteY9" fmla="*/ 1870991 h 1871155"/>
              <a:gd name="connsiteX10" fmla="*/ 425933 w 1263901"/>
              <a:gd name="connsiteY10" fmla="*/ 1871155 h 1871155"/>
              <a:gd name="connsiteX11" fmla="*/ 311994 w 1263901"/>
              <a:gd name="connsiteY11" fmla="*/ 1776842 h 1871155"/>
              <a:gd name="connsiteX12" fmla="*/ 313985 w 1263901"/>
              <a:gd name="connsiteY12" fmla="*/ 1129331 h 1871155"/>
              <a:gd name="connsiteX13" fmla="*/ 209424 w 1263901"/>
              <a:gd name="connsiteY13" fmla="*/ 996965 h 1871155"/>
              <a:gd name="connsiteX14" fmla="*/ 71808 w 1263901"/>
              <a:gd name="connsiteY14" fmla="*/ 996155 h 1871155"/>
              <a:gd name="connsiteX15" fmla="*/ 186 w 1263901"/>
              <a:gd name="connsiteY15" fmla="*/ 1013830 h 1871155"/>
              <a:gd name="connsiteX0" fmla="*/ 186 w 1263901"/>
              <a:gd name="connsiteY0" fmla="*/ 1013830 h 1871155"/>
              <a:gd name="connsiteX1" fmla="*/ 860 w 1263901"/>
              <a:gd name="connsiteY1" fmla="*/ 96603 h 1871155"/>
              <a:gd name="connsiteX2" fmla="*/ 92222 w 1263901"/>
              <a:gd name="connsiteY2" fmla="*/ 1746 h 1871155"/>
              <a:gd name="connsiteX3" fmla="*/ 365881 w 1263901"/>
              <a:gd name="connsiteY3" fmla="*/ 1250 h 1871155"/>
              <a:gd name="connsiteX4" fmla="*/ 421137 w 1263901"/>
              <a:gd name="connsiteY4" fmla="*/ 146797 h 1871155"/>
              <a:gd name="connsiteX5" fmla="*/ 484654 w 1263901"/>
              <a:gd name="connsiteY5" fmla="*/ 219518 h 1871155"/>
              <a:gd name="connsiteX6" fmla="*/ 1164212 w 1263901"/>
              <a:gd name="connsiteY6" fmla="*/ 208917 h 1871155"/>
              <a:gd name="connsiteX7" fmla="*/ 1259824 w 1263901"/>
              <a:gd name="connsiteY7" fmla="*/ 303730 h 1871155"/>
              <a:gd name="connsiteX8" fmla="*/ 1262191 w 1263901"/>
              <a:gd name="connsiteY8" fmla="*/ 1769176 h 1871155"/>
              <a:gd name="connsiteX9" fmla="*/ 1159058 w 1263901"/>
              <a:gd name="connsiteY9" fmla="*/ 1870991 h 1871155"/>
              <a:gd name="connsiteX10" fmla="*/ 425933 w 1263901"/>
              <a:gd name="connsiteY10" fmla="*/ 1871155 h 1871155"/>
              <a:gd name="connsiteX11" fmla="*/ 311994 w 1263901"/>
              <a:gd name="connsiteY11" fmla="*/ 1776842 h 1871155"/>
              <a:gd name="connsiteX12" fmla="*/ 313985 w 1263901"/>
              <a:gd name="connsiteY12" fmla="*/ 1129331 h 1871155"/>
              <a:gd name="connsiteX13" fmla="*/ 209424 w 1263901"/>
              <a:gd name="connsiteY13" fmla="*/ 996965 h 1871155"/>
              <a:gd name="connsiteX14" fmla="*/ 81843 w 1263901"/>
              <a:gd name="connsiteY14" fmla="*/ 1075024 h 1871155"/>
              <a:gd name="connsiteX15" fmla="*/ 186 w 1263901"/>
              <a:gd name="connsiteY15" fmla="*/ 1013830 h 1871155"/>
              <a:gd name="connsiteX0" fmla="*/ 186 w 1263901"/>
              <a:gd name="connsiteY0" fmla="*/ 1013830 h 1871155"/>
              <a:gd name="connsiteX1" fmla="*/ 860 w 1263901"/>
              <a:gd name="connsiteY1" fmla="*/ 96603 h 1871155"/>
              <a:gd name="connsiteX2" fmla="*/ 92222 w 1263901"/>
              <a:gd name="connsiteY2" fmla="*/ 1746 h 1871155"/>
              <a:gd name="connsiteX3" fmla="*/ 365881 w 1263901"/>
              <a:gd name="connsiteY3" fmla="*/ 1250 h 1871155"/>
              <a:gd name="connsiteX4" fmla="*/ 421137 w 1263901"/>
              <a:gd name="connsiteY4" fmla="*/ 146797 h 1871155"/>
              <a:gd name="connsiteX5" fmla="*/ 484654 w 1263901"/>
              <a:gd name="connsiteY5" fmla="*/ 219518 h 1871155"/>
              <a:gd name="connsiteX6" fmla="*/ 1164212 w 1263901"/>
              <a:gd name="connsiteY6" fmla="*/ 208917 h 1871155"/>
              <a:gd name="connsiteX7" fmla="*/ 1259824 w 1263901"/>
              <a:gd name="connsiteY7" fmla="*/ 303730 h 1871155"/>
              <a:gd name="connsiteX8" fmla="*/ 1262191 w 1263901"/>
              <a:gd name="connsiteY8" fmla="*/ 1769176 h 1871155"/>
              <a:gd name="connsiteX9" fmla="*/ 1159058 w 1263901"/>
              <a:gd name="connsiteY9" fmla="*/ 1870991 h 1871155"/>
              <a:gd name="connsiteX10" fmla="*/ 425933 w 1263901"/>
              <a:gd name="connsiteY10" fmla="*/ 1871155 h 1871155"/>
              <a:gd name="connsiteX11" fmla="*/ 311994 w 1263901"/>
              <a:gd name="connsiteY11" fmla="*/ 1776842 h 1871155"/>
              <a:gd name="connsiteX12" fmla="*/ 313985 w 1263901"/>
              <a:gd name="connsiteY12" fmla="*/ 1129331 h 1871155"/>
              <a:gd name="connsiteX13" fmla="*/ 216115 w 1263901"/>
              <a:gd name="connsiteY13" fmla="*/ 1078088 h 1871155"/>
              <a:gd name="connsiteX14" fmla="*/ 81843 w 1263901"/>
              <a:gd name="connsiteY14" fmla="*/ 1075024 h 1871155"/>
              <a:gd name="connsiteX15" fmla="*/ 186 w 1263901"/>
              <a:gd name="connsiteY15" fmla="*/ 1013830 h 1871155"/>
              <a:gd name="connsiteX0" fmla="*/ 186 w 1263901"/>
              <a:gd name="connsiteY0" fmla="*/ 1013830 h 1871155"/>
              <a:gd name="connsiteX1" fmla="*/ 860 w 1263901"/>
              <a:gd name="connsiteY1" fmla="*/ 96603 h 1871155"/>
              <a:gd name="connsiteX2" fmla="*/ 92222 w 1263901"/>
              <a:gd name="connsiteY2" fmla="*/ 1746 h 1871155"/>
              <a:gd name="connsiteX3" fmla="*/ 365881 w 1263901"/>
              <a:gd name="connsiteY3" fmla="*/ 1250 h 1871155"/>
              <a:gd name="connsiteX4" fmla="*/ 765659 w 1263901"/>
              <a:gd name="connsiteY4" fmla="*/ 131023 h 1871155"/>
              <a:gd name="connsiteX5" fmla="*/ 484654 w 1263901"/>
              <a:gd name="connsiteY5" fmla="*/ 219518 h 1871155"/>
              <a:gd name="connsiteX6" fmla="*/ 1164212 w 1263901"/>
              <a:gd name="connsiteY6" fmla="*/ 208917 h 1871155"/>
              <a:gd name="connsiteX7" fmla="*/ 1259824 w 1263901"/>
              <a:gd name="connsiteY7" fmla="*/ 303730 h 1871155"/>
              <a:gd name="connsiteX8" fmla="*/ 1262191 w 1263901"/>
              <a:gd name="connsiteY8" fmla="*/ 1769176 h 1871155"/>
              <a:gd name="connsiteX9" fmla="*/ 1159058 w 1263901"/>
              <a:gd name="connsiteY9" fmla="*/ 1870991 h 1871155"/>
              <a:gd name="connsiteX10" fmla="*/ 425933 w 1263901"/>
              <a:gd name="connsiteY10" fmla="*/ 1871155 h 1871155"/>
              <a:gd name="connsiteX11" fmla="*/ 311994 w 1263901"/>
              <a:gd name="connsiteY11" fmla="*/ 1776842 h 1871155"/>
              <a:gd name="connsiteX12" fmla="*/ 313985 w 1263901"/>
              <a:gd name="connsiteY12" fmla="*/ 1129331 h 1871155"/>
              <a:gd name="connsiteX13" fmla="*/ 216115 w 1263901"/>
              <a:gd name="connsiteY13" fmla="*/ 1078088 h 1871155"/>
              <a:gd name="connsiteX14" fmla="*/ 81843 w 1263901"/>
              <a:gd name="connsiteY14" fmla="*/ 1075024 h 1871155"/>
              <a:gd name="connsiteX15" fmla="*/ 186 w 1263901"/>
              <a:gd name="connsiteY15" fmla="*/ 1013830 h 1871155"/>
              <a:gd name="connsiteX0" fmla="*/ 1748 w 1265463"/>
              <a:gd name="connsiteY0" fmla="*/ 1022276 h 1879601"/>
              <a:gd name="connsiteX1" fmla="*/ 2422 w 1265463"/>
              <a:gd name="connsiteY1" fmla="*/ 105049 h 1879601"/>
              <a:gd name="connsiteX2" fmla="*/ 93784 w 1265463"/>
              <a:gd name="connsiteY2" fmla="*/ 10192 h 1879601"/>
              <a:gd name="connsiteX3" fmla="*/ 698586 w 1265463"/>
              <a:gd name="connsiteY3" fmla="*/ 2935 h 1879601"/>
              <a:gd name="connsiteX4" fmla="*/ 767221 w 1265463"/>
              <a:gd name="connsiteY4" fmla="*/ 139469 h 1879601"/>
              <a:gd name="connsiteX5" fmla="*/ 486216 w 1265463"/>
              <a:gd name="connsiteY5" fmla="*/ 227964 h 1879601"/>
              <a:gd name="connsiteX6" fmla="*/ 1165774 w 1265463"/>
              <a:gd name="connsiteY6" fmla="*/ 217363 h 1879601"/>
              <a:gd name="connsiteX7" fmla="*/ 1261386 w 1265463"/>
              <a:gd name="connsiteY7" fmla="*/ 312176 h 1879601"/>
              <a:gd name="connsiteX8" fmla="*/ 1263753 w 1265463"/>
              <a:gd name="connsiteY8" fmla="*/ 1777622 h 1879601"/>
              <a:gd name="connsiteX9" fmla="*/ 1160620 w 1265463"/>
              <a:gd name="connsiteY9" fmla="*/ 1879437 h 1879601"/>
              <a:gd name="connsiteX10" fmla="*/ 427495 w 1265463"/>
              <a:gd name="connsiteY10" fmla="*/ 1879601 h 1879601"/>
              <a:gd name="connsiteX11" fmla="*/ 313556 w 1265463"/>
              <a:gd name="connsiteY11" fmla="*/ 1785288 h 1879601"/>
              <a:gd name="connsiteX12" fmla="*/ 315547 w 1265463"/>
              <a:gd name="connsiteY12" fmla="*/ 1137777 h 1879601"/>
              <a:gd name="connsiteX13" fmla="*/ 217677 w 1265463"/>
              <a:gd name="connsiteY13" fmla="*/ 1086534 h 1879601"/>
              <a:gd name="connsiteX14" fmla="*/ 83405 w 1265463"/>
              <a:gd name="connsiteY14" fmla="*/ 1083470 h 1879601"/>
              <a:gd name="connsiteX15" fmla="*/ 1748 w 1265463"/>
              <a:gd name="connsiteY15" fmla="*/ 1022276 h 1879601"/>
              <a:gd name="connsiteX0" fmla="*/ 1748 w 1265463"/>
              <a:gd name="connsiteY0" fmla="*/ 1022276 h 1879601"/>
              <a:gd name="connsiteX1" fmla="*/ 2422 w 1265463"/>
              <a:gd name="connsiteY1" fmla="*/ 105049 h 1879601"/>
              <a:gd name="connsiteX2" fmla="*/ 93784 w 1265463"/>
              <a:gd name="connsiteY2" fmla="*/ 10192 h 1879601"/>
              <a:gd name="connsiteX3" fmla="*/ 698586 w 1265463"/>
              <a:gd name="connsiteY3" fmla="*/ 2935 h 1879601"/>
              <a:gd name="connsiteX4" fmla="*/ 767221 w 1265463"/>
              <a:gd name="connsiteY4" fmla="*/ 139469 h 1879601"/>
              <a:gd name="connsiteX5" fmla="*/ 817360 w 1265463"/>
              <a:gd name="connsiteY5" fmla="*/ 212189 h 1879601"/>
              <a:gd name="connsiteX6" fmla="*/ 1165774 w 1265463"/>
              <a:gd name="connsiteY6" fmla="*/ 217363 h 1879601"/>
              <a:gd name="connsiteX7" fmla="*/ 1261386 w 1265463"/>
              <a:gd name="connsiteY7" fmla="*/ 312176 h 1879601"/>
              <a:gd name="connsiteX8" fmla="*/ 1263753 w 1265463"/>
              <a:gd name="connsiteY8" fmla="*/ 1777622 h 1879601"/>
              <a:gd name="connsiteX9" fmla="*/ 1160620 w 1265463"/>
              <a:gd name="connsiteY9" fmla="*/ 1879437 h 1879601"/>
              <a:gd name="connsiteX10" fmla="*/ 427495 w 1265463"/>
              <a:gd name="connsiteY10" fmla="*/ 1879601 h 1879601"/>
              <a:gd name="connsiteX11" fmla="*/ 313556 w 1265463"/>
              <a:gd name="connsiteY11" fmla="*/ 1785288 h 1879601"/>
              <a:gd name="connsiteX12" fmla="*/ 315547 w 1265463"/>
              <a:gd name="connsiteY12" fmla="*/ 1137777 h 1879601"/>
              <a:gd name="connsiteX13" fmla="*/ 217677 w 1265463"/>
              <a:gd name="connsiteY13" fmla="*/ 1086534 h 1879601"/>
              <a:gd name="connsiteX14" fmla="*/ 83405 w 1265463"/>
              <a:gd name="connsiteY14" fmla="*/ 1083470 h 1879601"/>
              <a:gd name="connsiteX15" fmla="*/ 1748 w 1265463"/>
              <a:gd name="connsiteY15" fmla="*/ 1022276 h 1879601"/>
              <a:gd name="connsiteX0" fmla="*/ 1748 w 1265463"/>
              <a:gd name="connsiteY0" fmla="*/ 1022276 h 1879601"/>
              <a:gd name="connsiteX1" fmla="*/ 2422 w 1265463"/>
              <a:gd name="connsiteY1" fmla="*/ 105049 h 1879601"/>
              <a:gd name="connsiteX2" fmla="*/ 93784 w 1265463"/>
              <a:gd name="connsiteY2" fmla="*/ 10192 h 1879601"/>
              <a:gd name="connsiteX3" fmla="*/ 698586 w 1265463"/>
              <a:gd name="connsiteY3" fmla="*/ 2935 h 1879601"/>
              <a:gd name="connsiteX4" fmla="*/ 760531 w 1265463"/>
              <a:gd name="connsiteY4" fmla="*/ 105667 h 1879601"/>
              <a:gd name="connsiteX5" fmla="*/ 817360 w 1265463"/>
              <a:gd name="connsiteY5" fmla="*/ 212189 h 1879601"/>
              <a:gd name="connsiteX6" fmla="*/ 1165774 w 1265463"/>
              <a:gd name="connsiteY6" fmla="*/ 217363 h 1879601"/>
              <a:gd name="connsiteX7" fmla="*/ 1261386 w 1265463"/>
              <a:gd name="connsiteY7" fmla="*/ 312176 h 1879601"/>
              <a:gd name="connsiteX8" fmla="*/ 1263753 w 1265463"/>
              <a:gd name="connsiteY8" fmla="*/ 1777622 h 1879601"/>
              <a:gd name="connsiteX9" fmla="*/ 1160620 w 1265463"/>
              <a:gd name="connsiteY9" fmla="*/ 1879437 h 1879601"/>
              <a:gd name="connsiteX10" fmla="*/ 427495 w 1265463"/>
              <a:gd name="connsiteY10" fmla="*/ 1879601 h 1879601"/>
              <a:gd name="connsiteX11" fmla="*/ 313556 w 1265463"/>
              <a:gd name="connsiteY11" fmla="*/ 1785288 h 1879601"/>
              <a:gd name="connsiteX12" fmla="*/ 315547 w 1265463"/>
              <a:gd name="connsiteY12" fmla="*/ 1137777 h 1879601"/>
              <a:gd name="connsiteX13" fmla="*/ 217677 w 1265463"/>
              <a:gd name="connsiteY13" fmla="*/ 1086534 h 1879601"/>
              <a:gd name="connsiteX14" fmla="*/ 83405 w 1265463"/>
              <a:gd name="connsiteY14" fmla="*/ 1083470 h 1879601"/>
              <a:gd name="connsiteX15" fmla="*/ 1748 w 1265463"/>
              <a:gd name="connsiteY15" fmla="*/ 1022276 h 1879601"/>
              <a:gd name="connsiteX0" fmla="*/ 1748 w 1265463"/>
              <a:gd name="connsiteY0" fmla="*/ 1022276 h 1879601"/>
              <a:gd name="connsiteX1" fmla="*/ 2422 w 1265463"/>
              <a:gd name="connsiteY1" fmla="*/ 105049 h 1879601"/>
              <a:gd name="connsiteX2" fmla="*/ 93784 w 1265463"/>
              <a:gd name="connsiteY2" fmla="*/ 10192 h 1879601"/>
              <a:gd name="connsiteX3" fmla="*/ 698586 w 1265463"/>
              <a:gd name="connsiteY3" fmla="*/ 2935 h 1879601"/>
              <a:gd name="connsiteX4" fmla="*/ 760531 w 1265463"/>
              <a:gd name="connsiteY4" fmla="*/ 105667 h 1879601"/>
              <a:gd name="connsiteX5" fmla="*/ 817360 w 1265463"/>
              <a:gd name="connsiteY5" fmla="*/ 212189 h 1879601"/>
              <a:gd name="connsiteX6" fmla="*/ 1165774 w 1265463"/>
              <a:gd name="connsiteY6" fmla="*/ 217363 h 1879601"/>
              <a:gd name="connsiteX7" fmla="*/ 1261386 w 1265463"/>
              <a:gd name="connsiteY7" fmla="*/ 312176 h 1879601"/>
              <a:gd name="connsiteX8" fmla="*/ 1263753 w 1265463"/>
              <a:gd name="connsiteY8" fmla="*/ 1777622 h 1879601"/>
              <a:gd name="connsiteX9" fmla="*/ 1160620 w 1265463"/>
              <a:gd name="connsiteY9" fmla="*/ 1879437 h 1879601"/>
              <a:gd name="connsiteX10" fmla="*/ 427495 w 1265463"/>
              <a:gd name="connsiteY10" fmla="*/ 1879601 h 1879601"/>
              <a:gd name="connsiteX11" fmla="*/ 313556 w 1265463"/>
              <a:gd name="connsiteY11" fmla="*/ 1785288 h 1879601"/>
              <a:gd name="connsiteX12" fmla="*/ 315547 w 1265463"/>
              <a:gd name="connsiteY12" fmla="*/ 1137777 h 1879601"/>
              <a:gd name="connsiteX13" fmla="*/ 217677 w 1265463"/>
              <a:gd name="connsiteY13" fmla="*/ 1086534 h 1879601"/>
              <a:gd name="connsiteX14" fmla="*/ 83405 w 1265463"/>
              <a:gd name="connsiteY14" fmla="*/ 1083470 h 1879601"/>
              <a:gd name="connsiteX15" fmla="*/ 1748 w 1265463"/>
              <a:gd name="connsiteY15" fmla="*/ 1022276 h 1879601"/>
              <a:gd name="connsiteX0" fmla="*/ 1748 w 1265463"/>
              <a:gd name="connsiteY0" fmla="*/ 1025053 h 1882378"/>
              <a:gd name="connsiteX1" fmla="*/ 2422 w 1265463"/>
              <a:gd name="connsiteY1" fmla="*/ 107826 h 1882378"/>
              <a:gd name="connsiteX2" fmla="*/ 93784 w 1265463"/>
              <a:gd name="connsiteY2" fmla="*/ 8462 h 1882378"/>
              <a:gd name="connsiteX3" fmla="*/ 698586 w 1265463"/>
              <a:gd name="connsiteY3" fmla="*/ 5712 h 1882378"/>
              <a:gd name="connsiteX4" fmla="*/ 760531 w 1265463"/>
              <a:gd name="connsiteY4" fmla="*/ 108444 h 1882378"/>
              <a:gd name="connsiteX5" fmla="*/ 817360 w 1265463"/>
              <a:gd name="connsiteY5" fmla="*/ 214966 h 1882378"/>
              <a:gd name="connsiteX6" fmla="*/ 1165774 w 1265463"/>
              <a:gd name="connsiteY6" fmla="*/ 220140 h 1882378"/>
              <a:gd name="connsiteX7" fmla="*/ 1261386 w 1265463"/>
              <a:gd name="connsiteY7" fmla="*/ 314953 h 1882378"/>
              <a:gd name="connsiteX8" fmla="*/ 1263753 w 1265463"/>
              <a:gd name="connsiteY8" fmla="*/ 1780399 h 1882378"/>
              <a:gd name="connsiteX9" fmla="*/ 1160620 w 1265463"/>
              <a:gd name="connsiteY9" fmla="*/ 1882214 h 1882378"/>
              <a:gd name="connsiteX10" fmla="*/ 427495 w 1265463"/>
              <a:gd name="connsiteY10" fmla="*/ 1882378 h 1882378"/>
              <a:gd name="connsiteX11" fmla="*/ 313556 w 1265463"/>
              <a:gd name="connsiteY11" fmla="*/ 1788065 h 1882378"/>
              <a:gd name="connsiteX12" fmla="*/ 315547 w 1265463"/>
              <a:gd name="connsiteY12" fmla="*/ 1140554 h 1882378"/>
              <a:gd name="connsiteX13" fmla="*/ 217677 w 1265463"/>
              <a:gd name="connsiteY13" fmla="*/ 1089311 h 1882378"/>
              <a:gd name="connsiteX14" fmla="*/ 83405 w 1265463"/>
              <a:gd name="connsiteY14" fmla="*/ 1086247 h 1882378"/>
              <a:gd name="connsiteX15" fmla="*/ 1748 w 1265463"/>
              <a:gd name="connsiteY15" fmla="*/ 1025053 h 1882378"/>
              <a:gd name="connsiteX0" fmla="*/ 186 w 1263901"/>
              <a:gd name="connsiteY0" fmla="*/ 1019510 h 1876835"/>
              <a:gd name="connsiteX1" fmla="*/ 860 w 1263901"/>
              <a:gd name="connsiteY1" fmla="*/ 102283 h 1876835"/>
              <a:gd name="connsiteX2" fmla="*/ 92222 w 1263901"/>
              <a:gd name="connsiteY2" fmla="*/ 2919 h 1876835"/>
              <a:gd name="connsiteX3" fmla="*/ 697024 w 1263901"/>
              <a:gd name="connsiteY3" fmla="*/ 169 h 1876835"/>
              <a:gd name="connsiteX4" fmla="*/ 758969 w 1263901"/>
              <a:gd name="connsiteY4" fmla="*/ 102901 h 1876835"/>
              <a:gd name="connsiteX5" fmla="*/ 815798 w 1263901"/>
              <a:gd name="connsiteY5" fmla="*/ 209423 h 1876835"/>
              <a:gd name="connsiteX6" fmla="*/ 1164212 w 1263901"/>
              <a:gd name="connsiteY6" fmla="*/ 214597 h 1876835"/>
              <a:gd name="connsiteX7" fmla="*/ 1259824 w 1263901"/>
              <a:gd name="connsiteY7" fmla="*/ 309410 h 1876835"/>
              <a:gd name="connsiteX8" fmla="*/ 1262191 w 1263901"/>
              <a:gd name="connsiteY8" fmla="*/ 1774856 h 1876835"/>
              <a:gd name="connsiteX9" fmla="*/ 1159058 w 1263901"/>
              <a:gd name="connsiteY9" fmla="*/ 1876671 h 1876835"/>
              <a:gd name="connsiteX10" fmla="*/ 425933 w 1263901"/>
              <a:gd name="connsiteY10" fmla="*/ 1876835 h 1876835"/>
              <a:gd name="connsiteX11" fmla="*/ 311994 w 1263901"/>
              <a:gd name="connsiteY11" fmla="*/ 1782522 h 1876835"/>
              <a:gd name="connsiteX12" fmla="*/ 313985 w 1263901"/>
              <a:gd name="connsiteY12" fmla="*/ 1135011 h 1876835"/>
              <a:gd name="connsiteX13" fmla="*/ 216115 w 1263901"/>
              <a:gd name="connsiteY13" fmla="*/ 1083768 h 1876835"/>
              <a:gd name="connsiteX14" fmla="*/ 81843 w 1263901"/>
              <a:gd name="connsiteY14" fmla="*/ 1080704 h 1876835"/>
              <a:gd name="connsiteX15" fmla="*/ 186 w 1263901"/>
              <a:gd name="connsiteY15" fmla="*/ 1019510 h 1876835"/>
              <a:gd name="connsiteX0" fmla="*/ 186 w 1263901"/>
              <a:gd name="connsiteY0" fmla="*/ 1019510 h 1876835"/>
              <a:gd name="connsiteX1" fmla="*/ 860 w 1263901"/>
              <a:gd name="connsiteY1" fmla="*/ 102283 h 1876835"/>
              <a:gd name="connsiteX2" fmla="*/ 92222 w 1263901"/>
              <a:gd name="connsiteY2" fmla="*/ 2919 h 1876835"/>
              <a:gd name="connsiteX3" fmla="*/ 697024 w 1263901"/>
              <a:gd name="connsiteY3" fmla="*/ 169 h 1876835"/>
              <a:gd name="connsiteX4" fmla="*/ 758969 w 1263901"/>
              <a:gd name="connsiteY4" fmla="*/ 102901 h 1876835"/>
              <a:gd name="connsiteX5" fmla="*/ 815798 w 1263901"/>
              <a:gd name="connsiteY5" fmla="*/ 209423 h 1876835"/>
              <a:gd name="connsiteX6" fmla="*/ 1164212 w 1263901"/>
              <a:gd name="connsiteY6" fmla="*/ 214597 h 1876835"/>
              <a:gd name="connsiteX7" fmla="*/ 1259824 w 1263901"/>
              <a:gd name="connsiteY7" fmla="*/ 309410 h 1876835"/>
              <a:gd name="connsiteX8" fmla="*/ 1262191 w 1263901"/>
              <a:gd name="connsiteY8" fmla="*/ 1774856 h 1876835"/>
              <a:gd name="connsiteX9" fmla="*/ 1159058 w 1263901"/>
              <a:gd name="connsiteY9" fmla="*/ 1876671 h 1876835"/>
              <a:gd name="connsiteX10" fmla="*/ 425933 w 1263901"/>
              <a:gd name="connsiteY10" fmla="*/ 1876835 h 1876835"/>
              <a:gd name="connsiteX11" fmla="*/ 311994 w 1263901"/>
              <a:gd name="connsiteY11" fmla="*/ 1782522 h 1876835"/>
              <a:gd name="connsiteX12" fmla="*/ 313985 w 1263901"/>
              <a:gd name="connsiteY12" fmla="*/ 1135011 h 1876835"/>
              <a:gd name="connsiteX13" fmla="*/ 216115 w 1263901"/>
              <a:gd name="connsiteY13" fmla="*/ 1081914 h 1876835"/>
              <a:gd name="connsiteX14" fmla="*/ 81843 w 1263901"/>
              <a:gd name="connsiteY14" fmla="*/ 1080704 h 1876835"/>
              <a:gd name="connsiteX15" fmla="*/ 186 w 1263901"/>
              <a:gd name="connsiteY15" fmla="*/ 1019510 h 1876835"/>
              <a:gd name="connsiteX0" fmla="*/ 186 w 1263901"/>
              <a:gd name="connsiteY0" fmla="*/ 1019510 h 1876835"/>
              <a:gd name="connsiteX1" fmla="*/ 860 w 1263901"/>
              <a:gd name="connsiteY1" fmla="*/ 102283 h 1876835"/>
              <a:gd name="connsiteX2" fmla="*/ 92222 w 1263901"/>
              <a:gd name="connsiteY2" fmla="*/ 2919 h 1876835"/>
              <a:gd name="connsiteX3" fmla="*/ 697024 w 1263901"/>
              <a:gd name="connsiteY3" fmla="*/ 169 h 1876835"/>
              <a:gd name="connsiteX4" fmla="*/ 758969 w 1263901"/>
              <a:gd name="connsiteY4" fmla="*/ 102901 h 1876835"/>
              <a:gd name="connsiteX5" fmla="*/ 815798 w 1263901"/>
              <a:gd name="connsiteY5" fmla="*/ 209423 h 1876835"/>
              <a:gd name="connsiteX6" fmla="*/ 1164212 w 1263901"/>
              <a:gd name="connsiteY6" fmla="*/ 214597 h 1876835"/>
              <a:gd name="connsiteX7" fmla="*/ 1259824 w 1263901"/>
              <a:gd name="connsiteY7" fmla="*/ 309410 h 1876835"/>
              <a:gd name="connsiteX8" fmla="*/ 1262191 w 1263901"/>
              <a:gd name="connsiteY8" fmla="*/ 1774856 h 1876835"/>
              <a:gd name="connsiteX9" fmla="*/ 1159058 w 1263901"/>
              <a:gd name="connsiteY9" fmla="*/ 1876671 h 1876835"/>
              <a:gd name="connsiteX10" fmla="*/ 425933 w 1263901"/>
              <a:gd name="connsiteY10" fmla="*/ 1876835 h 1876835"/>
              <a:gd name="connsiteX11" fmla="*/ 311994 w 1263901"/>
              <a:gd name="connsiteY11" fmla="*/ 1782522 h 1876835"/>
              <a:gd name="connsiteX12" fmla="*/ 313985 w 1263901"/>
              <a:gd name="connsiteY12" fmla="*/ 1135011 h 1876835"/>
              <a:gd name="connsiteX13" fmla="*/ 216115 w 1263901"/>
              <a:gd name="connsiteY13" fmla="*/ 1081914 h 1876835"/>
              <a:gd name="connsiteX14" fmla="*/ 81843 w 1263901"/>
              <a:gd name="connsiteY14" fmla="*/ 1080704 h 1876835"/>
              <a:gd name="connsiteX15" fmla="*/ 186 w 1263901"/>
              <a:gd name="connsiteY15" fmla="*/ 1019510 h 1876835"/>
              <a:gd name="connsiteX0" fmla="*/ 186 w 1263901"/>
              <a:gd name="connsiteY0" fmla="*/ 1019510 h 1876835"/>
              <a:gd name="connsiteX1" fmla="*/ 860 w 1263901"/>
              <a:gd name="connsiteY1" fmla="*/ 102283 h 1876835"/>
              <a:gd name="connsiteX2" fmla="*/ 92222 w 1263901"/>
              <a:gd name="connsiteY2" fmla="*/ 2919 h 1876835"/>
              <a:gd name="connsiteX3" fmla="*/ 697024 w 1263901"/>
              <a:gd name="connsiteY3" fmla="*/ 169 h 1876835"/>
              <a:gd name="connsiteX4" fmla="*/ 758969 w 1263901"/>
              <a:gd name="connsiteY4" fmla="*/ 102901 h 1876835"/>
              <a:gd name="connsiteX5" fmla="*/ 815798 w 1263901"/>
              <a:gd name="connsiteY5" fmla="*/ 209423 h 1876835"/>
              <a:gd name="connsiteX6" fmla="*/ 1164212 w 1263901"/>
              <a:gd name="connsiteY6" fmla="*/ 214597 h 1876835"/>
              <a:gd name="connsiteX7" fmla="*/ 1259824 w 1263901"/>
              <a:gd name="connsiteY7" fmla="*/ 309410 h 1876835"/>
              <a:gd name="connsiteX8" fmla="*/ 1262191 w 1263901"/>
              <a:gd name="connsiteY8" fmla="*/ 1774856 h 1876835"/>
              <a:gd name="connsiteX9" fmla="*/ 1159058 w 1263901"/>
              <a:gd name="connsiteY9" fmla="*/ 1876671 h 1876835"/>
              <a:gd name="connsiteX10" fmla="*/ 425933 w 1263901"/>
              <a:gd name="connsiteY10" fmla="*/ 1876835 h 1876835"/>
              <a:gd name="connsiteX11" fmla="*/ 311994 w 1263901"/>
              <a:gd name="connsiteY11" fmla="*/ 1782522 h 1876835"/>
              <a:gd name="connsiteX12" fmla="*/ 313985 w 1263901"/>
              <a:gd name="connsiteY12" fmla="*/ 1151965 h 1876835"/>
              <a:gd name="connsiteX13" fmla="*/ 216115 w 1263901"/>
              <a:gd name="connsiteY13" fmla="*/ 1081914 h 1876835"/>
              <a:gd name="connsiteX14" fmla="*/ 81843 w 1263901"/>
              <a:gd name="connsiteY14" fmla="*/ 1080704 h 1876835"/>
              <a:gd name="connsiteX15" fmla="*/ 186 w 1263901"/>
              <a:gd name="connsiteY15" fmla="*/ 1019510 h 1876835"/>
              <a:gd name="connsiteX0" fmla="*/ 186 w 1263901"/>
              <a:gd name="connsiteY0" fmla="*/ 1019510 h 1876835"/>
              <a:gd name="connsiteX1" fmla="*/ 860 w 1263901"/>
              <a:gd name="connsiteY1" fmla="*/ 102283 h 1876835"/>
              <a:gd name="connsiteX2" fmla="*/ 92222 w 1263901"/>
              <a:gd name="connsiteY2" fmla="*/ 2919 h 1876835"/>
              <a:gd name="connsiteX3" fmla="*/ 697024 w 1263901"/>
              <a:gd name="connsiteY3" fmla="*/ 169 h 1876835"/>
              <a:gd name="connsiteX4" fmla="*/ 758969 w 1263901"/>
              <a:gd name="connsiteY4" fmla="*/ 102901 h 1876835"/>
              <a:gd name="connsiteX5" fmla="*/ 815798 w 1263901"/>
              <a:gd name="connsiteY5" fmla="*/ 209423 h 1876835"/>
              <a:gd name="connsiteX6" fmla="*/ 1164212 w 1263901"/>
              <a:gd name="connsiteY6" fmla="*/ 214597 h 1876835"/>
              <a:gd name="connsiteX7" fmla="*/ 1259824 w 1263901"/>
              <a:gd name="connsiteY7" fmla="*/ 309410 h 1876835"/>
              <a:gd name="connsiteX8" fmla="*/ 1262191 w 1263901"/>
              <a:gd name="connsiteY8" fmla="*/ 1774856 h 1876835"/>
              <a:gd name="connsiteX9" fmla="*/ 1159058 w 1263901"/>
              <a:gd name="connsiteY9" fmla="*/ 1876671 h 1876835"/>
              <a:gd name="connsiteX10" fmla="*/ 425933 w 1263901"/>
              <a:gd name="connsiteY10" fmla="*/ 1876835 h 1876835"/>
              <a:gd name="connsiteX11" fmla="*/ 311994 w 1263901"/>
              <a:gd name="connsiteY11" fmla="*/ 1782522 h 1876835"/>
              <a:gd name="connsiteX12" fmla="*/ 313985 w 1263901"/>
              <a:gd name="connsiteY12" fmla="*/ 1151965 h 1876835"/>
              <a:gd name="connsiteX13" fmla="*/ 216115 w 1263901"/>
              <a:gd name="connsiteY13" fmla="*/ 1081914 h 1876835"/>
              <a:gd name="connsiteX14" fmla="*/ 81843 w 1263901"/>
              <a:gd name="connsiteY14" fmla="*/ 1080704 h 1876835"/>
              <a:gd name="connsiteX15" fmla="*/ 186 w 1263901"/>
              <a:gd name="connsiteY15" fmla="*/ 1019510 h 1876835"/>
              <a:gd name="connsiteX0" fmla="*/ 186 w 1268894"/>
              <a:gd name="connsiteY0" fmla="*/ 1019510 h 1933152"/>
              <a:gd name="connsiteX1" fmla="*/ 860 w 1268894"/>
              <a:gd name="connsiteY1" fmla="*/ 102283 h 1933152"/>
              <a:gd name="connsiteX2" fmla="*/ 92222 w 1268894"/>
              <a:gd name="connsiteY2" fmla="*/ 2919 h 1933152"/>
              <a:gd name="connsiteX3" fmla="*/ 697024 w 1268894"/>
              <a:gd name="connsiteY3" fmla="*/ 169 h 1933152"/>
              <a:gd name="connsiteX4" fmla="*/ 758969 w 1268894"/>
              <a:gd name="connsiteY4" fmla="*/ 102901 h 1933152"/>
              <a:gd name="connsiteX5" fmla="*/ 815798 w 1268894"/>
              <a:gd name="connsiteY5" fmla="*/ 209423 h 1933152"/>
              <a:gd name="connsiteX6" fmla="*/ 1164212 w 1268894"/>
              <a:gd name="connsiteY6" fmla="*/ 214597 h 1933152"/>
              <a:gd name="connsiteX7" fmla="*/ 1255630 w 1268894"/>
              <a:gd name="connsiteY7" fmla="*/ 185079 h 1933152"/>
              <a:gd name="connsiteX8" fmla="*/ 1262191 w 1268894"/>
              <a:gd name="connsiteY8" fmla="*/ 1774856 h 1933152"/>
              <a:gd name="connsiteX9" fmla="*/ 1159058 w 1268894"/>
              <a:gd name="connsiteY9" fmla="*/ 1876671 h 1933152"/>
              <a:gd name="connsiteX10" fmla="*/ 425933 w 1268894"/>
              <a:gd name="connsiteY10" fmla="*/ 1876835 h 1933152"/>
              <a:gd name="connsiteX11" fmla="*/ 311994 w 1268894"/>
              <a:gd name="connsiteY11" fmla="*/ 1782522 h 1933152"/>
              <a:gd name="connsiteX12" fmla="*/ 313985 w 1268894"/>
              <a:gd name="connsiteY12" fmla="*/ 1151965 h 1933152"/>
              <a:gd name="connsiteX13" fmla="*/ 216115 w 1268894"/>
              <a:gd name="connsiteY13" fmla="*/ 1081914 h 1933152"/>
              <a:gd name="connsiteX14" fmla="*/ 81843 w 1268894"/>
              <a:gd name="connsiteY14" fmla="*/ 1080704 h 1933152"/>
              <a:gd name="connsiteX15" fmla="*/ 186 w 1268894"/>
              <a:gd name="connsiteY15" fmla="*/ 1019510 h 1933152"/>
              <a:gd name="connsiteX0" fmla="*/ 186 w 1273774"/>
              <a:gd name="connsiteY0" fmla="*/ 1019510 h 1933152"/>
              <a:gd name="connsiteX1" fmla="*/ 860 w 1273774"/>
              <a:gd name="connsiteY1" fmla="*/ 102283 h 1933152"/>
              <a:gd name="connsiteX2" fmla="*/ 92222 w 1273774"/>
              <a:gd name="connsiteY2" fmla="*/ 2919 h 1933152"/>
              <a:gd name="connsiteX3" fmla="*/ 697024 w 1273774"/>
              <a:gd name="connsiteY3" fmla="*/ 169 h 1933152"/>
              <a:gd name="connsiteX4" fmla="*/ 758969 w 1273774"/>
              <a:gd name="connsiteY4" fmla="*/ 102901 h 1933152"/>
              <a:gd name="connsiteX5" fmla="*/ 815798 w 1273774"/>
              <a:gd name="connsiteY5" fmla="*/ 209423 h 1933152"/>
              <a:gd name="connsiteX6" fmla="*/ 1122268 w 1273774"/>
              <a:gd name="connsiteY6" fmla="*/ 175037 h 1933152"/>
              <a:gd name="connsiteX7" fmla="*/ 1255630 w 1273774"/>
              <a:gd name="connsiteY7" fmla="*/ 185079 h 1933152"/>
              <a:gd name="connsiteX8" fmla="*/ 1262191 w 1273774"/>
              <a:gd name="connsiteY8" fmla="*/ 1774856 h 1933152"/>
              <a:gd name="connsiteX9" fmla="*/ 1159058 w 1273774"/>
              <a:gd name="connsiteY9" fmla="*/ 1876671 h 1933152"/>
              <a:gd name="connsiteX10" fmla="*/ 425933 w 1273774"/>
              <a:gd name="connsiteY10" fmla="*/ 1876835 h 1933152"/>
              <a:gd name="connsiteX11" fmla="*/ 311994 w 1273774"/>
              <a:gd name="connsiteY11" fmla="*/ 1782522 h 1933152"/>
              <a:gd name="connsiteX12" fmla="*/ 313985 w 1273774"/>
              <a:gd name="connsiteY12" fmla="*/ 1151965 h 1933152"/>
              <a:gd name="connsiteX13" fmla="*/ 216115 w 1273774"/>
              <a:gd name="connsiteY13" fmla="*/ 1081914 h 1933152"/>
              <a:gd name="connsiteX14" fmla="*/ 81843 w 1273774"/>
              <a:gd name="connsiteY14" fmla="*/ 1080704 h 1933152"/>
              <a:gd name="connsiteX15" fmla="*/ 186 w 1273774"/>
              <a:gd name="connsiteY15" fmla="*/ 1019510 h 1933152"/>
              <a:gd name="connsiteX0" fmla="*/ 186 w 1273774"/>
              <a:gd name="connsiteY0" fmla="*/ 1019510 h 1933152"/>
              <a:gd name="connsiteX1" fmla="*/ 860 w 1273774"/>
              <a:gd name="connsiteY1" fmla="*/ 102283 h 1933152"/>
              <a:gd name="connsiteX2" fmla="*/ 92222 w 1273774"/>
              <a:gd name="connsiteY2" fmla="*/ 2919 h 1933152"/>
              <a:gd name="connsiteX3" fmla="*/ 697024 w 1273774"/>
              <a:gd name="connsiteY3" fmla="*/ 169 h 1933152"/>
              <a:gd name="connsiteX4" fmla="*/ 758969 w 1273774"/>
              <a:gd name="connsiteY4" fmla="*/ 102901 h 1933152"/>
              <a:gd name="connsiteX5" fmla="*/ 815799 w 1273774"/>
              <a:gd name="connsiteY5" fmla="*/ 161386 h 1933152"/>
              <a:gd name="connsiteX6" fmla="*/ 1122268 w 1273774"/>
              <a:gd name="connsiteY6" fmla="*/ 175037 h 1933152"/>
              <a:gd name="connsiteX7" fmla="*/ 1255630 w 1273774"/>
              <a:gd name="connsiteY7" fmla="*/ 185079 h 1933152"/>
              <a:gd name="connsiteX8" fmla="*/ 1262191 w 1273774"/>
              <a:gd name="connsiteY8" fmla="*/ 1774856 h 1933152"/>
              <a:gd name="connsiteX9" fmla="*/ 1159058 w 1273774"/>
              <a:gd name="connsiteY9" fmla="*/ 1876671 h 1933152"/>
              <a:gd name="connsiteX10" fmla="*/ 425933 w 1273774"/>
              <a:gd name="connsiteY10" fmla="*/ 1876835 h 1933152"/>
              <a:gd name="connsiteX11" fmla="*/ 311994 w 1273774"/>
              <a:gd name="connsiteY11" fmla="*/ 1782522 h 1933152"/>
              <a:gd name="connsiteX12" fmla="*/ 313985 w 1273774"/>
              <a:gd name="connsiteY12" fmla="*/ 1151965 h 1933152"/>
              <a:gd name="connsiteX13" fmla="*/ 216115 w 1273774"/>
              <a:gd name="connsiteY13" fmla="*/ 1081914 h 1933152"/>
              <a:gd name="connsiteX14" fmla="*/ 81843 w 1273774"/>
              <a:gd name="connsiteY14" fmla="*/ 1080704 h 1933152"/>
              <a:gd name="connsiteX15" fmla="*/ 186 w 1273774"/>
              <a:gd name="connsiteY15" fmla="*/ 1019510 h 1933152"/>
              <a:gd name="connsiteX0" fmla="*/ 186 w 1313226"/>
              <a:gd name="connsiteY0" fmla="*/ 1019510 h 1933152"/>
              <a:gd name="connsiteX1" fmla="*/ 860 w 1313226"/>
              <a:gd name="connsiteY1" fmla="*/ 102283 h 1933152"/>
              <a:gd name="connsiteX2" fmla="*/ 92222 w 1313226"/>
              <a:gd name="connsiteY2" fmla="*/ 2919 h 1933152"/>
              <a:gd name="connsiteX3" fmla="*/ 697024 w 1313226"/>
              <a:gd name="connsiteY3" fmla="*/ 169 h 1933152"/>
              <a:gd name="connsiteX4" fmla="*/ 758969 w 1313226"/>
              <a:gd name="connsiteY4" fmla="*/ 102901 h 1933152"/>
              <a:gd name="connsiteX5" fmla="*/ 815799 w 1313226"/>
              <a:gd name="connsiteY5" fmla="*/ 161386 h 1933152"/>
              <a:gd name="connsiteX6" fmla="*/ 1122268 w 1313226"/>
              <a:gd name="connsiteY6" fmla="*/ 175037 h 1933152"/>
              <a:gd name="connsiteX7" fmla="*/ 1255630 w 1313226"/>
              <a:gd name="connsiteY7" fmla="*/ 185079 h 1933152"/>
              <a:gd name="connsiteX8" fmla="*/ 1262191 w 1313226"/>
              <a:gd name="connsiteY8" fmla="*/ 1774856 h 1933152"/>
              <a:gd name="connsiteX9" fmla="*/ 1159058 w 1313226"/>
              <a:gd name="connsiteY9" fmla="*/ 1876671 h 1933152"/>
              <a:gd name="connsiteX10" fmla="*/ 425933 w 1313226"/>
              <a:gd name="connsiteY10" fmla="*/ 1876835 h 1933152"/>
              <a:gd name="connsiteX11" fmla="*/ 311994 w 1313226"/>
              <a:gd name="connsiteY11" fmla="*/ 1782522 h 1933152"/>
              <a:gd name="connsiteX12" fmla="*/ 313985 w 1313226"/>
              <a:gd name="connsiteY12" fmla="*/ 1151965 h 1933152"/>
              <a:gd name="connsiteX13" fmla="*/ 216115 w 1313226"/>
              <a:gd name="connsiteY13" fmla="*/ 1081914 h 1933152"/>
              <a:gd name="connsiteX14" fmla="*/ 81843 w 1313226"/>
              <a:gd name="connsiteY14" fmla="*/ 1080704 h 1933152"/>
              <a:gd name="connsiteX15" fmla="*/ 186 w 1313226"/>
              <a:gd name="connsiteY15" fmla="*/ 1019510 h 1933152"/>
              <a:gd name="connsiteX0" fmla="*/ 186 w 1313226"/>
              <a:gd name="connsiteY0" fmla="*/ 1019510 h 1933152"/>
              <a:gd name="connsiteX1" fmla="*/ 860 w 1313226"/>
              <a:gd name="connsiteY1" fmla="*/ 102283 h 1933152"/>
              <a:gd name="connsiteX2" fmla="*/ 92222 w 1313226"/>
              <a:gd name="connsiteY2" fmla="*/ 2919 h 1933152"/>
              <a:gd name="connsiteX3" fmla="*/ 697024 w 1313226"/>
              <a:gd name="connsiteY3" fmla="*/ 169 h 1933152"/>
              <a:gd name="connsiteX4" fmla="*/ 758969 w 1313226"/>
              <a:gd name="connsiteY4" fmla="*/ 102901 h 1933152"/>
              <a:gd name="connsiteX5" fmla="*/ 815799 w 1313226"/>
              <a:gd name="connsiteY5" fmla="*/ 161386 h 1933152"/>
              <a:gd name="connsiteX6" fmla="*/ 1122268 w 1313226"/>
              <a:gd name="connsiteY6" fmla="*/ 175037 h 1933152"/>
              <a:gd name="connsiteX7" fmla="*/ 1255630 w 1313226"/>
              <a:gd name="connsiteY7" fmla="*/ 185079 h 1933152"/>
              <a:gd name="connsiteX8" fmla="*/ 1262191 w 1313226"/>
              <a:gd name="connsiteY8" fmla="*/ 1774856 h 1933152"/>
              <a:gd name="connsiteX9" fmla="*/ 1159058 w 1313226"/>
              <a:gd name="connsiteY9" fmla="*/ 1876671 h 1933152"/>
              <a:gd name="connsiteX10" fmla="*/ 425933 w 1313226"/>
              <a:gd name="connsiteY10" fmla="*/ 1876835 h 1933152"/>
              <a:gd name="connsiteX11" fmla="*/ 311994 w 1313226"/>
              <a:gd name="connsiteY11" fmla="*/ 1782522 h 1933152"/>
              <a:gd name="connsiteX12" fmla="*/ 313985 w 1313226"/>
              <a:gd name="connsiteY12" fmla="*/ 1151965 h 1933152"/>
              <a:gd name="connsiteX13" fmla="*/ 216115 w 1313226"/>
              <a:gd name="connsiteY13" fmla="*/ 1081914 h 1933152"/>
              <a:gd name="connsiteX14" fmla="*/ 81843 w 1313226"/>
              <a:gd name="connsiteY14" fmla="*/ 1080704 h 1933152"/>
              <a:gd name="connsiteX15" fmla="*/ 186 w 1313226"/>
              <a:gd name="connsiteY15" fmla="*/ 1019510 h 1933152"/>
              <a:gd name="connsiteX0" fmla="*/ 186 w 1313226"/>
              <a:gd name="connsiteY0" fmla="*/ 1019510 h 1933152"/>
              <a:gd name="connsiteX1" fmla="*/ 860 w 1313226"/>
              <a:gd name="connsiteY1" fmla="*/ 102283 h 1933152"/>
              <a:gd name="connsiteX2" fmla="*/ 92222 w 1313226"/>
              <a:gd name="connsiteY2" fmla="*/ 2919 h 1933152"/>
              <a:gd name="connsiteX3" fmla="*/ 697024 w 1313226"/>
              <a:gd name="connsiteY3" fmla="*/ 169 h 1933152"/>
              <a:gd name="connsiteX4" fmla="*/ 758969 w 1313226"/>
              <a:gd name="connsiteY4" fmla="*/ 102901 h 1933152"/>
              <a:gd name="connsiteX5" fmla="*/ 815799 w 1313226"/>
              <a:gd name="connsiteY5" fmla="*/ 161386 h 1933152"/>
              <a:gd name="connsiteX6" fmla="*/ 1122268 w 1313226"/>
              <a:gd name="connsiteY6" fmla="*/ 175037 h 1933152"/>
              <a:gd name="connsiteX7" fmla="*/ 1255630 w 1313226"/>
              <a:gd name="connsiteY7" fmla="*/ 185079 h 1933152"/>
              <a:gd name="connsiteX8" fmla="*/ 1262191 w 1313226"/>
              <a:gd name="connsiteY8" fmla="*/ 1774856 h 1933152"/>
              <a:gd name="connsiteX9" fmla="*/ 1159058 w 1313226"/>
              <a:gd name="connsiteY9" fmla="*/ 1876671 h 1933152"/>
              <a:gd name="connsiteX10" fmla="*/ 425933 w 1313226"/>
              <a:gd name="connsiteY10" fmla="*/ 1876835 h 1933152"/>
              <a:gd name="connsiteX11" fmla="*/ 311994 w 1313226"/>
              <a:gd name="connsiteY11" fmla="*/ 1782522 h 1933152"/>
              <a:gd name="connsiteX12" fmla="*/ 313985 w 1313226"/>
              <a:gd name="connsiteY12" fmla="*/ 1151965 h 1933152"/>
              <a:gd name="connsiteX13" fmla="*/ 216115 w 1313226"/>
              <a:gd name="connsiteY13" fmla="*/ 1081914 h 1933152"/>
              <a:gd name="connsiteX14" fmla="*/ 81843 w 1313226"/>
              <a:gd name="connsiteY14" fmla="*/ 1080704 h 1933152"/>
              <a:gd name="connsiteX15" fmla="*/ 186 w 1313226"/>
              <a:gd name="connsiteY15" fmla="*/ 1019510 h 1933152"/>
              <a:gd name="connsiteX0" fmla="*/ 186 w 1294719"/>
              <a:gd name="connsiteY0" fmla="*/ 1019510 h 1933152"/>
              <a:gd name="connsiteX1" fmla="*/ 860 w 1294719"/>
              <a:gd name="connsiteY1" fmla="*/ 102283 h 1933152"/>
              <a:gd name="connsiteX2" fmla="*/ 92222 w 1294719"/>
              <a:gd name="connsiteY2" fmla="*/ 2919 h 1933152"/>
              <a:gd name="connsiteX3" fmla="*/ 697024 w 1294719"/>
              <a:gd name="connsiteY3" fmla="*/ 169 h 1933152"/>
              <a:gd name="connsiteX4" fmla="*/ 758969 w 1294719"/>
              <a:gd name="connsiteY4" fmla="*/ 102901 h 1933152"/>
              <a:gd name="connsiteX5" fmla="*/ 815799 w 1294719"/>
              <a:gd name="connsiteY5" fmla="*/ 161386 h 1933152"/>
              <a:gd name="connsiteX6" fmla="*/ 1255630 w 1294719"/>
              <a:gd name="connsiteY6" fmla="*/ 185079 h 1933152"/>
              <a:gd name="connsiteX7" fmla="*/ 1262191 w 1294719"/>
              <a:gd name="connsiteY7" fmla="*/ 1774856 h 1933152"/>
              <a:gd name="connsiteX8" fmla="*/ 1159058 w 1294719"/>
              <a:gd name="connsiteY8" fmla="*/ 1876671 h 1933152"/>
              <a:gd name="connsiteX9" fmla="*/ 425933 w 1294719"/>
              <a:gd name="connsiteY9" fmla="*/ 1876835 h 1933152"/>
              <a:gd name="connsiteX10" fmla="*/ 311994 w 1294719"/>
              <a:gd name="connsiteY10" fmla="*/ 1782522 h 1933152"/>
              <a:gd name="connsiteX11" fmla="*/ 313985 w 1294719"/>
              <a:gd name="connsiteY11" fmla="*/ 1151965 h 1933152"/>
              <a:gd name="connsiteX12" fmla="*/ 216115 w 1294719"/>
              <a:gd name="connsiteY12" fmla="*/ 1081914 h 1933152"/>
              <a:gd name="connsiteX13" fmla="*/ 81843 w 1294719"/>
              <a:gd name="connsiteY13" fmla="*/ 1080704 h 1933152"/>
              <a:gd name="connsiteX14" fmla="*/ 186 w 1294719"/>
              <a:gd name="connsiteY14" fmla="*/ 1019510 h 1933152"/>
              <a:gd name="connsiteX0" fmla="*/ 186 w 1294719"/>
              <a:gd name="connsiteY0" fmla="*/ 1019510 h 1933152"/>
              <a:gd name="connsiteX1" fmla="*/ 860 w 1294719"/>
              <a:gd name="connsiteY1" fmla="*/ 102283 h 1933152"/>
              <a:gd name="connsiteX2" fmla="*/ 92222 w 1294719"/>
              <a:gd name="connsiteY2" fmla="*/ 2919 h 1933152"/>
              <a:gd name="connsiteX3" fmla="*/ 697024 w 1294719"/>
              <a:gd name="connsiteY3" fmla="*/ 169 h 1933152"/>
              <a:gd name="connsiteX4" fmla="*/ 758969 w 1294719"/>
              <a:gd name="connsiteY4" fmla="*/ 102901 h 1933152"/>
              <a:gd name="connsiteX5" fmla="*/ 815799 w 1294719"/>
              <a:gd name="connsiteY5" fmla="*/ 161386 h 1933152"/>
              <a:gd name="connsiteX6" fmla="*/ 1255630 w 1294719"/>
              <a:gd name="connsiteY6" fmla="*/ 185079 h 1933152"/>
              <a:gd name="connsiteX7" fmla="*/ 1262191 w 1294719"/>
              <a:gd name="connsiteY7" fmla="*/ 1774856 h 1933152"/>
              <a:gd name="connsiteX8" fmla="*/ 1159058 w 1294719"/>
              <a:gd name="connsiteY8" fmla="*/ 1876671 h 1933152"/>
              <a:gd name="connsiteX9" fmla="*/ 425933 w 1294719"/>
              <a:gd name="connsiteY9" fmla="*/ 1876835 h 1933152"/>
              <a:gd name="connsiteX10" fmla="*/ 311994 w 1294719"/>
              <a:gd name="connsiteY10" fmla="*/ 1782522 h 1933152"/>
              <a:gd name="connsiteX11" fmla="*/ 313985 w 1294719"/>
              <a:gd name="connsiteY11" fmla="*/ 1151965 h 1933152"/>
              <a:gd name="connsiteX12" fmla="*/ 216115 w 1294719"/>
              <a:gd name="connsiteY12" fmla="*/ 1081914 h 1933152"/>
              <a:gd name="connsiteX13" fmla="*/ 81843 w 1294719"/>
              <a:gd name="connsiteY13" fmla="*/ 1080704 h 1933152"/>
              <a:gd name="connsiteX14" fmla="*/ 186 w 1294719"/>
              <a:gd name="connsiteY14" fmla="*/ 1019510 h 1933152"/>
              <a:gd name="connsiteX0" fmla="*/ 186 w 1294719"/>
              <a:gd name="connsiteY0" fmla="*/ 1019510 h 1933152"/>
              <a:gd name="connsiteX1" fmla="*/ 860 w 1294719"/>
              <a:gd name="connsiteY1" fmla="*/ 102283 h 1933152"/>
              <a:gd name="connsiteX2" fmla="*/ 92222 w 1294719"/>
              <a:gd name="connsiteY2" fmla="*/ 2919 h 1933152"/>
              <a:gd name="connsiteX3" fmla="*/ 697024 w 1294719"/>
              <a:gd name="connsiteY3" fmla="*/ 169 h 1933152"/>
              <a:gd name="connsiteX4" fmla="*/ 758969 w 1294719"/>
              <a:gd name="connsiteY4" fmla="*/ 102901 h 1933152"/>
              <a:gd name="connsiteX5" fmla="*/ 815799 w 1294719"/>
              <a:gd name="connsiteY5" fmla="*/ 161386 h 1933152"/>
              <a:gd name="connsiteX6" fmla="*/ 1255630 w 1294719"/>
              <a:gd name="connsiteY6" fmla="*/ 185079 h 1933152"/>
              <a:gd name="connsiteX7" fmla="*/ 1262191 w 1294719"/>
              <a:gd name="connsiteY7" fmla="*/ 1774856 h 1933152"/>
              <a:gd name="connsiteX8" fmla="*/ 1159058 w 1294719"/>
              <a:gd name="connsiteY8" fmla="*/ 1876671 h 1933152"/>
              <a:gd name="connsiteX9" fmla="*/ 425933 w 1294719"/>
              <a:gd name="connsiteY9" fmla="*/ 1876835 h 1933152"/>
              <a:gd name="connsiteX10" fmla="*/ 311994 w 1294719"/>
              <a:gd name="connsiteY10" fmla="*/ 1782522 h 1933152"/>
              <a:gd name="connsiteX11" fmla="*/ 313985 w 1294719"/>
              <a:gd name="connsiteY11" fmla="*/ 1151965 h 1933152"/>
              <a:gd name="connsiteX12" fmla="*/ 216115 w 1294719"/>
              <a:gd name="connsiteY12" fmla="*/ 1081914 h 1933152"/>
              <a:gd name="connsiteX13" fmla="*/ 81843 w 1294719"/>
              <a:gd name="connsiteY13" fmla="*/ 1080704 h 1933152"/>
              <a:gd name="connsiteX14" fmla="*/ 186 w 1294719"/>
              <a:gd name="connsiteY14" fmla="*/ 1019510 h 1933152"/>
              <a:gd name="connsiteX0" fmla="*/ 186 w 1294719"/>
              <a:gd name="connsiteY0" fmla="*/ 1019510 h 1933152"/>
              <a:gd name="connsiteX1" fmla="*/ 860 w 1294719"/>
              <a:gd name="connsiteY1" fmla="*/ 102283 h 1933152"/>
              <a:gd name="connsiteX2" fmla="*/ 92222 w 1294719"/>
              <a:gd name="connsiteY2" fmla="*/ 2919 h 1933152"/>
              <a:gd name="connsiteX3" fmla="*/ 697024 w 1294719"/>
              <a:gd name="connsiteY3" fmla="*/ 169 h 1933152"/>
              <a:gd name="connsiteX4" fmla="*/ 758969 w 1294719"/>
              <a:gd name="connsiteY4" fmla="*/ 102901 h 1933152"/>
              <a:gd name="connsiteX5" fmla="*/ 815799 w 1294719"/>
              <a:gd name="connsiteY5" fmla="*/ 161386 h 1933152"/>
              <a:gd name="connsiteX6" fmla="*/ 1255630 w 1294719"/>
              <a:gd name="connsiteY6" fmla="*/ 185079 h 1933152"/>
              <a:gd name="connsiteX7" fmla="*/ 1262191 w 1294719"/>
              <a:gd name="connsiteY7" fmla="*/ 1774856 h 1933152"/>
              <a:gd name="connsiteX8" fmla="*/ 1159058 w 1294719"/>
              <a:gd name="connsiteY8" fmla="*/ 1876671 h 1933152"/>
              <a:gd name="connsiteX9" fmla="*/ 425933 w 1294719"/>
              <a:gd name="connsiteY9" fmla="*/ 1876835 h 1933152"/>
              <a:gd name="connsiteX10" fmla="*/ 311994 w 1294719"/>
              <a:gd name="connsiteY10" fmla="*/ 1782522 h 1933152"/>
              <a:gd name="connsiteX11" fmla="*/ 313985 w 1294719"/>
              <a:gd name="connsiteY11" fmla="*/ 1151965 h 1933152"/>
              <a:gd name="connsiteX12" fmla="*/ 216115 w 1294719"/>
              <a:gd name="connsiteY12" fmla="*/ 1081914 h 1933152"/>
              <a:gd name="connsiteX13" fmla="*/ 81843 w 1294719"/>
              <a:gd name="connsiteY13" fmla="*/ 1080704 h 1933152"/>
              <a:gd name="connsiteX14" fmla="*/ 186 w 1294719"/>
              <a:gd name="connsiteY14" fmla="*/ 1019510 h 1933152"/>
              <a:gd name="connsiteX0" fmla="*/ 186 w 1294719"/>
              <a:gd name="connsiteY0" fmla="*/ 1019510 h 1933152"/>
              <a:gd name="connsiteX1" fmla="*/ 860 w 1294719"/>
              <a:gd name="connsiteY1" fmla="*/ 102283 h 1933152"/>
              <a:gd name="connsiteX2" fmla="*/ 92222 w 1294719"/>
              <a:gd name="connsiteY2" fmla="*/ 2919 h 1933152"/>
              <a:gd name="connsiteX3" fmla="*/ 697024 w 1294719"/>
              <a:gd name="connsiteY3" fmla="*/ 169 h 1933152"/>
              <a:gd name="connsiteX4" fmla="*/ 758969 w 1294719"/>
              <a:gd name="connsiteY4" fmla="*/ 102901 h 1933152"/>
              <a:gd name="connsiteX5" fmla="*/ 815799 w 1294719"/>
              <a:gd name="connsiteY5" fmla="*/ 161386 h 1933152"/>
              <a:gd name="connsiteX6" fmla="*/ 1255630 w 1294719"/>
              <a:gd name="connsiteY6" fmla="*/ 185079 h 1933152"/>
              <a:gd name="connsiteX7" fmla="*/ 1262191 w 1294719"/>
              <a:gd name="connsiteY7" fmla="*/ 1774856 h 1933152"/>
              <a:gd name="connsiteX8" fmla="*/ 1159058 w 1294719"/>
              <a:gd name="connsiteY8" fmla="*/ 1876671 h 1933152"/>
              <a:gd name="connsiteX9" fmla="*/ 425933 w 1294719"/>
              <a:gd name="connsiteY9" fmla="*/ 1876835 h 1933152"/>
              <a:gd name="connsiteX10" fmla="*/ 311994 w 1294719"/>
              <a:gd name="connsiteY10" fmla="*/ 1782522 h 1933152"/>
              <a:gd name="connsiteX11" fmla="*/ 313985 w 1294719"/>
              <a:gd name="connsiteY11" fmla="*/ 1151965 h 1933152"/>
              <a:gd name="connsiteX12" fmla="*/ 216115 w 1294719"/>
              <a:gd name="connsiteY12" fmla="*/ 1081914 h 1933152"/>
              <a:gd name="connsiteX13" fmla="*/ 81843 w 1294719"/>
              <a:gd name="connsiteY13" fmla="*/ 1080704 h 1933152"/>
              <a:gd name="connsiteX14" fmla="*/ 186 w 1294719"/>
              <a:gd name="connsiteY14" fmla="*/ 1019510 h 1933152"/>
              <a:gd name="connsiteX0" fmla="*/ 186 w 1294719"/>
              <a:gd name="connsiteY0" fmla="*/ 1019510 h 1933152"/>
              <a:gd name="connsiteX1" fmla="*/ 860 w 1294719"/>
              <a:gd name="connsiteY1" fmla="*/ 102283 h 1933152"/>
              <a:gd name="connsiteX2" fmla="*/ 92222 w 1294719"/>
              <a:gd name="connsiteY2" fmla="*/ 2919 h 1933152"/>
              <a:gd name="connsiteX3" fmla="*/ 697024 w 1294719"/>
              <a:gd name="connsiteY3" fmla="*/ 169 h 1933152"/>
              <a:gd name="connsiteX4" fmla="*/ 758969 w 1294719"/>
              <a:gd name="connsiteY4" fmla="*/ 102901 h 1933152"/>
              <a:gd name="connsiteX5" fmla="*/ 924852 w 1294719"/>
              <a:gd name="connsiteY5" fmla="*/ 155735 h 1933152"/>
              <a:gd name="connsiteX6" fmla="*/ 1255630 w 1294719"/>
              <a:gd name="connsiteY6" fmla="*/ 185079 h 1933152"/>
              <a:gd name="connsiteX7" fmla="*/ 1262191 w 1294719"/>
              <a:gd name="connsiteY7" fmla="*/ 1774856 h 1933152"/>
              <a:gd name="connsiteX8" fmla="*/ 1159058 w 1294719"/>
              <a:gd name="connsiteY8" fmla="*/ 1876671 h 1933152"/>
              <a:gd name="connsiteX9" fmla="*/ 425933 w 1294719"/>
              <a:gd name="connsiteY9" fmla="*/ 1876835 h 1933152"/>
              <a:gd name="connsiteX10" fmla="*/ 311994 w 1294719"/>
              <a:gd name="connsiteY10" fmla="*/ 1782522 h 1933152"/>
              <a:gd name="connsiteX11" fmla="*/ 313985 w 1294719"/>
              <a:gd name="connsiteY11" fmla="*/ 1151965 h 1933152"/>
              <a:gd name="connsiteX12" fmla="*/ 216115 w 1294719"/>
              <a:gd name="connsiteY12" fmla="*/ 1081914 h 1933152"/>
              <a:gd name="connsiteX13" fmla="*/ 81843 w 1294719"/>
              <a:gd name="connsiteY13" fmla="*/ 1080704 h 1933152"/>
              <a:gd name="connsiteX14" fmla="*/ 186 w 1294719"/>
              <a:gd name="connsiteY14" fmla="*/ 1019510 h 1933152"/>
              <a:gd name="connsiteX0" fmla="*/ 186 w 1294719"/>
              <a:gd name="connsiteY0" fmla="*/ 1019510 h 1933152"/>
              <a:gd name="connsiteX1" fmla="*/ 860 w 1294719"/>
              <a:gd name="connsiteY1" fmla="*/ 102283 h 1933152"/>
              <a:gd name="connsiteX2" fmla="*/ 92222 w 1294719"/>
              <a:gd name="connsiteY2" fmla="*/ 2919 h 1933152"/>
              <a:gd name="connsiteX3" fmla="*/ 697024 w 1294719"/>
              <a:gd name="connsiteY3" fmla="*/ 169 h 1933152"/>
              <a:gd name="connsiteX4" fmla="*/ 758969 w 1294719"/>
              <a:gd name="connsiteY4" fmla="*/ 71818 h 1933152"/>
              <a:gd name="connsiteX5" fmla="*/ 924852 w 1294719"/>
              <a:gd name="connsiteY5" fmla="*/ 155735 h 1933152"/>
              <a:gd name="connsiteX6" fmla="*/ 1255630 w 1294719"/>
              <a:gd name="connsiteY6" fmla="*/ 185079 h 1933152"/>
              <a:gd name="connsiteX7" fmla="*/ 1262191 w 1294719"/>
              <a:gd name="connsiteY7" fmla="*/ 1774856 h 1933152"/>
              <a:gd name="connsiteX8" fmla="*/ 1159058 w 1294719"/>
              <a:gd name="connsiteY8" fmla="*/ 1876671 h 1933152"/>
              <a:gd name="connsiteX9" fmla="*/ 425933 w 1294719"/>
              <a:gd name="connsiteY9" fmla="*/ 1876835 h 1933152"/>
              <a:gd name="connsiteX10" fmla="*/ 311994 w 1294719"/>
              <a:gd name="connsiteY10" fmla="*/ 1782522 h 1933152"/>
              <a:gd name="connsiteX11" fmla="*/ 313985 w 1294719"/>
              <a:gd name="connsiteY11" fmla="*/ 1151965 h 1933152"/>
              <a:gd name="connsiteX12" fmla="*/ 216115 w 1294719"/>
              <a:gd name="connsiteY12" fmla="*/ 1081914 h 1933152"/>
              <a:gd name="connsiteX13" fmla="*/ 81843 w 1294719"/>
              <a:gd name="connsiteY13" fmla="*/ 1080704 h 1933152"/>
              <a:gd name="connsiteX14" fmla="*/ 186 w 1294719"/>
              <a:gd name="connsiteY14" fmla="*/ 1019510 h 1933152"/>
              <a:gd name="connsiteX0" fmla="*/ 186 w 1290074"/>
              <a:gd name="connsiteY0" fmla="*/ 1019510 h 1876835"/>
              <a:gd name="connsiteX1" fmla="*/ 860 w 1290074"/>
              <a:gd name="connsiteY1" fmla="*/ 102283 h 1876835"/>
              <a:gd name="connsiteX2" fmla="*/ 92222 w 1290074"/>
              <a:gd name="connsiteY2" fmla="*/ 2919 h 1876835"/>
              <a:gd name="connsiteX3" fmla="*/ 697024 w 1290074"/>
              <a:gd name="connsiteY3" fmla="*/ 169 h 1876835"/>
              <a:gd name="connsiteX4" fmla="*/ 758969 w 1290074"/>
              <a:gd name="connsiteY4" fmla="*/ 71818 h 1876835"/>
              <a:gd name="connsiteX5" fmla="*/ 924852 w 1290074"/>
              <a:gd name="connsiteY5" fmla="*/ 155735 h 1876835"/>
              <a:gd name="connsiteX6" fmla="*/ 1255630 w 1290074"/>
              <a:gd name="connsiteY6" fmla="*/ 185079 h 1876835"/>
              <a:gd name="connsiteX7" fmla="*/ 1262191 w 1290074"/>
              <a:gd name="connsiteY7" fmla="*/ 1774856 h 1876835"/>
              <a:gd name="connsiteX8" fmla="*/ 1159058 w 1290074"/>
              <a:gd name="connsiteY8" fmla="*/ 1876671 h 1876835"/>
              <a:gd name="connsiteX9" fmla="*/ 425933 w 1290074"/>
              <a:gd name="connsiteY9" fmla="*/ 1876835 h 1876835"/>
              <a:gd name="connsiteX10" fmla="*/ 311994 w 1290074"/>
              <a:gd name="connsiteY10" fmla="*/ 1782522 h 1876835"/>
              <a:gd name="connsiteX11" fmla="*/ 313985 w 1290074"/>
              <a:gd name="connsiteY11" fmla="*/ 1151965 h 1876835"/>
              <a:gd name="connsiteX12" fmla="*/ 216115 w 1290074"/>
              <a:gd name="connsiteY12" fmla="*/ 1081914 h 1876835"/>
              <a:gd name="connsiteX13" fmla="*/ 81843 w 1290074"/>
              <a:gd name="connsiteY13" fmla="*/ 1080704 h 1876835"/>
              <a:gd name="connsiteX14" fmla="*/ 186 w 1290074"/>
              <a:gd name="connsiteY14" fmla="*/ 1019510 h 1876835"/>
              <a:gd name="connsiteX0" fmla="*/ 186 w 1262200"/>
              <a:gd name="connsiteY0" fmla="*/ 1019510 h 1876835"/>
              <a:gd name="connsiteX1" fmla="*/ 860 w 1262200"/>
              <a:gd name="connsiteY1" fmla="*/ 102283 h 1876835"/>
              <a:gd name="connsiteX2" fmla="*/ 92222 w 1262200"/>
              <a:gd name="connsiteY2" fmla="*/ 2919 h 1876835"/>
              <a:gd name="connsiteX3" fmla="*/ 697024 w 1262200"/>
              <a:gd name="connsiteY3" fmla="*/ 169 h 1876835"/>
              <a:gd name="connsiteX4" fmla="*/ 758969 w 1262200"/>
              <a:gd name="connsiteY4" fmla="*/ 71818 h 1876835"/>
              <a:gd name="connsiteX5" fmla="*/ 924852 w 1262200"/>
              <a:gd name="connsiteY5" fmla="*/ 155735 h 1876835"/>
              <a:gd name="connsiteX6" fmla="*/ 1255630 w 1262200"/>
              <a:gd name="connsiteY6" fmla="*/ 185079 h 1876835"/>
              <a:gd name="connsiteX7" fmla="*/ 1262191 w 1262200"/>
              <a:gd name="connsiteY7" fmla="*/ 1774856 h 1876835"/>
              <a:gd name="connsiteX8" fmla="*/ 1159058 w 1262200"/>
              <a:gd name="connsiteY8" fmla="*/ 1876671 h 1876835"/>
              <a:gd name="connsiteX9" fmla="*/ 425933 w 1262200"/>
              <a:gd name="connsiteY9" fmla="*/ 1876835 h 1876835"/>
              <a:gd name="connsiteX10" fmla="*/ 311994 w 1262200"/>
              <a:gd name="connsiteY10" fmla="*/ 1782522 h 1876835"/>
              <a:gd name="connsiteX11" fmla="*/ 313985 w 1262200"/>
              <a:gd name="connsiteY11" fmla="*/ 1151965 h 1876835"/>
              <a:gd name="connsiteX12" fmla="*/ 216115 w 1262200"/>
              <a:gd name="connsiteY12" fmla="*/ 1081914 h 1876835"/>
              <a:gd name="connsiteX13" fmla="*/ 81843 w 1262200"/>
              <a:gd name="connsiteY13" fmla="*/ 1080704 h 1876835"/>
              <a:gd name="connsiteX14" fmla="*/ 186 w 1262200"/>
              <a:gd name="connsiteY14" fmla="*/ 1019510 h 1876835"/>
              <a:gd name="connsiteX0" fmla="*/ 186 w 1272464"/>
              <a:gd name="connsiteY0" fmla="*/ 1019510 h 1931810"/>
              <a:gd name="connsiteX1" fmla="*/ 860 w 1272464"/>
              <a:gd name="connsiteY1" fmla="*/ 102283 h 1931810"/>
              <a:gd name="connsiteX2" fmla="*/ 92222 w 1272464"/>
              <a:gd name="connsiteY2" fmla="*/ 2919 h 1931810"/>
              <a:gd name="connsiteX3" fmla="*/ 697024 w 1272464"/>
              <a:gd name="connsiteY3" fmla="*/ 169 h 1931810"/>
              <a:gd name="connsiteX4" fmla="*/ 758969 w 1272464"/>
              <a:gd name="connsiteY4" fmla="*/ 71818 h 1931810"/>
              <a:gd name="connsiteX5" fmla="*/ 924852 w 1272464"/>
              <a:gd name="connsiteY5" fmla="*/ 155735 h 1931810"/>
              <a:gd name="connsiteX6" fmla="*/ 1255630 w 1272464"/>
              <a:gd name="connsiteY6" fmla="*/ 185079 h 1931810"/>
              <a:gd name="connsiteX7" fmla="*/ 1262191 w 1272464"/>
              <a:gd name="connsiteY7" fmla="*/ 1774856 h 1931810"/>
              <a:gd name="connsiteX8" fmla="*/ 1104531 w 1272464"/>
              <a:gd name="connsiteY8" fmla="*/ 1873845 h 1931810"/>
              <a:gd name="connsiteX9" fmla="*/ 425933 w 1272464"/>
              <a:gd name="connsiteY9" fmla="*/ 1876835 h 1931810"/>
              <a:gd name="connsiteX10" fmla="*/ 311994 w 1272464"/>
              <a:gd name="connsiteY10" fmla="*/ 1782522 h 1931810"/>
              <a:gd name="connsiteX11" fmla="*/ 313985 w 1272464"/>
              <a:gd name="connsiteY11" fmla="*/ 1151965 h 1931810"/>
              <a:gd name="connsiteX12" fmla="*/ 216115 w 1272464"/>
              <a:gd name="connsiteY12" fmla="*/ 1081914 h 1931810"/>
              <a:gd name="connsiteX13" fmla="*/ 81843 w 1272464"/>
              <a:gd name="connsiteY13" fmla="*/ 1080704 h 1931810"/>
              <a:gd name="connsiteX14" fmla="*/ 186 w 1272464"/>
              <a:gd name="connsiteY14" fmla="*/ 1019510 h 1931810"/>
              <a:gd name="connsiteX0" fmla="*/ 186 w 1272464"/>
              <a:gd name="connsiteY0" fmla="*/ 1019510 h 1929119"/>
              <a:gd name="connsiteX1" fmla="*/ 860 w 1272464"/>
              <a:gd name="connsiteY1" fmla="*/ 102283 h 1929119"/>
              <a:gd name="connsiteX2" fmla="*/ 92222 w 1272464"/>
              <a:gd name="connsiteY2" fmla="*/ 2919 h 1929119"/>
              <a:gd name="connsiteX3" fmla="*/ 697024 w 1272464"/>
              <a:gd name="connsiteY3" fmla="*/ 169 h 1929119"/>
              <a:gd name="connsiteX4" fmla="*/ 758969 w 1272464"/>
              <a:gd name="connsiteY4" fmla="*/ 71818 h 1929119"/>
              <a:gd name="connsiteX5" fmla="*/ 924852 w 1272464"/>
              <a:gd name="connsiteY5" fmla="*/ 155735 h 1929119"/>
              <a:gd name="connsiteX6" fmla="*/ 1255630 w 1272464"/>
              <a:gd name="connsiteY6" fmla="*/ 185079 h 1929119"/>
              <a:gd name="connsiteX7" fmla="*/ 1262191 w 1272464"/>
              <a:gd name="connsiteY7" fmla="*/ 1774856 h 1929119"/>
              <a:gd name="connsiteX8" fmla="*/ 1104531 w 1272464"/>
              <a:gd name="connsiteY8" fmla="*/ 1873845 h 1929119"/>
              <a:gd name="connsiteX9" fmla="*/ 425933 w 1272464"/>
              <a:gd name="connsiteY9" fmla="*/ 1876835 h 1929119"/>
              <a:gd name="connsiteX10" fmla="*/ 311994 w 1272464"/>
              <a:gd name="connsiteY10" fmla="*/ 1782522 h 1929119"/>
              <a:gd name="connsiteX11" fmla="*/ 313985 w 1272464"/>
              <a:gd name="connsiteY11" fmla="*/ 1151965 h 1929119"/>
              <a:gd name="connsiteX12" fmla="*/ 216115 w 1272464"/>
              <a:gd name="connsiteY12" fmla="*/ 1081914 h 1929119"/>
              <a:gd name="connsiteX13" fmla="*/ 81843 w 1272464"/>
              <a:gd name="connsiteY13" fmla="*/ 1080704 h 1929119"/>
              <a:gd name="connsiteX14" fmla="*/ 186 w 1272464"/>
              <a:gd name="connsiteY14" fmla="*/ 1019510 h 1929119"/>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58969 w 1262191"/>
              <a:gd name="connsiteY4" fmla="*/ 71818 h 1876835"/>
              <a:gd name="connsiteX5" fmla="*/ 924852 w 1262191"/>
              <a:gd name="connsiteY5" fmla="*/ 155735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58969 w 1262191"/>
              <a:gd name="connsiteY4" fmla="*/ 71818 h 1876835"/>
              <a:gd name="connsiteX5" fmla="*/ 924852 w 1262191"/>
              <a:gd name="connsiteY5" fmla="*/ 155735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58969 w 1262191"/>
              <a:gd name="connsiteY4" fmla="*/ 71818 h 1876835"/>
              <a:gd name="connsiteX5" fmla="*/ 924852 w 1262191"/>
              <a:gd name="connsiteY5" fmla="*/ 155735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58969 w 1262191"/>
              <a:gd name="connsiteY4" fmla="*/ 71818 h 1876835"/>
              <a:gd name="connsiteX5" fmla="*/ 924852 w 1262191"/>
              <a:gd name="connsiteY5" fmla="*/ 155735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58969 w 1262191"/>
              <a:gd name="connsiteY4" fmla="*/ 71818 h 1876835"/>
              <a:gd name="connsiteX5" fmla="*/ 828513 w 1262191"/>
              <a:gd name="connsiteY5" fmla="*/ 156353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58969 w 1262191"/>
              <a:gd name="connsiteY4" fmla="*/ 71818 h 1876835"/>
              <a:gd name="connsiteX5" fmla="*/ 828513 w 1262191"/>
              <a:gd name="connsiteY5" fmla="*/ 156353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77320 w 1262191"/>
              <a:gd name="connsiteY4" fmla="*/ 62546 h 1876835"/>
              <a:gd name="connsiteX5" fmla="*/ 828513 w 1262191"/>
              <a:gd name="connsiteY5" fmla="*/ 156353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77320 w 1262191"/>
              <a:gd name="connsiteY4" fmla="*/ 62546 h 1876835"/>
              <a:gd name="connsiteX5" fmla="*/ 828513 w 1262191"/>
              <a:gd name="connsiteY5" fmla="*/ 156353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75256 w 1262191"/>
              <a:gd name="connsiteY4" fmla="*/ 46320 h 1876835"/>
              <a:gd name="connsiteX5" fmla="*/ 828513 w 1262191"/>
              <a:gd name="connsiteY5" fmla="*/ 156353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75256 w 1262191"/>
              <a:gd name="connsiteY4" fmla="*/ 46320 h 1876835"/>
              <a:gd name="connsiteX5" fmla="*/ 844341 w 1262191"/>
              <a:gd name="connsiteY5" fmla="*/ 157280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75256 w 1262191"/>
              <a:gd name="connsiteY4" fmla="*/ 46320 h 1876835"/>
              <a:gd name="connsiteX5" fmla="*/ 844341 w 1262191"/>
              <a:gd name="connsiteY5" fmla="*/ 157280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75257 w 1262191"/>
              <a:gd name="connsiteY4" fmla="*/ 39829 h 1876835"/>
              <a:gd name="connsiteX5" fmla="*/ 844341 w 1262191"/>
              <a:gd name="connsiteY5" fmla="*/ 157280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75257 w 1262191"/>
              <a:gd name="connsiteY4" fmla="*/ 39829 h 1876835"/>
              <a:gd name="connsiteX5" fmla="*/ 844341 w 1262191"/>
              <a:gd name="connsiteY5" fmla="*/ 157280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75257 w 1262191"/>
              <a:gd name="connsiteY4" fmla="*/ 39829 h 1876835"/>
              <a:gd name="connsiteX5" fmla="*/ 844341 w 1262191"/>
              <a:gd name="connsiteY5" fmla="*/ 157280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75257 w 1262191"/>
              <a:gd name="connsiteY4" fmla="*/ 39829 h 1876835"/>
              <a:gd name="connsiteX5" fmla="*/ 844341 w 1262191"/>
              <a:gd name="connsiteY5" fmla="*/ 157280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75257 w 1262191"/>
              <a:gd name="connsiteY4" fmla="*/ 39829 h 1876835"/>
              <a:gd name="connsiteX5" fmla="*/ 844341 w 1262191"/>
              <a:gd name="connsiteY5" fmla="*/ 157280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75257 w 1262191"/>
              <a:gd name="connsiteY4" fmla="*/ 39829 h 1876835"/>
              <a:gd name="connsiteX5" fmla="*/ 844341 w 1262191"/>
              <a:gd name="connsiteY5" fmla="*/ 157280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75257 w 1262191"/>
              <a:gd name="connsiteY4" fmla="*/ 39829 h 1876835"/>
              <a:gd name="connsiteX5" fmla="*/ 853288 w 1262191"/>
              <a:gd name="connsiteY5" fmla="*/ 129000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413"/>
              <a:gd name="connsiteY0" fmla="*/ 1019510 h 1876835"/>
              <a:gd name="connsiteX1" fmla="*/ 860 w 1262413"/>
              <a:gd name="connsiteY1" fmla="*/ 102283 h 1876835"/>
              <a:gd name="connsiteX2" fmla="*/ 92222 w 1262413"/>
              <a:gd name="connsiteY2" fmla="*/ 2919 h 1876835"/>
              <a:gd name="connsiteX3" fmla="*/ 697024 w 1262413"/>
              <a:gd name="connsiteY3" fmla="*/ 169 h 1876835"/>
              <a:gd name="connsiteX4" fmla="*/ 775257 w 1262413"/>
              <a:gd name="connsiteY4" fmla="*/ 39829 h 1876835"/>
              <a:gd name="connsiteX5" fmla="*/ 853288 w 1262413"/>
              <a:gd name="connsiteY5" fmla="*/ 129000 h 1876835"/>
              <a:gd name="connsiteX6" fmla="*/ 1255630 w 1262413"/>
              <a:gd name="connsiteY6" fmla="*/ 185079 h 1876835"/>
              <a:gd name="connsiteX7" fmla="*/ 1262191 w 1262413"/>
              <a:gd name="connsiteY7" fmla="*/ 1774856 h 1876835"/>
              <a:gd name="connsiteX8" fmla="*/ 1104531 w 1262413"/>
              <a:gd name="connsiteY8" fmla="*/ 1873845 h 1876835"/>
              <a:gd name="connsiteX9" fmla="*/ 425933 w 1262413"/>
              <a:gd name="connsiteY9" fmla="*/ 1876835 h 1876835"/>
              <a:gd name="connsiteX10" fmla="*/ 311994 w 1262413"/>
              <a:gd name="connsiteY10" fmla="*/ 1782522 h 1876835"/>
              <a:gd name="connsiteX11" fmla="*/ 313985 w 1262413"/>
              <a:gd name="connsiteY11" fmla="*/ 1151965 h 1876835"/>
              <a:gd name="connsiteX12" fmla="*/ 216115 w 1262413"/>
              <a:gd name="connsiteY12" fmla="*/ 1081914 h 1876835"/>
              <a:gd name="connsiteX13" fmla="*/ 81843 w 1262413"/>
              <a:gd name="connsiteY13" fmla="*/ 1080704 h 1876835"/>
              <a:gd name="connsiteX14" fmla="*/ 186 w 1262413"/>
              <a:gd name="connsiteY14" fmla="*/ 1019510 h 1876835"/>
              <a:gd name="connsiteX0" fmla="*/ 186 w 1262405"/>
              <a:gd name="connsiteY0" fmla="*/ 1019510 h 1876835"/>
              <a:gd name="connsiteX1" fmla="*/ 860 w 1262405"/>
              <a:gd name="connsiteY1" fmla="*/ 102283 h 1876835"/>
              <a:gd name="connsiteX2" fmla="*/ 92222 w 1262405"/>
              <a:gd name="connsiteY2" fmla="*/ 2919 h 1876835"/>
              <a:gd name="connsiteX3" fmla="*/ 697024 w 1262405"/>
              <a:gd name="connsiteY3" fmla="*/ 169 h 1876835"/>
              <a:gd name="connsiteX4" fmla="*/ 775257 w 1262405"/>
              <a:gd name="connsiteY4" fmla="*/ 39829 h 1876835"/>
              <a:gd name="connsiteX5" fmla="*/ 853288 w 1262405"/>
              <a:gd name="connsiteY5" fmla="*/ 129000 h 1876835"/>
              <a:gd name="connsiteX6" fmla="*/ 1255630 w 1262405"/>
              <a:gd name="connsiteY6" fmla="*/ 185079 h 1876835"/>
              <a:gd name="connsiteX7" fmla="*/ 1262191 w 1262405"/>
              <a:gd name="connsiteY7" fmla="*/ 1774856 h 1876835"/>
              <a:gd name="connsiteX8" fmla="*/ 1104531 w 1262405"/>
              <a:gd name="connsiteY8" fmla="*/ 1873845 h 1876835"/>
              <a:gd name="connsiteX9" fmla="*/ 425933 w 1262405"/>
              <a:gd name="connsiteY9" fmla="*/ 1876835 h 1876835"/>
              <a:gd name="connsiteX10" fmla="*/ 311994 w 1262405"/>
              <a:gd name="connsiteY10" fmla="*/ 1782522 h 1876835"/>
              <a:gd name="connsiteX11" fmla="*/ 313985 w 1262405"/>
              <a:gd name="connsiteY11" fmla="*/ 1151965 h 1876835"/>
              <a:gd name="connsiteX12" fmla="*/ 216115 w 1262405"/>
              <a:gd name="connsiteY12" fmla="*/ 1081914 h 1876835"/>
              <a:gd name="connsiteX13" fmla="*/ 81843 w 1262405"/>
              <a:gd name="connsiteY13" fmla="*/ 1080704 h 1876835"/>
              <a:gd name="connsiteX14" fmla="*/ 186 w 1262405"/>
              <a:gd name="connsiteY14" fmla="*/ 1019510 h 1876835"/>
              <a:gd name="connsiteX0" fmla="*/ 186 w 1262480"/>
              <a:gd name="connsiteY0" fmla="*/ 1019510 h 1876835"/>
              <a:gd name="connsiteX1" fmla="*/ 860 w 1262480"/>
              <a:gd name="connsiteY1" fmla="*/ 102283 h 1876835"/>
              <a:gd name="connsiteX2" fmla="*/ 92222 w 1262480"/>
              <a:gd name="connsiteY2" fmla="*/ 2919 h 1876835"/>
              <a:gd name="connsiteX3" fmla="*/ 697024 w 1262480"/>
              <a:gd name="connsiteY3" fmla="*/ 169 h 1876835"/>
              <a:gd name="connsiteX4" fmla="*/ 775257 w 1262480"/>
              <a:gd name="connsiteY4" fmla="*/ 39829 h 1876835"/>
              <a:gd name="connsiteX5" fmla="*/ 853288 w 1262480"/>
              <a:gd name="connsiteY5" fmla="*/ 129000 h 1876835"/>
              <a:gd name="connsiteX6" fmla="*/ 1255630 w 1262480"/>
              <a:gd name="connsiteY6" fmla="*/ 185079 h 1876835"/>
              <a:gd name="connsiteX7" fmla="*/ 1262191 w 1262480"/>
              <a:gd name="connsiteY7" fmla="*/ 1774856 h 1876835"/>
              <a:gd name="connsiteX8" fmla="*/ 1104531 w 1262480"/>
              <a:gd name="connsiteY8" fmla="*/ 1873845 h 1876835"/>
              <a:gd name="connsiteX9" fmla="*/ 425933 w 1262480"/>
              <a:gd name="connsiteY9" fmla="*/ 1876835 h 1876835"/>
              <a:gd name="connsiteX10" fmla="*/ 311994 w 1262480"/>
              <a:gd name="connsiteY10" fmla="*/ 1782522 h 1876835"/>
              <a:gd name="connsiteX11" fmla="*/ 313985 w 1262480"/>
              <a:gd name="connsiteY11" fmla="*/ 1151965 h 1876835"/>
              <a:gd name="connsiteX12" fmla="*/ 216115 w 1262480"/>
              <a:gd name="connsiteY12" fmla="*/ 1081914 h 1876835"/>
              <a:gd name="connsiteX13" fmla="*/ 81843 w 1262480"/>
              <a:gd name="connsiteY13" fmla="*/ 1080704 h 1876835"/>
              <a:gd name="connsiteX14" fmla="*/ 186 w 1262480"/>
              <a:gd name="connsiteY14" fmla="*/ 1019510 h 1876835"/>
              <a:gd name="connsiteX0" fmla="*/ 186 w 1272464"/>
              <a:gd name="connsiteY0" fmla="*/ 1039349 h 1963950"/>
              <a:gd name="connsiteX1" fmla="*/ 860 w 1272464"/>
              <a:gd name="connsiteY1" fmla="*/ 122122 h 1963950"/>
              <a:gd name="connsiteX2" fmla="*/ 92222 w 1272464"/>
              <a:gd name="connsiteY2" fmla="*/ 22758 h 1963950"/>
              <a:gd name="connsiteX3" fmla="*/ 697024 w 1272464"/>
              <a:gd name="connsiteY3" fmla="*/ 20008 h 1963950"/>
              <a:gd name="connsiteX4" fmla="*/ 775257 w 1272464"/>
              <a:gd name="connsiteY4" fmla="*/ 59668 h 1963950"/>
              <a:gd name="connsiteX5" fmla="*/ 853288 w 1272464"/>
              <a:gd name="connsiteY5" fmla="*/ 148839 h 1963950"/>
              <a:gd name="connsiteX6" fmla="*/ 1255631 w 1272464"/>
              <a:gd name="connsiteY6" fmla="*/ 8354 h 1963950"/>
              <a:gd name="connsiteX7" fmla="*/ 1262191 w 1272464"/>
              <a:gd name="connsiteY7" fmla="*/ 1794695 h 1963950"/>
              <a:gd name="connsiteX8" fmla="*/ 1104531 w 1272464"/>
              <a:gd name="connsiteY8" fmla="*/ 1893684 h 1963950"/>
              <a:gd name="connsiteX9" fmla="*/ 425933 w 1272464"/>
              <a:gd name="connsiteY9" fmla="*/ 1896674 h 1963950"/>
              <a:gd name="connsiteX10" fmla="*/ 311994 w 1272464"/>
              <a:gd name="connsiteY10" fmla="*/ 1802361 h 1963950"/>
              <a:gd name="connsiteX11" fmla="*/ 313985 w 1272464"/>
              <a:gd name="connsiteY11" fmla="*/ 1171804 h 1963950"/>
              <a:gd name="connsiteX12" fmla="*/ 216115 w 1272464"/>
              <a:gd name="connsiteY12" fmla="*/ 1101753 h 1963950"/>
              <a:gd name="connsiteX13" fmla="*/ 81843 w 1272464"/>
              <a:gd name="connsiteY13" fmla="*/ 1100543 h 1963950"/>
              <a:gd name="connsiteX14" fmla="*/ 186 w 1272464"/>
              <a:gd name="connsiteY14" fmla="*/ 1039349 h 1963950"/>
              <a:gd name="connsiteX0" fmla="*/ 186 w 1272464"/>
              <a:gd name="connsiteY0" fmla="*/ 1049737 h 1974338"/>
              <a:gd name="connsiteX1" fmla="*/ 860 w 1272464"/>
              <a:gd name="connsiteY1" fmla="*/ 132510 h 1974338"/>
              <a:gd name="connsiteX2" fmla="*/ 92222 w 1272464"/>
              <a:gd name="connsiteY2" fmla="*/ 33146 h 1974338"/>
              <a:gd name="connsiteX3" fmla="*/ 697024 w 1272464"/>
              <a:gd name="connsiteY3" fmla="*/ 30396 h 1974338"/>
              <a:gd name="connsiteX4" fmla="*/ 775257 w 1272464"/>
              <a:gd name="connsiteY4" fmla="*/ 70056 h 1974338"/>
              <a:gd name="connsiteX5" fmla="*/ 849618 w 1272464"/>
              <a:gd name="connsiteY5" fmla="*/ 33130 h 1974338"/>
              <a:gd name="connsiteX6" fmla="*/ 1255631 w 1272464"/>
              <a:gd name="connsiteY6" fmla="*/ 18742 h 1974338"/>
              <a:gd name="connsiteX7" fmla="*/ 1262191 w 1272464"/>
              <a:gd name="connsiteY7" fmla="*/ 1805083 h 1974338"/>
              <a:gd name="connsiteX8" fmla="*/ 1104531 w 1272464"/>
              <a:gd name="connsiteY8" fmla="*/ 1904072 h 1974338"/>
              <a:gd name="connsiteX9" fmla="*/ 425933 w 1272464"/>
              <a:gd name="connsiteY9" fmla="*/ 1907062 h 1974338"/>
              <a:gd name="connsiteX10" fmla="*/ 311994 w 1272464"/>
              <a:gd name="connsiteY10" fmla="*/ 1812749 h 1974338"/>
              <a:gd name="connsiteX11" fmla="*/ 313985 w 1272464"/>
              <a:gd name="connsiteY11" fmla="*/ 1182192 h 1974338"/>
              <a:gd name="connsiteX12" fmla="*/ 216115 w 1272464"/>
              <a:gd name="connsiteY12" fmla="*/ 1112141 h 1974338"/>
              <a:gd name="connsiteX13" fmla="*/ 81843 w 1272464"/>
              <a:gd name="connsiteY13" fmla="*/ 1110931 h 1974338"/>
              <a:gd name="connsiteX14" fmla="*/ 186 w 1272464"/>
              <a:gd name="connsiteY14" fmla="*/ 1049737 h 1974338"/>
              <a:gd name="connsiteX0" fmla="*/ 186 w 1300275"/>
              <a:gd name="connsiteY0" fmla="*/ 1147803 h 2072404"/>
              <a:gd name="connsiteX1" fmla="*/ 860 w 1300275"/>
              <a:gd name="connsiteY1" fmla="*/ 230576 h 2072404"/>
              <a:gd name="connsiteX2" fmla="*/ 92222 w 1300275"/>
              <a:gd name="connsiteY2" fmla="*/ 131212 h 2072404"/>
              <a:gd name="connsiteX3" fmla="*/ 697024 w 1300275"/>
              <a:gd name="connsiteY3" fmla="*/ 128462 h 2072404"/>
              <a:gd name="connsiteX4" fmla="*/ 775257 w 1300275"/>
              <a:gd name="connsiteY4" fmla="*/ 168122 h 2072404"/>
              <a:gd name="connsiteX5" fmla="*/ 1255631 w 1300275"/>
              <a:gd name="connsiteY5" fmla="*/ 116808 h 2072404"/>
              <a:gd name="connsiteX6" fmla="*/ 1262191 w 1300275"/>
              <a:gd name="connsiteY6" fmla="*/ 1903149 h 2072404"/>
              <a:gd name="connsiteX7" fmla="*/ 1104531 w 1300275"/>
              <a:gd name="connsiteY7" fmla="*/ 2002138 h 2072404"/>
              <a:gd name="connsiteX8" fmla="*/ 425933 w 1300275"/>
              <a:gd name="connsiteY8" fmla="*/ 2005128 h 2072404"/>
              <a:gd name="connsiteX9" fmla="*/ 311994 w 1300275"/>
              <a:gd name="connsiteY9" fmla="*/ 1910815 h 2072404"/>
              <a:gd name="connsiteX10" fmla="*/ 313985 w 1300275"/>
              <a:gd name="connsiteY10" fmla="*/ 1280258 h 2072404"/>
              <a:gd name="connsiteX11" fmla="*/ 216115 w 1300275"/>
              <a:gd name="connsiteY11" fmla="*/ 1210207 h 2072404"/>
              <a:gd name="connsiteX12" fmla="*/ 81843 w 1300275"/>
              <a:gd name="connsiteY12" fmla="*/ 1208997 h 2072404"/>
              <a:gd name="connsiteX13" fmla="*/ 186 w 1300275"/>
              <a:gd name="connsiteY13" fmla="*/ 1147803 h 2072404"/>
              <a:gd name="connsiteX0" fmla="*/ 186 w 1305884"/>
              <a:gd name="connsiteY0" fmla="*/ 1160013 h 2084614"/>
              <a:gd name="connsiteX1" fmla="*/ 860 w 1305884"/>
              <a:gd name="connsiteY1" fmla="*/ 242786 h 2084614"/>
              <a:gd name="connsiteX2" fmla="*/ 92222 w 1305884"/>
              <a:gd name="connsiteY2" fmla="*/ 143422 h 2084614"/>
              <a:gd name="connsiteX3" fmla="*/ 697024 w 1305884"/>
              <a:gd name="connsiteY3" fmla="*/ 140672 h 2084614"/>
              <a:gd name="connsiteX4" fmla="*/ 1255631 w 1305884"/>
              <a:gd name="connsiteY4" fmla="*/ 129018 h 2084614"/>
              <a:gd name="connsiteX5" fmla="*/ 1262191 w 1305884"/>
              <a:gd name="connsiteY5" fmla="*/ 1915359 h 2084614"/>
              <a:gd name="connsiteX6" fmla="*/ 1104531 w 1305884"/>
              <a:gd name="connsiteY6" fmla="*/ 2014348 h 2084614"/>
              <a:gd name="connsiteX7" fmla="*/ 425933 w 1305884"/>
              <a:gd name="connsiteY7" fmla="*/ 2017338 h 2084614"/>
              <a:gd name="connsiteX8" fmla="*/ 311994 w 1305884"/>
              <a:gd name="connsiteY8" fmla="*/ 1923025 h 2084614"/>
              <a:gd name="connsiteX9" fmla="*/ 313985 w 1305884"/>
              <a:gd name="connsiteY9" fmla="*/ 1292468 h 2084614"/>
              <a:gd name="connsiteX10" fmla="*/ 216115 w 1305884"/>
              <a:gd name="connsiteY10" fmla="*/ 1222417 h 2084614"/>
              <a:gd name="connsiteX11" fmla="*/ 81843 w 1305884"/>
              <a:gd name="connsiteY11" fmla="*/ 1221207 h 2084614"/>
              <a:gd name="connsiteX12" fmla="*/ 186 w 1305884"/>
              <a:gd name="connsiteY12" fmla="*/ 1160013 h 2084614"/>
              <a:gd name="connsiteX0" fmla="*/ 32549 w 1382466"/>
              <a:gd name="connsiteY0" fmla="*/ 1162728 h 2087329"/>
              <a:gd name="connsiteX1" fmla="*/ 33223 w 1382466"/>
              <a:gd name="connsiteY1" fmla="*/ 245501 h 2087329"/>
              <a:gd name="connsiteX2" fmla="*/ 124585 w 1382466"/>
              <a:gd name="connsiteY2" fmla="*/ 146137 h 2087329"/>
              <a:gd name="connsiteX3" fmla="*/ 1287994 w 1382466"/>
              <a:gd name="connsiteY3" fmla="*/ 131733 h 2087329"/>
              <a:gd name="connsiteX4" fmla="*/ 1294554 w 1382466"/>
              <a:gd name="connsiteY4" fmla="*/ 1918074 h 2087329"/>
              <a:gd name="connsiteX5" fmla="*/ 1136894 w 1382466"/>
              <a:gd name="connsiteY5" fmla="*/ 2017063 h 2087329"/>
              <a:gd name="connsiteX6" fmla="*/ 458296 w 1382466"/>
              <a:gd name="connsiteY6" fmla="*/ 2020053 h 2087329"/>
              <a:gd name="connsiteX7" fmla="*/ 344357 w 1382466"/>
              <a:gd name="connsiteY7" fmla="*/ 1925740 h 2087329"/>
              <a:gd name="connsiteX8" fmla="*/ 346348 w 1382466"/>
              <a:gd name="connsiteY8" fmla="*/ 1295183 h 2087329"/>
              <a:gd name="connsiteX9" fmla="*/ 248478 w 1382466"/>
              <a:gd name="connsiteY9" fmla="*/ 1225132 h 2087329"/>
              <a:gd name="connsiteX10" fmla="*/ 114206 w 1382466"/>
              <a:gd name="connsiteY10" fmla="*/ 1223922 h 2087329"/>
              <a:gd name="connsiteX11" fmla="*/ 32549 w 1382466"/>
              <a:gd name="connsiteY11" fmla="*/ 1162728 h 2087329"/>
              <a:gd name="connsiteX0" fmla="*/ 32549 w 1382466"/>
              <a:gd name="connsiteY0" fmla="*/ 1030995 h 1955596"/>
              <a:gd name="connsiteX1" fmla="*/ 33223 w 1382466"/>
              <a:gd name="connsiteY1" fmla="*/ 113768 h 1955596"/>
              <a:gd name="connsiteX2" fmla="*/ 124585 w 1382466"/>
              <a:gd name="connsiteY2" fmla="*/ 14404 h 1955596"/>
              <a:gd name="connsiteX3" fmla="*/ 1287994 w 1382466"/>
              <a:gd name="connsiteY3" fmla="*/ 0 h 1955596"/>
              <a:gd name="connsiteX4" fmla="*/ 1294554 w 1382466"/>
              <a:gd name="connsiteY4" fmla="*/ 1786341 h 1955596"/>
              <a:gd name="connsiteX5" fmla="*/ 1136894 w 1382466"/>
              <a:gd name="connsiteY5" fmla="*/ 1885330 h 1955596"/>
              <a:gd name="connsiteX6" fmla="*/ 458296 w 1382466"/>
              <a:gd name="connsiteY6" fmla="*/ 1888320 h 1955596"/>
              <a:gd name="connsiteX7" fmla="*/ 344357 w 1382466"/>
              <a:gd name="connsiteY7" fmla="*/ 1794007 h 1955596"/>
              <a:gd name="connsiteX8" fmla="*/ 346348 w 1382466"/>
              <a:gd name="connsiteY8" fmla="*/ 1163450 h 1955596"/>
              <a:gd name="connsiteX9" fmla="*/ 248478 w 1382466"/>
              <a:gd name="connsiteY9" fmla="*/ 1093399 h 1955596"/>
              <a:gd name="connsiteX10" fmla="*/ 114206 w 1382466"/>
              <a:gd name="connsiteY10" fmla="*/ 1092189 h 1955596"/>
              <a:gd name="connsiteX11" fmla="*/ 32549 w 1382466"/>
              <a:gd name="connsiteY11" fmla="*/ 1030995 h 1955596"/>
              <a:gd name="connsiteX0" fmla="*/ 32549 w 1303738"/>
              <a:gd name="connsiteY0" fmla="*/ 1030995 h 1955596"/>
              <a:gd name="connsiteX1" fmla="*/ 33223 w 1303738"/>
              <a:gd name="connsiteY1" fmla="*/ 113768 h 1955596"/>
              <a:gd name="connsiteX2" fmla="*/ 124585 w 1303738"/>
              <a:gd name="connsiteY2" fmla="*/ 14404 h 1955596"/>
              <a:gd name="connsiteX3" fmla="*/ 1287994 w 1303738"/>
              <a:gd name="connsiteY3" fmla="*/ 0 h 1955596"/>
              <a:gd name="connsiteX4" fmla="*/ 1294554 w 1303738"/>
              <a:gd name="connsiteY4" fmla="*/ 1786341 h 1955596"/>
              <a:gd name="connsiteX5" fmla="*/ 1136894 w 1303738"/>
              <a:gd name="connsiteY5" fmla="*/ 1885330 h 1955596"/>
              <a:gd name="connsiteX6" fmla="*/ 458296 w 1303738"/>
              <a:gd name="connsiteY6" fmla="*/ 1888320 h 1955596"/>
              <a:gd name="connsiteX7" fmla="*/ 344357 w 1303738"/>
              <a:gd name="connsiteY7" fmla="*/ 1794007 h 1955596"/>
              <a:gd name="connsiteX8" fmla="*/ 346348 w 1303738"/>
              <a:gd name="connsiteY8" fmla="*/ 1163450 h 1955596"/>
              <a:gd name="connsiteX9" fmla="*/ 248478 w 1303738"/>
              <a:gd name="connsiteY9" fmla="*/ 1093399 h 1955596"/>
              <a:gd name="connsiteX10" fmla="*/ 114206 w 1303738"/>
              <a:gd name="connsiteY10" fmla="*/ 1092189 h 1955596"/>
              <a:gd name="connsiteX11" fmla="*/ 32549 w 1303738"/>
              <a:gd name="connsiteY11" fmla="*/ 1030995 h 1955596"/>
              <a:gd name="connsiteX0" fmla="*/ 32549 w 1294616"/>
              <a:gd name="connsiteY0" fmla="*/ 1030995 h 1888320"/>
              <a:gd name="connsiteX1" fmla="*/ 33223 w 1294616"/>
              <a:gd name="connsiteY1" fmla="*/ 113768 h 1888320"/>
              <a:gd name="connsiteX2" fmla="*/ 124585 w 1294616"/>
              <a:gd name="connsiteY2" fmla="*/ 14404 h 1888320"/>
              <a:gd name="connsiteX3" fmla="*/ 1287994 w 1294616"/>
              <a:gd name="connsiteY3" fmla="*/ 0 h 1888320"/>
              <a:gd name="connsiteX4" fmla="*/ 1294554 w 1294616"/>
              <a:gd name="connsiteY4" fmla="*/ 1786341 h 1888320"/>
              <a:gd name="connsiteX5" fmla="*/ 1136894 w 1294616"/>
              <a:gd name="connsiteY5" fmla="*/ 1885330 h 1888320"/>
              <a:gd name="connsiteX6" fmla="*/ 458296 w 1294616"/>
              <a:gd name="connsiteY6" fmla="*/ 1888320 h 1888320"/>
              <a:gd name="connsiteX7" fmla="*/ 344357 w 1294616"/>
              <a:gd name="connsiteY7" fmla="*/ 1794007 h 1888320"/>
              <a:gd name="connsiteX8" fmla="*/ 346348 w 1294616"/>
              <a:gd name="connsiteY8" fmla="*/ 1163450 h 1888320"/>
              <a:gd name="connsiteX9" fmla="*/ 248478 w 1294616"/>
              <a:gd name="connsiteY9" fmla="*/ 1093399 h 1888320"/>
              <a:gd name="connsiteX10" fmla="*/ 114206 w 1294616"/>
              <a:gd name="connsiteY10" fmla="*/ 1092189 h 1888320"/>
              <a:gd name="connsiteX11" fmla="*/ 32549 w 1294616"/>
              <a:gd name="connsiteY11" fmla="*/ 1030995 h 1888320"/>
              <a:gd name="connsiteX0" fmla="*/ 32549 w 1294616"/>
              <a:gd name="connsiteY0" fmla="*/ 1175091 h 2032416"/>
              <a:gd name="connsiteX1" fmla="*/ 33223 w 1294616"/>
              <a:gd name="connsiteY1" fmla="*/ 257864 h 2032416"/>
              <a:gd name="connsiteX2" fmla="*/ 124585 w 1294616"/>
              <a:gd name="connsiteY2" fmla="*/ 158500 h 2032416"/>
              <a:gd name="connsiteX3" fmla="*/ 1287994 w 1294616"/>
              <a:gd name="connsiteY3" fmla="*/ 144096 h 2032416"/>
              <a:gd name="connsiteX4" fmla="*/ 1294554 w 1294616"/>
              <a:gd name="connsiteY4" fmla="*/ 1930437 h 2032416"/>
              <a:gd name="connsiteX5" fmla="*/ 1136894 w 1294616"/>
              <a:gd name="connsiteY5" fmla="*/ 2029426 h 2032416"/>
              <a:gd name="connsiteX6" fmla="*/ 458296 w 1294616"/>
              <a:gd name="connsiteY6" fmla="*/ 2032416 h 2032416"/>
              <a:gd name="connsiteX7" fmla="*/ 344357 w 1294616"/>
              <a:gd name="connsiteY7" fmla="*/ 1938103 h 2032416"/>
              <a:gd name="connsiteX8" fmla="*/ 346348 w 1294616"/>
              <a:gd name="connsiteY8" fmla="*/ 1307546 h 2032416"/>
              <a:gd name="connsiteX9" fmla="*/ 248478 w 1294616"/>
              <a:gd name="connsiteY9" fmla="*/ 1237495 h 2032416"/>
              <a:gd name="connsiteX10" fmla="*/ 114206 w 1294616"/>
              <a:gd name="connsiteY10" fmla="*/ 1236285 h 2032416"/>
              <a:gd name="connsiteX11" fmla="*/ 32549 w 1294616"/>
              <a:gd name="connsiteY11" fmla="*/ 1175091 h 2032416"/>
              <a:gd name="connsiteX0" fmla="*/ 32549 w 1294616"/>
              <a:gd name="connsiteY0" fmla="*/ 1175091 h 2032416"/>
              <a:gd name="connsiteX1" fmla="*/ 33223 w 1294616"/>
              <a:gd name="connsiteY1" fmla="*/ 257864 h 2032416"/>
              <a:gd name="connsiteX2" fmla="*/ 124585 w 1294616"/>
              <a:gd name="connsiteY2" fmla="*/ 158500 h 2032416"/>
              <a:gd name="connsiteX3" fmla="*/ 1287994 w 1294616"/>
              <a:gd name="connsiteY3" fmla="*/ 144096 h 2032416"/>
              <a:gd name="connsiteX4" fmla="*/ 1294554 w 1294616"/>
              <a:gd name="connsiteY4" fmla="*/ 1930437 h 2032416"/>
              <a:gd name="connsiteX5" fmla="*/ 1136894 w 1294616"/>
              <a:gd name="connsiteY5" fmla="*/ 2029426 h 2032416"/>
              <a:gd name="connsiteX6" fmla="*/ 458296 w 1294616"/>
              <a:gd name="connsiteY6" fmla="*/ 2032416 h 2032416"/>
              <a:gd name="connsiteX7" fmla="*/ 344357 w 1294616"/>
              <a:gd name="connsiteY7" fmla="*/ 1938103 h 2032416"/>
              <a:gd name="connsiteX8" fmla="*/ 346348 w 1294616"/>
              <a:gd name="connsiteY8" fmla="*/ 1307546 h 2032416"/>
              <a:gd name="connsiteX9" fmla="*/ 248478 w 1294616"/>
              <a:gd name="connsiteY9" fmla="*/ 1237495 h 2032416"/>
              <a:gd name="connsiteX10" fmla="*/ 114206 w 1294616"/>
              <a:gd name="connsiteY10" fmla="*/ 1236285 h 2032416"/>
              <a:gd name="connsiteX11" fmla="*/ 32549 w 1294616"/>
              <a:gd name="connsiteY11" fmla="*/ 1175091 h 2032416"/>
              <a:gd name="connsiteX0" fmla="*/ 32549 w 1294616"/>
              <a:gd name="connsiteY0" fmla="*/ 1031139 h 1888464"/>
              <a:gd name="connsiteX1" fmla="*/ 33223 w 1294616"/>
              <a:gd name="connsiteY1" fmla="*/ 113912 h 1888464"/>
              <a:gd name="connsiteX2" fmla="*/ 124585 w 1294616"/>
              <a:gd name="connsiteY2" fmla="*/ 14548 h 1888464"/>
              <a:gd name="connsiteX3" fmla="*/ 1287994 w 1294616"/>
              <a:gd name="connsiteY3" fmla="*/ 144 h 1888464"/>
              <a:gd name="connsiteX4" fmla="*/ 1294554 w 1294616"/>
              <a:gd name="connsiteY4" fmla="*/ 1786485 h 1888464"/>
              <a:gd name="connsiteX5" fmla="*/ 1136894 w 1294616"/>
              <a:gd name="connsiteY5" fmla="*/ 1885474 h 1888464"/>
              <a:gd name="connsiteX6" fmla="*/ 458296 w 1294616"/>
              <a:gd name="connsiteY6" fmla="*/ 1888464 h 1888464"/>
              <a:gd name="connsiteX7" fmla="*/ 344357 w 1294616"/>
              <a:gd name="connsiteY7" fmla="*/ 1794151 h 1888464"/>
              <a:gd name="connsiteX8" fmla="*/ 346348 w 1294616"/>
              <a:gd name="connsiteY8" fmla="*/ 1163594 h 1888464"/>
              <a:gd name="connsiteX9" fmla="*/ 248478 w 1294616"/>
              <a:gd name="connsiteY9" fmla="*/ 1093543 h 1888464"/>
              <a:gd name="connsiteX10" fmla="*/ 114206 w 1294616"/>
              <a:gd name="connsiteY10" fmla="*/ 1092333 h 1888464"/>
              <a:gd name="connsiteX11" fmla="*/ 32549 w 1294616"/>
              <a:gd name="connsiteY11" fmla="*/ 1031139 h 1888464"/>
              <a:gd name="connsiteX0" fmla="*/ 32549 w 1373715"/>
              <a:gd name="connsiteY0" fmla="*/ 1095935 h 1953260"/>
              <a:gd name="connsiteX1" fmla="*/ 33223 w 1373715"/>
              <a:gd name="connsiteY1" fmla="*/ 178708 h 1953260"/>
              <a:gd name="connsiteX2" fmla="*/ 124585 w 1373715"/>
              <a:gd name="connsiteY2" fmla="*/ 79344 h 1953260"/>
              <a:gd name="connsiteX3" fmla="*/ 1287994 w 1373715"/>
              <a:gd name="connsiteY3" fmla="*/ 64940 h 1953260"/>
              <a:gd name="connsiteX4" fmla="*/ 1287347 w 1373715"/>
              <a:gd name="connsiteY4" fmla="*/ 157525 h 1953260"/>
              <a:gd name="connsiteX5" fmla="*/ 1294554 w 1373715"/>
              <a:gd name="connsiteY5" fmla="*/ 1851281 h 1953260"/>
              <a:gd name="connsiteX6" fmla="*/ 1136894 w 1373715"/>
              <a:gd name="connsiteY6" fmla="*/ 1950270 h 1953260"/>
              <a:gd name="connsiteX7" fmla="*/ 458296 w 1373715"/>
              <a:gd name="connsiteY7" fmla="*/ 1953260 h 1953260"/>
              <a:gd name="connsiteX8" fmla="*/ 344357 w 1373715"/>
              <a:gd name="connsiteY8" fmla="*/ 1858947 h 1953260"/>
              <a:gd name="connsiteX9" fmla="*/ 346348 w 1373715"/>
              <a:gd name="connsiteY9" fmla="*/ 1228390 h 1953260"/>
              <a:gd name="connsiteX10" fmla="*/ 248478 w 1373715"/>
              <a:gd name="connsiteY10" fmla="*/ 1158339 h 1953260"/>
              <a:gd name="connsiteX11" fmla="*/ 114206 w 1373715"/>
              <a:gd name="connsiteY11" fmla="*/ 1157129 h 1953260"/>
              <a:gd name="connsiteX12" fmla="*/ 32549 w 1373715"/>
              <a:gd name="connsiteY12" fmla="*/ 1095935 h 1953260"/>
              <a:gd name="connsiteX0" fmla="*/ 23550 w 1295283"/>
              <a:gd name="connsiteY0" fmla="*/ 1096849 h 1954174"/>
              <a:gd name="connsiteX1" fmla="*/ 24224 w 1295283"/>
              <a:gd name="connsiteY1" fmla="*/ 179622 h 1954174"/>
              <a:gd name="connsiteX2" fmla="*/ 115586 w 1295283"/>
              <a:gd name="connsiteY2" fmla="*/ 80258 h 1954174"/>
              <a:gd name="connsiteX3" fmla="*/ 1139532 w 1295283"/>
              <a:gd name="connsiteY3" fmla="*/ 63382 h 1954174"/>
              <a:gd name="connsiteX4" fmla="*/ 1278348 w 1295283"/>
              <a:gd name="connsiteY4" fmla="*/ 158439 h 1954174"/>
              <a:gd name="connsiteX5" fmla="*/ 1285555 w 1295283"/>
              <a:gd name="connsiteY5" fmla="*/ 1852195 h 1954174"/>
              <a:gd name="connsiteX6" fmla="*/ 1127895 w 1295283"/>
              <a:gd name="connsiteY6" fmla="*/ 1951184 h 1954174"/>
              <a:gd name="connsiteX7" fmla="*/ 449297 w 1295283"/>
              <a:gd name="connsiteY7" fmla="*/ 1954174 h 1954174"/>
              <a:gd name="connsiteX8" fmla="*/ 335358 w 1295283"/>
              <a:gd name="connsiteY8" fmla="*/ 1859861 h 1954174"/>
              <a:gd name="connsiteX9" fmla="*/ 337349 w 1295283"/>
              <a:gd name="connsiteY9" fmla="*/ 1229304 h 1954174"/>
              <a:gd name="connsiteX10" fmla="*/ 239479 w 1295283"/>
              <a:gd name="connsiteY10" fmla="*/ 1159253 h 1954174"/>
              <a:gd name="connsiteX11" fmla="*/ 105207 w 1295283"/>
              <a:gd name="connsiteY11" fmla="*/ 1158043 h 1954174"/>
              <a:gd name="connsiteX12" fmla="*/ 23550 w 1295283"/>
              <a:gd name="connsiteY12" fmla="*/ 1096849 h 1954174"/>
              <a:gd name="connsiteX0" fmla="*/ 23550 w 1295283"/>
              <a:gd name="connsiteY0" fmla="*/ 1101391 h 1958716"/>
              <a:gd name="connsiteX1" fmla="*/ 24224 w 1295283"/>
              <a:gd name="connsiteY1" fmla="*/ 184164 h 1958716"/>
              <a:gd name="connsiteX2" fmla="*/ 115586 w 1295283"/>
              <a:gd name="connsiteY2" fmla="*/ 84800 h 1958716"/>
              <a:gd name="connsiteX3" fmla="*/ 1139532 w 1295283"/>
              <a:gd name="connsiteY3" fmla="*/ 67924 h 1958716"/>
              <a:gd name="connsiteX4" fmla="*/ 1278348 w 1295283"/>
              <a:gd name="connsiteY4" fmla="*/ 162981 h 1958716"/>
              <a:gd name="connsiteX5" fmla="*/ 1285555 w 1295283"/>
              <a:gd name="connsiteY5" fmla="*/ 1856737 h 1958716"/>
              <a:gd name="connsiteX6" fmla="*/ 1127895 w 1295283"/>
              <a:gd name="connsiteY6" fmla="*/ 1955726 h 1958716"/>
              <a:gd name="connsiteX7" fmla="*/ 449297 w 1295283"/>
              <a:gd name="connsiteY7" fmla="*/ 1958716 h 1958716"/>
              <a:gd name="connsiteX8" fmla="*/ 335358 w 1295283"/>
              <a:gd name="connsiteY8" fmla="*/ 1864403 h 1958716"/>
              <a:gd name="connsiteX9" fmla="*/ 337349 w 1295283"/>
              <a:gd name="connsiteY9" fmla="*/ 1233846 h 1958716"/>
              <a:gd name="connsiteX10" fmla="*/ 239479 w 1295283"/>
              <a:gd name="connsiteY10" fmla="*/ 1163795 h 1958716"/>
              <a:gd name="connsiteX11" fmla="*/ 105207 w 1295283"/>
              <a:gd name="connsiteY11" fmla="*/ 1162585 h 1958716"/>
              <a:gd name="connsiteX12" fmla="*/ 23550 w 1295283"/>
              <a:gd name="connsiteY12" fmla="*/ 1101391 h 1958716"/>
              <a:gd name="connsiteX0" fmla="*/ 23550 w 1295283"/>
              <a:gd name="connsiteY0" fmla="*/ 1039232 h 1896557"/>
              <a:gd name="connsiteX1" fmla="*/ 24224 w 1295283"/>
              <a:gd name="connsiteY1" fmla="*/ 122005 h 1896557"/>
              <a:gd name="connsiteX2" fmla="*/ 115586 w 1295283"/>
              <a:gd name="connsiteY2" fmla="*/ 22641 h 1896557"/>
              <a:gd name="connsiteX3" fmla="*/ 1139532 w 1295283"/>
              <a:gd name="connsiteY3" fmla="*/ 5765 h 1896557"/>
              <a:gd name="connsiteX4" fmla="*/ 1278348 w 1295283"/>
              <a:gd name="connsiteY4" fmla="*/ 100822 h 1896557"/>
              <a:gd name="connsiteX5" fmla="*/ 1285555 w 1295283"/>
              <a:gd name="connsiteY5" fmla="*/ 1794578 h 1896557"/>
              <a:gd name="connsiteX6" fmla="*/ 1127895 w 1295283"/>
              <a:gd name="connsiteY6" fmla="*/ 1893567 h 1896557"/>
              <a:gd name="connsiteX7" fmla="*/ 449297 w 1295283"/>
              <a:gd name="connsiteY7" fmla="*/ 1896557 h 1896557"/>
              <a:gd name="connsiteX8" fmla="*/ 335358 w 1295283"/>
              <a:gd name="connsiteY8" fmla="*/ 1802244 h 1896557"/>
              <a:gd name="connsiteX9" fmla="*/ 337349 w 1295283"/>
              <a:gd name="connsiteY9" fmla="*/ 1171687 h 1896557"/>
              <a:gd name="connsiteX10" fmla="*/ 239479 w 1295283"/>
              <a:gd name="connsiteY10" fmla="*/ 1101636 h 1896557"/>
              <a:gd name="connsiteX11" fmla="*/ 105207 w 1295283"/>
              <a:gd name="connsiteY11" fmla="*/ 1100426 h 1896557"/>
              <a:gd name="connsiteX12" fmla="*/ 23550 w 1295283"/>
              <a:gd name="connsiteY12" fmla="*/ 1039232 h 1896557"/>
              <a:gd name="connsiteX0" fmla="*/ 23550 w 1295283"/>
              <a:gd name="connsiteY0" fmla="*/ 1036027 h 1893352"/>
              <a:gd name="connsiteX1" fmla="*/ 24224 w 1295283"/>
              <a:gd name="connsiteY1" fmla="*/ 118800 h 1893352"/>
              <a:gd name="connsiteX2" fmla="*/ 115586 w 1295283"/>
              <a:gd name="connsiteY2" fmla="*/ 19436 h 1893352"/>
              <a:gd name="connsiteX3" fmla="*/ 1139532 w 1295283"/>
              <a:gd name="connsiteY3" fmla="*/ 2560 h 1893352"/>
              <a:gd name="connsiteX4" fmla="*/ 1278348 w 1295283"/>
              <a:gd name="connsiteY4" fmla="*/ 97617 h 1893352"/>
              <a:gd name="connsiteX5" fmla="*/ 1285555 w 1295283"/>
              <a:gd name="connsiteY5" fmla="*/ 1791373 h 1893352"/>
              <a:gd name="connsiteX6" fmla="*/ 1127895 w 1295283"/>
              <a:gd name="connsiteY6" fmla="*/ 1890362 h 1893352"/>
              <a:gd name="connsiteX7" fmla="*/ 449297 w 1295283"/>
              <a:gd name="connsiteY7" fmla="*/ 1893352 h 1893352"/>
              <a:gd name="connsiteX8" fmla="*/ 335358 w 1295283"/>
              <a:gd name="connsiteY8" fmla="*/ 1799039 h 1893352"/>
              <a:gd name="connsiteX9" fmla="*/ 337349 w 1295283"/>
              <a:gd name="connsiteY9" fmla="*/ 1168482 h 1893352"/>
              <a:gd name="connsiteX10" fmla="*/ 239479 w 1295283"/>
              <a:gd name="connsiteY10" fmla="*/ 1098431 h 1893352"/>
              <a:gd name="connsiteX11" fmla="*/ 105207 w 1295283"/>
              <a:gd name="connsiteY11" fmla="*/ 1097221 h 1893352"/>
              <a:gd name="connsiteX12" fmla="*/ 23550 w 1295283"/>
              <a:gd name="connsiteY12" fmla="*/ 1036027 h 1893352"/>
              <a:gd name="connsiteX0" fmla="*/ 23550 w 1295283"/>
              <a:gd name="connsiteY0" fmla="*/ 1047102 h 1967454"/>
              <a:gd name="connsiteX1" fmla="*/ 24224 w 1295283"/>
              <a:gd name="connsiteY1" fmla="*/ 129875 h 1967454"/>
              <a:gd name="connsiteX2" fmla="*/ 115586 w 1295283"/>
              <a:gd name="connsiteY2" fmla="*/ 30511 h 1967454"/>
              <a:gd name="connsiteX3" fmla="*/ 1139532 w 1295283"/>
              <a:gd name="connsiteY3" fmla="*/ 13635 h 1967454"/>
              <a:gd name="connsiteX4" fmla="*/ 1278349 w 1295283"/>
              <a:gd name="connsiteY4" fmla="*/ 76240 h 1967454"/>
              <a:gd name="connsiteX5" fmla="*/ 1285555 w 1295283"/>
              <a:gd name="connsiteY5" fmla="*/ 1802448 h 1967454"/>
              <a:gd name="connsiteX6" fmla="*/ 1127895 w 1295283"/>
              <a:gd name="connsiteY6" fmla="*/ 1901437 h 1967454"/>
              <a:gd name="connsiteX7" fmla="*/ 449297 w 1295283"/>
              <a:gd name="connsiteY7" fmla="*/ 1904427 h 1967454"/>
              <a:gd name="connsiteX8" fmla="*/ 335358 w 1295283"/>
              <a:gd name="connsiteY8" fmla="*/ 1810114 h 1967454"/>
              <a:gd name="connsiteX9" fmla="*/ 337349 w 1295283"/>
              <a:gd name="connsiteY9" fmla="*/ 1179557 h 1967454"/>
              <a:gd name="connsiteX10" fmla="*/ 239479 w 1295283"/>
              <a:gd name="connsiteY10" fmla="*/ 1109506 h 1967454"/>
              <a:gd name="connsiteX11" fmla="*/ 105207 w 1295283"/>
              <a:gd name="connsiteY11" fmla="*/ 1108296 h 1967454"/>
              <a:gd name="connsiteX12" fmla="*/ 23550 w 1295283"/>
              <a:gd name="connsiteY12" fmla="*/ 1047102 h 1967454"/>
              <a:gd name="connsiteX0" fmla="*/ 23550 w 1295283"/>
              <a:gd name="connsiteY0" fmla="*/ 1034359 h 1954711"/>
              <a:gd name="connsiteX1" fmla="*/ 24224 w 1295283"/>
              <a:gd name="connsiteY1" fmla="*/ 117132 h 1954711"/>
              <a:gd name="connsiteX2" fmla="*/ 115586 w 1295283"/>
              <a:gd name="connsiteY2" fmla="*/ 17768 h 1954711"/>
              <a:gd name="connsiteX3" fmla="*/ 1139532 w 1295283"/>
              <a:gd name="connsiteY3" fmla="*/ 892 h 1954711"/>
              <a:gd name="connsiteX4" fmla="*/ 1278349 w 1295283"/>
              <a:gd name="connsiteY4" fmla="*/ 63497 h 1954711"/>
              <a:gd name="connsiteX5" fmla="*/ 1285555 w 1295283"/>
              <a:gd name="connsiteY5" fmla="*/ 1789705 h 1954711"/>
              <a:gd name="connsiteX6" fmla="*/ 1127895 w 1295283"/>
              <a:gd name="connsiteY6" fmla="*/ 1888694 h 1954711"/>
              <a:gd name="connsiteX7" fmla="*/ 449297 w 1295283"/>
              <a:gd name="connsiteY7" fmla="*/ 1891684 h 1954711"/>
              <a:gd name="connsiteX8" fmla="*/ 335358 w 1295283"/>
              <a:gd name="connsiteY8" fmla="*/ 1797371 h 1954711"/>
              <a:gd name="connsiteX9" fmla="*/ 337349 w 1295283"/>
              <a:gd name="connsiteY9" fmla="*/ 1166814 h 1954711"/>
              <a:gd name="connsiteX10" fmla="*/ 239479 w 1295283"/>
              <a:gd name="connsiteY10" fmla="*/ 1096763 h 1954711"/>
              <a:gd name="connsiteX11" fmla="*/ 105207 w 1295283"/>
              <a:gd name="connsiteY11" fmla="*/ 1095553 h 1954711"/>
              <a:gd name="connsiteX12" fmla="*/ 23550 w 1295283"/>
              <a:gd name="connsiteY12" fmla="*/ 1034359 h 1954711"/>
              <a:gd name="connsiteX0" fmla="*/ 28205 w 1299938"/>
              <a:gd name="connsiteY0" fmla="*/ 1035168 h 1955520"/>
              <a:gd name="connsiteX1" fmla="*/ 28879 w 1299938"/>
              <a:gd name="connsiteY1" fmla="*/ 117941 h 1955520"/>
              <a:gd name="connsiteX2" fmla="*/ 120241 w 1299938"/>
              <a:gd name="connsiteY2" fmla="*/ 18577 h 1955520"/>
              <a:gd name="connsiteX3" fmla="*/ 1217130 w 1299938"/>
              <a:gd name="connsiteY3" fmla="*/ 773 h 1955520"/>
              <a:gd name="connsiteX4" fmla="*/ 1283004 w 1299938"/>
              <a:gd name="connsiteY4" fmla="*/ 64306 h 1955520"/>
              <a:gd name="connsiteX5" fmla="*/ 1290210 w 1299938"/>
              <a:gd name="connsiteY5" fmla="*/ 1790514 h 1955520"/>
              <a:gd name="connsiteX6" fmla="*/ 1132550 w 1299938"/>
              <a:gd name="connsiteY6" fmla="*/ 1889503 h 1955520"/>
              <a:gd name="connsiteX7" fmla="*/ 453952 w 1299938"/>
              <a:gd name="connsiteY7" fmla="*/ 1892493 h 1955520"/>
              <a:gd name="connsiteX8" fmla="*/ 340013 w 1299938"/>
              <a:gd name="connsiteY8" fmla="*/ 1798180 h 1955520"/>
              <a:gd name="connsiteX9" fmla="*/ 342004 w 1299938"/>
              <a:gd name="connsiteY9" fmla="*/ 1167623 h 1955520"/>
              <a:gd name="connsiteX10" fmla="*/ 244134 w 1299938"/>
              <a:gd name="connsiteY10" fmla="*/ 1097572 h 1955520"/>
              <a:gd name="connsiteX11" fmla="*/ 109862 w 1299938"/>
              <a:gd name="connsiteY11" fmla="*/ 1096362 h 1955520"/>
              <a:gd name="connsiteX12" fmla="*/ 28205 w 1299938"/>
              <a:gd name="connsiteY12" fmla="*/ 1035168 h 1955520"/>
              <a:gd name="connsiteX0" fmla="*/ 28205 w 1299938"/>
              <a:gd name="connsiteY0" fmla="*/ 1035168 h 1955520"/>
              <a:gd name="connsiteX1" fmla="*/ 28879 w 1299938"/>
              <a:gd name="connsiteY1" fmla="*/ 117941 h 1955520"/>
              <a:gd name="connsiteX2" fmla="*/ 120241 w 1299938"/>
              <a:gd name="connsiteY2" fmla="*/ 18577 h 1955520"/>
              <a:gd name="connsiteX3" fmla="*/ 1217130 w 1299938"/>
              <a:gd name="connsiteY3" fmla="*/ 773 h 1955520"/>
              <a:gd name="connsiteX4" fmla="*/ 1283004 w 1299938"/>
              <a:gd name="connsiteY4" fmla="*/ 64306 h 1955520"/>
              <a:gd name="connsiteX5" fmla="*/ 1290210 w 1299938"/>
              <a:gd name="connsiteY5" fmla="*/ 1790514 h 1955520"/>
              <a:gd name="connsiteX6" fmla="*/ 1132550 w 1299938"/>
              <a:gd name="connsiteY6" fmla="*/ 1889503 h 1955520"/>
              <a:gd name="connsiteX7" fmla="*/ 453952 w 1299938"/>
              <a:gd name="connsiteY7" fmla="*/ 1892493 h 1955520"/>
              <a:gd name="connsiteX8" fmla="*/ 340013 w 1299938"/>
              <a:gd name="connsiteY8" fmla="*/ 1798180 h 1955520"/>
              <a:gd name="connsiteX9" fmla="*/ 342004 w 1299938"/>
              <a:gd name="connsiteY9" fmla="*/ 1167623 h 1955520"/>
              <a:gd name="connsiteX10" fmla="*/ 244134 w 1299938"/>
              <a:gd name="connsiteY10" fmla="*/ 1097572 h 1955520"/>
              <a:gd name="connsiteX11" fmla="*/ 109862 w 1299938"/>
              <a:gd name="connsiteY11" fmla="*/ 1096362 h 1955520"/>
              <a:gd name="connsiteX12" fmla="*/ 28205 w 1299938"/>
              <a:gd name="connsiteY12" fmla="*/ 1035168 h 1955520"/>
              <a:gd name="connsiteX0" fmla="*/ 28205 w 1299938"/>
              <a:gd name="connsiteY0" fmla="*/ 1035168 h 1955193"/>
              <a:gd name="connsiteX1" fmla="*/ 28879 w 1299938"/>
              <a:gd name="connsiteY1" fmla="*/ 117941 h 1955193"/>
              <a:gd name="connsiteX2" fmla="*/ 120241 w 1299938"/>
              <a:gd name="connsiteY2" fmla="*/ 18577 h 1955193"/>
              <a:gd name="connsiteX3" fmla="*/ 1217130 w 1299938"/>
              <a:gd name="connsiteY3" fmla="*/ 773 h 1955193"/>
              <a:gd name="connsiteX4" fmla="*/ 1283004 w 1299938"/>
              <a:gd name="connsiteY4" fmla="*/ 68942 h 1955193"/>
              <a:gd name="connsiteX5" fmla="*/ 1290210 w 1299938"/>
              <a:gd name="connsiteY5" fmla="*/ 1790514 h 1955193"/>
              <a:gd name="connsiteX6" fmla="*/ 1132550 w 1299938"/>
              <a:gd name="connsiteY6" fmla="*/ 1889503 h 1955193"/>
              <a:gd name="connsiteX7" fmla="*/ 453952 w 1299938"/>
              <a:gd name="connsiteY7" fmla="*/ 1892493 h 1955193"/>
              <a:gd name="connsiteX8" fmla="*/ 340013 w 1299938"/>
              <a:gd name="connsiteY8" fmla="*/ 1798180 h 1955193"/>
              <a:gd name="connsiteX9" fmla="*/ 342004 w 1299938"/>
              <a:gd name="connsiteY9" fmla="*/ 1167623 h 1955193"/>
              <a:gd name="connsiteX10" fmla="*/ 244134 w 1299938"/>
              <a:gd name="connsiteY10" fmla="*/ 1097572 h 1955193"/>
              <a:gd name="connsiteX11" fmla="*/ 109862 w 1299938"/>
              <a:gd name="connsiteY11" fmla="*/ 1096362 h 1955193"/>
              <a:gd name="connsiteX12" fmla="*/ 28205 w 1299938"/>
              <a:gd name="connsiteY12" fmla="*/ 1035168 h 1955193"/>
              <a:gd name="connsiteX0" fmla="*/ 28205 w 1299938"/>
              <a:gd name="connsiteY0" fmla="*/ 1028871 h 1948896"/>
              <a:gd name="connsiteX1" fmla="*/ 28879 w 1299938"/>
              <a:gd name="connsiteY1" fmla="*/ 111644 h 1948896"/>
              <a:gd name="connsiteX2" fmla="*/ 120241 w 1299938"/>
              <a:gd name="connsiteY2" fmla="*/ 12280 h 1948896"/>
              <a:gd name="connsiteX3" fmla="*/ 1217130 w 1299938"/>
              <a:gd name="connsiteY3" fmla="*/ 2821 h 1948896"/>
              <a:gd name="connsiteX4" fmla="*/ 1283004 w 1299938"/>
              <a:gd name="connsiteY4" fmla="*/ 62645 h 1948896"/>
              <a:gd name="connsiteX5" fmla="*/ 1290210 w 1299938"/>
              <a:gd name="connsiteY5" fmla="*/ 1784217 h 1948896"/>
              <a:gd name="connsiteX6" fmla="*/ 1132550 w 1299938"/>
              <a:gd name="connsiteY6" fmla="*/ 1883206 h 1948896"/>
              <a:gd name="connsiteX7" fmla="*/ 453952 w 1299938"/>
              <a:gd name="connsiteY7" fmla="*/ 1886196 h 1948896"/>
              <a:gd name="connsiteX8" fmla="*/ 340013 w 1299938"/>
              <a:gd name="connsiteY8" fmla="*/ 1791883 h 1948896"/>
              <a:gd name="connsiteX9" fmla="*/ 342004 w 1299938"/>
              <a:gd name="connsiteY9" fmla="*/ 1161326 h 1948896"/>
              <a:gd name="connsiteX10" fmla="*/ 244134 w 1299938"/>
              <a:gd name="connsiteY10" fmla="*/ 1091275 h 1948896"/>
              <a:gd name="connsiteX11" fmla="*/ 109862 w 1299938"/>
              <a:gd name="connsiteY11" fmla="*/ 1090065 h 1948896"/>
              <a:gd name="connsiteX12" fmla="*/ 28205 w 1299938"/>
              <a:gd name="connsiteY12" fmla="*/ 1028871 h 1948896"/>
              <a:gd name="connsiteX0" fmla="*/ 28205 w 1299938"/>
              <a:gd name="connsiteY0" fmla="*/ 1028871 h 1948896"/>
              <a:gd name="connsiteX1" fmla="*/ 28879 w 1299938"/>
              <a:gd name="connsiteY1" fmla="*/ 111644 h 1948896"/>
              <a:gd name="connsiteX2" fmla="*/ 120241 w 1299938"/>
              <a:gd name="connsiteY2" fmla="*/ 12280 h 1948896"/>
              <a:gd name="connsiteX3" fmla="*/ 1217130 w 1299938"/>
              <a:gd name="connsiteY3" fmla="*/ 2821 h 1948896"/>
              <a:gd name="connsiteX4" fmla="*/ 1283004 w 1299938"/>
              <a:gd name="connsiteY4" fmla="*/ 62645 h 1948896"/>
              <a:gd name="connsiteX5" fmla="*/ 1290210 w 1299938"/>
              <a:gd name="connsiteY5" fmla="*/ 1784217 h 1948896"/>
              <a:gd name="connsiteX6" fmla="*/ 1132550 w 1299938"/>
              <a:gd name="connsiteY6" fmla="*/ 1883206 h 1948896"/>
              <a:gd name="connsiteX7" fmla="*/ 453952 w 1299938"/>
              <a:gd name="connsiteY7" fmla="*/ 1886196 h 1948896"/>
              <a:gd name="connsiteX8" fmla="*/ 340013 w 1299938"/>
              <a:gd name="connsiteY8" fmla="*/ 1791883 h 1948896"/>
              <a:gd name="connsiteX9" fmla="*/ 342004 w 1299938"/>
              <a:gd name="connsiteY9" fmla="*/ 1161326 h 1948896"/>
              <a:gd name="connsiteX10" fmla="*/ 244134 w 1299938"/>
              <a:gd name="connsiteY10" fmla="*/ 1091275 h 1948896"/>
              <a:gd name="connsiteX11" fmla="*/ 109862 w 1299938"/>
              <a:gd name="connsiteY11" fmla="*/ 1090065 h 1948896"/>
              <a:gd name="connsiteX12" fmla="*/ 28205 w 1299938"/>
              <a:gd name="connsiteY12" fmla="*/ 1028871 h 1948896"/>
              <a:gd name="connsiteX0" fmla="*/ 49062 w 1320795"/>
              <a:gd name="connsiteY0" fmla="*/ 1030264 h 1950289"/>
              <a:gd name="connsiteX1" fmla="*/ 49736 w 1320795"/>
              <a:gd name="connsiteY1" fmla="*/ 113037 h 1950289"/>
              <a:gd name="connsiteX2" fmla="*/ 105315 w 1320795"/>
              <a:gd name="connsiteY2" fmla="*/ 10891 h 1950289"/>
              <a:gd name="connsiteX3" fmla="*/ 1237987 w 1320795"/>
              <a:gd name="connsiteY3" fmla="*/ 4214 h 1950289"/>
              <a:gd name="connsiteX4" fmla="*/ 1303861 w 1320795"/>
              <a:gd name="connsiteY4" fmla="*/ 64038 h 1950289"/>
              <a:gd name="connsiteX5" fmla="*/ 1311067 w 1320795"/>
              <a:gd name="connsiteY5" fmla="*/ 1785610 h 1950289"/>
              <a:gd name="connsiteX6" fmla="*/ 1153407 w 1320795"/>
              <a:gd name="connsiteY6" fmla="*/ 1884599 h 1950289"/>
              <a:gd name="connsiteX7" fmla="*/ 474809 w 1320795"/>
              <a:gd name="connsiteY7" fmla="*/ 1887589 h 1950289"/>
              <a:gd name="connsiteX8" fmla="*/ 360870 w 1320795"/>
              <a:gd name="connsiteY8" fmla="*/ 1793276 h 1950289"/>
              <a:gd name="connsiteX9" fmla="*/ 362861 w 1320795"/>
              <a:gd name="connsiteY9" fmla="*/ 1162719 h 1950289"/>
              <a:gd name="connsiteX10" fmla="*/ 264991 w 1320795"/>
              <a:gd name="connsiteY10" fmla="*/ 1092668 h 1950289"/>
              <a:gd name="connsiteX11" fmla="*/ 130719 w 1320795"/>
              <a:gd name="connsiteY11" fmla="*/ 1091458 h 1950289"/>
              <a:gd name="connsiteX12" fmla="*/ 49062 w 1320795"/>
              <a:gd name="connsiteY12" fmla="*/ 1030264 h 1950289"/>
              <a:gd name="connsiteX0" fmla="*/ 49062 w 1320795"/>
              <a:gd name="connsiteY0" fmla="*/ 1026050 h 1946075"/>
              <a:gd name="connsiteX1" fmla="*/ 49736 w 1320795"/>
              <a:gd name="connsiteY1" fmla="*/ 108823 h 1946075"/>
              <a:gd name="connsiteX2" fmla="*/ 105315 w 1320795"/>
              <a:gd name="connsiteY2" fmla="*/ 6677 h 1946075"/>
              <a:gd name="connsiteX3" fmla="*/ 1237987 w 1320795"/>
              <a:gd name="connsiteY3" fmla="*/ 0 h 1946075"/>
              <a:gd name="connsiteX4" fmla="*/ 1303861 w 1320795"/>
              <a:gd name="connsiteY4" fmla="*/ 59824 h 1946075"/>
              <a:gd name="connsiteX5" fmla="*/ 1311067 w 1320795"/>
              <a:gd name="connsiteY5" fmla="*/ 1781396 h 1946075"/>
              <a:gd name="connsiteX6" fmla="*/ 1153407 w 1320795"/>
              <a:gd name="connsiteY6" fmla="*/ 1880385 h 1946075"/>
              <a:gd name="connsiteX7" fmla="*/ 474809 w 1320795"/>
              <a:gd name="connsiteY7" fmla="*/ 1883375 h 1946075"/>
              <a:gd name="connsiteX8" fmla="*/ 360870 w 1320795"/>
              <a:gd name="connsiteY8" fmla="*/ 1789062 h 1946075"/>
              <a:gd name="connsiteX9" fmla="*/ 362861 w 1320795"/>
              <a:gd name="connsiteY9" fmla="*/ 1158505 h 1946075"/>
              <a:gd name="connsiteX10" fmla="*/ 264991 w 1320795"/>
              <a:gd name="connsiteY10" fmla="*/ 1088454 h 1946075"/>
              <a:gd name="connsiteX11" fmla="*/ 130719 w 1320795"/>
              <a:gd name="connsiteY11" fmla="*/ 1087244 h 1946075"/>
              <a:gd name="connsiteX12" fmla="*/ 49062 w 1320795"/>
              <a:gd name="connsiteY12" fmla="*/ 1026050 h 1946075"/>
              <a:gd name="connsiteX0" fmla="*/ 186 w 1271919"/>
              <a:gd name="connsiteY0" fmla="*/ 1026050 h 1946075"/>
              <a:gd name="connsiteX1" fmla="*/ 860 w 1271919"/>
              <a:gd name="connsiteY1" fmla="*/ 108823 h 1946075"/>
              <a:gd name="connsiteX2" fmla="*/ 56439 w 1271919"/>
              <a:gd name="connsiteY2" fmla="*/ 6677 h 1946075"/>
              <a:gd name="connsiteX3" fmla="*/ 1189111 w 1271919"/>
              <a:gd name="connsiteY3" fmla="*/ 0 h 1946075"/>
              <a:gd name="connsiteX4" fmla="*/ 1254985 w 1271919"/>
              <a:gd name="connsiteY4" fmla="*/ 59824 h 1946075"/>
              <a:gd name="connsiteX5" fmla="*/ 1262191 w 1271919"/>
              <a:gd name="connsiteY5" fmla="*/ 1781396 h 1946075"/>
              <a:gd name="connsiteX6" fmla="*/ 1104531 w 1271919"/>
              <a:gd name="connsiteY6" fmla="*/ 1880385 h 1946075"/>
              <a:gd name="connsiteX7" fmla="*/ 425933 w 1271919"/>
              <a:gd name="connsiteY7" fmla="*/ 1883375 h 1946075"/>
              <a:gd name="connsiteX8" fmla="*/ 311994 w 1271919"/>
              <a:gd name="connsiteY8" fmla="*/ 1789062 h 1946075"/>
              <a:gd name="connsiteX9" fmla="*/ 313985 w 1271919"/>
              <a:gd name="connsiteY9" fmla="*/ 1158505 h 1946075"/>
              <a:gd name="connsiteX10" fmla="*/ 216115 w 1271919"/>
              <a:gd name="connsiteY10" fmla="*/ 1088454 h 1946075"/>
              <a:gd name="connsiteX11" fmla="*/ 81843 w 1271919"/>
              <a:gd name="connsiteY11" fmla="*/ 1087244 h 1946075"/>
              <a:gd name="connsiteX12" fmla="*/ 186 w 1271919"/>
              <a:gd name="connsiteY12" fmla="*/ 1026050 h 1946075"/>
              <a:gd name="connsiteX0" fmla="*/ 2093 w 1273826"/>
              <a:gd name="connsiteY0" fmla="*/ 1031167 h 1951192"/>
              <a:gd name="connsiteX1" fmla="*/ 14 w 1273826"/>
              <a:gd name="connsiteY1" fmla="*/ 53673 h 1951192"/>
              <a:gd name="connsiteX2" fmla="*/ 58346 w 1273826"/>
              <a:gd name="connsiteY2" fmla="*/ 11794 h 1951192"/>
              <a:gd name="connsiteX3" fmla="*/ 1191018 w 1273826"/>
              <a:gd name="connsiteY3" fmla="*/ 5117 h 1951192"/>
              <a:gd name="connsiteX4" fmla="*/ 1256892 w 1273826"/>
              <a:gd name="connsiteY4" fmla="*/ 64941 h 1951192"/>
              <a:gd name="connsiteX5" fmla="*/ 1264098 w 1273826"/>
              <a:gd name="connsiteY5" fmla="*/ 1786513 h 1951192"/>
              <a:gd name="connsiteX6" fmla="*/ 1106438 w 1273826"/>
              <a:gd name="connsiteY6" fmla="*/ 1885502 h 1951192"/>
              <a:gd name="connsiteX7" fmla="*/ 427840 w 1273826"/>
              <a:gd name="connsiteY7" fmla="*/ 1888492 h 1951192"/>
              <a:gd name="connsiteX8" fmla="*/ 313901 w 1273826"/>
              <a:gd name="connsiteY8" fmla="*/ 1794179 h 1951192"/>
              <a:gd name="connsiteX9" fmla="*/ 315892 w 1273826"/>
              <a:gd name="connsiteY9" fmla="*/ 1163622 h 1951192"/>
              <a:gd name="connsiteX10" fmla="*/ 218022 w 1273826"/>
              <a:gd name="connsiteY10" fmla="*/ 1093571 h 1951192"/>
              <a:gd name="connsiteX11" fmla="*/ 83750 w 1273826"/>
              <a:gd name="connsiteY11" fmla="*/ 1092361 h 1951192"/>
              <a:gd name="connsiteX12" fmla="*/ 2093 w 1273826"/>
              <a:gd name="connsiteY12" fmla="*/ 1031167 h 1951192"/>
              <a:gd name="connsiteX0" fmla="*/ 2079 w 1273812"/>
              <a:gd name="connsiteY0" fmla="*/ 1026050 h 1946075"/>
              <a:gd name="connsiteX1" fmla="*/ 0 w 1273812"/>
              <a:gd name="connsiteY1" fmla="*/ 48556 h 1946075"/>
              <a:gd name="connsiteX2" fmla="*/ 58332 w 1273812"/>
              <a:gd name="connsiteY2" fmla="*/ 6677 h 1946075"/>
              <a:gd name="connsiteX3" fmla="*/ 1191004 w 1273812"/>
              <a:gd name="connsiteY3" fmla="*/ 0 h 1946075"/>
              <a:gd name="connsiteX4" fmla="*/ 1256878 w 1273812"/>
              <a:gd name="connsiteY4" fmla="*/ 59824 h 1946075"/>
              <a:gd name="connsiteX5" fmla="*/ 1264084 w 1273812"/>
              <a:gd name="connsiteY5" fmla="*/ 1781396 h 1946075"/>
              <a:gd name="connsiteX6" fmla="*/ 1106424 w 1273812"/>
              <a:gd name="connsiteY6" fmla="*/ 1880385 h 1946075"/>
              <a:gd name="connsiteX7" fmla="*/ 427826 w 1273812"/>
              <a:gd name="connsiteY7" fmla="*/ 1883375 h 1946075"/>
              <a:gd name="connsiteX8" fmla="*/ 313887 w 1273812"/>
              <a:gd name="connsiteY8" fmla="*/ 1789062 h 1946075"/>
              <a:gd name="connsiteX9" fmla="*/ 315878 w 1273812"/>
              <a:gd name="connsiteY9" fmla="*/ 1158505 h 1946075"/>
              <a:gd name="connsiteX10" fmla="*/ 218008 w 1273812"/>
              <a:gd name="connsiteY10" fmla="*/ 1088454 h 1946075"/>
              <a:gd name="connsiteX11" fmla="*/ 83736 w 1273812"/>
              <a:gd name="connsiteY11" fmla="*/ 1087244 h 1946075"/>
              <a:gd name="connsiteX12" fmla="*/ 2079 w 1273812"/>
              <a:gd name="connsiteY12" fmla="*/ 1026050 h 1946075"/>
              <a:gd name="connsiteX0" fmla="*/ 2079 w 1273812"/>
              <a:gd name="connsiteY0" fmla="*/ 1026050 h 1946075"/>
              <a:gd name="connsiteX1" fmla="*/ 0 w 1273812"/>
              <a:gd name="connsiteY1" fmla="*/ 48556 h 1946075"/>
              <a:gd name="connsiteX2" fmla="*/ 58332 w 1273812"/>
              <a:gd name="connsiteY2" fmla="*/ 6677 h 1946075"/>
              <a:gd name="connsiteX3" fmla="*/ 1191004 w 1273812"/>
              <a:gd name="connsiteY3" fmla="*/ 0 h 1946075"/>
              <a:gd name="connsiteX4" fmla="*/ 1256878 w 1273812"/>
              <a:gd name="connsiteY4" fmla="*/ 59824 h 1946075"/>
              <a:gd name="connsiteX5" fmla="*/ 1264084 w 1273812"/>
              <a:gd name="connsiteY5" fmla="*/ 1781396 h 1946075"/>
              <a:gd name="connsiteX6" fmla="*/ 1106424 w 1273812"/>
              <a:gd name="connsiteY6" fmla="*/ 1880385 h 1946075"/>
              <a:gd name="connsiteX7" fmla="*/ 427826 w 1273812"/>
              <a:gd name="connsiteY7" fmla="*/ 1883375 h 1946075"/>
              <a:gd name="connsiteX8" fmla="*/ 313887 w 1273812"/>
              <a:gd name="connsiteY8" fmla="*/ 1789062 h 1946075"/>
              <a:gd name="connsiteX9" fmla="*/ 315878 w 1273812"/>
              <a:gd name="connsiteY9" fmla="*/ 1158505 h 1946075"/>
              <a:gd name="connsiteX10" fmla="*/ 218008 w 1273812"/>
              <a:gd name="connsiteY10" fmla="*/ 1088454 h 1946075"/>
              <a:gd name="connsiteX11" fmla="*/ 83736 w 1273812"/>
              <a:gd name="connsiteY11" fmla="*/ 1087244 h 1946075"/>
              <a:gd name="connsiteX12" fmla="*/ 2079 w 1273812"/>
              <a:gd name="connsiteY12" fmla="*/ 1026050 h 1946075"/>
              <a:gd name="connsiteX0" fmla="*/ 2356 w 1274089"/>
              <a:gd name="connsiteY0" fmla="*/ 1026050 h 1946075"/>
              <a:gd name="connsiteX1" fmla="*/ 277 w 1274089"/>
              <a:gd name="connsiteY1" fmla="*/ 48556 h 1946075"/>
              <a:gd name="connsiteX2" fmla="*/ 58609 w 1274089"/>
              <a:gd name="connsiteY2" fmla="*/ 6677 h 1946075"/>
              <a:gd name="connsiteX3" fmla="*/ 1191281 w 1274089"/>
              <a:gd name="connsiteY3" fmla="*/ 0 h 1946075"/>
              <a:gd name="connsiteX4" fmla="*/ 1257155 w 1274089"/>
              <a:gd name="connsiteY4" fmla="*/ 59824 h 1946075"/>
              <a:gd name="connsiteX5" fmla="*/ 1264361 w 1274089"/>
              <a:gd name="connsiteY5" fmla="*/ 1781396 h 1946075"/>
              <a:gd name="connsiteX6" fmla="*/ 1106701 w 1274089"/>
              <a:gd name="connsiteY6" fmla="*/ 1880385 h 1946075"/>
              <a:gd name="connsiteX7" fmla="*/ 428103 w 1274089"/>
              <a:gd name="connsiteY7" fmla="*/ 1883375 h 1946075"/>
              <a:gd name="connsiteX8" fmla="*/ 314164 w 1274089"/>
              <a:gd name="connsiteY8" fmla="*/ 1789062 h 1946075"/>
              <a:gd name="connsiteX9" fmla="*/ 316155 w 1274089"/>
              <a:gd name="connsiteY9" fmla="*/ 1158505 h 1946075"/>
              <a:gd name="connsiteX10" fmla="*/ 218285 w 1274089"/>
              <a:gd name="connsiteY10" fmla="*/ 1088454 h 1946075"/>
              <a:gd name="connsiteX11" fmla="*/ 84013 w 1274089"/>
              <a:gd name="connsiteY11" fmla="*/ 1087244 h 1946075"/>
              <a:gd name="connsiteX12" fmla="*/ 2356 w 1274089"/>
              <a:gd name="connsiteY12" fmla="*/ 1026050 h 1946075"/>
              <a:gd name="connsiteX0" fmla="*/ 2356 w 1274090"/>
              <a:gd name="connsiteY0" fmla="*/ 1026050 h 1987953"/>
              <a:gd name="connsiteX1" fmla="*/ 277 w 1274090"/>
              <a:gd name="connsiteY1" fmla="*/ 48556 h 1987953"/>
              <a:gd name="connsiteX2" fmla="*/ 58609 w 1274090"/>
              <a:gd name="connsiteY2" fmla="*/ 6677 h 1987953"/>
              <a:gd name="connsiteX3" fmla="*/ 1191281 w 1274090"/>
              <a:gd name="connsiteY3" fmla="*/ 0 h 1987953"/>
              <a:gd name="connsiteX4" fmla="*/ 1257155 w 1274090"/>
              <a:gd name="connsiteY4" fmla="*/ 59824 h 1987953"/>
              <a:gd name="connsiteX5" fmla="*/ 1264362 w 1274090"/>
              <a:gd name="connsiteY5" fmla="*/ 1844444 h 1987953"/>
              <a:gd name="connsiteX6" fmla="*/ 1106701 w 1274090"/>
              <a:gd name="connsiteY6" fmla="*/ 1880385 h 1987953"/>
              <a:gd name="connsiteX7" fmla="*/ 428103 w 1274090"/>
              <a:gd name="connsiteY7" fmla="*/ 1883375 h 1987953"/>
              <a:gd name="connsiteX8" fmla="*/ 314164 w 1274090"/>
              <a:gd name="connsiteY8" fmla="*/ 1789062 h 1987953"/>
              <a:gd name="connsiteX9" fmla="*/ 316155 w 1274090"/>
              <a:gd name="connsiteY9" fmla="*/ 1158505 h 1987953"/>
              <a:gd name="connsiteX10" fmla="*/ 218285 w 1274090"/>
              <a:gd name="connsiteY10" fmla="*/ 1088454 h 1987953"/>
              <a:gd name="connsiteX11" fmla="*/ 84013 w 1274090"/>
              <a:gd name="connsiteY11" fmla="*/ 1087244 h 1987953"/>
              <a:gd name="connsiteX12" fmla="*/ 2356 w 1274090"/>
              <a:gd name="connsiteY12" fmla="*/ 1026050 h 1987953"/>
              <a:gd name="connsiteX0" fmla="*/ 2356 w 1274090"/>
              <a:gd name="connsiteY0" fmla="*/ 1026050 h 1987953"/>
              <a:gd name="connsiteX1" fmla="*/ 277 w 1274090"/>
              <a:gd name="connsiteY1" fmla="*/ 48556 h 1987953"/>
              <a:gd name="connsiteX2" fmla="*/ 58609 w 1274090"/>
              <a:gd name="connsiteY2" fmla="*/ 6677 h 1987953"/>
              <a:gd name="connsiteX3" fmla="*/ 1191281 w 1274090"/>
              <a:gd name="connsiteY3" fmla="*/ 0 h 1987953"/>
              <a:gd name="connsiteX4" fmla="*/ 1257155 w 1274090"/>
              <a:gd name="connsiteY4" fmla="*/ 59824 h 1987953"/>
              <a:gd name="connsiteX5" fmla="*/ 1264362 w 1274090"/>
              <a:gd name="connsiteY5" fmla="*/ 1844444 h 1987953"/>
              <a:gd name="connsiteX6" fmla="*/ 1106701 w 1274090"/>
              <a:gd name="connsiteY6" fmla="*/ 1880385 h 1987953"/>
              <a:gd name="connsiteX7" fmla="*/ 428103 w 1274090"/>
              <a:gd name="connsiteY7" fmla="*/ 1883375 h 1987953"/>
              <a:gd name="connsiteX8" fmla="*/ 314164 w 1274090"/>
              <a:gd name="connsiteY8" fmla="*/ 1789062 h 1987953"/>
              <a:gd name="connsiteX9" fmla="*/ 316155 w 1274090"/>
              <a:gd name="connsiteY9" fmla="*/ 1158505 h 1987953"/>
              <a:gd name="connsiteX10" fmla="*/ 218285 w 1274090"/>
              <a:gd name="connsiteY10" fmla="*/ 1088454 h 1987953"/>
              <a:gd name="connsiteX11" fmla="*/ 84013 w 1274090"/>
              <a:gd name="connsiteY11" fmla="*/ 1087244 h 1987953"/>
              <a:gd name="connsiteX12" fmla="*/ 2356 w 1274090"/>
              <a:gd name="connsiteY12" fmla="*/ 1026050 h 1987953"/>
              <a:gd name="connsiteX0" fmla="*/ 2356 w 1274090"/>
              <a:gd name="connsiteY0" fmla="*/ 1026050 h 1883375"/>
              <a:gd name="connsiteX1" fmla="*/ 277 w 1274090"/>
              <a:gd name="connsiteY1" fmla="*/ 48556 h 1883375"/>
              <a:gd name="connsiteX2" fmla="*/ 58609 w 1274090"/>
              <a:gd name="connsiteY2" fmla="*/ 6677 h 1883375"/>
              <a:gd name="connsiteX3" fmla="*/ 1191281 w 1274090"/>
              <a:gd name="connsiteY3" fmla="*/ 0 h 1883375"/>
              <a:gd name="connsiteX4" fmla="*/ 1257155 w 1274090"/>
              <a:gd name="connsiteY4" fmla="*/ 59824 h 1883375"/>
              <a:gd name="connsiteX5" fmla="*/ 1264362 w 1274090"/>
              <a:gd name="connsiteY5" fmla="*/ 1844444 h 1883375"/>
              <a:gd name="connsiteX6" fmla="*/ 1106701 w 1274090"/>
              <a:gd name="connsiteY6" fmla="*/ 1880385 h 1883375"/>
              <a:gd name="connsiteX7" fmla="*/ 428103 w 1274090"/>
              <a:gd name="connsiteY7" fmla="*/ 1883375 h 1883375"/>
              <a:gd name="connsiteX8" fmla="*/ 314164 w 1274090"/>
              <a:gd name="connsiteY8" fmla="*/ 1789062 h 1883375"/>
              <a:gd name="connsiteX9" fmla="*/ 316155 w 1274090"/>
              <a:gd name="connsiteY9" fmla="*/ 1158505 h 1883375"/>
              <a:gd name="connsiteX10" fmla="*/ 218285 w 1274090"/>
              <a:gd name="connsiteY10" fmla="*/ 1088454 h 1883375"/>
              <a:gd name="connsiteX11" fmla="*/ 84013 w 1274090"/>
              <a:gd name="connsiteY11" fmla="*/ 1087244 h 1883375"/>
              <a:gd name="connsiteX12" fmla="*/ 2356 w 1274090"/>
              <a:gd name="connsiteY12" fmla="*/ 1026050 h 1883375"/>
              <a:gd name="connsiteX0" fmla="*/ 2356 w 1265948"/>
              <a:gd name="connsiteY0" fmla="*/ 1026050 h 1883375"/>
              <a:gd name="connsiteX1" fmla="*/ 277 w 1265948"/>
              <a:gd name="connsiteY1" fmla="*/ 48556 h 1883375"/>
              <a:gd name="connsiteX2" fmla="*/ 58609 w 1265948"/>
              <a:gd name="connsiteY2" fmla="*/ 6677 h 1883375"/>
              <a:gd name="connsiteX3" fmla="*/ 1191281 w 1265948"/>
              <a:gd name="connsiteY3" fmla="*/ 0 h 1883375"/>
              <a:gd name="connsiteX4" fmla="*/ 1257155 w 1265948"/>
              <a:gd name="connsiteY4" fmla="*/ 59824 h 1883375"/>
              <a:gd name="connsiteX5" fmla="*/ 1264362 w 1265948"/>
              <a:gd name="connsiteY5" fmla="*/ 1844444 h 1883375"/>
              <a:gd name="connsiteX6" fmla="*/ 1106701 w 1265948"/>
              <a:gd name="connsiteY6" fmla="*/ 1880385 h 1883375"/>
              <a:gd name="connsiteX7" fmla="*/ 428103 w 1265948"/>
              <a:gd name="connsiteY7" fmla="*/ 1883375 h 1883375"/>
              <a:gd name="connsiteX8" fmla="*/ 314164 w 1265948"/>
              <a:gd name="connsiteY8" fmla="*/ 1789062 h 1883375"/>
              <a:gd name="connsiteX9" fmla="*/ 316155 w 1265948"/>
              <a:gd name="connsiteY9" fmla="*/ 1158505 h 1883375"/>
              <a:gd name="connsiteX10" fmla="*/ 218285 w 1265948"/>
              <a:gd name="connsiteY10" fmla="*/ 1088454 h 1883375"/>
              <a:gd name="connsiteX11" fmla="*/ 84013 w 1265948"/>
              <a:gd name="connsiteY11" fmla="*/ 1087244 h 1883375"/>
              <a:gd name="connsiteX12" fmla="*/ 2356 w 1265948"/>
              <a:gd name="connsiteY12" fmla="*/ 1026050 h 1883375"/>
              <a:gd name="connsiteX0" fmla="*/ 2356 w 1301771"/>
              <a:gd name="connsiteY0" fmla="*/ 1026050 h 1883375"/>
              <a:gd name="connsiteX1" fmla="*/ 277 w 1301771"/>
              <a:gd name="connsiteY1" fmla="*/ 48556 h 1883375"/>
              <a:gd name="connsiteX2" fmla="*/ 58609 w 1301771"/>
              <a:gd name="connsiteY2" fmla="*/ 6677 h 1883375"/>
              <a:gd name="connsiteX3" fmla="*/ 1191281 w 1301771"/>
              <a:gd name="connsiteY3" fmla="*/ 0 h 1883375"/>
              <a:gd name="connsiteX4" fmla="*/ 1257155 w 1301771"/>
              <a:gd name="connsiteY4" fmla="*/ 59824 h 1883375"/>
              <a:gd name="connsiteX5" fmla="*/ 1264362 w 1301771"/>
              <a:gd name="connsiteY5" fmla="*/ 1844444 h 1883375"/>
              <a:gd name="connsiteX6" fmla="*/ 1233319 w 1301771"/>
              <a:gd name="connsiteY6" fmla="*/ 1878531 h 1883375"/>
              <a:gd name="connsiteX7" fmla="*/ 428103 w 1301771"/>
              <a:gd name="connsiteY7" fmla="*/ 1883375 h 1883375"/>
              <a:gd name="connsiteX8" fmla="*/ 314164 w 1301771"/>
              <a:gd name="connsiteY8" fmla="*/ 1789062 h 1883375"/>
              <a:gd name="connsiteX9" fmla="*/ 316155 w 1301771"/>
              <a:gd name="connsiteY9" fmla="*/ 1158505 h 1883375"/>
              <a:gd name="connsiteX10" fmla="*/ 218285 w 1301771"/>
              <a:gd name="connsiteY10" fmla="*/ 1088454 h 1883375"/>
              <a:gd name="connsiteX11" fmla="*/ 84013 w 1301771"/>
              <a:gd name="connsiteY11" fmla="*/ 1087244 h 1883375"/>
              <a:gd name="connsiteX12" fmla="*/ 2356 w 1301771"/>
              <a:gd name="connsiteY12" fmla="*/ 1026050 h 1883375"/>
              <a:gd name="connsiteX0" fmla="*/ 2356 w 1265948"/>
              <a:gd name="connsiteY0" fmla="*/ 1026050 h 1883375"/>
              <a:gd name="connsiteX1" fmla="*/ 277 w 1265948"/>
              <a:gd name="connsiteY1" fmla="*/ 48556 h 1883375"/>
              <a:gd name="connsiteX2" fmla="*/ 58609 w 1265948"/>
              <a:gd name="connsiteY2" fmla="*/ 6677 h 1883375"/>
              <a:gd name="connsiteX3" fmla="*/ 1191281 w 1265948"/>
              <a:gd name="connsiteY3" fmla="*/ 0 h 1883375"/>
              <a:gd name="connsiteX4" fmla="*/ 1257155 w 1265948"/>
              <a:gd name="connsiteY4" fmla="*/ 59824 h 1883375"/>
              <a:gd name="connsiteX5" fmla="*/ 1264362 w 1265948"/>
              <a:gd name="connsiteY5" fmla="*/ 1844444 h 1883375"/>
              <a:gd name="connsiteX6" fmla="*/ 1233319 w 1265948"/>
              <a:gd name="connsiteY6" fmla="*/ 1878531 h 1883375"/>
              <a:gd name="connsiteX7" fmla="*/ 428103 w 1265948"/>
              <a:gd name="connsiteY7" fmla="*/ 1883375 h 1883375"/>
              <a:gd name="connsiteX8" fmla="*/ 314164 w 1265948"/>
              <a:gd name="connsiteY8" fmla="*/ 1789062 h 1883375"/>
              <a:gd name="connsiteX9" fmla="*/ 316155 w 1265948"/>
              <a:gd name="connsiteY9" fmla="*/ 1158505 h 1883375"/>
              <a:gd name="connsiteX10" fmla="*/ 218285 w 1265948"/>
              <a:gd name="connsiteY10" fmla="*/ 1088454 h 1883375"/>
              <a:gd name="connsiteX11" fmla="*/ 84013 w 1265948"/>
              <a:gd name="connsiteY11" fmla="*/ 1087244 h 1883375"/>
              <a:gd name="connsiteX12" fmla="*/ 2356 w 1265948"/>
              <a:gd name="connsiteY12" fmla="*/ 1026050 h 1883375"/>
              <a:gd name="connsiteX0" fmla="*/ 2356 w 1265948"/>
              <a:gd name="connsiteY0" fmla="*/ 1026050 h 1883375"/>
              <a:gd name="connsiteX1" fmla="*/ 277 w 1265948"/>
              <a:gd name="connsiteY1" fmla="*/ 48556 h 1883375"/>
              <a:gd name="connsiteX2" fmla="*/ 58609 w 1265948"/>
              <a:gd name="connsiteY2" fmla="*/ 6677 h 1883375"/>
              <a:gd name="connsiteX3" fmla="*/ 1191281 w 1265948"/>
              <a:gd name="connsiteY3" fmla="*/ 0 h 1883375"/>
              <a:gd name="connsiteX4" fmla="*/ 1257155 w 1265948"/>
              <a:gd name="connsiteY4" fmla="*/ 59824 h 1883375"/>
              <a:gd name="connsiteX5" fmla="*/ 1264362 w 1265948"/>
              <a:gd name="connsiteY5" fmla="*/ 1844444 h 1883375"/>
              <a:gd name="connsiteX6" fmla="*/ 1233319 w 1265948"/>
              <a:gd name="connsiteY6" fmla="*/ 1878531 h 1883375"/>
              <a:gd name="connsiteX7" fmla="*/ 428103 w 1265948"/>
              <a:gd name="connsiteY7" fmla="*/ 1883375 h 1883375"/>
              <a:gd name="connsiteX8" fmla="*/ 314164 w 1265948"/>
              <a:gd name="connsiteY8" fmla="*/ 1789062 h 1883375"/>
              <a:gd name="connsiteX9" fmla="*/ 316155 w 1265948"/>
              <a:gd name="connsiteY9" fmla="*/ 1158505 h 1883375"/>
              <a:gd name="connsiteX10" fmla="*/ 218285 w 1265948"/>
              <a:gd name="connsiteY10" fmla="*/ 1088454 h 1883375"/>
              <a:gd name="connsiteX11" fmla="*/ 84013 w 1265948"/>
              <a:gd name="connsiteY11" fmla="*/ 1087244 h 1883375"/>
              <a:gd name="connsiteX12" fmla="*/ 2356 w 1265948"/>
              <a:gd name="connsiteY12" fmla="*/ 1026050 h 1883375"/>
              <a:gd name="connsiteX0" fmla="*/ 2356 w 1265948"/>
              <a:gd name="connsiteY0" fmla="*/ 1026050 h 1883375"/>
              <a:gd name="connsiteX1" fmla="*/ 277 w 1265948"/>
              <a:gd name="connsiteY1" fmla="*/ 48556 h 1883375"/>
              <a:gd name="connsiteX2" fmla="*/ 58609 w 1265948"/>
              <a:gd name="connsiteY2" fmla="*/ 6677 h 1883375"/>
              <a:gd name="connsiteX3" fmla="*/ 1191281 w 1265948"/>
              <a:gd name="connsiteY3" fmla="*/ 0 h 1883375"/>
              <a:gd name="connsiteX4" fmla="*/ 1257155 w 1265948"/>
              <a:gd name="connsiteY4" fmla="*/ 59824 h 1883375"/>
              <a:gd name="connsiteX5" fmla="*/ 1264362 w 1265948"/>
              <a:gd name="connsiteY5" fmla="*/ 1844444 h 1883375"/>
              <a:gd name="connsiteX6" fmla="*/ 1233319 w 1265948"/>
              <a:gd name="connsiteY6" fmla="*/ 1878531 h 1883375"/>
              <a:gd name="connsiteX7" fmla="*/ 428103 w 1265948"/>
              <a:gd name="connsiteY7" fmla="*/ 1883375 h 1883375"/>
              <a:gd name="connsiteX8" fmla="*/ 314164 w 1265948"/>
              <a:gd name="connsiteY8" fmla="*/ 1789062 h 1883375"/>
              <a:gd name="connsiteX9" fmla="*/ 316155 w 1265948"/>
              <a:gd name="connsiteY9" fmla="*/ 1158505 h 1883375"/>
              <a:gd name="connsiteX10" fmla="*/ 218285 w 1265948"/>
              <a:gd name="connsiteY10" fmla="*/ 1088454 h 1883375"/>
              <a:gd name="connsiteX11" fmla="*/ 84013 w 1265948"/>
              <a:gd name="connsiteY11" fmla="*/ 1087244 h 1883375"/>
              <a:gd name="connsiteX12" fmla="*/ 2356 w 1265948"/>
              <a:gd name="connsiteY12" fmla="*/ 1026050 h 1883375"/>
              <a:gd name="connsiteX0" fmla="*/ 2356 w 1265948"/>
              <a:gd name="connsiteY0" fmla="*/ 1026050 h 1883375"/>
              <a:gd name="connsiteX1" fmla="*/ 277 w 1265948"/>
              <a:gd name="connsiteY1" fmla="*/ 48556 h 1883375"/>
              <a:gd name="connsiteX2" fmla="*/ 58609 w 1265948"/>
              <a:gd name="connsiteY2" fmla="*/ 6677 h 1883375"/>
              <a:gd name="connsiteX3" fmla="*/ 1191281 w 1265948"/>
              <a:gd name="connsiteY3" fmla="*/ 0 h 1883375"/>
              <a:gd name="connsiteX4" fmla="*/ 1257155 w 1265948"/>
              <a:gd name="connsiteY4" fmla="*/ 59824 h 1883375"/>
              <a:gd name="connsiteX5" fmla="*/ 1264362 w 1265948"/>
              <a:gd name="connsiteY5" fmla="*/ 1844444 h 1883375"/>
              <a:gd name="connsiteX6" fmla="*/ 1233319 w 1265948"/>
              <a:gd name="connsiteY6" fmla="*/ 1878531 h 1883375"/>
              <a:gd name="connsiteX7" fmla="*/ 428103 w 1265948"/>
              <a:gd name="connsiteY7" fmla="*/ 1883375 h 1883375"/>
              <a:gd name="connsiteX8" fmla="*/ 314164 w 1265948"/>
              <a:gd name="connsiteY8" fmla="*/ 1789062 h 1883375"/>
              <a:gd name="connsiteX9" fmla="*/ 316155 w 1265948"/>
              <a:gd name="connsiteY9" fmla="*/ 1129762 h 1883375"/>
              <a:gd name="connsiteX10" fmla="*/ 218285 w 1265948"/>
              <a:gd name="connsiteY10" fmla="*/ 1088454 h 1883375"/>
              <a:gd name="connsiteX11" fmla="*/ 84013 w 1265948"/>
              <a:gd name="connsiteY11" fmla="*/ 1087244 h 1883375"/>
              <a:gd name="connsiteX12" fmla="*/ 2356 w 1265948"/>
              <a:gd name="connsiteY12" fmla="*/ 1026050 h 1883375"/>
              <a:gd name="connsiteX0" fmla="*/ 2356 w 1265948"/>
              <a:gd name="connsiteY0" fmla="*/ 1026050 h 1883375"/>
              <a:gd name="connsiteX1" fmla="*/ 277 w 1265948"/>
              <a:gd name="connsiteY1" fmla="*/ 48556 h 1883375"/>
              <a:gd name="connsiteX2" fmla="*/ 58609 w 1265948"/>
              <a:gd name="connsiteY2" fmla="*/ 6677 h 1883375"/>
              <a:gd name="connsiteX3" fmla="*/ 1191281 w 1265948"/>
              <a:gd name="connsiteY3" fmla="*/ 0 h 1883375"/>
              <a:gd name="connsiteX4" fmla="*/ 1257155 w 1265948"/>
              <a:gd name="connsiteY4" fmla="*/ 59824 h 1883375"/>
              <a:gd name="connsiteX5" fmla="*/ 1264362 w 1265948"/>
              <a:gd name="connsiteY5" fmla="*/ 1844444 h 1883375"/>
              <a:gd name="connsiteX6" fmla="*/ 1233319 w 1265948"/>
              <a:gd name="connsiteY6" fmla="*/ 1878531 h 1883375"/>
              <a:gd name="connsiteX7" fmla="*/ 428103 w 1265948"/>
              <a:gd name="connsiteY7" fmla="*/ 1883375 h 1883375"/>
              <a:gd name="connsiteX8" fmla="*/ 314164 w 1265948"/>
              <a:gd name="connsiteY8" fmla="*/ 1789062 h 1883375"/>
              <a:gd name="connsiteX9" fmla="*/ 316155 w 1265948"/>
              <a:gd name="connsiteY9" fmla="*/ 1129762 h 1883375"/>
              <a:gd name="connsiteX10" fmla="*/ 218285 w 1265948"/>
              <a:gd name="connsiteY10" fmla="*/ 1088454 h 1883375"/>
              <a:gd name="connsiteX11" fmla="*/ 84013 w 1265948"/>
              <a:gd name="connsiteY11" fmla="*/ 1087244 h 1883375"/>
              <a:gd name="connsiteX12" fmla="*/ 2356 w 1265948"/>
              <a:gd name="connsiteY12" fmla="*/ 1026050 h 1883375"/>
              <a:gd name="connsiteX0" fmla="*/ 2356 w 1265948"/>
              <a:gd name="connsiteY0" fmla="*/ 1026050 h 1883375"/>
              <a:gd name="connsiteX1" fmla="*/ 277 w 1265948"/>
              <a:gd name="connsiteY1" fmla="*/ 48556 h 1883375"/>
              <a:gd name="connsiteX2" fmla="*/ 58609 w 1265948"/>
              <a:gd name="connsiteY2" fmla="*/ 6677 h 1883375"/>
              <a:gd name="connsiteX3" fmla="*/ 1191281 w 1265948"/>
              <a:gd name="connsiteY3" fmla="*/ 0 h 1883375"/>
              <a:gd name="connsiteX4" fmla="*/ 1257155 w 1265948"/>
              <a:gd name="connsiteY4" fmla="*/ 59824 h 1883375"/>
              <a:gd name="connsiteX5" fmla="*/ 1264362 w 1265948"/>
              <a:gd name="connsiteY5" fmla="*/ 1844444 h 1883375"/>
              <a:gd name="connsiteX6" fmla="*/ 1233319 w 1265948"/>
              <a:gd name="connsiteY6" fmla="*/ 1878531 h 1883375"/>
              <a:gd name="connsiteX7" fmla="*/ 428103 w 1265948"/>
              <a:gd name="connsiteY7" fmla="*/ 1883375 h 1883375"/>
              <a:gd name="connsiteX8" fmla="*/ 314164 w 1265948"/>
              <a:gd name="connsiteY8" fmla="*/ 1789062 h 1883375"/>
              <a:gd name="connsiteX9" fmla="*/ 316155 w 1265948"/>
              <a:gd name="connsiteY9" fmla="*/ 1129762 h 1883375"/>
              <a:gd name="connsiteX10" fmla="*/ 260395 w 1265948"/>
              <a:gd name="connsiteY10" fmla="*/ 1088454 h 1883375"/>
              <a:gd name="connsiteX11" fmla="*/ 84013 w 1265948"/>
              <a:gd name="connsiteY11" fmla="*/ 1087244 h 1883375"/>
              <a:gd name="connsiteX12" fmla="*/ 2356 w 1265948"/>
              <a:gd name="connsiteY12" fmla="*/ 1026050 h 1883375"/>
              <a:gd name="connsiteX0" fmla="*/ 2356 w 1265948"/>
              <a:gd name="connsiteY0" fmla="*/ 1026050 h 1883375"/>
              <a:gd name="connsiteX1" fmla="*/ 277 w 1265948"/>
              <a:gd name="connsiteY1" fmla="*/ 48556 h 1883375"/>
              <a:gd name="connsiteX2" fmla="*/ 58609 w 1265948"/>
              <a:gd name="connsiteY2" fmla="*/ 6677 h 1883375"/>
              <a:gd name="connsiteX3" fmla="*/ 1191281 w 1265948"/>
              <a:gd name="connsiteY3" fmla="*/ 0 h 1883375"/>
              <a:gd name="connsiteX4" fmla="*/ 1257155 w 1265948"/>
              <a:gd name="connsiteY4" fmla="*/ 59824 h 1883375"/>
              <a:gd name="connsiteX5" fmla="*/ 1264362 w 1265948"/>
              <a:gd name="connsiteY5" fmla="*/ 1844444 h 1883375"/>
              <a:gd name="connsiteX6" fmla="*/ 1233319 w 1265948"/>
              <a:gd name="connsiteY6" fmla="*/ 1878531 h 1883375"/>
              <a:gd name="connsiteX7" fmla="*/ 428103 w 1265948"/>
              <a:gd name="connsiteY7" fmla="*/ 1883375 h 1883375"/>
              <a:gd name="connsiteX8" fmla="*/ 314164 w 1265948"/>
              <a:gd name="connsiteY8" fmla="*/ 1789062 h 1883375"/>
              <a:gd name="connsiteX9" fmla="*/ 316155 w 1265948"/>
              <a:gd name="connsiteY9" fmla="*/ 1129762 h 1883375"/>
              <a:gd name="connsiteX10" fmla="*/ 260395 w 1265948"/>
              <a:gd name="connsiteY10" fmla="*/ 1088454 h 1883375"/>
              <a:gd name="connsiteX11" fmla="*/ 84013 w 1265948"/>
              <a:gd name="connsiteY11" fmla="*/ 1087244 h 1883375"/>
              <a:gd name="connsiteX12" fmla="*/ 2356 w 1265948"/>
              <a:gd name="connsiteY12" fmla="*/ 1026050 h 1883375"/>
              <a:gd name="connsiteX0" fmla="*/ 2356 w 1265948"/>
              <a:gd name="connsiteY0" fmla="*/ 1026050 h 1884302"/>
              <a:gd name="connsiteX1" fmla="*/ 277 w 1265948"/>
              <a:gd name="connsiteY1" fmla="*/ 48556 h 1884302"/>
              <a:gd name="connsiteX2" fmla="*/ 58609 w 1265948"/>
              <a:gd name="connsiteY2" fmla="*/ 6677 h 1884302"/>
              <a:gd name="connsiteX3" fmla="*/ 1191281 w 1265948"/>
              <a:gd name="connsiteY3" fmla="*/ 0 h 1884302"/>
              <a:gd name="connsiteX4" fmla="*/ 1257155 w 1265948"/>
              <a:gd name="connsiteY4" fmla="*/ 59824 h 1884302"/>
              <a:gd name="connsiteX5" fmla="*/ 1264362 w 1265948"/>
              <a:gd name="connsiteY5" fmla="*/ 1844444 h 1884302"/>
              <a:gd name="connsiteX6" fmla="*/ 1233319 w 1265948"/>
              <a:gd name="connsiteY6" fmla="*/ 1878531 h 1884302"/>
              <a:gd name="connsiteX7" fmla="*/ 368734 w 1265948"/>
              <a:gd name="connsiteY7" fmla="*/ 1884302 h 1884302"/>
              <a:gd name="connsiteX8" fmla="*/ 314164 w 1265948"/>
              <a:gd name="connsiteY8" fmla="*/ 1789062 h 1884302"/>
              <a:gd name="connsiteX9" fmla="*/ 316155 w 1265948"/>
              <a:gd name="connsiteY9" fmla="*/ 1129762 h 1884302"/>
              <a:gd name="connsiteX10" fmla="*/ 260395 w 1265948"/>
              <a:gd name="connsiteY10" fmla="*/ 1088454 h 1884302"/>
              <a:gd name="connsiteX11" fmla="*/ 84013 w 1265948"/>
              <a:gd name="connsiteY11" fmla="*/ 1087244 h 1884302"/>
              <a:gd name="connsiteX12" fmla="*/ 2356 w 1265948"/>
              <a:gd name="connsiteY12" fmla="*/ 1026050 h 1884302"/>
              <a:gd name="connsiteX0" fmla="*/ 2356 w 1265948"/>
              <a:gd name="connsiteY0" fmla="*/ 1026050 h 1886073"/>
              <a:gd name="connsiteX1" fmla="*/ 277 w 1265948"/>
              <a:gd name="connsiteY1" fmla="*/ 48556 h 1886073"/>
              <a:gd name="connsiteX2" fmla="*/ 58609 w 1265948"/>
              <a:gd name="connsiteY2" fmla="*/ 6677 h 1886073"/>
              <a:gd name="connsiteX3" fmla="*/ 1191281 w 1265948"/>
              <a:gd name="connsiteY3" fmla="*/ 0 h 1886073"/>
              <a:gd name="connsiteX4" fmla="*/ 1257155 w 1265948"/>
              <a:gd name="connsiteY4" fmla="*/ 59824 h 1886073"/>
              <a:gd name="connsiteX5" fmla="*/ 1264362 w 1265948"/>
              <a:gd name="connsiteY5" fmla="*/ 1844444 h 1886073"/>
              <a:gd name="connsiteX6" fmla="*/ 1233319 w 1265948"/>
              <a:gd name="connsiteY6" fmla="*/ 1878531 h 1886073"/>
              <a:gd name="connsiteX7" fmla="*/ 368734 w 1265948"/>
              <a:gd name="connsiteY7" fmla="*/ 1884302 h 1886073"/>
              <a:gd name="connsiteX8" fmla="*/ 314164 w 1265948"/>
              <a:gd name="connsiteY8" fmla="*/ 1839130 h 1886073"/>
              <a:gd name="connsiteX9" fmla="*/ 316155 w 1265948"/>
              <a:gd name="connsiteY9" fmla="*/ 1129762 h 1886073"/>
              <a:gd name="connsiteX10" fmla="*/ 260395 w 1265948"/>
              <a:gd name="connsiteY10" fmla="*/ 1088454 h 1886073"/>
              <a:gd name="connsiteX11" fmla="*/ 84013 w 1265948"/>
              <a:gd name="connsiteY11" fmla="*/ 1087244 h 1886073"/>
              <a:gd name="connsiteX12" fmla="*/ 2356 w 1265948"/>
              <a:gd name="connsiteY12" fmla="*/ 1026050 h 1886073"/>
              <a:gd name="connsiteX0" fmla="*/ 2356 w 1265948"/>
              <a:gd name="connsiteY0" fmla="*/ 1026050 h 1884302"/>
              <a:gd name="connsiteX1" fmla="*/ 277 w 1265948"/>
              <a:gd name="connsiteY1" fmla="*/ 48556 h 1884302"/>
              <a:gd name="connsiteX2" fmla="*/ 58609 w 1265948"/>
              <a:gd name="connsiteY2" fmla="*/ 6677 h 1884302"/>
              <a:gd name="connsiteX3" fmla="*/ 1191281 w 1265948"/>
              <a:gd name="connsiteY3" fmla="*/ 0 h 1884302"/>
              <a:gd name="connsiteX4" fmla="*/ 1257155 w 1265948"/>
              <a:gd name="connsiteY4" fmla="*/ 59824 h 1884302"/>
              <a:gd name="connsiteX5" fmla="*/ 1264362 w 1265948"/>
              <a:gd name="connsiteY5" fmla="*/ 1844444 h 1884302"/>
              <a:gd name="connsiteX6" fmla="*/ 1233319 w 1265948"/>
              <a:gd name="connsiteY6" fmla="*/ 1878531 h 1884302"/>
              <a:gd name="connsiteX7" fmla="*/ 368734 w 1265948"/>
              <a:gd name="connsiteY7" fmla="*/ 1884302 h 1884302"/>
              <a:gd name="connsiteX8" fmla="*/ 314164 w 1265948"/>
              <a:gd name="connsiteY8" fmla="*/ 1839130 h 1884302"/>
              <a:gd name="connsiteX9" fmla="*/ 316155 w 1265948"/>
              <a:gd name="connsiteY9" fmla="*/ 1129762 h 1884302"/>
              <a:gd name="connsiteX10" fmla="*/ 260395 w 1265948"/>
              <a:gd name="connsiteY10" fmla="*/ 1088454 h 1884302"/>
              <a:gd name="connsiteX11" fmla="*/ 84013 w 1265948"/>
              <a:gd name="connsiteY11" fmla="*/ 1087244 h 1884302"/>
              <a:gd name="connsiteX12" fmla="*/ 2356 w 1265948"/>
              <a:gd name="connsiteY12" fmla="*/ 1026050 h 1884302"/>
              <a:gd name="connsiteX0" fmla="*/ 2356 w 1265948"/>
              <a:gd name="connsiteY0" fmla="*/ 1026050 h 1884302"/>
              <a:gd name="connsiteX1" fmla="*/ 277 w 1265948"/>
              <a:gd name="connsiteY1" fmla="*/ 48556 h 1884302"/>
              <a:gd name="connsiteX2" fmla="*/ 58609 w 1265948"/>
              <a:gd name="connsiteY2" fmla="*/ 6677 h 1884302"/>
              <a:gd name="connsiteX3" fmla="*/ 1191281 w 1265948"/>
              <a:gd name="connsiteY3" fmla="*/ 0 h 1884302"/>
              <a:gd name="connsiteX4" fmla="*/ 1257155 w 1265948"/>
              <a:gd name="connsiteY4" fmla="*/ 59824 h 1884302"/>
              <a:gd name="connsiteX5" fmla="*/ 1264362 w 1265948"/>
              <a:gd name="connsiteY5" fmla="*/ 1844444 h 1884302"/>
              <a:gd name="connsiteX6" fmla="*/ 1233319 w 1265948"/>
              <a:gd name="connsiteY6" fmla="*/ 1878531 h 1884302"/>
              <a:gd name="connsiteX7" fmla="*/ 368734 w 1265948"/>
              <a:gd name="connsiteY7" fmla="*/ 1884302 h 1884302"/>
              <a:gd name="connsiteX8" fmla="*/ 314164 w 1265948"/>
              <a:gd name="connsiteY8" fmla="*/ 1839130 h 1884302"/>
              <a:gd name="connsiteX9" fmla="*/ 316155 w 1265948"/>
              <a:gd name="connsiteY9" fmla="*/ 1129762 h 1884302"/>
              <a:gd name="connsiteX10" fmla="*/ 260395 w 1265948"/>
              <a:gd name="connsiteY10" fmla="*/ 1088454 h 1884302"/>
              <a:gd name="connsiteX11" fmla="*/ 84013 w 1265948"/>
              <a:gd name="connsiteY11" fmla="*/ 1087244 h 1884302"/>
              <a:gd name="connsiteX12" fmla="*/ 2356 w 1265948"/>
              <a:gd name="connsiteY12" fmla="*/ 1026050 h 188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5948" h="1884302">
                <a:moveTo>
                  <a:pt x="2356" y="1026050"/>
                </a:moveTo>
                <a:cubicBezTo>
                  <a:pt x="1501" y="875779"/>
                  <a:pt x="1174" y="205162"/>
                  <a:pt x="277" y="48556"/>
                </a:cubicBezTo>
                <a:cubicBezTo>
                  <a:pt x="-2993" y="23133"/>
                  <a:pt x="22967" y="8125"/>
                  <a:pt x="58609" y="6677"/>
                </a:cubicBezTo>
                <a:lnTo>
                  <a:pt x="1191281" y="0"/>
                </a:lnTo>
                <a:cubicBezTo>
                  <a:pt x="1239190" y="49"/>
                  <a:pt x="1260192" y="18003"/>
                  <a:pt x="1257155" y="59824"/>
                </a:cubicBezTo>
                <a:cubicBezTo>
                  <a:pt x="1258248" y="357547"/>
                  <a:pt x="1270170" y="1543798"/>
                  <a:pt x="1264362" y="1844444"/>
                </a:cubicBezTo>
                <a:cubicBezTo>
                  <a:pt x="1266125" y="1867861"/>
                  <a:pt x="1256809" y="1876859"/>
                  <a:pt x="1233319" y="1878531"/>
                </a:cubicBezTo>
                <a:lnTo>
                  <a:pt x="368734" y="1884302"/>
                </a:lnTo>
                <a:cubicBezTo>
                  <a:pt x="332884" y="1884346"/>
                  <a:pt x="314377" y="1859142"/>
                  <a:pt x="314164" y="1839130"/>
                </a:cubicBezTo>
                <a:cubicBezTo>
                  <a:pt x="313514" y="1638905"/>
                  <a:pt x="320552" y="1360690"/>
                  <a:pt x="316155" y="1129762"/>
                </a:cubicBezTo>
                <a:cubicBezTo>
                  <a:pt x="316073" y="1108351"/>
                  <a:pt x="296019" y="1088567"/>
                  <a:pt x="260395" y="1088454"/>
                </a:cubicBezTo>
                <a:cubicBezTo>
                  <a:pt x="170204" y="1088811"/>
                  <a:pt x="156030" y="1085373"/>
                  <a:pt x="84013" y="1087244"/>
                </a:cubicBezTo>
                <a:cubicBezTo>
                  <a:pt x="52294" y="1088068"/>
                  <a:pt x="2702" y="1086940"/>
                  <a:pt x="2356" y="1026050"/>
                </a:cubicBezTo>
                <a:close/>
              </a:path>
            </a:pathLst>
          </a:custGeom>
          <a:solidFill>
            <a:schemeClr val="accent6">
              <a:lumMod val="20000"/>
              <a:lumOff val="80000"/>
              <a:alpha val="25098"/>
            </a:schemeClr>
          </a:solidFill>
          <a:ln w="38100" cap="flat" cmpd="sng" algn="ctr">
            <a:solidFill>
              <a:schemeClr val="accent6">
                <a:lumMod val="75000"/>
              </a:schemeClr>
            </a:solidFill>
            <a:prstDash val="sysDash"/>
            <a:headEnd type="none" w="med" len="med"/>
            <a:tailEnd type="none" w="med" len="med"/>
          </a:ln>
          <a:effectLst/>
        </p:spPr>
        <p:txBody>
          <a:bodyPr vert="horz" wrap="square" lIns="0" tIns="47558" rIns="0" bIns="47558" numCol="1" rtlCol="0" anchor="ctr" anchorCtr="0" compatLnSpc="1">
            <a:prstTxWarp prst="textNoShape">
              <a:avLst/>
            </a:prstTxWarp>
          </a:bodyPr>
          <a:lstStyle/>
          <a:p>
            <a:pPr algn="ctr" defTabSz="950846" fontAlgn="base">
              <a:spcBef>
                <a:spcPct val="0"/>
              </a:spcBef>
              <a:spcAft>
                <a:spcPct val="0"/>
              </a:spcAft>
              <a:defRPr/>
            </a:pPr>
            <a:endParaRPr lang="en-US" sz="1632" i="1" kern="0" dirty="0">
              <a:gradFill>
                <a:gsLst>
                  <a:gs pos="0">
                    <a:srgbClr val="FFFFFF"/>
                  </a:gs>
                  <a:gs pos="100000">
                    <a:srgbClr val="FFFFFF"/>
                  </a:gs>
                </a:gsLst>
                <a:lin ang="5400000" scaled="0"/>
              </a:gradFill>
              <a:latin typeface="Segoe UI"/>
            </a:endParaRPr>
          </a:p>
        </p:txBody>
      </p:sp>
      <p:sp>
        <p:nvSpPr>
          <p:cNvPr id="903" name="Rectangle 902"/>
          <p:cNvSpPr/>
          <p:nvPr/>
        </p:nvSpPr>
        <p:spPr>
          <a:xfrm>
            <a:off x="79762" y="4956909"/>
            <a:ext cx="2085793" cy="351048"/>
          </a:xfrm>
          <a:prstGeom prst="rect">
            <a:avLst/>
          </a:prstGeom>
          <a:solidFill>
            <a:srgbClr val="000000">
              <a:alpha val="74902"/>
            </a:srgb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solidFill>
                  <a:schemeClr val="bg1"/>
                </a:solidFill>
                <a:latin typeface="Segoe UI Light" panose="020B0502040204020203" pitchFamily="34" charset="0"/>
                <a:cs typeface="Segoe UI Light" panose="020B0502040204020203" pitchFamily="34" charset="0"/>
              </a:rPr>
              <a:t>Internet of Things</a:t>
            </a:r>
          </a:p>
        </p:txBody>
      </p:sp>
      <p:sp>
        <p:nvSpPr>
          <p:cNvPr id="904" name="Rectangle 903"/>
          <p:cNvSpPr/>
          <p:nvPr/>
        </p:nvSpPr>
        <p:spPr>
          <a:xfrm>
            <a:off x="8697231" y="4884401"/>
            <a:ext cx="2885761" cy="381734"/>
          </a:xfrm>
          <a:prstGeom prst="rect">
            <a:avLst/>
          </a:prstGeom>
          <a:solidFill>
            <a:srgbClr val="000000">
              <a:alpha val="74902"/>
            </a:srgb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solidFill>
                  <a:schemeClr val="bg1"/>
                </a:solidFill>
                <a:latin typeface="Segoe UI Light" panose="020B0502040204020203" pitchFamily="34" charset="0"/>
                <a:cs typeface="Segoe UI Light" panose="020B0502040204020203" pitchFamily="34" charset="0"/>
              </a:rPr>
              <a:t>1</a:t>
            </a:r>
            <a:r>
              <a:rPr lang="en-US" sz="1836" baseline="30000" dirty="0">
                <a:solidFill>
                  <a:schemeClr val="bg1"/>
                </a:solidFill>
                <a:latin typeface="Segoe UI Light" panose="020B0502040204020203" pitchFamily="34" charset="0"/>
                <a:cs typeface="Segoe UI Light" panose="020B0502040204020203" pitchFamily="34" charset="0"/>
              </a:rPr>
              <a:t>st</a:t>
            </a:r>
            <a:r>
              <a:rPr lang="en-US" sz="1836" dirty="0">
                <a:solidFill>
                  <a:schemeClr val="bg1"/>
                </a:solidFill>
                <a:latin typeface="Segoe UI Light" panose="020B0502040204020203" pitchFamily="34" charset="0"/>
                <a:cs typeface="Segoe UI Light" panose="020B0502040204020203" pitchFamily="34" charset="0"/>
              </a:rPr>
              <a:t> class mobile experience</a:t>
            </a:r>
          </a:p>
        </p:txBody>
      </p:sp>
      <p:sp>
        <p:nvSpPr>
          <p:cNvPr id="905" name="Rectangle 904"/>
          <p:cNvSpPr/>
          <p:nvPr/>
        </p:nvSpPr>
        <p:spPr>
          <a:xfrm>
            <a:off x="9886216" y="980626"/>
            <a:ext cx="2060372" cy="417416"/>
          </a:xfrm>
          <a:prstGeom prst="rect">
            <a:avLst/>
          </a:prstGeom>
          <a:solidFill>
            <a:srgbClr val="000000">
              <a:alpha val="74902"/>
            </a:srgb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solidFill>
                  <a:schemeClr val="bg1"/>
                </a:solidFill>
                <a:latin typeface="Segoe UI Light" panose="020B0502040204020203" pitchFamily="34" charset="0"/>
                <a:cs typeface="Segoe UI Light" panose="020B0502040204020203" pitchFamily="34" charset="0"/>
              </a:rPr>
              <a:t>Cloud Technology</a:t>
            </a:r>
          </a:p>
        </p:txBody>
      </p:sp>
      <p:sp>
        <p:nvSpPr>
          <p:cNvPr id="906" name="Rectangle 905"/>
          <p:cNvSpPr/>
          <p:nvPr/>
        </p:nvSpPr>
        <p:spPr>
          <a:xfrm>
            <a:off x="4596549" y="1737096"/>
            <a:ext cx="1693263" cy="465299"/>
          </a:xfrm>
          <a:prstGeom prst="rect">
            <a:avLst/>
          </a:prstGeom>
          <a:solidFill>
            <a:srgbClr val="000000">
              <a:alpha val="74902"/>
            </a:srgb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solidFill>
                  <a:schemeClr val="bg1"/>
                </a:solidFill>
                <a:latin typeface="Segoe UI Light" panose="020B0502040204020203" pitchFamily="34" charset="0"/>
                <a:cs typeface="Segoe UI Light" panose="020B0502040204020203" pitchFamily="34" charset="0"/>
              </a:rPr>
              <a:t>SaaS adoption</a:t>
            </a:r>
          </a:p>
        </p:txBody>
      </p:sp>
      <p:grpSp>
        <p:nvGrpSpPr>
          <p:cNvPr id="933" name="Group 932"/>
          <p:cNvGrpSpPr/>
          <p:nvPr/>
        </p:nvGrpSpPr>
        <p:grpSpPr>
          <a:xfrm>
            <a:off x="2642635" y="5196652"/>
            <a:ext cx="982341" cy="416419"/>
            <a:chOff x="1589131" y="4897475"/>
            <a:chExt cx="963167" cy="408291"/>
          </a:xfrm>
        </p:grpSpPr>
        <p:pic>
          <p:nvPicPr>
            <p:cNvPr id="16" name="Picture 6" descr="\\MAGNUM\Projects\Microsoft\Cloud Power FY12\Design\Icons\PNGs\Virtual_Network.png"/>
            <p:cNvPicPr>
              <a:picLocks noChangeAspect="1" noChangeArrowheads="1"/>
            </p:cNvPicPr>
            <p:nvPr/>
          </p:nvPicPr>
          <p:blipFill rotWithShape="1">
            <a:blip r:embed="rId34" cstate="print">
              <a:grayscl/>
            </a:blip>
            <a:srcRect t="28831" b="39350"/>
            <a:stretch/>
          </p:blipFill>
          <p:spPr bwMode="auto">
            <a:xfrm flipH="1">
              <a:off x="1589131" y="4999291"/>
              <a:ext cx="963167" cy="306475"/>
            </a:xfrm>
            <a:prstGeom prst="rect">
              <a:avLst/>
            </a:prstGeom>
            <a:noFill/>
          </p:spPr>
        </p:pic>
        <p:grpSp>
          <p:nvGrpSpPr>
            <p:cNvPr id="922" name="Group 921"/>
            <p:cNvGrpSpPr/>
            <p:nvPr/>
          </p:nvGrpSpPr>
          <p:grpSpPr>
            <a:xfrm>
              <a:off x="1904659" y="4897475"/>
              <a:ext cx="260148" cy="273585"/>
              <a:chOff x="2089172" y="4854362"/>
              <a:chExt cx="260148" cy="273585"/>
            </a:xfrm>
          </p:grpSpPr>
          <p:sp>
            <p:nvSpPr>
              <p:cNvPr id="921" name="Rectangle 920"/>
              <p:cNvSpPr/>
              <p:nvPr/>
            </p:nvSpPr>
            <p:spPr>
              <a:xfrm>
                <a:off x="2089172" y="4854362"/>
                <a:ext cx="260148" cy="273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Frame 5"/>
              <p:cNvSpPr>
                <a:spLocks noChangeAspect="1"/>
              </p:cNvSpPr>
              <p:nvPr/>
            </p:nvSpPr>
            <p:spPr bwMode="auto">
              <a:xfrm>
                <a:off x="2098138" y="4867634"/>
                <a:ext cx="242216" cy="247040"/>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chemeClr val="accent1">
                  <a:lumMod val="75000"/>
                </a:schemeClr>
              </a:solidFill>
              <a:ln>
                <a:noFill/>
              </a:ln>
            </p:spPr>
            <p:txBody>
              <a:bodyPr vert="horz" wrap="square" lIns="73099" tIns="36548" rIns="73099" bIns="36548" numCol="1" anchor="t" anchorCtr="0" compatLnSpc="1">
                <a:prstTxWarp prst="textNoShape">
                  <a:avLst/>
                </a:prstTxWarp>
              </a:bodyPr>
              <a:lstStyle/>
              <a:p>
                <a:pPr defTabSz="745561">
                  <a:lnSpc>
                    <a:spcPct val="90000"/>
                  </a:lnSpc>
                  <a:defRPr/>
                </a:pPr>
                <a:endParaRPr lang="en-US" sz="1632" kern="0" dirty="0">
                  <a:solidFill>
                    <a:schemeClr val="bg1"/>
                  </a:solidFill>
                  <a:ea typeface="Segoe UI" panose="020B0502040204020203" pitchFamily="34" charset="0"/>
                  <a:cs typeface="Segoe UI" panose="020B0502040204020203" pitchFamily="34" charset="0"/>
                </a:endParaRPr>
              </a:p>
            </p:txBody>
          </p:sp>
        </p:grpSp>
      </p:grpSp>
      <p:grpSp>
        <p:nvGrpSpPr>
          <p:cNvPr id="934" name="Group 933"/>
          <p:cNvGrpSpPr/>
          <p:nvPr/>
        </p:nvGrpSpPr>
        <p:grpSpPr>
          <a:xfrm>
            <a:off x="3119028" y="4408816"/>
            <a:ext cx="615102" cy="505237"/>
            <a:chOff x="1355723" y="4332984"/>
            <a:chExt cx="603096" cy="495375"/>
          </a:xfrm>
        </p:grpSpPr>
        <p:pic>
          <p:nvPicPr>
            <p:cNvPr id="8" name="Picture 187"/>
            <p:cNvPicPr>
              <a:picLocks noChangeAspect="1"/>
            </p:cNvPicPr>
            <p:nvPr/>
          </p:nvPicPr>
          <p:blipFill>
            <a:blip r:embed="rId27">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55723" y="4369339"/>
              <a:ext cx="459131" cy="459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3" name="Group 922"/>
            <p:cNvGrpSpPr/>
            <p:nvPr/>
          </p:nvGrpSpPr>
          <p:grpSpPr>
            <a:xfrm>
              <a:off x="1698671" y="4332984"/>
              <a:ext cx="260148" cy="273585"/>
              <a:chOff x="2089172" y="4854362"/>
              <a:chExt cx="260148" cy="273585"/>
            </a:xfrm>
          </p:grpSpPr>
          <p:sp>
            <p:nvSpPr>
              <p:cNvPr id="924" name="Rectangle 923"/>
              <p:cNvSpPr/>
              <p:nvPr/>
            </p:nvSpPr>
            <p:spPr>
              <a:xfrm>
                <a:off x="2089172" y="4854362"/>
                <a:ext cx="260148" cy="273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25" name="Frame 5"/>
              <p:cNvSpPr>
                <a:spLocks noChangeAspect="1"/>
              </p:cNvSpPr>
              <p:nvPr/>
            </p:nvSpPr>
            <p:spPr bwMode="auto">
              <a:xfrm>
                <a:off x="2098138" y="4867634"/>
                <a:ext cx="242216" cy="247040"/>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chemeClr val="accent1">
                  <a:lumMod val="75000"/>
                </a:schemeClr>
              </a:solidFill>
              <a:ln>
                <a:noFill/>
              </a:ln>
            </p:spPr>
            <p:txBody>
              <a:bodyPr vert="horz" wrap="square" lIns="73099" tIns="36548" rIns="73099" bIns="36548" numCol="1" anchor="t" anchorCtr="0" compatLnSpc="1">
                <a:prstTxWarp prst="textNoShape">
                  <a:avLst/>
                </a:prstTxWarp>
              </a:bodyPr>
              <a:lstStyle/>
              <a:p>
                <a:pPr defTabSz="745561">
                  <a:lnSpc>
                    <a:spcPct val="90000"/>
                  </a:lnSpc>
                  <a:defRPr/>
                </a:pPr>
                <a:endParaRPr lang="en-US" sz="1632" kern="0" dirty="0">
                  <a:solidFill>
                    <a:schemeClr val="bg1"/>
                  </a:solidFill>
                  <a:ea typeface="Segoe UI" panose="020B0502040204020203" pitchFamily="34" charset="0"/>
                  <a:cs typeface="Segoe UI" panose="020B0502040204020203" pitchFamily="34" charset="0"/>
                </a:endParaRPr>
              </a:p>
            </p:txBody>
          </p:sp>
        </p:grpSp>
      </p:grpSp>
      <p:grpSp>
        <p:nvGrpSpPr>
          <p:cNvPr id="932" name="Group 931"/>
          <p:cNvGrpSpPr/>
          <p:nvPr/>
        </p:nvGrpSpPr>
        <p:grpSpPr>
          <a:xfrm>
            <a:off x="2461471" y="4432674"/>
            <a:ext cx="404853" cy="616133"/>
            <a:chOff x="3020713" y="4343975"/>
            <a:chExt cx="396951" cy="604107"/>
          </a:xfrm>
        </p:grpSpPr>
        <p:sp>
          <p:nvSpPr>
            <p:cNvPr id="17" name="Freeform 13"/>
            <p:cNvSpPr>
              <a:spLocks noEditPoints="1"/>
            </p:cNvSpPr>
            <p:nvPr/>
          </p:nvSpPr>
          <p:spPr bwMode="auto">
            <a:xfrm>
              <a:off x="3020713" y="4343975"/>
              <a:ext cx="255990" cy="471983"/>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00B050"/>
            </a:solidFill>
            <a:ln>
              <a:noFill/>
            </a:ln>
          </p:spPr>
          <p:txBody>
            <a:bodyPr vert="horz" wrap="square" lIns="93260" tIns="46630" rIns="93260" bIns="46630" numCol="1" anchor="t" anchorCtr="0" compatLnSpc="1">
              <a:prstTxWarp prst="textNoShape">
                <a:avLst/>
              </a:prstTxWarp>
            </a:bodyPr>
            <a:lstStyle/>
            <a:p>
              <a:endParaRPr lang="en-US" sz="1836"/>
            </a:p>
          </p:txBody>
        </p:sp>
        <p:grpSp>
          <p:nvGrpSpPr>
            <p:cNvPr id="926" name="Group 925"/>
            <p:cNvGrpSpPr/>
            <p:nvPr/>
          </p:nvGrpSpPr>
          <p:grpSpPr>
            <a:xfrm>
              <a:off x="3157516" y="4674497"/>
              <a:ext cx="260148" cy="273585"/>
              <a:chOff x="2089172" y="4854362"/>
              <a:chExt cx="260148" cy="273585"/>
            </a:xfrm>
          </p:grpSpPr>
          <p:sp>
            <p:nvSpPr>
              <p:cNvPr id="927" name="Rectangle 926"/>
              <p:cNvSpPr/>
              <p:nvPr/>
            </p:nvSpPr>
            <p:spPr>
              <a:xfrm>
                <a:off x="2089172" y="4854362"/>
                <a:ext cx="260148" cy="273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28" name="Frame 5"/>
              <p:cNvSpPr>
                <a:spLocks noChangeAspect="1"/>
              </p:cNvSpPr>
              <p:nvPr/>
            </p:nvSpPr>
            <p:spPr bwMode="auto">
              <a:xfrm>
                <a:off x="2098138" y="4867634"/>
                <a:ext cx="242216" cy="247040"/>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chemeClr val="accent1">
                  <a:lumMod val="75000"/>
                </a:schemeClr>
              </a:solidFill>
              <a:ln>
                <a:noFill/>
              </a:ln>
            </p:spPr>
            <p:txBody>
              <a:bodyPr vert="horz" wrap="square" lIns="73099" tIns="36548" rIns="73099" bIns="36548" numCol="1" anchor="t" anchorCtr="0" compatLnSpc="1">
                <a:prstTxWarp prst="textNoShape">
                  <a:avLst/>
                </a:prstTxWarp>
              </a:bodyPr>
              <a:lstStyle/>
              <a:p>
                <a:pPr defTabSz="745561">
                  <a:lnSpc>
                    <a:spcPct val="90000"/>
                  </a:lnSpc>
                  <a:defRPr/>
                </a:pPr>
                <a:endParaRPr lang="en-US" sz="1632" kern="0" dirty="0">
                  <a:solidFill>
                    <a:schemeClr val="bg1"/>
                  </a:solidFill>
                  <a:ea typeface="Segoe UI" panose="020B0502040204020203" pitchFamily="34" charset="0"/>
                  <a:cs typeface="Segoe UI" panose="020B0502040204020203" pitchFamily="34" charset="0"/>
                </a:endParaRPr>
              </a:p>
            </p:txBody>
          </p:sp>
        </p:grpSp>
      </p:grpSp>
      <p:grpSp>
        <p:nvGrpSpPr>
          <p:cNvPr id="935" name="Group 934"/>
          <p:cNvGrpSpPr/>
          <p:nvPr/>
        </p:nvGrpSpPr>
        <p:grpSpPr>
          <a:xfrm>
            <a:off x="3629239" y="3584860"/>
            <a:ext cx="351342" cy="642796"/>
            <a:chOff x="3491942" y="4505300"/>
            <a:chExt cx="344484" cy="630249"/>
          </a:xfrm>
        </p:grpSpPr>
        <p:grpSp>
          <p:nvGrpSpPr>
            <p:cNvPr id="15" name="Group 14"/>
            <p:cNvGrpSpPr/>
            <p:nvPr/>
          </p:nvGrpSpPr>
          <p:grpSpPr>
            <a:xfrm>
              <a:off x="3491942" y="4700376"/>
              <a:ext cx="233132" cy="435173"/>
              <a:chOff x="4830551" y="1694764"/>
              <a:chExt cx="247504" cy="462002"/>
            </a:xfrm>
            <a:solidFill>
              <a:schemeClr val="bg1"/>
            </a:solidFill>
          </p:grpSpPr>
          <p:sp>
            <p:nvSpPr>
              <p:cNvPr id="18" name="Rounded Rectangle 774"/>
              <p:cNvSpPr/>
              <p:nvPr/>
            </p:nvSpPr>
            <p:spPr>
              <a:xfrm>
                <a:off x="4830551" y="1802013"/>
                <a:ext cx="247504" cy="247504"/>
              </a:xfrm>
              <a:prstGeom prst="round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9" name="Rectangle 18"/>
              <p:cNvSpPr/>
              <p:nvPr/>
            </p:nvSpPr>
            <p:spPr>
              <a:xfrm>
                <a:off x="4870960" y="1694764"/>
                <a:ext cx="166687" cy="107249"/>
              </a:xfrm>
              <a:prstGeom prst="rect">
                <a:avLst/>
              </a:prstGeom>
              <a:solidFill>
                <a:schemeClr val="bg1">
                  <a:lumMod val="50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0" name="Rectangle 19"/>
              <p:cNvSpPr/>
              <p:nvPr/>
            </p:nvSpPr>
            <p:spPr>
              <a:xfrm>
                <a:off x="4870960" y="2049517"/>
                <a:ext cx="166687" cy="107249"/>
              </a:xfrm>
              <a:prstGeom prst="rect">
                <a:avLst/>
              </a:prstGeom>
              <a:solidFill>
                <a:schemeClr val="bg1">
                  <a:lumMod val="50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21" name="Straight Connector 20"/>
              <p:cNvCxnSpPr/>
              <p:nvPr/>
            </p:nvCxnSpPr>
            <p:spPr>
              <a:xfrm>
                <a:off x="4954303" y="1825913"/>
                <a:ext cx="0" cy="84304"/>
              </a:xfrm>
              <a:prstGeom prst="line">
                <a:avLst/>
              </a:prstGeom>
              <a:grpFill/>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982876" y="1925765"/>
                <a:ext cx="43942" cy="0"/>
              </a:xfrm>
              <a:prstGeom prst="line">
                <a:avLst/>
              </a:prstGeom>
              <a:grpFill/>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29" name="Group 928"/>
            <p:cNvGrpSpPr/>
            <p:nvPr/>
          </p:nvGrpSpPr>
          <p:grpSpPr>
            <a:xfrm>
              <a:off x="3576278" y="4505300"/>
              <a:ext cx="260148" cy="273585"/>
              <a:chOff x="2089172" y="4854362"/>
              <a:chExt cx="260148" cy="273585"/>
            </a:xfrm>
          </p:grpSpPr>
          <p:sp>
            <p:nvSpPr>
              <p:cNvPr id="930" name="Rectangle 929"/>
              <p:cNvSpPr/>
              <p:nvPr/>
            </p:nvSpPr>
            <p:spPr>
              <a:xfrm>
                <a:off x="2089172" y="4854362"/>
                <a:ext cx="260148" cy="273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31" name="Frame 5"/>
              <p:cNvSpPr>
                <a:spLocks noChangeAspect="1"/>
              </p:cNvSpPr>
              <p:nvPr/>
            </p:nvSpPr>
            <p:spPr bwMode="auto">
              <a:xfrm>
                <a:off x="2098138" y="4867634"/>
                <a:ext cx="242216" cy="247040"/>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chemeClr val="accent1">
                  <a:lumMod val="75000"/>
                </a:schemeClr>
              </a:solidFill>
              <a:ln>
                <a:noFill/>
              </a:ln>
            </p:spPr>
            <p:txBody>
              <a:bodyPr vert="horz" wrap="square" lIns="73099" tIns="36548" rIns="73099" bIns="36548" numCol="1" anchor="t" anchorCtr="0" compatLnSpc="1">
                <a:prstTxWarp prst="textNoShape">
                  <a:avLst/>
                </a:prstTxWarp>
              </a:bodyPr>
              <a:lstStyle/>
              <a:p>
                <a:pPr defTabSz="745561">
                  <a:lnSpc>
                    <a:spcPct val="90000"/>
                  </a:lnSpc>
                  <a:defRPr/>
                </a:pPr>
                <a:endParaRPr lang="en-US" sz="1632" kern="0" dirty="0">
                  <a:solidFill>
                    <a:schemeClr val="bg1"/>
                  </a:solidFill>
                  <a:ea typeface="Segoe UI" panose="020B0502040204020203" pitchFamily="34" charset="0"/>
                  <a:cs typeface="Segoe UI" panose="020B0502040204020203" pitchFamily="34" charset="0"/>
                </a:endParaRPr>
              </a:p>
            </p:txBody>
          </p:sp>
        </p:grpSp>
      </p:grpSp>
      <p:sp>
        <p:nvSpPr>
          <p:cNvPr id="220" name="Rectangle 219">
            <a:hlinkClick r:id="rId35" tooltip="Office 365 DLP capabilities including Outlook Policy Tips, rule application via Exchange Transport rules, automatic protection via SharePoint location, and more. "/>
          </p:cNvPr>
          <p:cNvSpPr/>
          <p:nvPr/>
        </p:nvSpPr>
        <p:spPr>
          <a:xfrm>
            <a:off x="1826676" y="2471106"/>
            <a:ext cx="3237570" cy="394000"/>
          </a:xfrm>
          <a:prstGeom prst="rect">
            <a:avLst/>
          </a:prstGeom>
          <a:solidFill>
            <a:schemeClr val="bg1"/>
          </a:solid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32" dirty="0">
                <a:solidFill>
                  <a:sysClr val="windowText" lastClr="000000"/>
                </a:solidFill>
              </a:rPr>
              <a:t>Perimeter of a Modern Enterprise</a:t>
            </a:r>
          </a:p>
        </p:txBody>
      </p:sp>
      <p:sp>
        <p:nvSpPr>
          <p:cNvPr id="4" name="Rectangle 3">
            <a:extLst>
              <a:ext uri="{FF2B5EF4-FFF2-40B4-BE49-F238E27FC236}">
                <a16:creationId xmlns:a16="http://schemas.microsoft.com/office/drawing/2014/main" id="{B8A581D5-B7E3-4DE6-8555-A35887ABCC64}"/>
              </a:ext>
            </a:extLst>
          </p:cNvPr>
          <p:cNvSpPr/>
          <p:nvPr/>
        </p:nvSpPr>
        <p:spPr>
          <a:xfrm>
            <a:off x="-3481" y="6032909"/>
            <a:ext cx="12434711" cy="968075"/>
          </a:xfrm>
          <a:prstGeom prst="rect">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26" name="Rectangle 225">
            <a:extLst>
              <a:ext uri="{FF2B5EF4-FFF2-40B4-BE49-F238E27FC236}">
                <a16:creationId xmlns:a16="http://schemas.microsoft.com/office/drawing/2014/main" id="{258ED8B8-B16D-425F-AC59-F7AC4822B829}"/>
              </a:ext>
            </a:extLst>
          </p:cNvPr>
          <p:cNvSpPr/>
          <p:nvPr/>
        </p:nvSpPr>
        <p:spPr>
          <a:xfrm>
            <a:off x="-3481" y="6032909"/>
            <a:ext cx="12434711" cy="968075"/>
          </a:xfrm>
          <a:prstGeom prst="rect">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27" name="Rectangle 226">
            <a:extLst>
              <a:ext uri="{FF2B5EF4-FFF2-40B4-BE49-F238E27FC236}">
                <a16:creationId xmlns:a16="http://schemas.microsoft.com/office/drawing/2014/main" id="{1EF217C9-71FC-4DB0-A448-4C0FE70D92B4}"/>
              </a:ext>
            </a:extLst>
          </p:cNvPr>
          <p:cNvSpPr/>
          <p:nvPr/>
        </p:nvSpPr>
        <p:spPr>
          <a:xfrm>
            <a:off x="-3481" y="6032909"/>
            <a:ext cx="12434711" cy="968075"/>
          </a:xfrm>
          <a:prstGeom prst="rect">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29" name="Rectangle 228">
            <a:extLst>
              <a:ext uri="{FF2B5EF4-FFF2-40B4-BE49-F238E27FC236}">
                <a16:creationId xmlns:a16="http://schemas.microsoft.com/office/drawing/2014/main" id="{5A50D77D-F264-4870-9C2C-928A6FE9D554}"/>
              </a:ext>
            </a:extLst>
          </p:cNvPr>
          <p:cNvSpPr/>
          <p:nvPr/>
        </p:nvSpPr>
        <p:spPr>
          <a:xfrm>
            <a:off x="-3481" y="6032909"/>
            <a:ext cx="12434711" cy="968075"/>
          </a:xfrm>
          <a:prstGeom prst="rect">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1465507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63"/>
                                        </p:tgtEl>
                                        <p:attrNameLst>
                                          <p:attrName>style.visibility</p:attrName>
                                        </p:attrNameLst>
                                      </p:cBhvr>
                                      <p:to>
                                        <p:strVal val="visible"/>
                                      </p:to>
                                    </p:set>
                                    <p:animEffect transition="in" filter="fade">
                                      <p:cBhvr>
                                        <p:cTn id="7" dur="500"/>
                                        <p:tgtEl>
                                          <p:spTgt spid="363"/>
                                        </p:tgtEl>
                                      </p:cBhvr>
                                    </p:animEffect>
                                  </p:childTnLst>
                                </p:cTn>
                              </p:par>
                              <p:par>
                                <p:cTn id="8" presetID="10" presetClass="entr" presetSubtype="0" fill="hold" nodeType="withEffect">
                                  <p:stCondLst>
                                    <p:cond delay="500"/>
                                  </p:stCondLst>
                                  <p:childTnLst>
                                    <p:set>
                                      <p:cBhvr>
                                        <p:cTn id="9" dur="1" fill="hold">
                                          <p:stCondLst>
                                            <p:cond delay="0"/>
                                          </p:stCondLst>
                                        </p:cTn>
                                        <p:tgtEl>
                                          <p:spTgt spid="362"/>
                                        </p:tgtEl>
                                        <p:attrNameLst>
                                          <p:attrName>style.visibility</p:attrName>
                                        </p:attrNameLst>
                                      </p:cBhvr>
                                      <p:to>
                                        <p:strVal val="visible"/>
                                      </p:to>
                                    </p:set>
                                    <p:animEffect transition="in" filter="fade">
                                      <p:cBhvr>
                                        <p:cTn id="10" dur="500"/>
                                        <p:tgtEl>
                                          <p:spTgt spid="362"/>
                                        </p:tgtEl>
                                      </p:cBhvr>
                                    </p:animEffect>
                                  </p:childTnLst>
                                </p:cTn>
                              </p:par>
                              <p:par>
                                <p:cTn id="11" presetID="10" presetClass="entr" presetSubtype="0" fill="hold" nodeType="withEffect">
                                  <p:stCondLst>
                                    <p:cond delay="750"/>
                                  </p:stCondLst>
                                  <p:childTnLst>
                                    <p:set>
                                      <p:cBhvr>
                                        <p:cTn id="12" dur="1" fill="hold">
                                          <p:stCondLst>
                                            <p:cond delay="0"/>
                                          </p:stCondLst>
                                        </p:cTn>
                                        <p:tgtEl>
                                          <p:spTgt spid="388"/>
                                        </p:tgtEl>
                                        <p:attrNameLst>
                                          <p:attrName>style.visibility</p:attrName>
                                        </p:attrNameLst>
                                      </p:cBhvr>
                                      <p:to>
                                        <p:strVal val="visible"/>
                                      </p:to>
                                    </p:set>
                                    <p:animEffect transition="in" filter="fade">
                                      <p:cBhvr>
                                        <p:cTn id="13" dur="500"/>
                                        <p:tgtEl>
                                          <p:spTgt spid="388"/>
                                        </p:tgtEl>
                                      </p:cBhvr>
                                    </p:animEffect>
                                  </p:childTnLst>
                                </p:cTn>
                              </p:par>
                              <p:par>
                                <p:cTn id="14" presetID="10" presetClass="entr" presetSubtype="0" fill="hold" nodeType="withEffect">
                                  <p:stCondLst>
                                    <p:cond delay="1000"/>
                                  </p:stCondLst>
                                  <p:childTnLst>
                                    <p:set>
                                      <p:cBhvr>
                                        <p:cTn id="15" dur="1" fill="hold">
                                          <p:stCondLst>
                                            <p:cond delay="0"/>
                                          </p:stCondLst>
                                        </p:cTn>
                                        <p:tgtEl>
                                          <p:spTgt spid="393"/>
                                        </p:tgtEl>
                                        <p:attrNameLst>
                                          <p:attrName>style.visibility</p:attrName>
                                        </p:attrNameLst>
                                      </p:cBhvr>
                                      <p:to>
                                        <p:strVal val="visible"/>
                                      </p:to>
                                    </p:set>
                                    <p:animEffect transition="in" filter="fade">
                                      <p:cBhvr>
                                        <p:cTn id="16" dur="500"/>
                                        <p:tgtEl>
                                          <p:spTgt spid="393"/>
                                        </p:tgtEl>
                                      </p:cBhvr>
                                    </p:animEffect>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500" fill="hold"/>
                                        <p:tgtEl>
                                          <p:spTgt spid="30"/>
                                        </p:tgtEl>
                                        <p:attrNameLst>
                                          <p:attrName>ppt_x</p:attrName>
                                        </p:attrNameLst>
                                      </p:cBhvr>
                                      <p:tavLst>
                                        <p:tav tm="0">
                                          <p:val>
                                            <p:strVal val="1+#ppt_w/2"/>
                                          </p:val>
                                        </p:tav>
                                        <p:tav tm="100000">
                                          <p:val>
                                            <p:strVal val="#ppt_x"/>
                                          </p:val>
                                        </p:tav>
                                      </p:tavLst>
                                    </p:anim>
                                    <p:anim calcmode="lin" valueType="num">
                                      <p:cBhvr additive="base">
                                        <p:cTn id="21" dur="500" fill="hold"/>
                                        <p:tgtEl>
                                          <p:spTgt spid="30"/>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445"/>
                                        </p:tgtEl>
                                        <p:attrNameLst>
                                          <p:attrName>style.visibility</p:attrName>
                                        </p:attrNameLst>
                                      </p:cBhvr>
                                      <p:to>
                                        <p:strVal val="visible"/>
                                      </p:to>
                                    </p:set>
                                    <p:animEffect transition="in" filter="wipe(left)">
                                      <p:cBhvr>
                                        <p:cTn id="25" dur="500"/>
                                        <p:tgtEl>
                                          <p:spTgt spid="44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46"/>
                                        </p:tgtEl>
                                        <p:attrNameLst>
                                          <p:attrName>style.visibility</p:attrName>
                                        </p:attrNameLst>
                                      </p:cBhvr>
                                      <p:to>
                                        <p:strVal val="visible"/>
                                      </p:to>
                                    </p:set>
                                    <p:animEffect transition="in" filter="fade">
                                      <p:cBhvr>
                                        <p:cTn id="30" dur="750"/>
                                        <p:tgtEl>
                                          <p:spTgt spid="546"/>
                                        </p:tgtEl>
                                      </p:cBhvr>
                                    </p:animEffect>
                                    <p:anim calcmode="lin" valueType="num">
                                      <p:cBhvr>
                                        <p:cTn id="31" dur="750" fill="hold"/>
                                        <p:tgtEl>
                                          <p:spTgt spid="546"/>
                                        </p:tgtEl>
                                        <p:attrNameLst>
                                          <p:attrName>ppt_x</p:attrName>
                                        </p:attrNameLst>
                                      </p:cBhvr>
                                      <p:tavLst>
                                        <p:tav tm="0">
                                          <p:val>
                                            <p:strVal val="#ppt_x"/>
                                          </p:val>
                                        </p:tav>
                                        <p:tav tm="100000">
                                          <p:val>
                                            <p:strVal val="#ppt_x"/>
                                          </p:val>
                                        </p:tav>
                                      </p:tavLst>
                                    </p:anim>
                                    <p:anim calcmode="lin" valueType="num">
                                      <p:cBhvr>
                                        <p:cTn id="32" dur="750" fill="hold"/>
                                        <p:tgtEl>
                                          <p:spTgt spid="546"/>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250"/>
                                  </p:stCondLst>
                                  <p:childTnLst>
                                    <p:set>
                                      <p:cBhvr>
                                        <p:cTn id="34" dur="1" fill="hold">
                                          <p:stCondLst>
                                            <p:cond delay="0"/>
                                          </p:stCondLst>
                                        </p:cTn>
                                        <p:tgtEl>
                                          <p:spTgt spid="547"/>
                                        </p:tgtEl>
                                        <p:attrNameLst>
                                          <p:attrName>style.visibility</p:attrName>
                                        </p:attrNameLst>
                                      </p:cBhvr>
                                      <p:to>
                                        <p:strVal val="visible"/>
                                      </p:to>
                                    </p:set>
                                    <p:animEffect transition="in" filter="fade">
                                      <p:cBhvr>
                                        <p:cTn id="35" dur="750"/>
                                        <p:tgtEl>
                                          <p:spTgt spid="547"/>
                                        </p:tgtEl>
                                      </p:cBhvr>
                                    </p:animEffect>
                                    <p:anim calcmode="lin" valueType="num">
                                      <p:cBhvr>
                                        <p:cTn id="36" dur="750" fill="hold"/>
                                        <p:tgtEl>
                                          <p:spTgt spid="547"/>
                                        </p:tgtEl>
                                        <p:attrNameLst>
                                          <p:attrName>ppt_x</p:attrName>
                                        </p:attrNameLst>
                                      </p:cBhvr>
                                      <p:tavLst>
                                        <p:tav tm="0">
                                          <p:val>
                                            <p:strVal val="#ppt_x"/>
                                          </p:val>
                                        </p:tav>
                                        <p:tav tm="100000">
                                          <p:val>
                                            <p:strVal val="#ppt_x"/>
                                          </p:val>
                                        </p:tav>
                                      </p:tavLst>
                                    </p:anim>
                                    <p:anim calcmode="lin" valueType="num">
                                      <p:cBhvr>
                                        <p:cTn id="37" dur="750" fill="hold"/>
                                        <p:tgtEl>
                                          <p:spTgt spid="547"/>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500"/>
                                  </p:stCondLst>
                                  <p:childTnLst>
                                    <p:set>
                                      <p:cBhvr>
                                        <p:cTn id="39" dur="1" fill="hold">
                                          <p:stCondLst>
                                            <p:cond delay="0"/>
                                          </p:stCondLst>
                                        </p:cTn>
                                        <p:tgtEl>
                                          <p:spTgt spid="548"/>
                                        </p:tgtEl>
                                        <p:attrNameLst>
                                          <p:attrName>style.visibility</p:attrName>
                                        </p:attrNameLst>
                                      </p:cBhvr>
                                      <p:to>
                                        <p:strVal val="visible"/>
                                      </p:to>
                                    </p:set>
                                    <p:animEffect transition="in" filter="fade">
                                      <p:cBhvr>
                                        <p:cTn id="40" dur="750"/>
                                        <p:tgtEl>
                                          <p:spTgt spid="548"/>
                                        </p:tgtEl>
                                      </p:cBhvr>
                                    </p:animEffect>
                                    <p:anim calcmode="lin" valueType="num">
                                      <p:cBhvr>
                                        <p:cTn id="41" dur="750" fill="hold"/>
                                        <p:tgtEl>
                                          <p:spTgt spid="548"/>
                                        </p:tgtEl>
                                        <p:attrNameLst>
                                          <p:attrName>ppt_x</p:attrName>
                                        </p:attrNameLst>
                                      </p:cBhvr>
                                      <p:tavLst>
                                        <p:tav tm="0">
                                          <p:val>
                                            <p:strVal val="#ppt_x"/>
                                          </p:val>
                                        </p:tav>
                                        <p:tav tm="100000">
                                          <p:val>
                                            <p:strVal val="#ppt_x"/>
                                          </p:val>
                                        </p:tav>
                                      </p:tavLst>
                                    </p:anim>
                                    <p:anim calcmode="lin" valueType="num">
                                      <p:cBhvr>
                                        <p:cTn id="42" dur="750" fill="hold"/>
                                        <p:tgtEl>
                                          <p:spTgt spid="548"/>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750"/>
                                  </p:stCondLst>
                                  <p:childTnLst>
                                    <p:set>
                                      <p:cBhvr>
                                        <p:cTn id="44" dur="1" fill="hold">
                                          <p:stCondLst>
                                            <p:cond delay="0"/>
                                          </p:stCondLst>
                                        </p:cTn>
                                        <p:tgtEl>
                                          <p:spTgt spid="549"/>
                                        </p:tgtEl>
                                        <p:attrNameLst>
                                          <p:attrName>style.visibility</p:attrName>
                                        </p:attrNameLst>
                                      </p:cBhvr>
                                      <p:to>
                                        <p:strVal val="visible"/>
                                      </p:to>
                                    </p:set>
                                    <p:animEffect transition="in" filter="fade">
                                      <p:cBhvr>
                                        <p:cTn id="45" dur="750"/>
                                        <p:tgtEl>
                                          <p:spTgt spid="549"/>
                                        </p:tgtEl>
                                      </p:cBhvr>
                                    </p:animEffect>
                                    <p:anim calcmode="lin" valueType="num">
                                      <p:cBhvr>
                                        <p:cTn id="46" dur="750" fill="hold"/>
                                        <p:tgtEl>
                                          <p:spTgt spid="549"/>
                                        </p:tgtEl>
                                        <p:attrNameLst>
                                          <p:attrName>ppt_x</p:attrName>
                                        </p:attrNameLst>
                                      </p:cBhvr>
                                      <p:tavLst>
                                        <p:tav tm="0">
                                          <p:val>
                                            <p:strVal val="#ppt_x"/>
                                          </p:val>
                                        </p:tav>
                                        <p:tav tm="100000">
                                          <p:val>
                                            <p:strVal val="#ppt_x"/>
                                          </p:val>
                                        </p:tav>
                                      </p:tavLst>
                                    </p:anim>
                                    <p:anim calcmode="lin" valueType="num">
                                      <p:cBhvr>
                                        <p:cTn id="47" dur="750" fill="hold"/>
                                        <p:tgtEl>
                                          <p:spTgt spid="54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06"/>
                                        </p:tgtEl>
                                        <p:attrNameLst>
                                          <p:attrName>style.visibility</p:attrName>
                                        </p:attrNameLst>
                                      </p:cBhvr>
                                      <p:to>
                                        <p:strVal val="visible"/>
                                      </p:to>
                                    </p:set>
                                    <p:animEffect transition="in" filter="fade">
                                      <p:cBhvr>
                                        <p:cTn id="52" dur="500"/>
                                        <p:tgtEl>
                                          <p:spTgt spid="906"/>
                                        </p:tgtEl>
                                      </p:cBhvr>
                                    </p:animEffect>
                                  </p:childTnLst>
                                </p:cTn>
                              </p:par>
                              <p:par>
                                <p:cTn id="53" presetID="10" presetClass="entr" presetSubtype="0" fill="hold" nodeType="withEffect">
                                  <p:stCondLst>
                                    <p:cond delay="0"/>
                                  </p:stCondLst>
                                  <p:childTnLst>
                                    <p:set>
                                      <p:cBhvr>
                                        <p:cTn id="54" dur="1" fill="hold">
                                          <p:stCondLst>
                                            <p:cond delay="0"/>
                                          </p:stCondLst>
                                        </p:cTn>
                                        <p:tgtEl>
                                          <p:spTgt spid="554"/>
                                        </p:tgtEl>
                                        <p:attrNameLst>
                                          <p:attrName>style.visibility</p:attrName>
                                        </p:attrNameLst>
                                      </p:cBhvr>
                                      <p:to>
                                        <p:strVal val="visible"/>
                                      </p:to>
                                    </p:set>
                                    <p:animEffect transition="in" filter="fade">
                                      <p:cBhvr>
                                        <p:cTn id="55" dur="500"/>
                                        <p:tgtEl>
                                          <p:spTgt spid="55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7"/>
                                        </p:tgtEl>
                                        <p:attrNameLst>
                                          <p:attrName>style.visibility</p:attrName>
                                        </p:attrNameLst>
                                      </p:cBhvr>
                                      <p:to>
                                        <p:strVal val="visible"/>
                                      </p:to>
                                    </p:set>
                                    <p:animEffect transition="in" filter="fade">
                                      <p:cBhvr>
                                        <p:cTn id="61" dur="750"/>
                                        <p:tgtEl>
                                          <p:spTgt spid="22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04"/>
                                        </p:tgtEl>
                                        <p:attrNameLst>
                                          <p:attrName>style.visibility</p:attrName>
                                        </p:attrNameLst>
                                      </p:cBhvr>
                                      <p:to>
                                        <p:strVal val="visible"/>
                                      </p:to>
                                    </p:set>
                                    <p:animEffect transition="in" filter="fade">
                                      <p:cBhvr>
                                        <p:cTn id="66" dur="500"/>
                                        <p:tgtEl>
                                          <p:spTgt spid="904"/>
                                        </p:tgtEl>
                                      </p:cBhvr>
                                    </p:animEffect>
                                  </p:childTnLst>
                                </p:cTn>
                              </p:par>
                              <p:par>
                                <p:cTn id="67" presetID="10" presetClass="entr" presetSubtype="0" fill="hold" nodeType="withEffect">
                                  <p:stCondLst>
                                    <p:cond delay="0"/>
                                  </p:stCondLst>
                                  <p:childTnLst>
                                    <p:set>
                                      <p:cBhvr>
                                        <p:cTn id="68" dur="1" fill="hold">
                                          <p:stCondLst>
                                            <p:cond delay="0"/>
                                          </p:stCondLst>
                                        </p:cTn>
                                        <p:tgtEl>
                                          <p:spTgt spid="449"/>
                                        </p:tgtEl>
                                        <p:attrNameLst>
                                          <p:attrName>style.visibility</p:attrName>
                                        </p:attrNameLst>
                                      </p:cBhvr>
                                      <p:to>
                                        <p:strVal val="visible"/>
                                      </p:to>
                                    </p:set>
                                    <p:animEffect transition="in" filter="fade">
                                      <p:cBhvr>
                                        <p:cTn id="69" dur="500"/>
                                        <p:tgtEl>
                                          <p:spTgt spid="44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29"/>
                                        </p:tgtEl>
                                        <p:attrNameLst>
                                          <p:attrName>style.visibility</p:attrName>
                                        </p:attrNameLst>
                                      </p:cBhvr>
                                      <p:to>
                                        <p:strVal val="visible"/>
                                      </p:to>
                                    </p:set>
                                    <p:animEffect transition="in" filter="fade">
                                      <p:cBhvr>
                                        <p:cTn id="72" dur="500"/>
                                        <p:tgtEl>
                                          <p:spTgt spid="22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903"/>
                                        </p:tgtEl>
                                        <p:attrNameLst>
                                          <p:attrName>style.visibility</p:attrName>
                                        </p:attrNameLst>
                                      </p:cBhvr>
                                      <p:to>
                                        <p:strVal val="visible"/>
                                      </p:to>
                                    </p:set>
                                    <p:animEffect transition="in" filter="fade">
                                      <p:cBhvr>
                                        <p:cTn id="77" dur="500"/>
                                        <p:tgtEl>
                                          <p:spTgt spid="903"/>
                                        </p:tgtEl>
                                      </p:cBhvr>
                                    </p:animEffect>
                                  </p:childTnLst>
                                </p:cTn>
                              </p:par>
                              <p:par>
                                <p:cTn id="78" presetID="10" presetClass="entr" presetSubtype="0" fill="hold" nodeType="withEffect">
                                  <p:stCondLst>
                                    <p:cond delay="250"/>
                                  </p:stCondLst>
                                  <p:childTnLst>
                                    <p:set>
                                      <p:cBhvr>
                                        <p:cTn id="79" dur="1" fill="hold">
                                          <p:stCondLst>
                                            <p:cond delay="0"/>
                                          </p:stCondLst>
                                        </p:cTn>
                                        <p:tgtEl>
                                          <p:spTgt spid="933"/>
                                        </p:tgtEl>
                                        <p:attrNameLst>
                                          <p:attrName>style.visibility</p:attrName>
                                        </p:attrNameLst>
                                      </p:cBhvr>
                                      <p:to>
                                        <p:strVal val="visible"/>
                                      </p:to>
                                    </p:set>
                                    <p:animEffect transition="in" filter="fade">
                                      <p:cBhvr>
                                        <p:cTn id="80" dur="500"/>
                                        <p:tgtEl>
                                          <p:spTgt spid="933"/>
                                        </p:tgtEl>
                                      </p:cBhvr>
                                    </p:animEffect>
                                  </p:childTnLst>
                                </p:cTn>
                              </p:par>
                              <p:par>
                                <p:cTn id="81" presetID="10" presetClass="entr" presetSubtype="0" fill="hold" nodeType="withEffect">
                                  <p:stCondLst>
                                    <p:cond delay="500"/>
                                  </p:stCondLst>
                                  <p:childTnLst>
                                    <p:set>
                                      <p:cBhvr>
                                        <p:cTn id="82" dur="1" fill="hold">
                                          <p:stCondLst>
                                            <p:cond delay="0"/>
                                          </p:stCondLst>
                                        </p:cTn>
                                        <p:tgtEl>
                                          <p:spTgt spid="932"/>
                                        </p:tgtEl>
                                        <p:attrNameLst>
                                          <p:attrName>style.visibility</p:attrName>
                                        </p:attrNameLst>
                                      </p:cBhvr>
                                      <p:to>
                                        <p:strVal val="visible"/>
                                      </p:to>
                                    </p:set>
                                    <p:animEffect transition="in" filter="fade">
                                      <p:cBhvr>
                                        <p:cTn id="83" dur="500"/>
                                        <p:tgtEl>
                                          <p:spTgt spid="932"/>
                                        </p:tgtEl>
                                      </p:cBhvr>
                                    </p:animEffect>
                                  </p:childTnLst>
                                </p:cTn>
                              </p:par>
                              <p:par>
                                <p:cTn id="84" presetID="10" presetClass="entr" presetSubtype="0" fill="hold" nodeType="withEffect">
                                  <p:stCondLst>
                                    <p:cond delay="750"/>
                                  </p:stCondLst>
                                  <p:childTnLst>
                                    <p:set>
                                      <p:cBhvr>
                                        <p:cTn id="85" dur="1" fill="hold">
                                          <p:stCondLst>
                                            <p:cond delay="0"/>
                                          </p:stCondLst>
                                        </p:cTn>
                                        <p:tgtEl>
                                          <p:spTgt spid="934"/>
                                        </p:tgtEl>
                                        <p:attrNameLst>
                                          <p:attrName>style.visibility</p:attrName>
                                        </p:attrNameLst>
                                      </p:cBhvr>
                                      <p:to>
                                        <p:strVal val="visible"/>
                                      </p:to>
                                    </p:set>
                                    <p:animEffect transition="in" filter="fade">
                                      <p:cBhvr>
                                        <p:cTn id="86" dur="500"/>
                                        <p:tgtEl>
                                          <p:spTgt spid="934"/>
                                        </p:tgtEl>
                                      </p:cBhvr>
                                    </p:animEffect>
                                  </p:childTnLst>
                                </p:cTn>
                              </p:par>
                              <p:par>
                                <p:cTn id="87" presetID="10" presetClass="entr" presetSubtype="0" fill="hold" nodeType="withEffect">
                                  <p:stCondLst>
                                    <p:cond delay="1000"/>
                                  </p:stCondLst>
                                  <p:childTnLst>
                                    <p:set>
                                      <p:cBhvr>
                                        <p:cTn id="88" dur="1" fill="hold">
                                          <p:stCondLst>
                                            <p:cond delay="0"/>
                                          </p:stCondLst>
                                        </p:cTn>
                                        <p:tgtEl>
                                          <p:spTgt spid="935"/>
                                        </p:tgtEl>
                                        <p:attrNameLst>
                                          <p:attrName>style.visibility</p:attrName>
                                        </p:attrNameLst>
                                      </p:cBhvr>
                                      <p:to>
                                        <p:strVal val="visible"/>
                                      </p:to>
                                    </p:set>
                                    <p:animEffect transition="in" filter="fade">
                                      <p:cBhvr>
                                        <p:cTn id="89" dur="500"/>
                                        <p:tgtEl>
                                          <p:spTgt spid="935"/>
                                        </p:tgtEl>
                                      </p:cBhvr>
                                    </p:animEffect>
                                  </p:childTnLst>
                                </p:cTn>
                              </p:par>
                              <p:par>
                                <p:cTn id="90" presetID="10" presetClass="entr" presetSubtype="0" fill="hold" nodeType="withEffect">
                                  <p:stCondLst>
                                    <p:cond delay="1250"/>
                                  </p:stCondLst>
                                  <p:childTnLst>
                                    <p:set>
                                      <p:cBhvr>
                                        <p:cTn id="91" dur="1" fill="hold">
                                          <p:stCondLst>
                                            <p:cond delay="0"/>
                                          </p:stCondLst>
                                        </p:cTn>
                                        <p:tgtEl>
                                          <p:spTgt spid="953"/>
                                        </p:tgtEl>
                                        <p:attrNameLst>
                                          <p:attrName>style.visibility</p:attrName>
                                        </p:attrNameLst>
                                      </p:cBhvr>
                                      <p:to>
                                        <p:strVal val="visible"/>
                                      </p:to>
                                    </p:set>
                                    <p:animEffect transition="in" filter="fade">
                                      <p:cBhvr>
                                        <p:cTn id="92" dur="500"/>
                                        <p:tgtEl>
                                          <p:spTgt spid="953"/>
                                        </p:tgtEl>
                                      </p:cBhvr>
                                    </p:animEffect>
                                  </p:childTnLst>
                                </p:cTn>
                              </p:par>
                            </p:childTnLst>
                          </p:cTn>
                        </p:par>
                        <p:par>
                          <p:cTn id="93" fill="hold">
                            <p:stCondLst>
                              <p:cond delay="1750"/>
                            </p:stCondLst>
                            <p:childTnLst>
                              <p:par>
                                <p:cTn id="94" presetID="10" presetClass="entr" presetSubtype="0" fill="hold" grpId="0" nodeType="afterEffect">
                                  <p:stCondLst>
                                    <p:cond delay="0"/>
                                  </p:stCondLst>
                                  <p:childTnLst>
                                    <p:set>
                                      <p:cBhvr>
                                        <p:cTn id="95" dur="1" fill="hold">
                                          <p:stCondLst>
                                            <p:cond delay="0"/>
                                          </p:stCondLst>
                                        </p:cTn>
                                        <p:tgtEl>
                                          <p:spTgt spid="905"/>
                                        </p:tgtEl>
                                        <p:attrNameLst>
                                          <p:attrName>style.visibility</p:attrName>
                                        </p:attrNameLst>
                                      </p:cBhvr>
                                      <p:to>
                                        <p:strVal val="visible"/>
                                      </p:to>
                                    </p:set>
                                    <p:animEffect transition="in" filter="fade">
                                      <p:cBhvr>
                                        <p:cTn id="96" dur="500"/>
                                        <p:tgtEl>
                                          <p:spTgt spid="905"/>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76"/>
                                        </p:tgtEl>
                                        <p:attrNameLst>
                                          <p:attrName>style.visibility</p:attrName>
                                        </p:attrNameLst>
                                      </p:cBhvr>
                                      <p:to>
                                        <p:strVal val="visible"/>
                                      </p:to>
                                    </p:set>
                                    <p:animEffect transition="in" filter="fade">
                                      <p:cBhvr>
                                        <p:cTn id="99" dur="250"/>
                                        <p:tgtEl>
                                          <p:spTgt spid="376"/>
                                        </p:tgtEl>
                                      </p:cBhvr>
                                    </p:animEffect>
                                  </p:childTnLst>
                                </p:cTn>
                              </p:par>
                              <p:par>
                                <p:cTn id="100" presetID="10" presetClass="entr" presetSubtype="0" fill="hold" nodeType="withEffect">
                                  <p:stCondLst>
                                    <p:cond delay="250"/>
                                  </p:stCondLst>
                                  <p:childTnLst>
                                    <p:set>
                                      <p:cBhvr>
                                        <p:cTn id="101" dur="1" fill="hold">
                                          <p:stCondLst>
                                            <p:cond delay="0"/>
                                          </p:stCondLst>
                                        </p:cTn>
                                        <p:tgtEl>
                                          <p:spTgt spid="384"/>
                                        </p:tgtEl>
                                        <p:attrNameLst>
                                          <p:attrName>style.visibility</p:attrName>
                                        </p:attrNameLst>
                                      </p:cBhvr>
                                      <p:to>
                                        <p:strVal val="visible"/>
                                      </p:to>
                                    </p:set>
                                    <p:animEffect transition="in" filter="fade">
                                      <p:cBhvr>
                                        <p:cTn id="102" dur="250"/>
                                        <p:tgtEl>
                                          <p:spTgt spid="384"/>
                                        </p:tgtEl>
                                      </p:cBhvr>
                                    </p:animEffect>
                                  </p:childTnLst>
                                </p:cTn>
                              </p:par>
                              <p:par>
                                <p:cTn id="103" presetID="10" presetClass="entr" presetSubtype="0" fill="hold" grpId="0" nodeType="withEffect">
                                  <p:stCondLst>
                                    <p:cond delay="250"/>
                                  </p:stCondLst>
                                  <p:childTnLst>
                                    <p:set>
                                      <p:cBhvr>
                                        <p:cTn id="104" dur="1" fill="hold">
                                          <p:stCondLst>
                                            <p:cond delay="0"/>
                                          </p:stCondLst>
                                        </p:cTn>
                                        <p:tgtEl>
                                          <p:spTgt spid="380"/>
                                        </p:tgtEl>
                                        <p:attrNameLst>
                                          <p:attrName>style.visibility</p:attrName>
                                        </p:attrNameLst>
                                      </p:cBhvr>
                                      <p:to>
                                        <p:strVal val="visible"/>
                                      </p:to>
                                    </p:set>
                                    <p:animEffect transition="in" filter="fade">
                                      <p:cBhvr>
                                        <p:cTn id="105" dur="250"/>
                                        <p:tgtEl>
                                          <p:spTgt spid="380"/>
                                        </p:tgtEl>
                                      </p:cBhvr>
                                    </p:animEffect>
                                  </p:childTnLst>
                                </p:cTn>
                              </p:par>
                              <p:par>
                                <p:cTn id="106" presetID="10" presetClass="entr" presetSubtype="0" fill="hold" nodeType="withEffect">
                                  <p:stCondLst>
                                    <p:cond delay="500"/>
                                  </p:stCondLst>
                                  <p:childTnLst>
                                    <p:set>
                                      <p:cBhvr>
                                        <p:cTn id="107" dur="1" fill="hold">
                                          <p:stCondLst>
                                            <p:cond delay="0"/>
                                          </p:stCondLst>
                                        </p:cTn>
                                        <p:tgtEl>
                                          <p:spTgt spid="887"/>
                                        </p:tgtEl>
                                        <p:attrNameLst>
                                          <p:attrName>style.visibility</p:attrName>
                                        </p:attrNameLst>
                                      </p:cBhvr>
                                      <p:to>
                                        <p:strVal val="visible"/>
                                      </p:to>
                                    </p:set>
                                    <p:animEffect transition="in" filter="fade">
                                      <p:cBhvr>
                                        <p:cTn id="108" dur="250"/>
                                        <p:tgtEl>
                                          <p:spTgt spid="887"/>
                                        </p:tgtEl>
                                      </p:cBhvr>
                                    </p:animEffect>
                                  </p:childTnLst>
                                </p:cTn>
                              </p:par>
                              <p:par>
                                <p:cTn id="109" presetID="10" presetClass="entr" presetSubtype="0" fill="hold" grpId="0" nodeType="withEffect">
                                  <p:stCondLst>
                                    <p:cond delay="500"/>
                                  </p:stCondLst>
                                  <p:childTnLst>
                                    <p:set>
                                      <p:cBhvr>
                                        <p:cTn id="110" dur="1" fill="hold">
                                          <p:stCondLst>
                                            <p:cond delay="0"/>
                                          </p:stCondLst>
                                        </p:cTn>
                                        <p:tgtEl>
                                          <p:spTgt spid="888"/>
                                        </p:tgtEl>
                                        <p:attrNameLst>
                                          <p:attrName>style.visibility</p:attrName>
                                        </p:attrNameLst>
                                      </p:cBhvr>
                                      <p:to>
                                        <p:strVal val="visible"/>
                                      </p:to>
                                    </p:set>
                                    <p:animEffect transition="in" filter="fade">
                                      <p:cBhvr>
                                        <p:cTn id="111" dur="250"/>
                                        <p:tgtEl>
                                          <p:spTgt spid="888"/>
                                        </p:tgtEl>
                                      </p:cBhvr>
                                    </p:animEffect>
                                  </p:childTnLst>
                                </p:cTn>
                              </p:par>
                              <p:par>
                                <p:cTn id="112" presetID="6" presetClass="entr" presetSubtype="32" fill="hold" nodeType="withEffect">
                                  <p:stCondLst>
                                    <p:cond delay="750"/>
                                  </p:stCondLst>
                                  <p:childTnLst>
                                    <p:set>
                                      <p:cBhvr>
                                        <p:cTn id="113" dur="1" fill="hold">
                                          <p:stCondLst>
                                            <p:cond delay="0"/>
                                          </p:stCondLst>
                                        </p:cTn>
                                        <p:tgtEl>
                                          <p:spTgt spid="891"/>
                                        </p:tgtEl>
                                        <p:attrNameLst>
                                          <p:attrName>style.visibility</p:attrName>
                                        </p:attrNameLst>
                                      </p:cBhvr>
                                      <p:to>
                                        <p:strVal val="visible"/>
                                      </p:to>
                                    </p:set>
                                    <p:animEffect transition="in" filter="circle(out)">
                                      <p:cBhvr>
                                        <p:cTn id="114" dur="250"/>
                                        <p:tgtEl>
                                          <p:spTgt spid="891"/>
                                        </p:tgtEl>
                                      </p:cBhvr>
                                    </p:animEffect>
                                  </p:childTnLst>
                                </p:cTn>
                              </p:par>
                              <p:par>
                                <p:cTn id="115" presetID="6" presetClass="entr" presetSubtype="32" fill="hold" nodeType="withEffect">
                                  <p:stCondLst>
                                    <p:cond delay="850"/>
                                  </p:stCondLst>
                                  <p:childTnLst>
                                    <p:set>
                                      <p:cBhvr>
                                        <p:cTn id="116" dur="1" fill="hold">
                                          <p:stCondLst>
                                            <p:cond delay="0"/>
                                          </p:stCondLst>
                                        </p:cTn>
                                        <p:tgtEl>
                                          <p:spTgt spid="896"/>
                                        </p:tgtEl>
                                        <p:attrNameLst>
                                          <p:attrName>style.visibility</p:attrName>
                                        </p:attrNameLst>
                                      </p:cBhvr>
                                      <p:to>
                                        <p:strVal val="visible"/>
                                      </p:to>
                                    </p:set>
                                    <p:animEffect transition="in" filter="circle(out)">
                                      <p:cBhvr>
                                        <p:cTn id="117" dur="250"/>
                                        <p:tgtEl>
                                          <p:spTgt spid="896"/>
                                        </p:tgtEl>
                                      </p:cBhvr>
                                    </p:animEffect>
                                  </p:childTnLst>
                                </p:cTn>
                              </p:par>
                              <p:par>
                                <p:cTn id="118" presetID="6" presetClass="entr" presetSubtype="32" fill="hold" nodeType="withEffect">
                                  <p:stCondLst>
                                    <p:cond delay="950"/>
                                  </p:stCondLst>
                                  <p:childTnLst>
                                    <p:set>
                                      <p:cBhvr>
                                        <p:cTn id="119" dur="1" fill="hold">
                                          <p:stCondLst>
                                            <p:cond delay="0"/>
                                          </p:stCondLst>
                                        </p:cTn>
                                        <p:tgtEl>
                                          <p:spTgt spid="901"/>
                                        </p:tgtEl>
                                        <p:attrNameLst>
                                          <p:attrName>style.visibility</p:attrName>
                                        </p:attrNameLst>
                                      </p:cBhvr>
                                      <p:to>
                                        <p:strVal val="visible"/>
                                      </p:to>
                                    </p:set>
                                    <p:animEffect transition="in" filter="circle(out)">
                                      <p:cBhvr>
                                        <p:cTn id="120" dur="250"/>
                                        <p:tgtEl>
                                          <p:spTgt spid="901"/>
                                        </p:tgtEl>
                                      </p:cBhvr>
                                    </p:animEffect>
                                  </p:childTnLst>
                                </p:cTn>
                              </p:par>
                              <p:par>
                                <p:cTn id="121" presetID="10" presetClass="entr" presetSubtype="0" fill="hold" grpId="0" nodeType="withEffect">
                                  <p:stCondLst>
                                    <p:cond delay="950"/>
                                  </p:stCondLst>
                                  <p:childTnLst>
                                    <p:set>
                                      <p:cBhvr>
                                        <p:cTn id="122" dur="1" fill="hold">
                                          <p:stCondLst>
                                            <p:cond delay="0"/>
                                          </p:stCondLst>
                                        </p:cTn>
                                        <p:tgtEl>
                                          <p:spTgt spid="226"/>
                                        </p:tgtEl>
                                        <p:attrNameLst>
                                          <p:attrName>style.visibility</p:attrName>
                                        </p:attrNameLst>
                                      </p:cBhvr>
                                      <p:to>
                                        <p:strVal val="visible"/>
                                      </p:to>
                                    </p:set>
                                    <p:animEffect transition="in" filter="fade">
                                      <p:cBhvr>
                                        <p:cTn id="123" dur="750"/>
                                        <p:tgtEl>
                                          <p:spTgt spid="226"/>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220"/>
                                        </p:tgtEl>
                                        <p:attrNameLst>
                                          <p:attrName>style.visibility</p:attrName>
                                        </p:attrNameLst>
                                      </p:cBhvr>
                                      <p:to>
                                        <p:strVal val="visible"/>
                                      </p:to>
                                    </p:set>
                                    <p:animEffect transition="in" filter="fade">
                                      <p:cBhvr>
                                        <p:cTn id="126" dur="750"/>
                                        <p:tgtEl>
                                          <p:spTgt spid="220"/>
                                        </p:tgtEl>
                                      </p:cBhvr>
                                    </p:animEffect>
                                  </p:childTnLst>
                                </p:cTn>
                              </p:par>
                              <p:par>
                                <p:cTn id="127" presetID="21" presetClass="entr" presetSubtype="8" fill="hold" grpId="0" nodeType="withEffect">
                                  <p:stCondLst>
                                    <p:cond delay="0"/>
                                  </p:stCondLst>
                                  <p:childTnLst>
                                    <p:set>
                                      <p:cBhvr>
                                        <p:cTn id="128" dur="1" fill="hold">
                                          <p:stCondLst>
                                            <p:cond delay="0"/>
                                          </p:stCondLst>
                                        </p:cTn>
                                        <p:tgtEl>
                                          <p:spTgt spid="552"/>
                                        </p:tgtEl>
                                        <p:attrNameLst>
                                          <p:attrName>style.visibility</p:attrName>
                                        </p:attrNameLst>
                                      </p:cBhvr>
                                      <p:to>
                                        <p:strVal val="visible"/>
                                      </p:to>
                                    </p:set>
                                    <p:animEffect transition="in" filter="wheel(8)">
                                      <p:cBhvr>
                                        <p:cTn id="129" dur="1250"/>
                                        <p:tgtEl>
                                          <p:spTgt spid="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 grpId="0" animBg="1"/>
      <p:bldP spid="380" grpId="0" animBg="1"/>
      <p:bldP spid="445" grpId="0" animBg="1"/>
      <p:bldP spid="888" grpId="0" animBg="1"/>
      <p:bldP spid="552" grpId="0" animBg="1"/>
      <p:bldP spid="903" grpId="0" animBg="1"/>
      <p:bldP spid="904" grpId="0" animBg="1"/>
      <p:bldP spid="905" grpId="0" animBg="1"/>
      <p:bldP spid="906" grpId="0" animBg="1"/>
      <p:bldP spid="220" grpId="0" animBg="1"/>
      <p:bldP spid="4" grpId="0" animBg="1"/>
      <p:bldP spid="226" grpId="0" animBg="1"/>
      <p:bldP spid="227" grpId="0" animBg="1"/>
      <p:bldP spid="2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Picture 142">
            <a:extLst>
              <a:ext uri="{FF2B5EF4-FFF2-40B4-BE49-F238E27FC236}">
                <a16:creationId xmlns:a16="http://schemas.microsoft.com/office/drawing/2014/main" id="{6891465A-3818-4B27-8244-9E48DC8983BC}"/>
              </a:ext>
            </a:extLst>
          </p:cNvPr>
          <p:cNvPicPr>
            <a:picLocks noChangeAspect="1"/>
          </p:cNvPicPr>
          <p:nvPr/>
        </p:nvPicPr>
        <p:blipFill rotWithShape="1">
          <a:blip r:embed="rId3"/>
          <a:srcRect l="20329" t="9599" r="18451" b="38741"/>
          <a:stretch/>
        </p:blipFill>
        <p:spPr>
          <a:xfrm>
            <a:off x="0" y="0"/>
            <a:ext cx="12436475" cy="6994526"/>
          </a:xfrm>
          <a:prstGeom prst="rect">
            <a:avLst/>
          </a:prstGeom>
        </p:spPr>
      </p:pic>
      <p:sp>
        <p:nvSpPr>
          <p:cNvPr id="4" name="Rectangle 3">
            <a:extLst>
              <a:ext uri="{FF2B5EF4-FFF2-40B4-BE49-F238E27FC236}">
                <a16:creationId xmlns:a16="http://schemas.microsoft.com/office/drawing/2014/main" id="{38043E77-15FB-418A-8FDA-1E23ECD21769}"/>
              </a:ext>
            </a:extLst>
          </p:cNvPr>
          <p:cNvSpPr/>
          <p:nvPr/>
        </p:nvSpPr>
        <p:spPr bwMode="auto">
          <a:xfrm>
            <a:off x="0" y="0"/>
            <a:ext cx="12436475" cy="6994525"/>
          </a:xfrm>
          <a:prstGeom prst="rect">
            <a:avLst/>
          </a:prstGeom>
          <a:solidFill>
            <a:schemeClr val="bg1">
              <a:alpha val="7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6" name="Title 135">
            <a:extLst>
              <a:ext uri="{FF2B5EF4-FFF2-40B4-BE49-F238E27FC236}">
                <a16:creationId xmlns:a16="http://schemas.microsoft.com/office/drawing/2014/main" id="{EDDC8DDC-D784-405F-8A01-B572340700F6}"/>
              </a:ext>
            </a:extLst>
          </p:cNvPr>
          <p:cNvSpPr>
            <a:spLocks noGrp="1"/>
          </p:cNvSpPr>
          <p:nvPr>
            <p:ph type="title"/>
          </p:nvPr>
        </p:nvSpPr>
        <p:spPr>
          <a:xfrm>
            <a:off x="274639" y="1138251"/>
            <a:ext cx="11889564" cy="917575"/>
          </a:xfrm>
        </p:spPr>
        <p:txBody>
          <a:bodyPr/>
          <a:lstStyle/>
          <a:p>
            <a:pPr algn="ctr"/>
            <a:r>
              <a:rPr lang="en-US" dirty="0"/>
              <a:t>The digital estate</a:t>
            </a:r>
          </a:p>
        </p:txBody>
      </p:sp>
      <p:grpSp>
        <p:nvGrpSpPr>
          <p:cNvPr id="2" name="Group 1">
            <a:extLst>
              <a:ext uri="{FF2B5EF4-FFF2-40B4-BE49-F238E27FC236}">
                <a16:creationId xmlns:a16="http://schemas.microsoft.com/office/drawing/2014/main" id="{0A8D4BFE-6968-48D6-A2B0-051576AFB313}"/>
              </a:ext>
            </a:extLst>
          </p:cNvPr>
          <p:cNvGrpSpPr/>
          <p:nvPr/>
        </p:nvGrpSpPr>
        <p:grpSpPr>
          <a:xfrm>
            <a:off x="578015" y="2487092"/>
            <a:ext cx="11460157" cy="3542848"/>
            <a:chOff x="578015" y="2169738"/>
            <a:chExt cx="11460157" cy="3542848"/>
          </a:xfrm>
        </p:grpSpPr>
        <p:sp>
          <p:nvSpPr>
            <p:cNvPr id="77" name="Supply node 2">
              <a:extLst>
                <a:ext uri="{FF2B5EF4-FFF2-40B4-BE49-F238E27FC236}">
                  <a16:creationId xmlns:a16="http://schemas.microsoft.com/office/drawing/2014/main" id="{2A02EBEE-BD4C-4EBC-AEB7-40F66D07A3FE}"/>
                </a:ext>
              </a:extLst>
            </p:cNvPr>
            <p:cNvSpPr/>
            <p:nvPr/>
          </p:nvSpPr>
          <p:spPr bwMode="auto">
            <a:xfrm rot="20297378">
              <a:off x="5312887" y="2169738"/>
              <a:ext cx="230625" cy="230625"/>
            </a:xfrm>
            <a:prstGeom prst="ellipse">
              <a:avLst/>
            </a:prstGeom>
            <a:solidFill>
              <a:schemeClr val="tx2"/>
            </a:solidFill>
            <a:ln w="158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7763" rIns="0" bIns="37763" numCol="1" rtlCol="0" anchor="ctr" anchorCtr="0" compatLnSpc="1">
              <a:prstTxWarp prst="textNoShape">
                <a:avLst/>
              </a:prstTxWarp>
            </a:bodyPr>
            <a:lstStyle/>
            <a:p>
              <a:pPr algn="ctr" defTabSz="754989" fontAlgn="base">
                <a:spcBef>
                  <a:spcPct val="0"/>
                </a:spcBef>
                <a:spcAft>
                  <a:spcPct val="0"/>
                </a:spcAft>
              </a:pPr>
              <a:endParaRPr lang="en-US" sz="1260" dirty="0">
                <a:gradFill>
                  <a:gsLst>
                    <a:gs pos="0">
                      <a:schemeClr val="tx1"/>
                    </a:gs>
                    <a:gs pos="100000">
                      <a:schemeClr val="tx1"/>
                    </a:gs>
                  </a:gsLst>
                  <a:lin ang="5400000" scaled="1"/>
                </a:gradFill>
                <a:latin typeface="Segoe UI Semilight"/>
              </a:endParaRPr>
            </a:p>
          </p:txBody>
        </p:sp>
        <p:cxnSp>
          <p:nvCxnSpPr>
            <p:cNvPr id="5" name="Straight Connector 4">
              <a:extLst>
                <a:ext uri="{FF2B5EF4-FFF2-40B4-BE49-F238E27FC236}">
                  <a16:creationId xmlns:a16="http://schemas.microsoft.com/office/drawing/2014/main" id="{34557F1F-FDD1-48A8-AD21-15371F374FB2}"/>
                </a:ext>
              </a:extLst>
            </p:cNvPr>
            <p:cNvCxnSpPr>
              <a:cxnSpLocks/>
              <a:stCxn id="77" idx="5"/>
            </p:cNvCxnSpPr>
            <p:nvPr/>
          </p:nvCxnSpPr>
          <p:spPr>
            <a:xfrm>
              <a:off x="5534117" y="2330643"/>
              <a:ext cx="546897" cy="285071"/>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236FE1A-9082-4CBD-9AA8-12FBDBA7F4CD}"/>
                </a:ext>
              </a:extLst>
            </p:cNvPr>
            <p:cNvCxnSpPr>
              <a:stCxn id="71" idx="5"/>
              <a:endCxn id="83" idx="10"/>
            </p:cNvCxnSpPr>
            <p:nvPr/>
          </p:nvCxnSpPr>
          <p:spPr>
            <a:xfrm>
              <a:off x="1533067" y="3885050"/>
              <a:ext cx="412431" cy="535829"/>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5D3DAB-63D3-4149-885E-C5BEF7CF92C6}"/>
                </a:ext>
              </a:extLst>
            </p:cNvPr>
            <p:cNvCxnSpPr/>
            <p:nvPr/>
          </p:nvCxnSpPr>
          <p:spPr>
            <a:xfrm flipH="1">
              <a:off x="5463434" y="3700878"/>
              <a:ext cx="1270336" cy="372029"/>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Partner node 1 line">
              <a:extLst>
                <a:ext uri="{FF2B5EF4-FFF2-40B4-BE49-F238E27FC236}">
                  <a16:creationId xmlns:a16="http://schemas.microsoft.com/office/drawing/2014/main" id="{68E51059-A823-4FDA-8DCA-45493FACDB58}"/>
                </a:ext>
              </a:extLst>
            </p:cNvPr>
            <p:cNvCxnSpPr>
              <a:cxnSpLocks/>
              <a:endCxn id="50" idx="0"/>
            </p:cNvCxnSpPr>
            <p:nvPr/>
          </p:nvCxnSpPr>
          <p:spPr>
            <a:xfrm>
              <a:off x="10864888" y="3669957"/>
              <a:ext cx="124019" cy="505731"/>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Energy text">
              <a:extLst>
                <a:ext uri="{FF2B5EF4-FFF2-40B4-BE49-F238E27FC236}">
                  <a16:creationId xmlns:a16="http://schemas.microsoft.com/office/drawing/2014/main" id="{3664EF90-C48B-4A43-BD4F-981A74F92AD5}"/>
                </a:ext>
              </a:extLst>
            </p:cNvPr>
            <p:cNvSpPr/>
            <p:nvPr/>
          </p:nvSpPr>
          <p:spPr>
            <a:xfrm>
              <a:off x="3598749" y="3129688"/>
              <a:ext cx="851101" cy="480131"/>
            </a:xfrm>
            <a:prstGeom prst="rect">
              <a:avLst/>
            </a:prstGeom>
          </p:spPr>
          <p:txBody>
            <a:bodyPr wrap="square">
              <a:spAutoFit/>
            </a:bodyPr>
            <a:lstStyle/>
            <a:p>
              <a:pPr algn="ctr" defTabSz="740116" fontAlgn="base">
                <a:spcBef>
                  <a:spcPct val="0"/>
                </a:spcBef>
                <a:spcAft>
                  <a:spcPct val="0"/>
                </a:spcAft>
                <a:defRPr/>
              </a:pPr>
              <a:r>
                <a:rPr lang="en-US" sz="1260" dirty="0">
                  <a:gradFill>
                    <a:gsLst>
                      <a:gs pos="0">
                        <a:schemeClr val="tx1"/>
                      </a:gs>
                      <a:gs pos="100000">
                        <a:schemeClr val="tx1"/>
                      </a:gs>
                    </a:gsLst>
                    <a:lin ang="5400000" scaled="1"/>
                  </a:gradFill>
                  <a:latin typeface="Segoe UI Semibold" panose="020B0702040204020203" pitchFamily="34" charset="0"/>
                  <a:cs typeface="Segoe UI Semibold" panose="020B0702040204020203" pitchFamily="34" charset="0"/>
                </a:rPr>
                <a:t>Energy systems</a:t>
              </a:r>
            </a:p>
          </p:txBody>
        </p:sp>
        <p:sp>
          <p:nvSpPr>
            <p:cNvPr id="10" name="Supply text">
              <a:extLst>
                <a:ext uri="{FF2B5EF4-FFF2-40B4-BE49-F238E27FC236}">
                  <a16:creationId xmlns:a16="http://schemas.microsoft.com/office/drawing/2014/main" id="{EC3F20F2-9A04-42DD-8CA5-DC2ACE9EF57B}"/>
                </a:ext>
              </a:extLst>
            </p:cNvPr>
            <p:cNvSpPr/>
            <p:nvPr/>
          </p:nvSpPr>
          <p:spPr>
            <a:xfrm>
              <a:off x="5147782" y="5011702"/>
              <a:ext cx="879693" cy="480131"/>
            </a:xfrm>
            <a:prstGeom prst="rect">
              <a:avLst/>
            </a:prstGeom>
          </p:spPr>
          <p:txBody>
            <a:bodyPr wrap="square">
              <a:spAutoFit/>
            </a:bodyPr>
            <a:lstStyle/>
            <a:p>
              <a:pPr algn="ctr" defTabSz="740116" fontAlgn="base">
                <a:spcBef>
                  <a:spcPct val="0"/>
                </a:spcBef>
                <a:spcAft>
                  <a:spcPct val="0"/>
                </a:spcAft>
                <a:defRPr/>
              </a:pPr>
              <a:r>
                <a:rPr lang="en-US" sz="1260" dirty="0">
                  <a:gradFill>
                    <a:gsLst>
                      <a:gs pos="0">
                        <a:schemeClr val="tx1"/>
                      </a:gs>
                      <a:gs pos="100000">
                        <a:schemeClr val="tx1"/>
                      </a:gs>
                    </a:gsLst>
                    <a:lin ang="5400000" scaled="1"/>
                  </a:gradFill>
                  <a:latin typeface="Segoe UI Semibold" panose="020B0702040204020203" pitchFamily="34" charset="0"/>
                  <a:cs typeface="Segoe UI Semibold" panose="020B0702040204020203" pitchFamily="34" charset="0"/>
                </a:rPr>
                <a:t>Supply chains</a:t>
              </a:r>
            </a:p>
          </p:txBody>
        </p:sp>
        <p:sp>
          <p:nvSpPr>
            <p:cNvPr id="11" name="Citizen text">
              <a:extLst>
                <a:ext uri="{FF2B5EF4-FFF2-40B4-BE49-F238E27FC236}">
                  <a16:creationId xmlns:a16="http://schemas.microsoft.com/office/drawing/2014/main" id="{049E4215-00CC-44E1-A972-D9F0BEB28F98}"/>
                </a:ext>
              </a:extLst>
            </p:cNvPr>
            <p:cNvSpPr/>
            <p:nvPr/>
          </p:nvSpPr>
          <p:spPr>
            <a:xfrm>
              <a:off x="7684961" y="3749320"/>
              <a:ext cx="1309262" cy="286232"/>
            </a:xfrm>
            <a:prstGeom prst="rect">
              <a:avLst/>
            </a:prstGeom>
          </p:spPr>
          <p:txBody>
            <a:bodyPr wrap="square">
              <a:spAutoFit/>
            </a:bodyPr>
            <a:lstStyle/>
            <a:p>
              <a:pPr algn="ctr" defTabSz="740116" fontAlgn="base">
                <a:spcBef>
                  <a:spcPct val="0"/>
                </a:spcBef>
                <a:spcAft>
                  <a:spcPct val="0"/>
                </a:spcAft>
                <a:defRPr/>
              </a:pPr>
              <a:r>
                <a:rPr lang="en-US" sz="1260" dirty="0">
                  <a:gradFill>
                    <a:gsLst>
                      <a:gs pos="0">
                        <a:schemeClr val="tx1"/>
                      </a:gs>
                      <a:gs pos="100000">
                        <a:schemeClr val="tx1"/>
                      </a:gs>
                    </a:gsLst>
                    <a:lin ang="5400000" scaled="1"/>
                  </a:gradFill>
                  <a:latin typeface="Segoe UI Semibold" panose="020B0702040204020203" pitchFamily="34" charset="0"/>
                  <a:cs typeface="Segoe UI Semibold" panose="020B0702040204020203" pitchFamily="34" charset="0"/>
                </a:rPr>
                <a:t>Citizens</a:t>
              </a:r>
            </a:p>
          </p:txBody>
        </p:sp>
        <p:sp>
          <p:nvSpPr>
            <p:cNvPr id="12" name="Sensor text">
              <a:extLst>
                <a:ext uri="{FF2B5EF4-FFF2-40B4-BE49-F238E27FC236}">
                  <a16:creationId xmlns:a16="http://schemas.microsoft.com/office/drawing/2014/main" id="{3F53D746-FE34-4836-A011-AC2D48B65C28}"/>
                </a:ext>
              </a:extLst>
            </p:cNvPr>
            <p:cNvSpPr/>
            <p:nvPr/>
          </p:nvSpPr>
          <p:spPr>
            <a:xfrm>
              <a:off x="8294747" y="2698221"/>
              <a:ext cx="1309262" cy="286232"/>
            </a:xfrm>
            <a:prstGeom prst="rect">
              <a:avLst/>
            </a:prstGeom>
          </p:spPr>
          <p:txBody>
            <a:bodyPr wrap="square">
              <a:spAutoFit/>
            </a:bodyPr>
            <a:lstStyle/>
            <a:p>
              <a:pPr algn="ctr" defTabSz="740116" fontAlgn="base">
                <a:spcBef>
                  <a:spcPct val="0"/>
                </a:spcBef>
                <a:spcAft>
                  <a:spcPct val="0"/>
                </a:spcAft>
                <a:defRPr/>
              </a:pPr>
              <a:r>
                <a:rPr lang="en-US" sz="1260" dirty="0">
                  <a:gradFill>
                    <a:gsLst>
                      <a:gs pos="0">
                        <a:schemeClr val="tx1"/>
                      </a:gs>
                      <a:gs pos="100000">
                        <a:schemeClr val="tx1"/>
                      </a:gs>
                    </a:gsLst>
                    <a:lin ang="5400000" scaled="1"/>
                  </a:gradFill>
                  <a:latin typeface="Segoe UI Semibold" panose="020B0702040204020203" pitchFamily="34" charset="0"/>
                  <a:cs typeface="Segoe UI Semibold" panose="020B0702040204020203" pitchFamily="34" charset="0"/>
                </a:rPr>
                <a:t>Sensors</a:t>
              </a:r>
            </a:p>
          </p:txBody>
        </p:sp>
        <p:sp>
          <p:nvSpPr>
            <p:cNvPr id="13" name="Cloud text">
              <a:extLst>
                <a:ext uri="{FF2B5EF4-FFF2-40B4-BE49-F238E27FC236}">
                  <a16:creationId xmlns:a16="http://schemas.microsoft.com/office/drawing/2014/main" id="{689C376E-40C8-43F1-80A2-1FBA28BDD9E5}"/>
                </a:ext>
              </a:extLst>
            </p:cNvPr>
            <p:cNvSpPr/>
            <p:nvPr/>
          </p:nvSpPr>
          <p:spPr>
            <a:xfrm>
              <a:off x="5811143" y="3433436"/>
              <a:ext cx="704464" cy="286232"/>
            </a:xfrm>
            <a:prstGeom prst="rect">
              <a:avLst/>
            </a:prstGeom>
          </p:spPr>
          <p:txBody>
            <a:bodyPr wrap="square">
              <a:spAutoFit/>
            </a:bodyPr>
            <a:lstStyle/>
            <a:p>
              <a:pPr algn="ctr" defTabSz="740116" fontAlgn="base">
                <a:spcBef>
                  <a:spcPct val="0"/>
                </a:spcBef>
                <a:spcAft>
                  <a:spcPct val="0"/>
                </a:spcAft>
              </a:pPr>
              <a:r>
                <a:rPr lang="en-US" sz="1260" dirty="0">
                  <a:gradFill>
                    <a:gsLst>
                      <a:gs pos="0">
                        <a:schemeClr val="tx1"/>
                      </a:gs>
                      <a:gs pos="100000">
                        <a:schemeClr val="tx1"/>
                      </a:gs>
                    </a:gsLst>
                    <a:lin ang="5400000" scaled="1"/>
                  </a:gradFill>
                  <a:latin typeface="Segoe UI Semibold" panose="020B0702040204020203" pitchFamily="34" charset="0"/>
                  <a:cs typeface="Segoe UI Semibold" panose="020B0702040204020203" pitchFamily="34" charset="0"/>
                </a:rPr>
                <a:t>Cloud</a:t>
              </a:r>
            </a:p>
          </p:txBody>
        </p:sp>
        <p:sp>
          <p:nvSpPr>
            <p:cNvPr id="14" name="Mobile text">
              <a:extLst>
                <a:ext uri="{FF2B5EF4-FFF2-40B4-BE49-F238E27FC236}">
                  <a16:creationId xmlns:a16="http://schemas.microsoft.com/office/drawing/2014/main" id="{1FEB3CF5-10DF-4249-BC33-E9F65902F45F}"/>
                </a:ext>
              </a:extLst>
            </p:cNvPr>
            <p:cNvSpPr/>
            <p:nvPr/>
          </p:nvSpPr>
          <p:spPr>
            <a:xfrm>
              <a:off x="6388887" y="4857564"/>
              <a:ext cx="871927" cy="480131"/>
            </a:xfrm>
            <a:prstGeom prst="rect">
              <a:avLst/>
            </a:prstGeom>
          </p:spPr>
          <p:txBody>
            <a:bodyPr wrap="square">
              <a:spAutoFit/>
            </a:bodyPr>
            <a:lstStyle/>
            <a:p>
              <a:pPr algn="ctr" defTabSz="740116" fontAlgn="base">
                <a:spcBef>
                  <a:spcPct val="0"/>
                </a:spcBef>
                <a:spcAft>
                  <a:spcPct val="0"/>
                </a:spcAft>
              </a:pPr>
              <a:r>
                <a:rPr lang="en-US" sz="1260" dirty="0">
                  <a:gradFill>
                    <a:gsLst>
                      <a:gs pos="0">
                        <a:schemeClr val="tx1"/>
                      </a:gs>
                      <a:gs pos="100000">
                        <a:schemeClr val="tx1"/>
                      </a:gs>
                    </a:gsLst>
                    <a:lin ang="5400000" scaled="1"/>
                  </a:gradFill>
                  <a:latin typeface="Segoe UI Semibold" panose="020B0702040204020203" pitchFamily="34" charset="0"/>
                  <a:cs typeface="Segoe UI Semibold" panose="020B0702040204020203" pitchFamily="34" charset="0"/>
                </a:rPr>
                <a:t>Mobile devices</a:t>
              </a:r>
            </a:p>
          </p:txBody>
        </p:sp>
        <p:sp>
          <p:nvSpPr>
            <p:cNvPr id="15" name="On-premise text">
              <a:extLst>
                <a:ext uri="{FF2B5EF4-FFF2-40B4-BE49-F238E27FC236}">
                  <a16:creationId xmlns:a16="http://schemas.microsoft.com/office/drawing/2014/main" id="{F1C64113-1570-4D5D-BD50-2DE1A4982D6E}"/>
                </a:ext>
              </a:extLst>
            </p:cNvPr>
            <p:cNvSpPr/>
            <p:nvPr/>
          </p:nvSpPr>
          <p:spPr>
            <a:xfrm>
              <a:off x="9921373" y="4929980"/>
              <a:ext cx="1117807" cy="247440"/>
            </a:xfrm>
            <a:prstGeom prst="rect">
              <a:avLst/>
            </a:prstGeom>
          </p:spPr>
          <p:txBody>
            <a:bodyPr wrap="none">
              <a:spAutoFit/>
            </a:bodyPr>
            <a:lstStyle/>
            <a:p>
              <a:pPr defTabSz="740116" fontAlgn="base">
                <a:lnSpc>
                  <a:spcPct val="80000"/>
                </a:lnSpc>
                <a:spcBef>
                  <a:spcPct val="0"/>
                </a:spcBef>
                <a:spcAft>
                  <a:spcPct val="0"/>
                </a:spcAft>
                <a:defRPr/>
              </a:pPr>
              <a:r>
                <a:rPr lang="en-US" sz="1260" dirty="0">
                  <a:gradFill>
                    <a:gsLst>
                      <a:gs pos="0">
                        <a:schemeClr val="tx1"/>
                      </a:gs>
                      <a:gs pos="100000">
                        <a:schemeClr val="tx1"/>
                      </a:gs>
                    </a:gsLst>
                    <a:lin ang="5400000" scaled="1"/>
                  </a:gradFill>
                  <a:latin typeface="Segoe UI Semibold" panose="020B0702040204020203" pitchFamily="34" charset="0"/>
                  <a:cs typeface="Segoe UI Semibold" panose="020B0702040204020203" pitchFamily="34" charset="0"/>
                </a:rPr>
                <a:t>On-premises</a:t>
              </a:r>
            </a:p>
          </p:txBody>
        </p:sp>
        <p:sp>
          <p:nvSpPr>
            <p:cNvPr id="16" name="Partners text">
              <a:extLst>
                <a:ext uri="{FF2B5EF4-FFF2-40B4-BE49-F238E27FC236}">
                  <a16:creationId xmlns:a16="http://schemas.microsoft.com/office/drawing/2014/main" id="{08621C40-9A52-4081-AD08-1F2B9ED2F417}"/>
                </a:ext>
              </a:extLst>
            </p:cNvPr>
            <p:cNvSpPr/>
            <p:nvPr/>
          </p:nvSpPr>
          <p:spPr>
            <a:xfrm>
              <a:off x="11017964" y="3402750"/>
              <a:ext cx="1020208" cy="286232"/>
            </a:xfrm>
            <a:prstGeom prst="rect">
              <a:avLst/>
            </a:prstGeom>
          </p:spPr>
          <p:txBody>
            <a:bodyPr wrap="square">
              <a:spAutoFit/>
            </a:bodyPr>
            <a:lstStyle/>
            <a:p>
              <a:pPr algn="ctr" defTabSz="740116" fontAlgn="base">
                <a:spcBef>
                  <a:spcPct val="0"/>
                </a:spcBef>
                <a:spcAft>
                  <a:spcPct val="0"/>
                </a:spcAft>
                <a:defRPr/>
              </a:pPr>
              <a:r>
                <a:rPr lang="en-US" sz="1260" dirty="0">
                  <a:gradFill>
                    <a:gsLst>
                      <a:gs pos="0">
                        <a:schemeClr val="tx1"/>
                      </a:gs>
                      <a:gs pos="100000">
                        <a:schemeClr val="tx1"/>
                      </a:gs>
                    </a:gsLst>
                    <a:lin ang="5400000" scaled="1"/>
                  </a:gradFill>
                  <a:latin typeface="Segoe UI Semibold" panose="020B0702040204020203" pitchFamily="34" charset="0"/>
                  <a:cs typeface="Segoe UI Semibold" panose="020B0702040204020203" pitchFamily="34" charset="0"/>
                </a:rPr>
                <a:t>Partners</a:t>
              </a:r>
            </a:p>
          </p:txBody>
        </p:sp>
        <p:sp>
          <p:nvSpPr>
            <p:cNvPr id="17" name="Customer text">
              <a:extLst>
                <a:ext uri="{FF2B5EF4-FFF2-40B4-BE49-F238E27FC236}">
                  <a16:creationId xmlns:a16="http://schemas.microsoft.com/office/drawing/2014/main" id="{E80B91AA-D8AB-45A6-A56C-EBB87DD9F650}"/>
                </a:ext>
              </a:extLst>
            </p:cNvPr>
            <p:cNvSpPr/>
            <p:nvPr/>
          </p:nvSpPr>
          <p:spPr>
            <a:xfrm>
              <a:off x="2304069" y="4463124"/>
              <a:ext cx="960583" cy="286232"/>
            </a:xfrm>
            <a:prstGeom prst="rect">
              <a:avLst/>
            </a:prstGeom>
          </p:spPr>
          <p:txBody>
            <a:bodyPr wrap="none">
              <a:spAutoFit/>
            </a:bodyPr>
            <a:lstStyle/>
            <a:p>
              <a:pPr algn="ctr" defTabSz="740116" fontAlgn="base">
                <a:spcBef>
                  <a:spcPct val="0"/>
                </a:spcBef>
                <a:spcAft>
                  <a:spcPct val="0"/>
                </a:spcAft>
                <a:defRPr/>
              </a:pPr>
              <a:r>
                <a:rPr lang="en-US" sz="1260" dirty="0">
                  <a:gradFill>
                    <a:gsLst>
                      <a:gs pos="0">
                        <a:schemeClr val="tx1"/>
                      </a:gs>
                      <a:gs pos="100000">
                        <a:schemeClr val="tx1"/>
                      </a:gs>
                    </a:gsLst>
                    <a:lin ang="5400000" scaled="1"/>
                  </a:gradFill>
                  <a:latin typeface="Segoe UI Semibold" panose="020B0702040204020203" pitchFamily="34" charset="0"/>
                  <a:cs typeface="Segoe UI Semibold" panose="020B0702040204020203" pitchFamily="34" charset="0"/>
                </a:rPr>
                <a:t>Customers</a:t>
              </a:r>
            </a:p>
          </p:txBody>
        </p:sp>
        <p:sp>
          <p:nvSpPr>
            <p:cNvPr id="18" name="Factory text">
              <a:extLst>
                <a:ext uri="{FF2B5EF4-FFF2-40B4-BE49-F238E27FC236}">
                  <a16:creationId xmlns:a16="http://schemas.microsoft.com/office/drawing/2014/main" id="{DCB88221-2D2D-4044-B59F-95071C037F0F}"/>
                </a:ext>
              </a:extLst>
            </p:cNvPr>
            <p:cNvSpPr/>
            <p:nvPr/>
          </p:nvSpPr>
          <p:spPr>
            <a:xfrm>
              <a:off x="1302019" y="5238189"/>
              <a:ext cx="1250279" cy="286232"/>
            </a:xfrm>
            <a:prstGeom prst="rect">
              <a:avLst/>
            </a:prstGeom>
          </p:spPr>
          <p:txBody>
            <a:bodyPr wrap="none">
              <a:spAutoFit/>
            </a:bodyPr>
            <a:lstStyle/>
            <a:p>
              <a:pPr algn="ctr" defTabSz="740116" fontAlgn="base">
                <a:spcBef>
                  <a:spcPct val="0"/>
                </a:spcBef>
                <a:spcAft>
                  <a:spcPct val="0"/>
                </a:spcAft>
                <a:defRPr/>
              </a:pPr>
              <a:r>
                <a:rPr lang="en-US" sz="1260" dirty="0">
                  <a:gradFill>
                    <a:gsLst>
                      <a:gs pos="0">
                        <a:schemeClr val="tx1"/>
                      </a:gs>
                      <a:gs pos="100000">
                        <a:schemeClr val="tx1"/>
                      </a:gs>
                    </a:gsLst>
                    <a:lin ang="5400000" scaled="1"/>
                  </a:gradFill>
                  <a:latin typeface="Segoe UI Semibold" panose="020B0702040204020203" pitchFamily="34" charset="0"/>
                  <a:cs typeface="Segoe UI Semibold" panose="020B0702040204020203" pitchFamily="34" charset="0"/>
                </a:rPr>
                <a:t>Manufacturers</a:t>
              </a:r>
            </a:p>
          </p:txBody>
        </p:sp>
        <p:sp>
          <p:nvSpPr>
            <p:cNvPr id="19" name="Market text">
              <a:extLst>
                <a:ext uri="{FF2B5EF4-FFF2-40B4-BE49-F238E27FC236}">
                  <a16:creationId xmlns:a16="http://schemas.microsoft.com/office/drawing/2014/main" id="{1DBEAD9E-9F78-4E10-97D7-405438E882B9}"/>
                </a:ext>
              </a:extLst>
            </p:cNvPr>
            <p:cNvSpPr/>
            <p:nvPr/>
          </p:nvSpPr>
          <p:spPr>
            <a:xfrm>
              <a:off x="3663215" y="3902520"/>
              <a:ext cx="1368099" cy="286232"/>
            </a:xfrm>
            <a:prstGeom prst="rect">
              <a:avLst/>
            </a:prstGeom>
          </p:spPr>
          <p:txBody>
            <a:bodyPr wrap="square">
              <a:spAutoFit/>
            </a:bodyPr>
            <a:lstStyle/>
            <a:p>
              <a:pPr algn="ctr" defTabSz="740116" fontAlgn="base">
                <a:spcBef>
                  <a:spcPct val="0"/>
                </a:spcBef>
                <a:spcAft>
                  <a:spcPct val="0"/>
                </a:spcAft>
              </a:pPr>
              <a:r>
                <a:rPr lang="en-US" sz="1260" dirty="0">
                  <a:gradFill>
                    <a:gsLst>
                      <a:gs pos="0">
                        <a:schemeClr val="tx1"/>
                      </a:gs>
                      <a:gs pos="100000">
                        <a:schemeClr val="tx1"/>
                      </a:gs>
                    </a:gsLst>
                    <a:lin ang="5400000" scaled="1"/>
                  </a:gradFill>
                  <a:latin typeface="Segoe UI Semibold" panose="020B0702040204020203" pitchFamily="34" charset="0"/>
                  <a:cs typeface="Segoe UI Semibold" panose="020B0702040204020203" pitchFamily="34" charset="0"/>
                </a:rPr>
                <a:t>Marketplaces</a:t>
              </a:r>
            </a:p>
          </p:txBody>
        </p:sp>
        <p:sp>
          <p:nvSpPr>
            <p:cNvPr id="20" name="Equipment text">
              <a:extLst>
                <a:ext uri="{FF2B5EF4-FFF2-40B4-BE49-F238E27FC236}">
                  <a16:creationId xmlns:a16="http://schemas.microsoft.com/office/drawing/2014/main" id="{DEB7E40C-A58D-4EB9-9717-2579DE6C93EB}"/>
                </a:ext>
              </a:extLst>
            </p:cNvPr>
            <p:cNvSpPr/>
            <p:nvPr/>
          </p:nvSpPr>
          <p:spPr>
            <a:xfrm>
              <a:off x="578015" y="4249393"/>
              <a:ext cx="981359" cy="286232"/>
            </a:xfrm>
            <a:prstGeom prst="rect">
              <a:avLst/>
            </a:prstGeom>
          </p:spPr>
          <p:txBody>
            <a:bodyPr wrap="none">
              <a:spAutoFit/>
            </a:bodyPr>
            <a:lstStyle/>
            <a:p>
              <a:pPr algn="ctr" defTabSz="740116" fontAlgn="base">
                <a:spcBef>
                  <a:spcPct val="0"/>
                </a:spcBef>
                <a:spcAft>
                  <a:spcPct val="0"/>
                </a:spcAft>
                <a:defRPr/>
              </a:pPr>
              <a:r>
                <a:rPr lang="en-US" sz="1260" dirty="0">
                  <a:gradFill>
                    <a:gsLst>
                      <a:gs pos="0">
                        <a:schemeClr val="tx1"/>
                      </a:gs>
                      <a:gs pos="100000">
                        <a:schemeClr val="tx1"/>
                      </a:gs>
                    </a:gsLst>
                    <a:lin ang="5400000" scaled="1"/>
                  </a:gradFill>
                  <a:latin typeface="Segoe UI Semibold" panose="020B0702040204020203" pitchFamily="34" charset="0"/>
                  <a:cs typeface="Segoe UI Semibold" panose="020B0702040204020203" pitchFamily="34" charset="0"/>
                </a:rPr>
                <a:t>Equipment</a:t>
              </a:r>
            </a:p>
          </p:txBody>
        </p:sp>
        <p:sp>
          <p:nvSpPr>
            <p:cNvPr id="21" name="Vehicles text">
              <a:extLst>
                <a:ext uri="{FF2B5EF4-FFF2-40B4-BE49-F238E27FC236}">
                  <a16:creationId xmlns:a16="http://schemas.microsoft.com/office/drawing/2014/main" id="{438D560A-E2AA-4997-AC74-5A28F331D3C9}"/>
                </a:ext>
              </a:extLst>
            </p:cNvPr>
            <p:cNvSpPr/>
            <p:nvPr/>
          </p:nvSpPr>
          <p:spPr>
            <a:xfrm>
              <a:off x="1548230" y="3186646"/>
              <a:ext cx="773866" cy="286232"/>
            </a:xfrm>
            <a:prstGeom prst="rect">
              <a:avLst/>
            </a:prstGeom>
          </p:spPr>
          <p:txBody>
            <a:bodyPr wrap="none">
              <a:spAutoFit/>
            </a:bodyPr>
            <a:lstStyle/>
            <a:p>
              <a:pPr algn="ctr" defTabSz="740116" fontAlgn="base">
                <a:spcBef>
                  <a:spcPct val="0"/>
                </a:spcBef>
                <a:spcAft>
                  <a:spcPct val="0"/>
                </a:spcAft>
                <a:defRPr/>
              </a:pPr>
              <a:r>
                <a:rPr lang="en-US" sz="1260" dirty="0">
                  <a:gradFill>
                    <a:gsLst>
                      <a:gs pos="0">
                        <a:schemeClr val="tx1"/>
                      </a:gs>
                      <a:gs pos="100000">
                        <a:schemeClr val="tx1"/>
                      </a:gs>
                    </a:gsLst>
                    <a:lin ang="5400000" scaled="1"/>
                  </a:gradFill>
                  <a:latin typeface="Segoe UI Semibold" panose="020B0702040204020203" pitchFamily="34" charset="0"/>
                  <a:cs typeface="Segoe UI Semibold" panose="020B0702040204020203" pitchFamily="34" charset="0"/>
                </a:rPr>
                <a:t>Vehicles</a:t>
              </a:r>
            </a:p>
          </p:txBody>
        </p:sp>
        <p:cxnSp>
          <p:nvCxnSpPr>
            <p:cNvPr id="22" name="Mobile On-premise line">
              <a:extLst>
                <a:ext uri="{FF2B5EF4-FFF2-40B4-BE49-F238E27FC236}">
                  <a16:creationId xmlns:a16="http://schemas.microsoft.com/office/drawing/2014/main" id="{C5A81E75-2037-41AE-B378-3C56F3A79E4A}"/>
                </a:ext>
              </a:extLst>
            </p:cNvPr>
            <p:cNvCxnSpPr>
              <a:cxnSpLocks/>
            </p:cNvCxnSpPr>
            <p:nvPr/>
          </p:nvCxnSpPr>
          <p:spPr>
            <a:xfrm>
              <a:off x="7532813" y="5014456"/>
              <a:ext cx="1922880" cy="20098"/>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Cloud On-premise line">
              <a:extLst>
                <a:ext uri="{FF2B5EF4-FFF2-40B4-BE49-F238E27FC236}">
                  <a16:creationId xmlns:a16="http://schemas.microsoft.com/office/drawing/2014/main" id="{074D9B72-0C0D-4371-BB6F-52C1839C9E46}"/>
                </a:ext>
              </a:extLst>
            </p:cNvPr>
            <p:cNvCxnSpPr>
              <a:cxnSpLocks/>
            </p:cNvCxnSpPr>
            <p:nvPr/>
          </p:nvCxnSpPr>
          <p:spPr>
            <a:xfrm>
              <a:off x="6817483" y="3679523"/>
              <a:ext cx="2800443" cy="1340500"/>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Cloud Mobile line">
              <a:extLst>
                <a:ext uri="{FF2B5EF4-FFF2-40B4-BE49-F238E27FC236}">
                  <a16:creationId xmlns:a16="http://schemas.microsoft.com/office/drawing/2014/main" id="{8E83EA59-9BAC-47C1-93CE-4CCCFF4631AC}"/>
                </a:ext>
              </a:extLst>
            </p:cNvPr>
            <p:cNvCxnSpPr>
              <a:cxnSpLocks/>
            </p:cNvCxnSpPr>
            <p:nvPr/>
          </p:nvCxnSpPr>
          <p:spPr>
            <a:xfrm>
              <a:off x="6839990" y="3671844"/>
              <a:ext cx="692824" cy="1131273"/>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ensor Cloud line">
              <a:extLst>
                <a:ext uri="{FF2B5EF4-FFF2-40B4-BE49-F238E27FC236}">
                  <a16:creationId xmlns:a16="http://schemas.microsoft.com/office/drawing/2014/main" id="{52EA45A9-599D-4331-9AFB-F13B6A79FCB0}"/>
                </a:ext>
              </a:extLst>
            </p:cNvPr>
            <p:cNvCxnSpPr>
              <a:cxnSpLocks/>
            </p:cNvCxnSpPr>
            <p:nvPr/>
          </p:nvCxnSpPr>
          <p:spPr>
            <a:xfrm flipV="1">
              <a:off x="6787632" y="2922639"/>
              <a:ext cx="1528397" cy="780070"/>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Citizien Mobile line">
              <a:extLst>
                <a:ext uri="{FF2B5EF4-FFF2-40B4-BE49-F238E27FC236}">
                  <a16:creationId xmlns:a16="http://schemas.microsoft.com/office/drawing/2014/main" id="{2C78DD63-F0CE-487D-A0F5-68AB5EEC8A45}"/>
                </a:ext>
              </a:extLst>
            </p:cNvPr>
            <p:cNvCxnSpPr>
              <a:cxnSpLocks/>
              <a:stCxn id="80" idx="3"/>
            </p:cNvCxnSpPr>
            <p:nvPr/>
          </p:nvCxnSpPr>
          <p:spPr>
            <a:xfrm flipH="1">
              <a:off x="7742847" y="4117487"/>
              <a:ext cx="1135710" cy="791301"/>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ensor Citizen line">
              <a:extLst>
                <a:ext uri="{FF2B5EF4-FFF2-40B4-BE49-F238E27FC236}">
                  <a16:creationId xmlns:a16="http://schemas.microsoft.com/office/drawing/2014/main" id="{81A9B224-A632-4421-B660-9E2A4EBEE4BA}"/>
                </a:ext>
              </a:extLst>
            </p:cNvPr>
            <p:cNvCxnSpPr>
              <a:cxnSpLocks/>
              <a:stCxn id="80" idx="1"/>
            </p:cNvCxnSpPr>
            <p:nvPr/>
          </p:nvCxnSpPr>
          <p:spPr>
            <a:xfrm flipH="1" flipV="1">
              <a:off x="8230823" y="2973551"/>
              <a:ext cx="647733" cy="746610"/>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ensor Partner Line">
              <a:extLst>
                <a:ext uri="{FF2B5EF4-FFF2-40B4-BE49-F238E27FC236}">
                  <a16:creationId xmlns:a16="http://schemas.microsoft.com/office/drawing/2014/main" id="{8A4B9871-C159-439A-B6EF-EFF682C135C5}"/>
                </a:ext>
              </a:extLst>
            </p:cNvPr>
            <p:cNvCxnSpPr/>
            <p:nvPr/>
          </p:nvCxnSpPr>
          <p:spPr>
            <a:xfrm flipH="1" flipV="1">
              <a:off x="8247446" y="3035535"/>
              <a:ext cx="2555663" cy="517602"/>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On-premise Partner Line">
              <a:extLst>
                <a:ext uri="{FF2B5EF4-FFF2-40B4-BE49-F238E27FC236}">
                  <a16:creationId xmlns:a16="http://schemas.microsoft.com/office/drawing/2014/main" id="{8B316537-DF26-4AFF-ADB9-1833BAF6EDE1}"/>
                </a:ext>
              </a:extLst>
            </p:cNvPr>
            <p:cNvCxnSpPr>
              <a:cxnSpLocks/>
            </p:cNvCxnSpPr>
            <p:nvPr/>
          </p:nvCxnSpPr>
          <p:spPr>
            <a:xfrm flipV="1">
              <a:off x="9630368" y="3745568"/>
              <a:ext cx="1105306" cy="1285225"/>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City Cloud line">
              <a:extLst>
                <a:ext uri="{FF2B5EF4-FFF2-40B4-BE49-F238E27FC236}">
                  <a16:creationId xmlns:a16="http://schemas.microsoft.com/office/drawing/2014/main" id="{0BA9B3D5-D014-41E0-B324-AB7F005DA20B}"/>
                </a:ext>
              </a:extLst>
            </p:cNvPr>
            <p:cNvCxnSpPr>
              <a:cxnSpLocks/>
              <a:endCxn id="86" idx="5"/>
            </p:cNvCxnSpPr>
            <p:nvPr/>
          </p:nvCxnSpPr>
          <p:spPr>
            <a:xfrm flipH="1" flipV="1">
              <a:off x="6284348" y="2780383"/>
              <a:ext cx="653862" cy="1082883"/>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City Sensor line">
              <a:extLst>
                <a:ext uri="{FF2B5EF4-FFF2-40B4-BE49-F238E27FC236}">
                  <a16:creationId xmlns:a16="http://schemas.microsoft.com/office/drawing/2014/main" id="{9FB45FD1-3510-4192-ABE0-30623F6E76AD}"/>
                </a:ext>
              </a:extLst>
            </p:cNvPr>
            <p:cNvCxnSpPr>
              <a:cxnSpLocks/>
              <a:endCxn id="87" idx="61"/>
            </p:cNvCxnSpPr>
            <p:nvPr/>
          </p:nvCxnSpPr>
          <p:spPr>
            <a:xfrm flipH="1" flipV="1">
              <a:off x="6119378" y="2628001"/>
              <a:ext cx="2109641" cy="360259"/>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Market Mobile line">
              <a:extLst>
                <a:ext uri="{FF2B5EF4-FFF2-40B4-BE49-F238E27FC236}">
                  <a16:creationId xmlns:a16="http://schemas.microsoft.com/office/drawing/2014/main" id="{0F8E4F7F-A943-46B7-B4DF-DA541F3C8B5D}"/>
                </a:ext>
              </a:extLst>
            </p:cNvPr>
            <p:cNvCxnSpPr>
              <a:cxnSpLocks/>
            </p:cNvCxnSpPr>
            <p:nvPr/>
          </p:nvCxnSpPr>
          <p:spPr>
            <a:xfrm flipV="1">
              <a:off x="4878091" y="4223243"/>
              <a:ext cx="411407" cy="929573"/>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Customer Mobile line">
              <a:extLst>
                <a:ext uri="{FF2B5EF4-FFF2-40B4-BE49-F238E27FC236}">
                  <a16:creationId xmlns:a16="http://schemas.microsoft.com/office/drawing/2014/main" id="{EE755126-87F7-4D76-BD54-77E4378F1CEA}"/>
                </a:ext>
              </a:extLst>
            </p:cNvPr>
            <p:cNvCxnSpPr>
              <a:cxnSpLocks/>
              <a:stCxn id="92" idx="6"/>
              <a:endCxn id="68" idx="14"/>
            </p:cNvCxnSpPr>
            <p:nvPr/>
          </p:nvCxnSpPr>
          <p:spPr>
            <a:xfrm flipV="1">
              <a:off x="3916563" y="4191490"/>
              <a:ext cx="1285606" cy="426677"/>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Factory Supply line">
              <a:extLst>
                <a:ext uri="{FF2B5EF4-FFF2-40B4-BE49-F238E27FC236}">
                  <a16:creationId xmlns:a16="http://schemas.microsoft.com/office/drawing/2014/main" id="{6D1A80FF-96EE-4D99-A4EA-C6B2768F45F8}"/>
                </a:ext>
              </a:extLst>
            </p:cNvPr>
            <p:cNvCxnSpPr>
              <a:cxnSpLocks/>
            </p:cNvCxnSpPr>
            <p:nvPr/>
          </p:nvCxnSpPr>
          <p:spPr>
            <a:xfrm flipH="1">
              <a:off x="2947727" y="4223241"/>
              <a:ext cx="2323339" cy="1207916"/>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Equipment Facotry line">
              <a:extLst>
                <a:ext uri="{FF2B5EF4-FFF2-40B4-BE49-F238E27FC236}">
                  <a16:creationId xmlns:a16="http://schemas.microsoft.com/office/drawing/2014/main" id="{98ECA255-5849-4E65-B864-4770FEA2AFCE}"/>
                </a:ext>
              </a:extLst>
            </p:cNvPr>
            <p:cNvCxnSpPr>
              <a:cxnSpLocks/>
            </p:cNvCxnSpPr>
            <p:nvPr/>
          </p:nvCxnSpPr>
          <p:spPr>
            <a:xfrm flipH="1" flipV="1">
              <a:off x="1948382" y="4482806"/>
              <a:ext cx="975154" cy="926484"/>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Equipment Vehicles line">
              <a:extLst>
                <a:ext uri="{FF2B5EF4-FFF2-40B4-BE49-F238E27FC236}">
                  <a16:creationId xmlns:a16="http://schemas.microsoft.com/office/drawing/2014/main" id="{DC6184B4-3B97-481D-B63D-463D11436285}"/>
                </a:ext>
              </a:extLst>
            </p:cNvPr>
            <p:cNvCxnSpPr>
              <a:cxnSpLocks/>
              <a:stCxn id="83" idx="10"/>
            </p:cNvCxnSpPr>
            <p:nvPr/>
          </p:nvCxnSpPr>
          <p:spPr>
            <a:xfrm flipV="1">
              <a:off x="1945498" y="3259392"/>
              <a:ext cx="660597" cy="1161487"/>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City Vehicle line">
              <a:extLst>
                <a:ext uri="{FF2B5EF4-FFF2-40B4-BE49-F238E27FC236}">
                  <a16:creationId xmlns:a16="http://schemas.microsoft.com/office/drawing/2014/main" id="{1E66F79C-9CC7-4AB6-97FF-E0C724A98506}"/>
                </a:ext>
              </a:extLst>
            </p:cNvPr>
            <p:cNvCxnSpPr>
              <a:cxnSpLocks/>
              <a:endCxn id="87" idx="23"/>
            </p:cNvCxnSpPr>
            <p:nvPr/>
          </p:nvCxnSpPr>
          <p:spPr>
            <a:xfrm flipV="1">
              <a:off x="2826322" y="2579128"/>
              <a:ext cx="3159027" cy="726035"/>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Facotory Market line">
              <a:extLst>
                <a:ext uri="{FF2B5EF4-FFF2-40B4-BE49-F238E27FC236}">
                  <a16:creationId xmlns:a16="http://schemas.microsoft.com/office/drawing/2014/main" id="{91132C77-625A-4D0D-BF1D-4D5A8759C18B}"/>
                </a:ext>
              </a:extLst>
            </p:cNvPr>
            <p:cNvCxnSpPr>
              <a:cxnSpLocks/>
            </p:cNvCxnSpPr>
            <p:nvPr/>
          </p:nvCxnSpPr>
          <p:spPr>
            <a:xfrm flipV="1">
              <a:off x="2947727" y="5190848"/>
              <a:ext cx="1948399" cy="218442"/>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Equipment Energy line">
              <a:extLst>
                <a:ext uri="{FF2B5EF4-FFF2-40B4-BE49-F238E27FC236}">
                  <a16:creationId xmlns:a16="http://schemas.microsoft.com/office/drawing/2014/main" id="{BC5C075D-2A66-46DB-B48B-C500F0448C6B}"/>
                </a:ext>
              </a:extLst>
            </p:cNvPr>
            <p:cNvCxnSpPr>
              <a:cxnSpLocks/>
              <a:stCxn id="83" idx="10"/>
              <a:endCxn id="88" idx="3"/>
            </p:cNvCxnSpPr>
            <p:nvPr/>
          </p:nvCxnSpPr>
          <p:spPr>
            <a:xfrm flipV="1">
              <a:off x="1945498" y="3574552"/>
              <a:ext cx="2601012" cy="846327"/>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Energy Sensor line">
              <a:extLst>
                <a:ext uri="{FF2B5EF4-FFF2-40B4-BE49-F238E27FC236}">
                  <a16:creationId xmlns:a16="http://schemas.microsoft.com/office/drawing/2014/main" id="{2F80B1E7-F493-4696-B9AD-687D5970CCAA}"/>
                </a:ext>
              </a:extLst>
            </p:cNvPr>
            <p:cNvCxnSpPr>
              <a:cxnSpLocks/>
            </p:cNvCxnSpPr>
            <p:nvPr/>
          </p:nvCxnSpPr>
          <p:spPr>
            <a:xfrm flipV="1">
              <a:off x="4848379" y="3030009"/>
              <a:ext cx="3304437" cy="325994"/>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Energy City line">
              <a:extLst>
                <a:ext uri="{FF2B5EF4-FFF2-40B4-BE49-F238E27FC236}">
                  <a16:creationId xmlns:a16="http://schemas.microsoft.com/office/drawing/2014/main" id="{853C7433-01CC-4694-8B37-7649567B7787}"/>
                </a:ext>
              </a:extLst>
            </p:cNvPr>
            <p:cNvCxnSpPr>
              <a:cxnSpLocks/>
              <a:stCxn id="89" idx="4"/>
              <a:endCxn id="86" idx="3"/>
            </p:cNvCxnSpPr>
            <p:nvPr/>
          </p:nvCxnSpPr>
          <p:spPr>
            <a:xfrm flipV="1">
              <a:off x="4717671" y="2780383"/>
              <a:ext cx="1169351" cy="612437"/>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upply node 1 line">
              <a:extLst>
                <a:ext uri="{FF2B5EF4-FFF2-40B4-BE49-F238E27FC236}">
                  <a16:creationId xmlns:a16="http://schemas.microsoft.com/office/drawing/2014/main" id="{1EEED6A0-462F-47AE-9109-09CB736DDA82}"/>
                </a:ext>
              </a:extLst>
            </p:cNvPr>
            <p:cNvCxnSpPr>
              <a:cxnSpLocks/>
            </p:cNvCxnSpPr>
            <p:nvPr/>
          </p:nvCxnSpPr>
          <p:spPr>
            <a:xfrm flipH="1">
              <a:off x="4919091" y="4765856"/>
              <a:ext cx="1003244" cy="415325"/>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Mobile node 2 line">
              <a:extLst>
                <a:ext uri="{FF2B5EF4-FFF2-40B4-BE49-F238E27FC236}">
                  <a16:creationId xmlns:a16="http://schemas.microsoft.com/office/drawing/2014/main" id="{2605F014-643F-4FDC-B95F-2EF2BD4E7960}"/>
                </a:ext>
              </a:extLst>
            </p:cNvPr>
            <p:cNvCxnSpPr>
              <a:cxnSpLocks/>
              <a:stCxn id="48" idx="6"/>
            </p:cNvCxnSpPr>
            <p:nvPr/>
          </p:nvCxnSpPr>
          <p:spPr>
            <a:xfrm>
              <a:off x="6906886" y="4742877"/>
              <a:ext cx="415895" cy="165911"/>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Mobile node 1 line">
              <a:extLst>
                <a:ext uri="{FF2B5EF4-FFF2-40B4-BE49-F238E27FC236}">
                  <a16:creationId xmlns:a16="http://schemas.microsoft.com/office/drawing/2014/main" id="{C3121F5B-7D35-4C72-B718-09C6DA514BBE}"/>
                </a:ext>
              </a:extLst>
            </p:cNvPr>
            <p:cNvCxnSpPr>
              <a:cxnSpLocks/>
              <a:endCxn id="49" idx="3"/>
            </p:cNvCxnSpPr>
            <p:nvPr/>
          </p:nvCxnSpPr>
          <p:spPr>
            <a:xfrm flipH="1">
              <a:off x="6471923" y="3787934"/>
              <a:ext cx="327129" cy="559258"/>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Partner node 2 line">
              <a:extLst>
                <a:ext uri="{FF2B5EF4-FFF2-40B4-BE49-F238E27FC236}">
                  <a16:creationId xmlns:a16="http://schemas.microsoft.com/office/drawing/2014/main" id="{60E9C828-603D-48A5-BE5D-FB831B241610}"/>
                </a:ext>
              </a:extLst>
            </p:cNvPr>
            <p:cNvCxnSpPr>
              <a:cxnSpLocks/>
              <a:stCxn id="53" idx="5"/>
            </p:cNvCxnSpPr>
            <p:nvPr/>
          </p:nvCxnSpPr>
          <p:spPr>
            <a:xfrm>
              <a:off x="10246750" y="3020858"/>
              <a:ext cx="582102" cy="531472"/>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Partner node 1 line">
              <a:extLst>
                <a:ext uri="{FF2B5EF4-FFF2-40B4-BE49-F238E27FC236}">
                  <a16:creationId xmlns:a16="http://schemas.microsoft.com/office/drawing/2014/main" id="{CCB78403-C265-4B8E-B0FF-AB1DA4120F12}"/>
                </a:ext>
              </a:extLst>
            </p:cNvPr>
            <p:cNvCxnSpPr/>
            <p:nvPr/>
          </p:nvCxnSpPr>
          <p:spPr>
            <a:xfrm flipV="1">
              <a:off x="9712637" y="3545725"/>
              <a:ext cx="1069981" cy="303821"/>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Energy node 1 line">
              <a:extLst>
                <a:ext uri="{FF2B5EF4-FFF2-40B4-BE49-F238E27FC236}">
                  <a16:creationId xmlns:a16="http://schemas.microsoft.com/office/drawing/2014/main" id="{A752E9CF-75B1-4FB5-BB6B-28F8DF2CECFB}"/>
                </a:ext>
              </a:extLst>
            </p:cNvPr>
            <p:cNvCxnSpPr>
              <a:cxnSpLocks/>
              <a:stCxn id="89" idx="4"/>
              <a:endCxn id="52" idx="2"/>
            </p:cNvCxnSpPr>
            <p:nvPr/>
          </p:nvCxnSpPr>
          <p:spPr>
            <a:xfrm>
              <a:off x="4717671" y="3392820"/>
              <a:ext cx="658900" cy="148707"/>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8" name="Mobile node 2">
              <a:extLst>
                <a:ext uri="{FF2B5EF4-FFF2-40B4-BE49-F238E27FC236}">
                  <a16:creationId xmlns:a16="http://schemas.microsoft.com/office/drawing/2014/main" id="{EA1626EB-B954-45A8-B787-85CB75F96162}"/>
                </a:ext>
              </a:extLst>
            </p:cNvPr>
            <p:cNvSpPr/>
            <p:nvPr/>
          </p:nvSpPr>
          <p:spPr bwMode="auto">
            <a:xfrm rot="1643607">
              <a:off x="6689191" y="4574509"/>
              <a:ext cx="230625" cy="230625"/>
            </a:xfrm>
            <a:prstGeom prst="ellipse">
              <a:avLst/>
            </a:prstGeom>
            <a:solidFill>
              <a:schemeClr val="tx2"/>
            </a:solidFill>
            <a:ln w="158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7763" rIns="0" bIns="37763" numCol="1" rtlCol="0" anchor="ctr" anchorCtr="0" compatLnSpc="1">
              <a:prstTxWarp prst="textNoShape">
                <a:avLst/>
              </a:prstTxWarp>
            </a:bodyPr>
            <a:lstStyle/>
            <a:p>
              <a:pPr algn="ctr" defTabSz="754989" fontAlgn="base">
                <a:spcBef>
                  <a:spcPct val="0"/>
                </a:spcBef>
                <a:spcAft>
                  <a:spcPct val="0"/>
                </a:spcAft>
              </a:pPr>
              <a:endParaRPr lang="en-US" sz="1260" dirty="0">
                <a:gradFill>
                  <a:gsLst>
                    <a:gs pos="0">
                      <a:schemeClr val="tx1"/>
                    </a:gs>
                    <a:gs pos="100000">
                      <a:schemeClr val="tx1"/>
                    </a:gs>
                  </a:gsLst>
                  <a:lin ang="5400000" scaled="1"/>
                </a:gradFill>
                <a:latin typeface="Segoe UI Semilight"/>
              </a:endParaRPr>
            </a:p>
          </p:txBody>
        </p:sp>
        <p:sp>
          <p:nvSpPr>
            <p:cNvPr id="49" name="Mobile node 1">
              <a:extLst>
                <a:ext uri="{FF2B5EF4-FFF2-40B4-BE49-F238E27FC236}">
                  <a16:creationId xmlns:a16="http://schemas.microsoft.com/office/drawing/2014/main" id="{A8F73FF2-53A2-45AE-8BCA-3B0CF14F58BE}"/>
                </a:ext>
              </a:extLst>
            </p:cNvPr>
            <p:cNvSpPr/>
            <p:nvPr/>
          </p:nvSpPr>
          <p:spPr bwMode="auto">
            <a:xfrm>
              <a:off x="6438149" y="4150340"/>
              <a:ext cx="230625" cy="230625"/>
            </a:xfrm>
            <a:prstGeom prst="ellipse">
              <a:avLst/>
            </a:prstGeom>
            <a:solidFill>
              <a:schemeClr val="tx2"/>
            </a:solidFill>
            <a:ln w="158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7763" rIns="0" bIns="37763" numCol="1" rtlCol="0" anchor="ctr" anchorCtr="0" compatLnSpc="1">
              <a:prstTxWarp prst="textNoShape">
                <a:avLst/>
              </a:prstTxWarp>
            </a:bodyPr>
            <a:lstStyle/>
            <a:p>
              <a:pPr algn="ctr" defTabSz="754989" fontAlgn="base">
                <a:spcBef>
                  <a:spcPct val="0"/>
                </a:spcBef>
                <a:spcAft>
                  <a:spcPct val="0"/>
                </a:spcAft>
              </a:pPr>
              <a:endParaRPr lang="en-US" sz="1260" dirty="0">
                <a:gradFill>
                  <a:gsLst>
                    <a:gs pos="0">
                      <a:schemeClr val="tx1"/>
                    </a:gs>
                    <a:gs pos="100000">
                      <a:schemeClr val="tx1"/>
                    </a:gs>
                  </a:gsLst>
                  <a:lin ang="5400000" scaled="1"/>
                </a:gradFill>
                <a:latin typeface="Segoe UI Semilight"/>
              </a:endParaRPr>
            </a:p>
          </p:txBody>
        </p:sp>
        <p:sp>
          <p:nvSpPr>
            <p:cNvPr id="50" name="Supply node 2">
              <a:extLst>
                <a:ext uri="{FF2B5EF4-FFF2-40B4-BE49-F238E27FC236}">
                  <a16:creationId xmlns:a16="http://schemas.microsoft.com/office/drawing/2014/main" id="{B13C4D7D-F787-43AD-9561-0141FE42D3E0}"/>
                </a:ext>
              </a:extLst>
            </p:cNvPr>
            <p:cNvSpPr/>
            <p:nvPr/>
          </p:nvSpPr>
          <p:spPr bwMode="auto">
            <a:xfrm rot="20724302">
              <a:off x="10902651" y="4171968"/>
              <a:ext cx="230625" cy="230625"/>
            </a:xfrm>
            <a:prstGeom prst="ellipse">
              <a:avLst/>
            </a:prstGeom>
            <a:solidFill>
              <a:schemeClr val="tx2"/>
            </a:solidFill>
            <a:ln w="158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7763" rIns="0" bIns="37763" numCol="1" rtlCol="0" anchor="ctr" anchorCtr="0" compatLnSpc="1">
              <a:prstTxWarp prst="textNoShape">
                <a:avLst/>
              </a:prstTxWarp>
            </a:bodyPr>
            <a:lstStyle/>
            <a:p>
              <a:pPr algn="ctr" defTabSz="754989" fontAlgn="base">
                <a:spcBef>
                  <a:spcPct val="0"/>
                </a:spcBef>
                <a:spcAft>
                  <a:spcPct val="0"/>
                </a:spcAft>
              </a:pPr>
              <a:endParaRPr lang="en-US" sz="1260" dirty="0">
                <a:gradFill>
                  <a:gsLst>
                    <a:gs pos="0">
                      <a:schemeClr val="tx1"/>
                    </a:gs>
                    <a:gs pos="100000">
                      <a:schemeClr val="tx1"/>
                    </a:gs>
                  </a:gsLst>
                  <a:lin ang="5400000" scaled="1"/>
                </a:gradFill>
                <a:latin typeface="Segoe UI Semilight"/>
              </a:endParaRPr>
            </a:p>
          </p:txBody>
        </p:sp>
        <p:sp>
          <p:nvSpPr>
            <p:cNvPr id="51" name="Supply node 1">
              <a:extLst>
                <a:ext uri="{FF2B5EF4-FFF2-40B4-BE49-F238E27FC236}">
                  <a16:creationId xmlns:a16="http://schemas.microsoft.com/office/drawing/2014/main" id="{40DBF11D-0EFA-46FF-B7DF-4DE89A2147DB}"/>
                </a:ext>
              </a:extLst>
            </p:cNvPr>
            <p:cNvSpPr/>
            <p:nvPr/>
          </p:nvSpPr>
          <p:spPr bwMode="auto">
            <a:xfrm rot="2017386">
              <a:off x="5822594" y="4620267"/>
              <a:ext cx="230625" cy="229847"/>
            </a:xfrm>
            <a:prstGeom prst="ellipse">
              <a:avLst/>
            </a:prstGeom>
            <a:solidFill>
              <a:schemeClr val="tx2"/>
            </a:solidFill>
            <a:ln w="158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7763" rIns="0" bIns="37763" numCol="1" rtlCol="0" anchor="ctr" anchorCtr="0" compatLnSpc="1">
              <a:prstTxWarp prst="textNoShape">
                <a:avLst/>
              </a:prstTxWarp>
            </a:bodyPr>
            <a:lstStyle/>
            <a:p>
              <a:pPr algn="ctr" defTabSz="754989" fontAlgn="base">
                <a:spcBef>
                  <a:spcPct val="0"/>
                </a:spcBef>
                <a:spcAft>
                  <a:spcPct val="0"/>
                </a:spcAft>
              </a:pPr>
              <a:endParaRPr lang="en-US" sz="1260" dirty="0">
                <a:gradFill>
                  <a:gsLst>
                    <a:gs pos="0">
                      <a:schemeClr val="tx1"/>
                    </a:gs>
                    <a:gs pos="100000">
                      <a:schemeClr val="tx1"/>
                    </a:gs>
                  </a:gsLst>
                  <a:lin ang="5400000" scaled="1"/>
                </a:gradFill>
                <a:latin typeface="Segoe UI Semilight"/>
              </a:endParaRPr>
            </a:p>
          </p:txBody>
        </p:sp>
        <p:sp>
          <p:nvSpPr>
            <p:cNvPr id="52" name="Energy node 1">
              <a:extLst>
                <a:ext uri="{FF2B5EF4-FFF2-40B4-BE49-F238E27FC236}">
                  <a16:creationId xmlns:a16="http://schemas.microsoft.com/office/drawing/2014/main" id="{7FD367CE-37FE-4B5C-8282-BC2878F013F9}"/>
                </a:ext>
              </a:extLst>
            </p:cNvPr>
            <p:cNvSpPr/>
            <p:nvPr/>
          </p:nvSpPr>
          <p:spPr bwMode="auto">
            <a:xfrm>
              <a:off x="5376572" y="3426214"/>
              <a:ext cx="230625" cy="230625"/>
            </a:xfrm>
            <a:prstGeom prst="ellipse">
              <a:avLst/>
            </a:prstGeom>
            <a:solidFill>
              <a:schemeClr val="tx2"/>
            </a:solidFill>
            <a:ln w="158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7763" rIns="0" bIns="37763" numCol="1" rtlCol="0" anchor="ctr" anchorCtr="0" compatLnSpc="1">
              <a:prstTxWarp prst="textNoShape">
                <a:avLst/>
              </a:prstTxWarp>
            </a:bodyPr>
            <a:lstStyle/>
            <a:p>
              <a:pPr algn="ctr" defTabSz="754989" fontAlgn="base">
                <a:spcBef>
                  <a:spcPct val="0"/>
                </a:spcBef>
                <a:spcAft>
                  <a:spcPct val="0"/>
                </a:spcAft>
              </a:pPr>
              <a:endParaRPr lang="en-US" sz="1260" dirty="0">
                <a:gradFill>
                  <a:gsLst>
                    <a:gs pos="0">
                      <a:schemeClr val="tx1"/>
                    </a:gs>
                    <a:gs pos="100000">
                      <a:schemeClr val="tx1"/>
                    </a:gs>
                  </a:gsLst>
                  <a:lin ang="5400000" scaled="1"/>
                </a:gradFill>
                <a:latin typeface="Segoe UI Semilight"/>
              </a:endParaRPr>
            </a:p>
          </p:txBody>
        </p:sp>
        <p:sp>
          <p:nvSpPr>
            <p:cNvPr id="53" name="Partner node 2">
              <a:extLst>
                <a:ext uri="{FF2B5EF4-FFF2-40B4-BE49-F238E27FC236}">
                  <a16:creationId xmlns:a16="http://schemas.microsoft.com/office/drawing/2014/main" id="{0539193F-ABBF-4EB3-9811-059A1C24EB54}"/>
                </a:ext>
              </a:extLst>
            </p:cNvPr>
            <p:cNvSpPr/>
            <p:nvPr/>
          </p:nvSpPr>
          <p:spPr bwMode="auto">
            <a:xfrm>
              <a:off x="10049899" y="2824007"/>
              <a:ext cx="230625" cy="230625"/>
            </a:xfrm>
            <a:prstGeom prst="ellipse">
              <a:avLst/>
            </a:prstGeom>
            <a:solidFill>
              <a:schemeClr val="tx2"/>
            </a:solidFill>
            <a:ln w="158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7763" rIns="0" bIns="37763" numCol="1" rtlCol="0" anchor="ctr" anchorCtr="0" compatLnSpc="1">
              <a:prstTxWarp prst="textNoShape">
                <a:avLst/>
              </a:prstTxWarp>
            </a:bodyPr>
            <a:lstStyle/>
            <a:p>
              <a:pPr algn="ctr" defTabSz="754989" fontAlgn="base">
                <a:spcBef>
                  <a:spcPct val="0"/>
                </a:spcBef>
                <a:spcAft>
                  <a:spcPct val="0"/>
                </a:spcAft>
              </a:pPr>
              <a:endParaRPr lang="en-US" sz="1260" dirty="0">
                <a:gradFill>
                  <a:gsLst>
                    <a:gs pos="0">
                      <a:schemeClr val="tx1"/>
                    </a:gs>
                    <a:gs pos="100000">
                      <a:schemeClr val="tx1"/>
                    </a:gs>
                  </a:gsLst>
                  <a:lin ang="5400000" scaled="1"/>
                </a:gradFill>
                <a:latin typeface="Segoe UI Semilight"/>
              </a:endParaRPr>
            </a:p>
          </p:txBody>
        </p:sp>
        <p:sp>
          <p:nvSpPr>
            <p:cNvPr id="54" name="Partner node 1">
              <a:extLst>
                <a:ext uri="{FF2B5EF4-FFF2-40B4-BE49-F238E27FC236}">
                  <a16:creationId xmlns:a16="http://schemas.microsoft.com/office/drawing/2014/main" id="{3A58D65E-C589-4648-9782-4558CE6DE68C}"/>
                </a:ext>
              </a:extLst>
            </p:cNvPr>
            <p:cNvSpPr/>
            <p:nvPr/>
          </p:nvSpPr>
          <p:spPr bwMode="auto">
            <a:xfrm>
              <a:off x="9640822" y="3743636"/>
              <a:ext cx="230625" cy="230625"/>
            </a:xfrm>
            <a:prstGeom prst="ellipse">
              <a:avLst/>
            </a:prstGeom>
            <a:solidFill>
              <a:schemeClr val="tx2"/>
            </a:solidFill>
            <a:ln w="158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7763" rIns="0" bIns="37763" numCol="1" rtlCol="0" anchor="ctr" anchorCtr="0" compatLnSpc="1">
              <a:prstTxWarp prst="textNoShape">
                <a:avLst/>
              </a:prstTxWarp>
            </a:bodyPr>
            <a:lstStyle/>
            <a:p>
              <a:pPr algn="ctr" defTabSz="754989" fontAlgn="base">
                <a:spcBef>
                  <a:spcPct val="0"/>
                </a:spcBef>
                <a:spcAft>
                  <a:spcPct val="0"/>
                </a:spcAft>
              </a:pPr>
              <a:endParaRPr lang="en-US" sz="1260" dirty="0">
                <a:gradFill>
                  <a:gsLst>
                    <a:gs pos="0">
                      <a:schemeClr val="tx1"/>
                    </a:gs>
                    <a:gs pos="100000">
                      <a:schemeClr val="tx1"/>
                    </a:gs>
                  </a:gsLst>
                  <a:lin ang="5400000" scaled="1"/>
                </a:gradFill>
                <a:latin typeface="Segoe UI Semilight"/>
              </a:endParaRPr>
            </a:p>
          </p:txBody>
        </p:sp>
        <p:sp>
          <p:nvSpPr>
            <p:cNvPr id="131" name="Oval 130">
              <a:extLst>
                <a:ext uri="{FF2B5EF4-FFF2-40B4-BE49-F238E27FC236}">
                  <a16:creationId xmlns:a16="http://schemas.microsoft.com/office/drawing/2014/main" id="{64F241C5-C3E7-493B-8A77-3DD42C652A33}"/>
                </a:ext>
              </a:extLst>
            </p:cNvPr>
            <p:cNvSpPr/>
            <p:nvPr/>
          </p:nvSpPr>
          <p:spPr bwMode="auto">
            <a:xfrm>
              <a:off x="6512211" y="3403550"/>
              <a:ext cx="561903" cy="561903"/>
            </a:xfrm>
            <a:prstGeom prst="ellipse">
              <a:avLst/>
            </a:prstGeom>
            <a:solidFill>
              <a:schemeClr val="bg1"/>
            </a:solidFill>
            <a:ln w="158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7763" rIns="0" bIns="37763" numCol="1" rtlCol="0" anchor="ctr" anchorCtr="0" compatLnSpc="1">
              <a:prstTxWarp prst="textNoShape">
                <a:avLst/>
              </a:prstTxWarp>
            </a:bodyPr>
            <a:lstStyle/>
            <a:p>
              <a:pPr algn="ctr" defTabSz="754989" fontAlgn="base">
                <a:spcBef>
                  <a:spcPct val="0"/>
                </a:spcBef>
                <a:spcAft>
                  <a:spcPct val="0"/>
                </a:spcAft>
              </a:pPr>
              <a:endParaRPr lang="en-US" sz="1260" dirty="0">
                <a:gradFill>
                  <a:gsLst>
                    <a:gs pos="0">
                      <a:schemeClr val="tx1"/>
                    </a:gs>
                    <a:gs pos="100000">
                      <a:schemeClr val="tx1"/>
                    </a:gs>
                  </a:gsLst>
                  <a:lin ang="5400000" scaled="1"/>
                </a:gradFill>
                <a:latin typeface="Segoe UI Semilight"/>
              </a:endParaRPr>
            </a:p>
          </p:txBody>
        </p:sp>
        <p:sp>
          <p:nvSpPr>
            <p:cNvPr id="132" name="Freeform 5">
              <a:extLst>
                <a:ext uri="{FF2B5EF4-FFF2-40B4-BE49-F238E27FC236}">
                  <a16:creationId xmlns:a16="http://schemas.microsoft.com/office/drawing/2014/main" id="{E819A9A5-CACA-4B6C-AF6F-B608D4CA6F84}"/>
                </a:ext>
              </a:extLst>
            </p:cNvPr>
            <p:cNvSpPr>
              <a:spLocks/>
            </p:cNvSpPr>
            <p:nvPr/>
          </p:nvSpPr>
          <p:spPr bwMode="auto">
            <a:xfrm>
              <a:off x="6602543" y="3570558"/>
              <a:ext cx="381239" cy="198798"/>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101" name="Oval 100">
              <a:extLst>
                <a:ext uri="{FF2B5EF4-FFF2-40B4-BE49-F238E27FC236}">
                  <a16:creationId xmlns:a16="http://schemas.microsoft.com/office/drawing/2014/main" id="{9435D432-3F8A-4F3B-B484-0735FCB4B606}"/>
                </a:ext>
              </a:extLst>
            </p:cNvPr>
            <p:cNvSpPr/>
            <p:nvPr/>
          </p:nvSpPr>
          <p:spPr bwMode="auto">
            <a:xfrm>
              <a:off x="9321369" y="4753602"/>
              <a:ext cx="561903" cy="561903"/>
            </a:xfrm>
            <a:prstGeom prst="ellipse">
              <a:avLst/>
            </a:prstGeom>
            <a:solidFill>
              <a:schemeClr val="bg1"/>
            </a:solidFill>
            <a:ln w="158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7763" rIns="0" bIns="37763" numCol="1" rtlCol="0" anchor="ctr" anchorCtr="0" compatLnSpc="1">
              <a:prstTxWarp prst="textNoShape">
                <a:avLst/>
              </a:prstTxWarp>
            </a:bodyPr>
            <a:lstStyle/>
            <a:p>
              <a:pPr algn="ctr" defTabSz="754989" fontAlgn="base">
                <a:spcBef>
                  <a:spcPct val="0"/>
                </a:spcBef>
                <a:spcAft>
                  <a:spcPct val="0"/>
                </a:spcAft>
              </a:pPr>
              <a:endParaRPr lang="en-US" sz="1260" dirty="0">
                <a:gradFill>
                  <a:gsLst>
                    <a:gs pos="0">
                      <a:schemeClr val="tx1"/>
                    </a:gs>
                    <a:gs pos="100000">
                      <a:schemeClr val="tx1"/>
                    </a:gs>
                  </a:gsLst>
                  <a:lin ang="5400000" scaled="1"/>
                </a:gradFill>
                <a:latin typeface="Segoe UI Semilight"/>
              </a:endParaRPr>
            </a:p>
          </p:txBody>
        </p:sp>
        <p:sp>
          <p:nvSpPr>
            <p:cNvPr id="99" name="Oval 98">
              <a:extLst>
                <a:ext uri="{FF2B5EF4-FFF2-40B4-BE49-F238E27FC236}">
                  <a16:creationId xmlns:a16="http://schemas.microsoft.com/office/drawing/2014/main" id="{ED758700-9ECB-4769-9508-3BFABE78B24D}"/>
                </a:ext>
              </a:extLst>
            </p:cNvPr>
            <p:cNvSpPr/>
            <p:nvPr/>
          </p:nvSpPr>
          <p:spPr bwMode="auto">
            <a:xfrm>
              <a:off x="10503091" y="3264773"/>
              <a:ext cx="561903" cy="561903"/>
            </a:xfrm>
            <a:prstGeom prst="ellipse">
              <a:avLst/>
            </a:prstGeom>
            <a:solidFill>
              <a:schemeClr val="bg1"/>
            </a:solidFill>
            <a:ln w="158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7763" rIns="0" bIns="37763" numCol="1" rtlCol="0" anchor="ctr" anchorCtr="0" compatLnSpc="1">
              <a:prstTxWarp prst="textNoShape">
                <a:avLst/>
              </a:prstTxWarp>
            </a:bodyPr>
            <a:lstStyle/>
            <a:p>
              <a:pPr algn="ctr" defTabSz="754989" fontAlgn="base">
                <a:spcBef>
                  <a:spcPct val="0"/>
                </a:spcBef>
                <a:spcAft>
                  <a:spcPct val="0"/>
                </a:spcAft>
              </a:pPr>
              <a:endParaRPr lang="en-US" sz="1260" dirty="0">
                <a:gradFill>
                  <a:gsLst>
                    <a:gs pos="0">
                      <a:schemeClr val="tx1"/>
                    </a:gs>
                    <a:gs pos="100000">
                      <a:schemeClr val="tx1"/>
                    </a:gs>
                  </a:gsLst>
                  <a:lin ang="5400000" scaled="1"/>
                </a:gradFill>
                <a:latin typeface="Segoe UI Semilight"/>
              </a:endParaRPr>
            </a:p>
          </p:txBody>
        </p:sp>
        <p:sp>
          <p:nvSpPr>
            <p:cNvPr id="61" name="Oval 60">
              <a:extLst>
                <a:ext uri="{FF2B5EF4-FFF2-40B4-BE49-F238E27FC236}">
                  <a16:creationId xmlns:a16="http://schemas.microsoft.com/office/drawing/2014/main" id="{40559BF0-FEB8-4D02-814F-A9959D21E0DC}"/>
                </a:ext>
              </a:extLst>
            </p:cNvPr>
            <p:cNvSpPr/>
            <p:nvPr/>
          </p:nvSpPr>
          <p:spPr bwMode="auto">
            <a:xfrm>
              <a:off x="5015480" y="3865127"/>
              <a:ext cx="561903" cy="561903"/>
            </a:xfrm>
            <a:prstGeom prst="ellipse">
              <a:avLst/>
            </a:prstGeom>
            <a:solidFill>
              <a:schemeClr val="bg1"/>
            </a:solidFill>
            <a:ln w="158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7763" rIns="0" bIns="37763" numCol="1" rtlCol="0" anchor="ctr" anchorCtr="0" compatLnSpc="1">
              <a:prstTxWarp prst="textNoShape">
                <a:avLst/>
              </a:prstTxWarp>
            </a:bodyPr>
            <a:lstStyle/>
            <a:p>
              <a:pPr algn="ctr" defTabSz="754989" fontAlgn="base">
                <a:spcBef>
                  <a:spcPct val="0"/>
                </a:spcBef>
                <a:spcAft>
                  <a:spcPct val="0"/>
                </a:spcAft>
              </a:pPr>
              <a:endParaRPr lang="en-US" sz="1260" dirty="0">
                <a:gradFill>
                  <a:gsLst>
                    <a:gs pos="0">
                      <a:schemeClr val="tx1"/>
                    </a:gs>
                    <a:gs pos="100000">
                      <a:schemeClr val="tx1"/>
                    </a:gs>
                  </a:gsLst>
                  <a:lin ang="5400000" scaled="1"/>
                </a:gradFill>
                <a:latin typeface="Segoe UI Semilight"/>
              </a:endParaRPr>
            </a:p>
          </p:txBody>
        </p:sp>
        <p:sp>
          <p:nvSpPr>
            <p:cNvPr id="92" name="Oval 91">
              <a:extLst>
                <a:ext uri="{FF2B5EF4-FFF2-40B4-BE49-F238E27FC236}">
                  <a16:creationId xmlns:a16="http://schemas.microsoft.com/office/drawing/2014/main" id="{01FB9FB5-6DE3-42CA-BE92-D76A5BE4AFA4}"/>
                </a:ext>
              </a:extLst>
            </p:cNvPr>
            <p:cNvSpPr/>
            <p:nvPr/>
          </p:nvSpPr>
          <p:spPr bwMode="auto">
            <a:xfrm>
              <a:off x="3354660" y="4337215"/>
              <a:ext cx="561903" cy="561903"/>
            </a:xfrm>
            <a:prstGeom prst="ellipse">
              <a:avLst/>
            </a:prstGeom>
            <a:solidFill>
              <a:schemeClr val="bg1"/>
            </a:solidFill>
            <a:ln w="158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7763" rIns="0" bIns="37763" numCol="1" rtlCol="0" anchor="ctr" anchorCtr="0" compatLnSpc="1">
              <a:prstTxWarp prst="textNoShape">
                <a:avLst/>
              </a:prstTxWarp>
            </a:bodyPr>
            <a:lstStyle/>
            <a:p>
              <a:pPr algn="ctr" defTabSz="754989" fontAlgn="base">
                <a:spcBef>
                  <a:spcPct val="0"/>
                </a:spcBef>
                <a:spcAft>
                  <a:spcPct val="0"/>
                </a:spcAft>
              </a:pPr>
              <a:endParaRPr lang="en-US" sz="1260" dirty="0">
                <a:gradFill>
                  <a:gsLst>
                    <a:gs pos="0">
                      <a:schemeClr val="tx1"/>
                    </a:gs>
                    <a:gs pos="100000">
                      <a:schemeClr val="tx1"/>
                    </a:gs>
                  </a:gsLst>
                  <a:lin ang="5400000" scaled="1"/>
                </a:gradFill>
                <a:latin typeface="Segoe UI Semilight"/>
              </a:endParaRPr>
            </a:p>
          </p:txBody>
        </p:sp>
        <p:grpSp>
          <p:nvGrpSpPr>
            <p:cNvPr id="93" name="Group 92">
              <a:extLst>
                <a:ext uri="{FF2B5EF4-FFF2-40B4-BE49-F238E27FC236}">
                  <a16:creationId xmlns:a16="http://schemas.microsoft.com/office/drawing/2014/main" id="{F747177D-49B2-4DDD-8A05-623844BB9FFF}"/>
                </a:ext>
              </a:extLst>
            </p:cNvPr>
            <p:cNvGrpSpPr/>
            <p:nvPr/>
          </p:nvGrpSpPr>
          <p:grpSpPr>
            <a:xfrm>
              <a:off x="3460515" y="4466722"/>
              <a:ext cx="350223" cy="286886"/>
              <a:chOff x="7842406" y="2246290"/>
              <a:chExt cx="447676" cy="366713"/>
            </a:xfrm>
          </p:grpSpPr>
          <p:sp>
            <p:nvSpPr>
              <p:cNvPr id="94" name="Oval 113">
                <a:extLst>
                  <a:ext uri="{FF2B5EF4-FFF2-40B4-BE49-F238E27FC236}">
                    <a16:creationId xmlns:a16="http://schemas.microsoft.com/office/drawing/2014/main" id="{F3E36FC5-0A13-4740-A2BB-F4F8ACB20035}"/>
                  </a:ext>
                </a:extLst>
              </p:cNvPr>
              <p:cNvSpPr>
                <a:spLocks noChangeArrowheads="1"/>
              </p:cNvSpPr>
              <p:nvPr/>
            </p:nvSpPr>
            <p:spPr bwMode="auto">
              <a:xfrm>
                <a:off x="7901144" y="2303440"/>
                <a:ext cx="168275" cy="165100"/>
              </a:xfrm>
              <a:prstGeom prst="ellips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95" name="Freeform 114">
                <a:extLst>
                  <a:ext uri="{FF2B5EF4-FFF2-40B4-BE49-F238E27FC236}">
                    <a16:creationId xmlns:a16="http://schemas.microsoft.com/office/drawing/2014/main" id="{BB092038-03C9-440D-BD5B-3387185E2486}"/>
                  </a:ext>
                </a:extLst>
              </p:cNvPr>
              <p:cNvSpPr>
                <a:spLocks/>
              </p:cNvSpPr>
              <p:nvPr/>
            </p:nvSpPr>
            <p:spPr bwMode="auto">
              <a:xfrm>
                <a:off x="7842406" y="2471715"/>
                <a:ext cx="284163" cy="141288"/>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96" name="Line 115">
                <a:extLst>
                  <a:ext uri="{FF2B5EF4-FFF2-40B4-BE49-F238E27FC236}">
                    <a16:creationId xmlns:a16="http://schemas.microsoft.com/office/drawing/2014/main" id="{461617FD-B59A-40D0-B139-F45D782963C9}"/>
                  </a:ext>
                </a:extLst>
              </p:cNvPr>
              <p:cNvSpPr>
                <a:spLocks noChangeShapeType="1"/>
              </p:cNvSpPr>
              <p:nvPr/>
            </p:nvSpPr>
            <p:spPr bwMode="auto">
              <a:xfrm>
                <a:off x="8205944" y="2300265"/>
                <a:ext cx="0"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97" name="Freeform 116">
                <a:extLst>
                  <a:ext uri="{FF2B5EF4-FFF2-40B4-BE49-F238E27FC236}">
                    <a16:creationId xmlns:a16="http://schemas.microsoft.com/office/drawing/2014/main" id="{D88A4A15-02DA-4A73-9AC8-D698FD51CC96}"/>
                  </a:ext>
                </a:extLst>
              </p:cNvPr>
              <p:cNvSpPr>
                <a:spLocks/>
              </p:cNvSpPr>
              <p:nvPr/>
            </p:nvSpPr>
            <p:spPr bwMode="auto">
              <a:xfrm>
                <a:off x="8171019" y="2246290"/>
                <a:ext cx="71438" cy="85725"/>
              </a:xfrm>
              <a:custGeom>
                <a:avLst/>
                <a:gdLst>
                  <a:gd name="T0" fmla="*/ 0 w 21"/>
                  <a:gd name="T1" fmla="*/ 25 h 25"/>
                  <a:gd name="T2" fmla="*/ 0 w 21"/>
                  <a:gd name="T3" fmla="*/ 10 h 25"/>
                  <a:gd name="T4" fmla="*/ 10 w 21"/>
                  <a:gd name="T5" fmla="*/ 0 h 25"/>
                  <a:gd name="T6" fmla="*/ 21 w 21"/>
                  <a:gd name="T7" fmla="*/ 10 h 25"/>
                  <a:gd name="T8" fmla="*/ 21 w 21"/>
                  <a:gd name="T9" fmla="*/ 25 h 25"/>
                </a:gdLst>
                <a:ahLst/>
                <a:cxnLst>
                  <a:cxn ang="0">
                    <a:pos x="T0" y="T1"/>
                  </a:cxn>
                  <a:cxn ang="0">
                    <a:pos x="T2" y="T3"/>
                  </a:cxn>
                  <a:cxn ang="0">
                    <a:pos x="T4" y="T5"/>
                  </a:cxn>
                  <a:cxn ang="0">
                    <a:pos x="T6" y="T7"/>
                  </a:cxn>
                  <a:cxn ang="0">
                    <a:pos x="T8" y="T9"/>
                  </a:cxn>
                </a:cxnLst>
                <a:rect l="0" t="0" r="r" b="b"/>
                <a:pathLst>
                  <a:path w="21" h="25">
                    <a:moveTo>
                      <a:pt x="0" y="25"/>
                    </a:moveTo>
                    <a:cubicBezTo>
                      <a:pt x="0" y="10"/>
                      <a:pt x="0" y="10"/>
                      <a:pt x="0" y="10"/>
                    </a:cubicBezTo>
                    <a:cubicBezTo>
                      <a:pt x="0" y="4"/>
                      <a:pt x="4" y="0"/>
                      <a:pt x="10" y="0"/>
                    </a:cubicBezTo>
                    <a:cubicBezTo>
                      <a:pt x="16" y="0"/>
                      <a:pt x="21" y="4"/>
                      <a:pt x="21" y="10"/>
                    </a:cubicBezTo>
                    <a:cubicBezTo>
                      <a:pt x="21" y="25"/>
                      <a:pt x="21" y="25"/>
                      <a:pt x="21" y="25"/>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98" name="Freeform 117">
                <a:extLst>
                  <a:ext uri="{FF2B5EF4-FFF2-40B4-BE49-F238E27FC236}">
                    <a16:creationId xmlns:a16="http://schemas.microsoft.com/office/drawing/2014/main" id="{C8C80F3B-4142-49B7-84B4-632C3846A3FC}"/>
                  </a:ext>
                </a:extLst>
              </p:cNvPr>
              <p:cNvSpPr>
                <a:spLocks/>
              </p:cNvSpPr>
              <p:nvPr/>
            </p:nvSpPr>
            <p:spPr bwMode="auto">
              <a:xfrm>
                <a:off x="8123394" y="2297090"/>
                <a:ext cx="166688" cy="153988"/>
              </a:xfrm>
              <a:custGeom>
                <a:avLst/>
                <a:gdLst>
                  <a:gd name="T0" fmla="*/ 105 w 105"/>
                  <a:gd name="T1" fmla="*/ 97 h 97"/>
                  <a:gd name="T2" fmla="*/ 0 w 105"/>
                  <a:gd name="T3" fmla="*/ 97 h 97"/>
                  <a:gd name="T4" fmla="*/ 6 w 105"/>
                  <a:gd name="T5" fmla="*/ 0 h 97"/>
                  <a:gd name="T6" fmla="*/ 99 w 105"/>
                  <a:gd name="T7" fmla="*/ 0 h 97"/>
                  <a:gd name="T8" fmla="*/ 105 w 105"/>
                  <a:gd name="T9" fmla="*/ 97 h 97"/>
                </a:gdLst>
                <a:ahLst/>
                <a:cxnLst>
                  <a:cxn ang="0">
                    <a:pos x="T0" y="T1"/>
                  </a:cxn>
                  <a:cxn ang="0">
                    <a:pos x="T2" y="T3"/>
                  </a:cxn>
                  <a:cxn ang="0">
                    <a:pos x="T4" y="T5"/>
                  </a:cxn>
                  <a:cxn ang="0">
                    <a:pos x="T6" y="T7"/>
                  </a:cxn>
                  <a:cxn ang="0">
                    <a:pos x="T8" y="T9"/>
                  </a:cxn>
                </a:cxnLst>
                <a:rect l="0" t="0" r="r" b="b"/>
                <a:pathLst>
                  <a:path w="105" h="97">
                    <a:moveTo>
                      <a:pt x="105" y="97"/>
                    </a:moveTo>
                    <a:lnTo>
                      <a:pt x="0" y="97"/>
                    </a:lnTo>
                    <a:lnTo>
                      <a:pt x="6" y="0"/>
                    </a:lnTo>
                    <a:lnTo>
                      <a:pt x="99" y="0"/>
                    </a:lnTo>
                    <a:lnTo>
                      <a:pt x="105" y="97"/>
                    </a:ln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grpSp>
        <p:sp>
          <p:nvSpPr>
            <p:cNvPr id="90" name="Oval 89">
              <a:extLst>
                <a:ext uri="{FF2B5EF4-FFF2-40B4-BE49-F238E27FC236}">
                  <a16:creationId xmlns:a16="http://schemas.microsoft.com/office/drawing/2014/main" id="{8CED7800-EB60-4F12-9501-59A6FBE61994}"/>
                </a:ext>
              </a:extLst>
            </p:cNvPr>
            <p:cNvSpPr/>
            <p:nvPr/>
          </p:nvSpPr>
          <p:spPr bwMode="auto">
            <a:xfrm>
              <a:off x="2637151" y="5084658"/>
              <a:ext cx="561903" cy="561903"/>
            </a:xfrm>
            <a:prstGeom prst="ellipse">
              <a:avLst/>
            </a:prstGeom>
            <a:solidFill>
              <a:schemeClr val="bg1"/>
            </a:solidFill>
            <a:ln w="158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7763" rIns="0" bIns="37763" numCol="1" rtlCol="0" anchor="ctr" anchorCtr="0" compatLnSpc="1">
              <a:prstTxWarp prst="textNoShape">
                <a:avLst/>
              </a:prstTxWarp>
            </a:bodyPr>
            <a:lstStyle/>
            <a:p>
              <a:pPr algn="ctr" defTabSz="754989" fontAlgn="base">
                <a:spcBef>
                  <a:spcPct val="0"/>
                </a:spcBef>
                <a:spcAft>
                  <a:spcPct val="0"/>
                </a:spcAft>
              </a:pPr>
              <a:endParaRPr lang="en-US" sz="1260" dirty="0">
                <a:gradFill>
                  <a:gsLst>
                    <a:gs pos="0">
                      <a:schemeClr val="tx1"/>
                    </a:gs>
                    <a:gs pos="100000">
                      <a:schemeClr val="tx1"/>
                    </a:gs>
                  </a:gsLst>
                  <a:lin ang="5400000" scaled="1"/>
                </a:gradFill>
                <a:latin typeface="Segoe UI Semilight"/>
              </a:endParaRPr>
            </a:p>
          </p:txBody>
        </p:sp>
        <p:sp>
          <p:nvSpPr>
            <p:cNvPr id="91" name="Freeform 5">
              <a:extLst>
                <a:ext uri="{FF2B5EF4-FFF2-40B4-BE49-F238E27FC236}">
                  <a16:creationId xmlns:a16="http://schemas.microsoft.com/office/drawing/2014/main" id="{03F20A5F-09C3-42C9-91C1-857E54A38B0D}"/>
                </a:ext>
              </a:extLst>
            </p:cNvPr>
            <p:cNvSpPr>
              <a:spLocks/>
            </p:cNvSpPr>
            <p:nvPr/>
          </p:nvSpPr>
          <p:spPr bwMode="auto">
            <a:xfrm>
              <a:off x="2769326" y="5238341"/>
              <a:ext cx="287056" cy="238790"/>
            </a:xfrm>
            <a:custGeom>
              <a:avLst/>
              <a:gdLst>
                <a:gd name="T0" fmla="*/ 0 w 113"/>
                <a:gd name="T1" fmla="*/ 46 h 94"/>
                <a:gd name="T2" fmla="*/ 0 w 113"/>
                <a:gd name="T3" fmla="*/ 94 h 94"/>
                <a:gd name="T4" fmla="*/ 113 w 113"/>
                <a:gd name="T5" fmla="*/ 94 h 94"/>
                <a:gd name="T6" fmla="*/ 113 w 113"/>
                <a:gd name="T7" fmla="*/ 45 h 94"/>
                <a:gd name="T8" fmla="*/ 106 w 113"/>
                <a:gd name="T9" fmla="*/ 45 h 94"/>
                <a:gd name="T10" fmla="*/ 104 w 113"/>
                <a:gd name="T11" fmla="*/ 0 h 94"/>
                <a:gd name="T12" fmla="*/ 95 w 113"/>
                <a:gd name="T13" fmla="*/ 0 h 94"/>
                <a:gd name="T14" fmla="*/ 92 w 113"/>
                <a:gd name="T15" fmla="*/ 45 h 94"/>
                <a:gd name="T16" fmla="*/ 71 w 113"/>
                <a:gd name="T17" fmla="*/ 45 h 94"/>
                <a:gd name="T18" fmla="*/ 71 w 113"/>
                <a:gd name="T19" fmla="*/ 20 h 94"/>
                <a:gd name="T20" fmla="*/ 36 w 113"/>
                <a:gd name="T21" fmla="*/ 43 h 94"/>
                <a:gd name="T22" fmla="*/ 36 w 113"/>
                <a:gd name="T23" fmla="*/ 22 h 94"/>
                <a:gd name="T24" fmla="*/ 0 w 113"/>
                <a:gd name="T25" fmla="*/ 4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 h="94">
                  <a:moveTo>
                    <a:pt x="0" y="46"/>
                  </a:moveTo>
                  <a:lnTo>
                    <a:pt x="0" y="94"/>
                  </a:lnTo>
                  <a:lnTo>
                    <a:pt x="113" y="94"/>
                  </a:lnTo>
                  <a:lnTo>
                    <a:pt x="113" y="45"/>
                  </a:lnTo>
                  <a:lnTo>
                    <a:pt x="106" y="45"/>
                  </a:lnTo>
                  <a:lnTo>
                    <a:pt x="104" y="0"/>
                  </a:lnTo>
                  <a:lnTo>
                    <a:pt x="95" y="0"/>
                  </a:lnTo>
                  <a:lnTo>
                    <a:pt x="92" y="45"/>
                  </a:lnTo>
                  <a:lnTo>
                    <a:pt x="71" y="45"/>
                  </a:lnTo>
                  <a:lnTo>
                    <a:pt x="71" y="20"/>
                  </a:lnTo>
                  <a:lnTo>
                    <a:pt x="36" y="43"/>
                  </a:lnTo>
                  <a:lnTo>
                    <a:pt x="36" y="22"/>
                  </a:lnTo>
                  <a:lnTo>
                    <a:pt x="0" y="46"/>
                  </a:ln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88" name="Oval 87">
              <a:extLst>
                <a:ext uri="{FF2B5EF4-FFF2-40B4-BE49-F238E27FC236}">
                  <a16:creationId xmlns:a16="http://schemas.microsoft.com/office/drawing/2014/main" id="{CB34D442-7293-470C-B60B-244326CF2333}"/>
                </a:ext>
              </a:extLst>
            </p:cNvPr>
            <p:cNvSpPr/>
            <p:nvPr/>
          </p:nvSpPr>
          <p:spPr bwMode="auto">
            <a:xfrm>
              <a:off x="4464222" y="3094937"/>
              <a:ext cx="561903" cy="561903"/>
            </a:xfrm>
            <a:prstGeom prst="ellipse">
              <a:avLst/>
            </a:prstGeom>
            <a:solidFill>
              <a:schemeClr val="bg1"/>
            </a:solidFill>
            <a:ln w="158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7763" rIns="0" bIns="37763" numCol="1" rtlCol="0" anchor="ctr" anchorCtr="0" compatLnSpc="1">
              <a:prstTxWarp prst="textNoShape">
                <a:avLst/>
              </a:prstTxWarp>
            </a:bodyPr>
            <a:lstStyle/>
            <a:p>
              <a:pPr algn="ctr" defTabSz="754989" fontAlgn="base">
                <a:spcBef>
                  <a:spcPct val="0"/>
                </a:spcBef>
                <a:spcAft>
                  <a:spcPct val="0"/>
                </a:spcAft>
              </a:pPr>
              <a:endParaRPr lang="en-US" sz="1260" dirty="0">
                <a:gradFill>
                  <a:gsLst>
                    <a:gs pos="0">
                      <a:schemeClr val="tx1"/>
                    </a:gs>
                    <a:gs pos="100000">
                      <a:schemeClr val="tx1"/>
                    </a:gs>
                  </a:gsLst>
                  <a:lin ang="5400000" scaled="1"/>
                </a:gradFill>
                <a:latin typeface="Segoe UI Semilight"/>
              </a:endParaRPr>
            </a:p>
          </p:txBody>
        </p:sp>
        <p:sp>
          <p:nvSpPr>
            <p:cNvPr id="89" name="Freeform 11">
              <a:extLst>
                <a:ext uri="{FF2B5EF4-FFF2-40B4-BE49-F238E27FC236}">
                  <a16:creationId xmlns:a16="http://schemas.microsoft.com/office/drawing/2014/main" id="{1A12DC5E-D9A9-4644-A773-96F85129A0BA}"/>
                </a:ext>
              </a:extLst>
            </p:cNvPr>
            <p:cNvSpPr>
              <a:spLocks/>
            </p:cNvSpPr>
            <p:nvPr/>
          </p:nvSpPr>
          <p:spPr bwMode="auto">
            <a:xfrm>
              <a:off x="4635111" y="3220820"/>
              <a:ext cx="181632" cy="295841"/>
            </a:xfrm>
            <a:custGeom>
              <a:avLst/>
              <a:gdLst>
                <a:gd name="T0" fmla="*/ 132 w 132"/>
                <a:gd name="T1" fmla="*/ 89 h 215"/>
                <a:gd name="T2" fmla="*/ 71 w 132"/>
                <a:gd name="T3" fmla="*/ 89 h 215"/>
                <a:gd name="T4" fmla="*/ 104 w 132"/>
                <a:gd name="T5" fmla="*/ 0 h 215"/>
                <a:gd name="T6" fmla="*/ 0 w 132"/>
                <a:gd name="T7" fmla="*/ 125 h 215"/>
                <a:gd name="T8" fmla="*/ 60 w 132"/>
                <a:gd name="T9" fmla="*/ 125 h 215"/>
                <a:gd name="T10" fmla="*/ 27 w 132"/>
                <a:gd name="T11" fmla="*/ 215 h 215"/>
                <a:gd name="T12" fmla="*/ 132 w 132"/>
                <a:gd name="T13" fmla="*/ 89 h 215"/>
              </a:gdLst>
              <a:ahLst/>
              <a:cxnLst>
                <a:cxn ang="0">
                  <a:pos x="T0" y="T1"/>
                </a:cxn>
                <a:cxn ang="0">
                  <a:pos x="T2" y="T3"/>
                </a:cxn>
                <a:cxn ang="0">
                  <a:pos x="T4" y="T5"/>
                </a:cxn>
                <a:cxn ang="0">
                  <a:pos x="T6" y="T7"/>
                </a:cxn>
                <a:cxn ang="0">
                  <a:pos x="T8" y="T9"/>
                </a:cxn>
                <a:cxn ang="0">
                  <a:pos x="T10" y="T11"/>
                </a:cxn>
                <a:cxn ang="0">
                  <a:pos x="T12" y="T13"/>
                </a:cxn>
              </a:cxnLst>
              <a:rect l="0" t="0" r="r" b="b"/>
              <a:pathLst>
                <a:path w="132" h="215">
                  <a:moveTo>
                    <a:pt x="132" y="89"/>
                  </a:moveTo>
                  <a:lnTo>
                    <a:pt x="71" y="89"/>
                  </a:lnTo>
                  <a:lnTo>
                    <a:pt x="104" y="0"/>
                  </a:lnTo>
                  <a:lnTo>
                    <a:pt x="0" y="125"/>
                  </a:lnTo>
                  <a:lnTo>
                    <a:pt x="60" y="125"/>
                  </a:lnTo>
                  <a:lnTo>
                    <a:pt x="27" y="215"/>
                  </a:lnTo>
                  <a:lnTo>
                    <a:pt x="132" y="89"/>
                  </a:ln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86" name="Oval 85">
              <a:extLst>
                <a:ext uri="{FF2B5EF4-FFF2-40B4-BE49-F238E27FC236}">
                  <a16:creationId xmlns:a16="http://schemas.microsoft.com/office/drawing/2014/main" id="{584DBE69-3F57-43EE-9033-DE3D15A6B4E7}"/>
                </a:ext>
              </a:extLst>
            </p:cNvPr>
            <p:cNvSpPr/>
            <p:nvPr/>
          </p:nvSpPr>
          <p:spPr bwMode="auto">
            <a:xfrm>
              <a:off x="5804734" y="2300769"/>
              <a:ext cx="561903" cy="561903"/>
            </a:xfrm>
            <a:prstGeom prst="ellipse">
              <a:avLst/>
            </a:prstGeom>
            <a:solidFill>
              <a:schemeClr val="bg1"/>
            </a:solidFill>
            <a:ln w="158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7763" rIns="0" bIns="37763" numCol="1" rtlCol="0" anchor="ctr" anchorCtr="0" compatLnSpc="1">
              <a:prstTxWarp prst="textNoShape">
                <a:avLst/>
              </a:prstTxWarp>
            </a:bodyPr>
            <a:lstStyle/>
            <a:p>
              <a:pPr algn="ctr" defTabSz="754989" fontAlgn="base">
                <a:spcBef>
                  <a:spcPct val="0"/>
                </a:spcBef>
                <a:spcAft>
                  <a:spcPct val="0"/>
                </a:spcAft>
              </a:pPr>
              <a:endParaRPr lang="en-US" sz="1260" dirty="0">
                <a:gradFill>
                  <a:gsLst>
                    <a:gs pos="0">
                      <a:schemeClr val="tx1"/>
                    </a:gs>
                    <a:gs pos="100000">
                      <a:schemeClr val="tx1"/>
                    </a:gs>
                  </a:gsLst>
                  <a:lin ang="5400000" scaled="1"/>
                </a:gradFill>
                <a:latin typeface="Segoe UI Semilight"/>
              </a:endParaRPr>
            </a:p>
          </p:txBody>
        </p:sp>
        <p:sp>
          <p:nvSpPr>
            <p:cNvPr id="87" name="building_5">
              <a:extLst>
                <a:ext uri="{FF2B5EF4-FFF2-40B4-BE49-F238E27FC236}">
                  <a16:creationId xmlns:a16="http://schemas.microsoft.com/office/drawing/2014/main" id="{C7F4C22F-4E7F-4567-A33D-0F3DE7B59A6E}"/>
                </a:ext>
              </a:extLst>
            </p:cNvPr>
            <p:cNvSpPr>
              <a:spLocks noChangeAspect="1" noEditPoints="1"/>
            </p:cNvSpPr>
            <p:nvPr/>
          </p:nvSpPr>
          <p:spPr bwMode="auto">
            <a:xfrm>
              <a:off x="5939438" y="2422884"/>
              <a:ext cx="292496" cy="317673"/>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dirty="0">
                <a:gradFill>
                  <a:gsLst>
                    <a:gs pos="0">
                      <a:schemeClr val="tx1"/>
                    </a:gs>
                    <a:gs pos="100000">
                      <a:schemeClr val="tx1"/>
                    </a:gs>
                  </a:gsLst>
                  <a:lin ang="5400000" scaled="1"/>
                </a:gradFill>
                <a:latin typeface="Segoe UI Semilight"/>
              </a:endParaRPr>
            </a:p>
          </p:txBody>
        </p:sp>
        <p:sp>
          <p:nvSpPr>
            <p:cNvPr id="68" name="ShoppingCart_E7BF">
              <a:extLst>
                <a:ext uri="{FF2B5EF4-FFF2-40B4-BE49-F238E27FC236}">
                  <a16:creationId xmlns:a16="http://schemas.microsoft.com/office/drawing/2014/main" id="{4023051D-142D-4031-A460-CB029B0CC9D7}"/>
                </a:ext>
              </a:extLst>
            </p:cNvPr>
            <p:cNvSpPr>
              <a:spLocks noChangeAspect="1" noEditPoints="1"/>
            </p:cNvSpPr>
            <p:nvPr/>
          </p:nvSpPr>
          <p:spPr bwMode="auto">
            <a:xfrm>
              <a:off x="5117716" y="4041301"/>
              <a:ext cx="287050" cy="244094"/>
            </a:xfrm>
            <a:custGeom>
              <a:avLst/>
              <a:gdLst>
                <a:gd name="T0" fmla="*/ 3368 w 3817"/>
                <a:gd name="T1" fmla="*/ 2994 h 3244"/>
                <a:gd name="T2" fmla="*/ 3119 w 3817"/>
                <a:gd name="T3" fmla="*/ 3244 h 3244"/>
                <a:gd name="T4" fmla="*/ 2869 w 3817"/>
                <a:gd name="T5" fmla="*/ 2994 h 3244"/>
                <a:gd name="T6" fmla="*/ 3119 w 3817"/>
                <a:gd name="T7" fmla="*/ 2745 h 3244"/>
                <a:gd name="T8" fmla="*/ 3368 w 3817"/>
                <a:gd name="T9" fmla="*/ 2994 h 3244"/>
                <a:gd name="T10" fmla="*/ 1372 w 3817"/>
                <a:gd name="T11" fmla="*/ 2745 h 3244"/>
                <a:gd name="T12" fmla="*/ 1123 w 3817"/>
                <a:gd name="T13" fmla="*/ 2994 h 3244"/>
                <a:gd name="T14" fmla="*/ 1372 w 3817"/>
                <a:gd name="T15" fmla="*/ 3244 h 3244"/>
                <a:gd name="T16" fmla="*/ 1622 w 3817"/>
                <a:gd name="T17" fmla="*/ 2994 h 3244"/>
                <a:gd name="T18" fmla="*/ 1372 w 3817"/>
                <a:gd name="T19" fmla="*/ 2745 h 3244"/>
                <a:gd name="T20" fmla="*/ 0 w 3817"/>
                <a:gd name="T21" fmla="*/ 0 h 3244"/>
                <a:gd name="T22" fmla="*/ 457 w 3817"/>
                <a:gd name="T23" fmla="*/ 0 h 3244"/>
                <a:gd name="T24" fmla="*/ 1372 w 3817"/>
                <a:gd name="T25" fmla="*/ 2745 h 3244"/>
                <a:gd name="T26" fmla="*/ 3119 w 3817"/>
                <a:gd name="T27" fmla="*/ 2745 h 3244"/>
                <a:gd name="T28" fmla="*/ 1123 w 3817"/>
                <a:gd name="T29" fmla="*/ 1996 h 3244"/>
                <a:gd name="T30" fmla="*/ 3318 w 3817"/>
                <a:gd name="T31" fmla="*/ 1996 h 3244"/>
                <a:gd name="T32" fmla="*/ 3817 w 3817"/>
                <a:gd name="T33" fmla="*/ 499 h 3244"/>
                <a:gd name="T34" fmla="*/ 624 w 3817"/>
                <a:gd name="T35" fmla="*/ 499 h 3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17" h="3244">
                  <a:moveTo>
                    <a:pt x="3368" y="2994"/>
                  </a:moveTo>
                  <a:cubicBezTo>
                    <a:pt x="3368" y="3132"/>
                    <a:pt x="3257" y="3244"/>
                    <a:pt x="3119" y="3244"/>
                  </a:cubicBezTo>
                  <a:cubicBezTo>
                    <a:pt x="2981" y="3244"/>
                    <a:pt x="2869" y="3132"/>
                    <a:pt x="2869" y="2994"/>
                  </a:cubicBezTo>
                  <a:cubicBezTo>
                    <a:pt x="2869" y="2856"/>
                    <a:pt x="2981" y="2745"/>
                    <a:pt x="3119" y="2745"/>
                  </a:cubicBezTo>
                  <a:cubicBezTo>
                    <a:pt x="3257" y="2745"/>
                    <a:pt x="3368" y="2856"/>
                    <a:pt x="3368" y="2994"/>
                  </a:cubicBezTo>
                  <a:close/>
                  <a:moveTo>
                    <a:pt x="1372" y="2745"/>
                  </a:moveTo>
                  <a:cubicBezTo>
                    <a:pt x="1234" y="2745"/>
                    <a:pt x="1123" y="2856"/>
                    <a:pt x="1123" y="2994"/>
                  </a:cubicBezTo>
                  <a:cubicBezTo>
                    <a:pt x="1123" y="3132"/>
                    <a:pt x="1234" y="3244"/>
                    <a:pt x="1372" y="3244"/>
                  </a:cubicBezTo>
                  <a:cubicBezTo>
                    <a:pt x="1510" y="3244"/>
                    <a:pt x="1622" y="3132"/>
                    <a:pt x="1622" y="2994"/>
                  </a:cubicBezTo>
                  <a:cubicBezTo>
                    <a:pt x="1622" y="2856"/>
                    <a:pt x="1510" y="2745"/>
                    <a:pt x="1372" y="2745"/>
                  </a:cubicBezTo>
                  <a:close/>
                  <a:moveTo>
                    <a:pt x="0" y="0"/>
                  </a:moveTo>
                  <a:cubicBezTo>
                    <a:pt x="457" y="0"/>
                    <a:pt x="457" y="0"/>
                    <a:pt x="457" y="0"/>
                  </a:cubicBezTo>
                  <a:cubicBezTo>
                    <a:pt x="1372" y="2745"/>
                    <a:pt x="1372" y="2745"/>
                    <a:pt x="1372" y="2745"/>
                  </a:cubicBezTo>
                  <a:cubicBezTo>
                    <a:pt x="3119" y="2745"/>
                    <a:pt x="3119" y="2745"/>
                    <a:pt x="3119" y="2745"/>
                  </a:cubicBezTo>
                  <a:moveTo>
                    <a:pt x="1123" y="1996"/>
                  </a:moveTo>
                  <a:cubicBezTo>
                    <a:pt x="3318" y="1996"/>
                    <a:pt x="3318" y="1996"/>
                    <a:pt x="3318" y="1996"/>
                  </a:cubicBezTo>
                  <a:cubicBezTo>
                    <a:pt x="3817" y="499"/>
                    <a:pt x="3817" y="499"/>
                    <a:pt x="3817" y="499"/>
                  </a:cubicBezTo>
                  <a:cubicBezTo>
                    <a:pt x="624" y="499"/>
                    <a:pt x="624" y="499"/>
                    <a:pt x="624" y="499"/>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cxnSp>
          <p:nvCxnSpPr>
            <p:cNvPr id="69" name="Partner node 1 line">
              <a:extLst>
                <a:ext uri="{FF2B5EF4-FFF2-40B4-BE49-F238E27FC236}">
                  <a16:creationId xmlns:a16="http://schemas.microsoft.com/office/drawing/2014/main" id="{0B90E8E3-EB11-4521-A6B5-54CDBE9ED11B}"/>
                </a:ext>
              </a:extLst>
            </p:cNvPr>
            <p:cNvCxnSpPr>
              <a:cxnSpLocks/>
              <a:endCxn id="70" idx="7"/>
            </p:cNvCxnSpPr>
            <p:nvPr/>
          </p:nvCxnSpPr>
          <p:spPr>
            <a:xfrm flipH="1">
              <a:off x="7999278" y="3124738"/>
              <a:ext cx="220054" cy="393689"/>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0" name="Supply node 2">
              <a:extLst>
                <a:ext uri="{FF2B5EF4-FFF2-40B4-BE49-F238E27FC236}">
                  <a16:creationId xmlns:a16="http://schemas.microsoft.com/office/drawing/2014/main" id="{0FBC1DE9-7D71-4BC5-8A8B-39D6F0B22383}"/>
                </a:ext>
              </a:extLst>
            </p:cNvPr>
            <p:cNvSpPr/>
            <p:nvPr/>
          </p:nvSpPr>
          <p:spPr bwMode="auto">
            <a:xfrm rot="21111002">
              <a:off x="7814810" y="3495389"/>
              <a:ext cx="230625" cy="230625"/>
            </a:xfrm>
            <a:prstGeom prst="ellipse">
              <a:avLst/>
            </a:prstGeom>
            <a:solidFill>
              <a:schemeClr val="tx2"/>
            </a:solidFill>
            <a:ln w="158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7763" rIns="0" bIns="37763" numCol="1" rtlCol="0" anchor="ctr" anchorCtr="0" compatLnSpc="1">
              <a:prstTxWarp prst="textNoShape">
                <a:avLst/>
              </a:prstTxWarp>
            </a:bodyPr>
            <a:lstStyle/>
            <a:p>
              <a:pPr algn="ctr" defTabSz="754989" fontAlgn="base">
                <a:spcBef>
                  <a:spcPct val="0"/>
                </a:spcBef>
                <a:spcAft>
                  <a:spcPct val="0"/>
                </a:spcAft>
              </a:pPr>
              <a:endParaRPr lang="en-US" sz="1260" dirty="0">
                <a:gradFill>
                  <a:gsLst>
                    <a:gs pos="0">
                      <a:schemeClr val="tx1"/>
                    </a:gs>
                    <a:gs pos="100000">
                      <a:schemeClr val="tx1"/>
                    </a:gs>
                  </a:gsLst>
                  <a:lin ang="5400000" scaled="1"/>
                </a:gradFill>
                <a:latin typeface="Segoe UI Semilight"/>
              </a:endParaRPr>
            </a:p>
          </p:txBody>
        </p:sp>
        <p:sp>
          <p:nvSpPr>
            <p:cNvPr id="71" name="Supply node 2">
              <a:extLst>
                <a:ext uri="{FF2B5EF4-FFF2-40B4-BE49-F238E27FC236}">
                  <a16:creationId xmlns:a16="http://schemas.microsoft.com/office/drawing/2014/main" id="{56761BC5-77CD-41E7-A58C-12063CAD5078}"/>
                </a:ext>
              </a:extLst>
            </p:cNvPr>
            <p:cNvSpPr/>
            <p:nvPr/>
          </p:nvSpPr>
          <p:spPr bwMode="auto">
            <a:xfrm>
              <a:off x="1336217" y="3688199"/>
              <a:ext cx="230625" cy="230625"/>
            </a:xfrm>
            <a:prstGeom prst="ellipse">
              <a:avLst/>
            </a:prstGeom>
            <a:solidFill>
              <a:schemeClr val="tx2"/>
            </a:solidFill>
            <a:ln w="158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7763" rIns="0" bIns="37763" numCol="1" rtlCol="0" anchor="ctr" anchorCtr="0" compatLnSpc="1">
              <a:prstTxWarp prst="textNoShape">
                <a:avLst/>
              </a:prstTxWarp>
            </a:bodyPr>
            <a:lstStyle/>
            <a:p>
              <a:pPr algn="ctr" defTabSz="754989" fontAlgn="base">
                <a:spcBef>
                  <a:spcPct val="0"/>
                </a:spcBef>
                <a:spcAft>
                  <a:spcPct val="0"/>
                </a:spcAft>
              </a:pPr>
              <a:endParaRPr lang="en-US" sz="1260" dirty="0">
                <a:gradFill>
                  <a:gsLst>
                    <a:gs pos="0">
                      <a:schemeClr val="tx1"/>
                    </a:gs>
                    <a:gs pos="100000">
                      <a:schemeClr val="tx1"/>
                    </a:gs>
                  </a:gsLst>
                  <a:lin ang="5400000" scaled="1"/>
                </a:gradFill>
                <a:latin typeface="Segoe UI Semilight"/>
              </a:endParaRPr>
            </a:p>
          </p:txBody>
        </p:sp>
        <p:sp>
          <p:nvSpPr>
            <p:cNvPr id="80" name="Oval 79">
              <a:extLst>
                <a:ext uri="{FF2B5EF4-FFF2-40B4-BE49-F238E27FC236}">
                  <a16:creationId xmlns:a16="http://schemas.microsoft.com/office/drawing/2014/main" id="{6231AFDC-F226-4B71-88A3-6B4CDCEC66F0}"/>
                </a:ext>
              </a:extLst>
            </p:cNvPr>
            <p:cNvSpPr/>
            <p:nvPr/>
          </p:nvSpPr>
          <p:spPr bwMode="auto">
            <a:xfrm>
              <a:off x="8796268" y="3637872"/>
              <a:ext cx="561903" cy="561903"/>
            </a:xfrm>
            <a:prstGeom prst="ellipse">
              <a:avLst/>
            </a:prstGeom>
            <a:solidFill>
              <a:schemeClr val="bg1"/>
            </a:solidFill>
            <a:ln w="158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7763" rIns="0" bIns="37763" numCol="1" rtlCol="0" anchor="ctr" anchorCtr="0" compatLnSpc="1">
              <a:prstTxWarp prst="textNoShape">
                <a:avLst/>
              </a:prstTxWarp>
            </a:bodyPr>
            <a:lstStyle/>
            <a:p>
              <a:pPr algn="ctr" defTabSz="754989" fontAlgn="base">
                <a:spcBef>
                  <a:spcPct val="0"/>
                </a:spcBef>
                <a:spcAft>
                  <a:spcPct val="0"/>
                </a:spcAft>
              </a:pPr>
              <a:endParaRPr lang="en-US" sz="1260" dirty="0">
                <a:gradFill>
                  <a:gsLst>
                    <a:gs pos="0">
                      <a:schemeClr val="tx1"/>
                    </a:gs>
                    <a:gs pos="100000">
                      <a:schemeClr val="tx1"/>
                    </a:gs>
                  </a:gsLst>
                  <a:lin ang="5400000" scaled="1"/>
                </a:gradFill>
                <a:latin typeface="Segoe UI Semilight"/>
              </a:endParaRPr>
            </a:p>
          </p:txBody>
        </p:sp>
        <p:sp>
          <p:nvSpPr>
            <p:cNvPr id="81" name="people_12">
              <a:extLst>
                <a:ext uri="{FF2B5EF4-FFF2-40B4-BE49-F238E27FC236}">
                  <a16:creationId xmlns:a16="http://schemas.microsoft.com/office/drawing/2014/main" id="{ECBA344B-84CF-498D-BB59-5117F7270590}"/>
                </a:ext>
              </a:extLst>
            </p:cNvPr>
            <p:cNvSpPr>
              <a:spLocks noChangeAspect="1" noEditPoints="1"/>
            </p:cNvSpPr>
            <p:nvPr/>
          </p:nvSpPr>
          <p:spPr bwMode="auto">
            <a:xfrm>
              <a:off x="8923804" y="3787934"/>
              <a:ext cx="306830" cy="261780"/>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dirty="0">
                <a:gradFill>
                  <a:gsLst>
                    <a:gs pos="0">
                      <a:schemeClr val="tx1"/>
                    </a:gs>
                    <a:gs pos="100000">
                      <a:schemeClr val="tx1"/>
                    </a:gs>
                  </a:gsLst>
                  <a:lin ang="5400000" scaled="1"/>
                </a:gradFill>
                <a:latin typeface="Segoe UI Semilight"/>
              </a:endParaRPr>
            </a:p>
          </p:txBody>
        </p:sp>
        <p:sp>
          <p:nvSpPr>
            <p:cNvPr id="73" name="City text">
              <a:extLst>
                <a:ext uri="{FF2B5EF4-FFF2-40B4-BE49-F238E27FC236}">
                  <a16:creationId xmlns:a16="http://schemas.microsoft.com/office/drawing/2014/main" id="{EBA65EA5-FECA-4F71-9BBB-C8B407214623}"/>
                </a:ext>
              </a:extLst>
            </p:cNvPr>
            <p:cNvSpPr/>
            <p:nvPr/>
          </p:nvSpPr>
          <p:spPr>
            <a:xfrm>
              <a:off x="6397070" y="2338226"/>
              <a:ext cx="1038938" cy="286232"/>
            </a:xfrm>
            <a:prstGeom prst="rect">
              <a:avLst/>
            </a:prstGeom>
          </p:spPr>
          <p:txBody>
            <a:bodyPr wrap="none">
              <a:spAutoFit/>
            </a:bodyPr>
            <a:lstStyle/>
            <a:p>
              <a:pPr algn="ctr" defTabSz="740116" fontAlgn="base">
                <a:spcBef>
                  <a:spcPct val="0"/>
                </a:spcBef>
                <a:spcAft>
                  <a:spcPct val="0"/>
                </a:spcAft>
                <a:defRPr/>
              </a:pPr>
              <a:r>
                <a:rPr lang="en-US" sz="1260" dirty="0">
                  <a:gradFill>
                    <a:gsLst>
                      <a:gs pos="0">
                        <a:schemeClr val="tx1"/>
                      </a:gs>
                      <a:gs pos="100000">
                        <a:schemeClr val="tx1"/>
                      </a:gs>
                    </a:gsLst>
                    <a:lin ang="5400000" scaled="1"/>
                  </a:gradFill>
                  <a:latin typeface="Segoe UI Semibold" panose="020B0702040204020203" pitchFamily="34" charset="0"/>
                  <a:cs typeface="Segoe UI Semibold" panose="020B0702040204020203" pitchFamily="34" charset="0"/>
                </a:rPr>
                <a:t>Smart cities</a:t>
              </a:r>
            </a:p>
          </p:txBody>
        </p:sp>
        <p:cxnSp>
          <p:nvCxnSpPr>
            <p:cNvPr id="74" name="City Vehicle line">
              <a:extLst>
                <a:ext uri="{FF2B5EF4-FFF2-40B4-BE49-F238E27FC236}">
                  <a16:creationId xmlns:a16="http://schemas.microsoft.com/office/drawing/2014/main" id="{69504B86-EC7B-496C-B1FA-0AA8784D4D45}"/>
                </a:ext>
              </a:extLst>
            </p:cNvPr>
            <p:cNvCxnSpPr>
              <a:cxnSpLocks/>
              <a:stCxn id="85" idx="7"/>
            </p:cNvCxnSpPr>
            <p:nvPr/>
          </p:nvCxnSpPr>
          <p:spPr>
            <a:xfrm>
              <a:off x="2789355" y="3377116"/>
              <a:ext cx="2067070" cy="1814116"/>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5" name="Supply node 2">
              <a:extLst>
                <a:ext uri="{FF2B5EF4-FFF2-40B4-BE49-F238E27FC236}">
                  <a16:creationId xmlns:a16="http://schemas.microsoft.com/office/drawing/2014/main" id="{B43AB23B-935C-45BE-9939-1C1E956008FE}"/>
                </a:ext>
              </a:extLst>
            </p:cNvPr>
            <p:cNvSpPr/>
            <p:nvPr/>
          </p:nvSpPr>
          <p:spPr bwMode="auto">
            <a:xfrm rot="16570906">
              <a:off x="1188260" y="4888544"/>
              <a:ext cx="230625" cy="230625"/>
            </a:xfrm>
            <a:prstGeom prst="ellipse">
              <a:avLst/>
            </a:prstGeom>
            <a:solidFill>
              <a:schemeClr val="tx2"/>
            </a:solidFill>
            <a:ln w="158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7763" rIns="0" bIns="37763" numCol="1" rtlCol="0" anchor="ctr" anchorCtr="0" compatLnSpc="1">
              <a:prstTxWarp prst="textNoShape">
                <a:avLst/>
              </a:prstTxWarp>
            </a:bodyPr>
            <a:lstStyle/>
            <a:p>
              <a:pPr algn="ctr" defTabSz="754989" fontAlgn="base">
                <a:spcBef>
                  <a:spcPct val="0"/>
                </a:spcBef>
                <a:spcAft>
                  <a:spcPct val="0"/>
                </a:spcAft>
              </a:pPr>
              <a:endParaRPr lang="en-US" sz="1260" dirty="0">
                <a:gradFill>
                  <a:gsLst>
                    <a:gs pos="0">
                      <a:schemeClr val="tx1"/>
                    </a:gs>
                    <a:gs pos="100000">
                      <a:schemeClr val="tx1"/>
                    </a:gs>
                  </a:gsLst>
                  <a:lin ang="5400000" scaled="1"/>
                </a:gradFill>
                <a:latin typeface="Segoe UI Semilight"/>
              </a:endParaRPr>
            </a:p>
          </p:txBody>
        </p:sp>
        <p:cxnSp>
          <p:nvCxnSpPr>
            <p:cNvPr id="76" name="Straight Connector 75">
              <a:extLst>
                <a:ext uri="{FF2B5EF4-FFF2-40B4-BE49-F238E27FC236}">
                  <a16:creationId xmlns:a16="http://schemas.microsoft.com/office/drawing/2014/main" id="{57AC7487-FF98-4355-9A30-58FDA7293188}"/>
                </a:ext>
              </a:extLst>
            </p:cNvPr>
            <p:cNvCxnSpPr>
              <a:cxnSpLocks/>
              <a:stCxn id="83" idx="10"/>
              <a:endCxn id="75" idx="5"/>
            </p:cNvCxnSpPr>
            <p:nvPr/>
          </p:nvCxnSpPr>
          <p:spPr>
            <a:xfrm flipH="1">
              <a:off x="1393417" y="4420880"/>
              <a:ext cx="552081" cy="510692"/>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8" name="Mobile node 2">
              <a:extLst>
                <a:ext uri="{FF2B5EF4-FFF2-40B4-BE49-F238E27FC236}">
                  <a16:creationId xmlns:a16="http://schemas.microsoft.com/office/drawing/2014/main" id="{A7EB73EF-C1EA-4D20-AE7A-485DCABFC560}"/>
                </a:ext>
              </a:extLst>
            </p:cNvPr>
            <p:cNvSpPr/>
            <p:nvPr/>
          </p:nvSpPr>
          <p:spPr bwMode="auto">
            <a:xfrm rot="1643607">
              <a:off x="7627534" y="5481961"/>
              <a:ext cx="230625" cy="230625"/>
            </a:xfrm>
            <a:prstGeom prst="ellipse">
              <a:avLst/>
            </a:prstGeom>
            <a:solidFill>
              <a:schemeClr val="tx2"/>
            </a:solidFill>
            <a:ln w="158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7763" rIns="0" bIns="37763" numCol="1" rtlCol="0" anchor="ctr" anchorCtr="0" compatLnSpc="1">
              <a:prstTxWarp prst="textNoShape">
                <a:avLst/>
              </a:prstTxWarp>
            </a:bodyPr>
            <a:lstStyle/>
            <a:p>
              <a:pPr algn="ctr" defTabSz="754989" fontAlgn="base">
                <a:spcBef>
                  <a:spcPct val="0"/>
                </a:spcBef>
                <a:spcAft>
                  <a:spcPct val="0"/>
                </a:spcAft>
              </a:pPr>
              <a:endParaRPr lang="en-US" sz="1260" dirty="0">
                <a:gradFill>
                  <a:gsLst>
                    <a:gs pos="0">
                      <a:schemeClr val="tx1"/>
                    </a:gs>
                    <a:gs pos="100000">
                      <a:schemeClr val="tx1"/>
                    </a:gs>
                  </a:gsLst>
                  <a:lin ang="5400000" scaled="1"/>
                </a:gradFill>
                <a:latin typeface="Segoe UI Semilight"/>
              </a:endParaRPr>
            </a:p>
          </p:txBody>
        </p:sp>
        <p:cxnSp>
          <p:nvCxnSpPr>
            <p:cNvPr id="79" name="Mobile node 2 line">
              <a:extLst>
                <a:ext uri="{FF2B5EF4-FFF2-40B4-BE49-F238E27FC236}">
                  <a16:creationId xmlns:a16="http://schemas.microsoft.com/office/drawing/2014/main" id="{0FEF82D6-7AE4-400F-9DEA-3F359137DD07}"/>
                </a:ext>
              </a:extLst>
            </p:cNvPr>
            <p:cNvCxnSpPr>
              <a:cxnSpLocks/>
              <a:endCxn id="78" idx="1"/>
            </p:cNvCxnSpPr>
            <p:nvPr/>
          </p:nvCxnSpPr>
          <p:spPr>
            <a:xfrm>
              <a:off x="7587409" y="5049777"/>
              <a:ext cx="120558" cy="437585"/>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AF65203F-8195-4D06-8DB6-981CEADBAAA6}"/>
                </a:ext>
              </a:extLst>
            </p:cNvPr>
            <p:cNvSpPr/>
            <p:nvPr/>
          </p:nvSpPr>
          <p:spPr bwMode="auto">
            <a:xfrm>
              <a:off x="2397061" y="3056330"/>
              <a:ext cx="561903" cy="561903"/>
            </a:xfrm>
            <a:prstGeom prst="ellipse">
              <a:avLst/>
            </a:prstGeom>
            <a:solidFill>
              <a:schemeClr val="bg1"/>
            </a:solidFill>
            <a:ln w="158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7763" rIns="0" bIns="37763" numCol="1" rtlCol="0" anchor="ctr" anchorCtr="0" compatLnSpc="1">
              <a:prstTxWarp prst="textNoShape">
                <a:avLst/>
              </a:prstTxWarp>
            </a:bodyPr>
            <a:lstStyle/>
            <a:p>
              <a:pPr algn="ctr" defTabSz="754989" fontAlgn="base">
                <a:spcBef>
                  <a:spcPct val="0"/>
                </a:spcBef>
                <a:spcAft>
                  <a:spcPct val="0"/>
                </a:spcAft>
              </a:pPr>
              <a:endParaRPr lang="en-US" sz="1260" dirty="0">
                <a:gradFill>
                  <a:gsLst>
                    <a:gs pos="0">
                      <a:schemeClr val="tx1"/>
                    </a:gs>
                    <a:gs pos="100000">
                      <a:schemeClr val="tx1"/>
                    </a:gs>
                  </a:gsLst>
                  <a:lin ang="5400000" scaled="1"/>
                </a:gradFill>
                <a:latin typeface="Segoe UI Semilight"/>
              </a:endParaRPr>
            </a:p>
          </p:txBody>
        </p:sp>
        <p:sp>
          <p:nvSpPr>
            <p:cNvPr id="85" name="Truck">
              <a:extLst>
                <a:ext uri="{FF2B5EF4-FFF2-40B4-BE49-F238E27FC236}">
                  <a16:creationId xmlns:a16="http://schemas.microsoft.com/office/drawing/2014/main" id="{F5C4268B-D0BC-4D85-A1F4-A54F8CD59B67}"/>
                </a:ext>
              </a:extLst>
            </p:cNvPr>
            <p:cNvSpPr>
              <a:spLocks noChangeAspect="1" noEditPoints="1"/>
            </p:cNvSpPr>
            <p:nvPr/>
          </p:nvSpPr>
          <p:spPr bwMode="auto">
            <a:xfrm flipH="1">
              <a:off x="2463825" y="3220816"/>
              <a:ext cx="418538" cy="191556"/>
            </a:xfrm>
            <a:custGeom>
              <a:avLst/>
              <a:gdLst>
                <a:gd name="T0" fmla="*/ 294 w 360"/>
                <a:gd name="T1" fmla="*/ 148 h 163"/>
                <a:gd name="T2" fmla="*/ 309 w 360"/>
                <a:gd name="T3" fmla="*/ 133 h 163"/>
                <a:gd name="T4" fmla="*/ 324 w 360"/>
                <a:gd name="T5" fmla="*/ 148 h 163"/>
                <a:gd name="T6" fmla="*/ 309 w 360"/>
                <a:gd name="T7" fmla="*/ 163 h 163"/>
                <a:gd name="T8" fmla="*/ 294 w 360"/>
                <a:gd name="T9" fmla="*/ 148 h 163"/>
                <a:gd name="T10" fmla="*/ 80 w 360"/>
                <a:gd name="T11" fmla="*/ 163 h 163"/>
                <a:gd name="T12" fmla="*/ 95 w 360"/>
                <a:gd name="T13" fmla="*/ 148 h 163"/>
                <a:gd name="T14" fmla="*/ 80 w 360"/>
                <a:gd name="T15" fmla="*/ 133 h 163"/>
                <a:gd name="T16" fmla="*/ 65 w 360"/>
                <a:gd name="T17" fmla="*/ 148 h 163"/>
                <a:gd name="T18" fmla="*/ 80 w 360"/>
                <a:gd name="T19" fmla="*/ 163 h 163"/>
                <a:gd name="T20" fmla="*/ 346 w 360"/>
                <a:gd name="T21" fmla="*/ 148 h 163"/>
                <a:gd name="T22" fmla="*/ 346 w 360"/>
                <a:gd name="T23" fmla="*/ 110 h 163"/>
                <a:gd name="T24" fmla="*/ 333 w 360"/>
                <a:gd name="T25" fmla="*/ 97 h 163"/>
                <a:gd name="T26" fmla="*/ 207 w 360"/>
                <a:gd name="T27" fmla="*/ 97 h 163"/>
                <a:gd name="T28" fmla="*/ 95 w 360"/>
                <a:gd name="T29" fmla="*/ 148 h 163"/>
                <a:gd name="T30" fmla="*/ 294 w 360"/>
                <a:gd name="T31" fmla="*/ 148 h 163"/>
                <a:gd name="T32" fmla="*/ 324 w 360"/>
                <a:gd name="T33" fmla="*/ 148 h 163"/>
                <a:gd name="T34" fmla="*/ 360 w 360"/>
                <a:gd name="T35" fmla="*/ 148 h 163"/>
                <a:gd name="T36" fmla="*/ 207 w 360"/>
                <a:gd name="T37" fmla="*/ 148 h 163"/>
                <a:gd name="T38" fmla="*/ 207 w 360"/>
                <a:gd name="T39" fmla="*/ 0 h 163"/>
                <a:gd name="T40" fmla="*/ 22 w 360"/>
                <a:gd name="T41" fmla="*/ 0 h 163"/>
                <a:gd name="T42" fmla="*/ 22 w 360"/>
                <a:gd name="T43" fmla="*/ 148 h 163"/>
                <a:gd name="T44" fmla="*/ 65 w 360"/>
                <a:gd name="T45" fmla="*/ 148 h 163"/>
                <a:gd name="T46" fmla="*/ 295 w 360"/>
                <a:gd name="T47" fmla="*/ 97 h 163"/>
                <a:gd name="T48" fmla="*/ 251 w 360"/>
                <a:gd name="T49" fmla="*/ 52 h 163"/>
                <a:gd name="T50" fmla="*/ 207 w 360"/>
                <a:gd name="T51" fmla="*/ 52 h 163"/>
                <a:gd name="T52" fmla="*/ 22 w 360"/>
                <a:gd name="T53" fmla="*/ 133 h 163"/>
                <a:gd name="T54" fmla="*/ 0 w 360"/>
                <a:gd name="T55" fmla="*/ 13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163">
                  <a:moveTo>
                    <a:pt x="294" y="148"/>
                  </a:moveTo>
                  <a:cubicBezTo>
                    <a:pt x="294" y="139"/>
                    <a:pt x="301" y="133"/>
                    <a:pt x="309" y="133"/>
                  </a:cubicBezTo>
                  <a:cubicBezTo>
                    <a:pt x="317" y="133"/>
                    <a:pt x="324" y="139"/>
                    <a:pt x="324" y="148"/>
                  </a:cubicBezTo>
                  <a:cubicBezTo>
                    <a:pt x="324" y="156"/>
                    <a:pt x="317" y="163"/>
                    <a:pt x="309" y="163"/>
                  </a:cubicBezTo>
                  <a:cubicBezTo>
                    <a:pt x="301" y="163"/>
                    <a:pt x="294" y="156"/>
                    <a:pt x="294" y="148"/>
                  </a:cubicBezTo>
                  <a:close/>
                  <a:moveTo>
                    <a:pt x="80" y="163"/>
                  </a:moveTo>
                  <a:cubicBezTo>
                    <a:pt x="88" y="163"/>
                    <a:pt x="95" y="156"/>
                    <a:pt x="95" y="148"/>
                  </a:cubicBezTo>
                  <a:cubicBezTo>
                    <a:pt x="95" y="139"/>
                    <a:pt x="88" y="133"/>
                    <a:pt x="80" y="133"/>
                  </a:cubicBezTo>
                  <a:cubicBezTo>
                    <a:pt x="72" y="133"/>
                    <a:pt x="65" y="139"/>
                    <a:pt x="65" y="148"/>
                  </a:cubicBezTo>
                  <a:cubicBezTo>
                    <a:pt x="65" y="156"/>
                    <a:pt x="72" y="163"/>
                    <a:pt x="80" y="163"/>
                  </a:cubicBezTo>
                  <a:close/>
                  <a:moveTo>
                    <a:pt x="346" y="148"/>
                  </a:moveTo>
                  <a:cubicBezTo>
                    <a:pt x="346" y="110"/>
                    <a:pt x="346" y="110"/>
                    <a:pt x="346" y="110"/>
                  </a:cubicBezTo>
                  <a:cubicBezTo>
                    <a:pt x="346" y="103"/>
                    <a:pt x="340" y="97"/>
                    <a:pt x="333" y="97"/>
                  </a:cubicBezTo>
                  <a:cubicBezTo>
                    <a:pt x="207" y="97"/>
                    <a:pt x="207" y="97"/>
                    <a:pt x="207" y="97"/>
                  </a:cubicBezTo>
                  <a:moveTo>
                    <a:pt x="95" y="148"/>
                  </a:moveTo>
                  <a:cubicBezTo>
                    <a:pt x="294" y="148"/>
                    <a:pt x="294" y="148"/>
                    <a:pt x="294" y="148"/>
                  </a:cubicBezTo>
                  <a:moveTo>
                    <a:pt x="324" y="148"/>
                  </a:moveTo>
                  <a:cubicBezTo>
                    <a:pt x="360" y="148"/>
                    <a:pt x="360" y="148"/>
                    <a:pt x="360" y="148"/>
                  </a:cubicBezTo>
                  <a:moveTo>
                    <a:pt x="207" y="148"/>
                  </a:moveTo>
                  <a:cubicBezTo>
                    <a:pt x="207" y="0"/>
                    <a:pt x="207" y="0"/>
                    <a:pt x="207" y="0"/>
                  </a:cubicBezTo>
                  <a:cubicBezTo>
                    <a:pt x="22" y="0"/>
                    <a:pt x="22" y="0"/>
                    <a:pt x="22" y="0"/>
                  </a:cubicBezTo>
                  <a:cubicBezTo>
                    <a:pt x="22" y="148"/>
                    <a:pt x="22" y="148"/>
                    <a:pt x="22" y="148"/>
                  </a:cubicBezTo>
                  <a:cubicBezTo>
                    <a:pt x="65" y="148"/>
                    <a:pt x="65" y="148"/>
                    <a:pt x="65" y="148"/>
                  </a:cubicBezTo>
                  <a:moveTo>
                    <a:pt x="295" y="97"/>
                  </a:moveTo>
                  <a:cubicBezTo>
                    <a:pt x="251" y="52"/>
                    <a:pt x="251" y="52"/>
                    <a:pt x="251" y="52"/>
                  </a:cubicBezTo>
                  <a:cubicBezTo>
                    <a:pt x="207" y="52"/>
                    <a:pt x="207" y="52"/>
                    <a:pt x="207" y="52"/>
                  </a:cubicBezTo>
                  <a:moveTo>
                    <a:pt x="22" y="133"/>
                  </a:moveTo>
                  <a:cubicBezTo>
                    <a:pt x="0" y="133"/>
                    <a:pt x="0" y="133"/>
                    <a:pt x="0" y="133"/>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82" name="Oval 81">
              <a:extLst>
                <a:ext uri="{FF2B5EF4-FFF2-40B4-BE49-F238E27FC236}">
                  <a16:creationId xmlns:a16="http://schemas.microsoft.com/office/drawing/2014/main" id="{82DCF688-7B39-4D59-B4C0-9A0FDE8B74C1}"/>
                </a:ext>
              </a:extLst>
            </p:cNvPr>
            <p:cNvSpPr/>
            <p:nvPr/>
          </p:nvSpPr>
          <p:spPr bwMode="auto">
            <a:xfrm>
              <a:off x="1646867" y="4112267"/>
              <a:ext cx="561903" cy="561903"/>
            </a:xfrm>
            <a:prstGeom prst="ellipse">
              <a:avLst/>
            </a:prstGeom>
            <a:solidFill>
              <a:schemeClr val="bg1"/>
            </a:solidFill>
            <a:ln w="158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7763" rIns="0" bIns="37763" numCol="1" rtlCol="0" anchor="ctr" anchorCtr="0" compatLnSpc="1">
              <a:prstTxWarp prst="textNoShape">
                <a:avLst/>
              </a:prstTxWarp>
            </a:bodyPr>
            <a:lstStyle/>
            <a:p>
              <a:pPr algn="ctr" defTabSz="754989" fontAlgn="base">
                <a:spcBef>
                  <a:spcPct val="0"/>
                </a:spcBef>
                <a:spcAft>
                  <a:spcPct val="0"/>
                </a:spcAft>
              </a:pPr>
              <a:endParaRPr lang="en-US" sz="1260" dirty="0">
                <a:gradFill>
                  <a:gsLst>
                    <a:gs pos="0">
                      <a:schemeClr val="tx1"/>
                    </a:gs>
                    <a:gs pos="100000">
                      <a:schemeClr val="tx1"/>
                    </a:gs>
                  </a:gsLst>
                  <a:lin ang="5400000" scaled="1"/>
                </a:gradFill>
                <a:latin typeface="Segoe UI Semilight"/>
              </a:endParaRPr>
            </a:p>
          </p:txBody>
        </p:sp>
        <p:sp>
          <p:nvSpPr>
            <p:cNvPr id="83" name="Forklift">
              <a:extLst>
                <a:ext uri="{FF2B5EF4-FFF2-40B4-BE49-F238E27FC236}">
                  <a16:creationId xmlns:a16="http://schemas.microsoft.com/office/drawing/2014/main" id="{AFCEB961-5D6E-4762-B6FB-73E4B46D8EBC}"/>
                </a:ext>
              </a:extLst>
            </p:cNvPr>
            <p:cNvSpPr>
              <a:spLocks noChangeAspect="1" noEditPoints="1"/>
            </p:cNvSpPr>
            <p:nvPr/>
          </p:nvSpPr>
          <p:spPr bwMode="auto">
            <a:xfrm>
              <a:off x="1769594" y="4246753"/>
              <a:ext cx="316447" cy="292931"/>
            </a:xfrm>
            <a:custGeom>
              <a:avLst/>
              <a:gdLst>
                <a:gd name="T0" fmla="*/ 27 w 349"/>
                <a:gd name="T1" fmla="*/ 296 h 323"/>
                <a:gd name="T2" fmla="*/ 54 w 349"/>
                <a:gd name="T3" fmla="*/ 268 h 323"/>
                <a:gd name="T4" fmla="*/ 81 w 349"/>
                <a:gd name="T5" fmla="*/ 296 h 323"/>
                <a:gd name="T6" fmla="*/ 54 w 349"/>
                <a:gd name="T7" fmla="*/ 323 h 323"/>
                <a:gd name="T8" fmla="*/ 27 w 349"/>
                <a:gd name="T9" fmla="*/ 296 h 323"/>
                <a:gd name="T10" fmla="*/ 183 w 349"/>
                <a:gd name="T11" fmla="*/ 323 h 323"/>
                <a:gd name="T12" fmla="*/ 210 w 349"/>
                <a:gd name="T13" fmla="*/ 296 h 323"/>
                <a:gd name="T14" fmla="*/ 183 w 349"/>
                <a:gd name="T15" fmla="*/ 268 h 323"/>
                <a:gd name="T16" fmla="*/ 155 w 349"/>
                <a:gd name="T17" fmla="*/ 296 h 323"/>
                <a:gd name="T18" fmla="*/ 183 w 349"/>
                <a:gd name="T19" fmla="*/ 323 h 323"/>
                <a:gd name="T20" fmla="*/ 194 w 349"/>
                <a:gd name="T21" fmla="*/ 192 h 323"/>
                <a:gd name="T22" fmla="*/ 159 w 349"/>
                <a:gd name="T23" fmla="*/ 85 h 323"/>
                <a:gd name="T24" fmla="*/ 110 w 349"/>
                <a:gd name="T25" fmla="*/ 39 h 323"/>
                <a:gd name="T26" fmla="*/ 22 w 349"/>
                <a:gd name="T27" fmla="*/ 39 h 323"/>
                <a:gd name="T28" fmla="*/ 0 w 349"/>
                <a:gd name="T29" fmla="*/ 61 h 323"/>
                <a:gd name="T30" fmla="*/ 0 w 349"/>
                <a:gd name="T31" fmla="*/ 296 h 323"/>
                <a:gd name="T32" fmla="*/ 27 w 349"/>
                <a:gd name="T33" fmla="*/ 296 h 323"/>
                <a:gd name="T34" fmla="*/ 81 w 349"/>
                <a:gd name="T35" fmla="*/ 296 h 323"/>
                <a:gd name="T36" fmla="*/ 155 w 349"/>
                <a:gd name="T37" fmla="*/ 296 h 323"/>
                <a:gd name="T38" fmla="*/ 210 w 349"/>
                <a:gd name="T39" fmla="*/ 296 h 323"/>
                <a:gd name="T40" fmla="*/ 235 w 349"/>
                <a:gd name="T41" fmla="*/ 296 h 323"/>
                <a:gd name="T42" fmla="*/ 235 w 349"/>
                <a:gd name="T43" fmla="*/ 0 h 323"/>
                <a:gd name="T44" fmla="*/ 235 w 349"/>
                <a:gd name="T45" fmla="*/ 272 h 323"/>
                <a:gd name="T46" fmla="*/ 349 w 349"/>
                <a:gd name="T47" fmla="*/ 272 h 323"/>
                <a:gd name="T48" fmla="*/ 0 w 349"/>
                <a:gd name="T49" fmla="*/ 139 h 323"/>
                <a:gd name="T50" fmla="*/ 81 w 349"/>
                <a:gd name="T51" fmla="*/ 139 h 323"/>
                <a:gd name="T52" fmla="*/ 81 w 349"/>
                <a:gd name="T53" fmla="*/ 192 h 323"/>
                <a:gd name="T54" fmla="*/ 235 w 349"/>
                <a:gd name="T55" fmla="*/ 192 h 323"/>
                <a:gd name="T56" fmla="*/ 315 w 349"/>
                <a:gd name="T57" fmla="*/ 35 h 323"/>
                <a:gd name="T58" fmla="*/ 281 w 349"/>
                <a:gd name="T59" fmla="*/ 35 h 323"/>
                <a:gd name="T60" fmla="*/ 281 w 349"/>
                <a:gd name="T61" fmla="*/ 68 h 323"/>
                <a:gd name="T62" fmla="*/ 315 w 349"/>
                <a:gd name="T63" fmla="*/ 68 h 323"/>
                <a:gd name="T64" fmla="*/ 315 w 349"/>
                <a:gd name="T65" fmla="*/ 35 h 323"/>
                <a:gd name="T66" fmla="*/ 315 w 349"/>
                <a:gd name="T67" fmla="*/ 112 h 323"/>
                <a:gd name="T68" fmla="*/ 281 w 349"/>
                <a:gd name="T69" fmla="*/ 112 h 323"/>
                <a:gd name="T70" fmla="*/ 281 w 349"/>
                <a:gd name="T71" fmla="*/ 145 h 323"/>
                <a:gd name="T72" fmla="*/ 315 w 349"/>
                <a:gd name="T73" fmla="*/ 145 h 323"/>
                <a:gd name="T74" fmla="*/ 315 w 349"/>
                <a:gd name="T75" fmla="*/ 112 h 323"/>
                <a:gd name="T76" fmla="*/ 315 w 349"/>
                <a:gd name="T77" fmla="*/ 189 h 323"/>
                <a:gd name="T78" fmla="*/ 281 w 349"/>
                <a:gd name="T79" fmla="*/ 189 h 323"/>
                <a:gd name="T80" fmla="*/ 281 w 349"/>
                <a:gd name="T81" fmla="*/ 222 h 323"/>
                <a:gd name="T82" fmla="*/ 315 w 349"/>
                <a:gd name="T83" fmla="*/ 222 h 323"/>
                <a:gd name="T84" fmla="*/ 315 w 349"/>
                <a:gd name="T85" fmla="*/ 189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9" h="323">
                  <a:moveTo>
                    <a:pt x="27" y="296"/>
                  </a:moveTo>
                  <a:cubicBezTo>
                    <a:pt x="27" y="281"/>
                    <a:pt x="39" y="268"/>
                    <a:pt x="54" y="268"/>
                  </a:cubicBezTo>
                  <a:cubicBezTo>
                    <a:pt x="69" y="268"/>
                    <a:pt x="81" y="281"/>
                    <a:pt x="81" y="296"/>
                  </a:cubicBezTo>
                  <a:cubicBezTo>
                    <a:pt x="81" y="311"/>
                    <a:pt x="69" y="323"/>
                    <a:pt x="54" y="323"/>
                  </a:cubicBezTo>
                  <a:cubicBezTo>
                    <a:pt x="39" y="323"/>
                    <a:pt x="27" y="311"/>
                    <a:pt x="27" y="296"/>
                  </a:cubicBezTo>
                  <a:close/>
                  <a:moveTo>
                    <a:pt x="183" y="323"/>
                  </a:moveTo>
                  <a:cubicBezTo>
                    <a:pt x="198" y="323"/>
                    <a:pt x="210" y="311"/>
                    <a:pt x="210" y="296"/>
                  </a:cubicBezTo>
                  <a:cubicBezTo>
                    <a:pt x="210" y="281"/>
                    <a:pt x="198" y="268"/>
                    <a:pt x="183" y="268"/>
                  </a:cubicBezTo>
                  <a:cubicBezTo>
                    <a:pt x="167" y="268"/>
                    <a:pt x="155" y="281"/>
                    <a:pt x="155" y="296"/>
                  </a:cubicBezTo>
                  <a:cubicBezTo>
                    <a:pt x="155" y="311"/>
                    <a:pt x="167" y="323"/>
                    <a:pt x="183" y="323"/>
                  </a:cubicBezTo>
                  <a:close/>
                  <a:moveTo>
                    <a:pt x="194" y="192"/>
                  </a:moveTo>
                  <a:cubicBezTo>
                    <a:pt x="159" y="85"/>
                    <a:pt x="159" y="85"/>
                    <a:pt x="159" y="85"/>
                  </a:cubicBezTo>
                  <a:cubicBezTo>
                    <a:pt x="150" y="62"/>
                    <a:pt x="135" y="39"/>
                    <a:pt x="110" y="39"/>
                  </a:cubicBezTo>
                  <a:cubicBezTo>
                    <a:pt x="22" y="39"/>
                    <a:pt x="22" y="39"/>
                    <a:pt x="22" y="39"/>
                  </a:cubicBezTo>
                  <a:cubicBezTo>
                    <a:pt x="10" y="39"/>
                    <a:pt x="0" y="49"/>
                    <a:pt x="0" y="61"/>
                  </a:cubicBezTo>
                  <a:cubicBezTo>
                    <a:pt x="0" y="296"/>
                    <a:pt x="0" y="296"/>
                    <a:pt x="0" y="296"/>
                  </a:cubicBezTo>
                  <a:cubicBezTo>
                    <a:pt x="27" y="296"/>
                    <a:pt x="27" y="296"/>
                    <a:pt x="27" y="296"/>
                  </a:cubicBezTo>
                  <a:moveTo>
                    <a:pt x="81" y="296"/>
                  </a:moveTo>
                  <a:cubicBezTo>
                    <a:pt x="155" y="296"/>
                    <a:pt x="155" y="296"/>
                    <a:pt x="155" y="296"/>
                  </a:cubicBezTo>
                  <a:moveTo>
                    <a:pt x="210" y="296"/>
                  </a:moveTo>
                  <a:cubicBezTo>
                    <a:pt x="235" y="296"/>
                    <a:pt x="235" y="296"/>
                    <a:pt x="235" y="296"/>
                  </a:cubicBezTo>
                  <a:cubicBezTo>
                    <a:pt x="235" y="0"/>
                    <a:pt x="235" y="0"/>
                    <a:pt x="235" y="0"/>
                  </a:cubicBezTo>
                  <a:moveTo>
                    <a:pt x="235" y="272"/>
                  </a:moveTo>
                  <a:cubicBezTo>
                    <a:pt x="349" y="272"/>
                    <a:pt x="349" y="272"/>
                    <a:pt x="349" y="272"/>
                  </a:cubicBezTo>
                  <a:moveTo>
                    <a:pt x="0" y="139"/>
                  </a:moveTo>
                  <a:cubicBezTo>
                    <a:pt x="81" y="139"/>
                    <a:pt x="81" y="139"/>
                    <a:pt x="81" y="139"/>
                  </a:cubicBezTo>
                  <a:cubicBezTo>
                    <a:pt x="81" y="192"/>
                    <a:pt x="81" y="192"/>
                    <a:pt x="81" y="192"/>
                  </a:cubicBezTo>
                  <a:cubicBezTo>
                    <a:pt x="235" y="192"/>
                    <a:pt x="235" y="192"/>
                    <a:pt x="235" y="192"/>
                  </a:cubicBezTo>
                  <a:moveTo>
                    <a:pt x="315" y="35"/>
                  </a:moveTo>
                  <a:cubicBezTo>
                    <a:pt x="281" y="35"/>
                    <a:pt x="281" y="35"/>
                    <a:pt x="281" y="35"/>
                  </a:cubicBezTo>
                  <a:cubicBezTo>
                    <a:pt x="281" y="68"/>
                    <a:pt x="281" y="68"/>
                    <a:pt x="281" y="68"/>
                  </a:cubicBezTo>
                  <a:cubicBezTo>
                    <a:pt x="315" y="68"/>
                    <a:pt x="315" y="68"/>
                    <a:pt x="315" y="68"/>
                  </a:cubicBezTo>
                  <a:lnTo>
                    <a:pt x="315" y="35"/>
                  </a:lnTo>
                  <a:close/>
                  <a:moveTo>
                    <a:pt x="315" y="112"/>
                  </a:moveTo>
                  <a:cubicBezTo>
                    <a:pt x="281" y="112"/>
                    <a:pt x="281" y="112"/>
                    <a:pt x="281" y="112"/>
                  </a:cubicBezTo>
                  <a:cubicBezTo>
                    <a:pt x="281" y="145"/>
                    <a:pt x="281" y="145"/>
                    <a:pt x="281" y="145"/>
                  </a:cubicBezTo>
                  <a:cubicBezTo>
                    <a:pt x="315" y="145"/>
                    <a:pt x="315" y="145"/>
                    <a:pt x="315" y="145"/>
                  </a:cubicBezTo>
                  <a:lnTo>
                    <a:pt x="315" y="112"/>
                  </a:lnTo>
                  <a:close/>
                  <a:moveTo>
                    <a:pt x="315" y="189"/>
                  </a:moveTo>
                  <a:cubicBezTo>
                    <a:pt x="281" y="189"/>
                    <a:pt x="281" y="189"/>
                    <a:pt x="281" y="189"/>
                  </a:cubicBezTo>
                  <a:cubicBezTo>
                    <a:pt x="281" y="222"/>
                    <a:pt x="281" y="222"/>
                    <a:pt x="281" y="222"/>
                  </a:cubicBezTo>
                  <a:cubicBezTo>
                    <a:pt x="315" y="222"/>
                    <a:pt x="315" y="222"/>
                    <a:pt x="315" y="222"/>
                  </a:cubicBezTo>
                  <a:lnTo>
                    <a:pt x="315" y="189"/>
                  </a:ln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129" name="Oval 128">
              <a:extLst>
                <a:ext uri="{FF2B5EF4-FFF2-40B4-BE49-F238E27FC236}">
                  <a16:creationId xmlns:a16="http://schemas.microsoft.com/office/drawing/2014/main" id="{50D56613-70A6-4333-BFDA-5441EB0C7370}"/>
                </a:ext>
              </a:extLst>
            </p:cNvPr>
            <p:cNvSpPr/>
            <p:nvPr/>
          </p:nvSpPr>
          <p:spPr bwMode="auto">
            <a:xfrm>
              <a:off x="4559365" y="4909896"/>
              <a:ext cx="561903" cy="561903"/>
            </a:xfrm>
            <a:prstGeom prst="ellipse">
              <a:avLst/>
            </a:prstGeom>
            <a:solidFill>
              <a:schemeClr val="bg1"/>
            </a:solidFill>
            <a:ln w="158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7763" rIns="0" bIns="37763" numCol="1" rtlCol="0" anchor="ctr" anchorCtr="0" compatLnSpc="1">
              <a:prstTxWarp prst="textNoShape">
                <a:avLst/>
              </a:prstTxWarp>
            </a:bodyPr>
            <a:lstStyle/>
            <a:p>
              <a:pPr algn="ctr" defTabSz="754989" fontAlgn="base">
                <a:spcBef>
                  <a:spcPct val="0"/>
                </a:spcBef>
                <a:spcAft>
                  <a:spcPct val="0"/>
                </a:spcAft>
              </a:pPr>
              <a:endParaRPr lang="en-US" sz="1260" dirty="0">
                <a:gradFill>
                  <a:gsLst>
                    <a:gs pos="0">
                      <a:schemeClr val="tx1"/>
                    </a:gs>
                    <a:gs pos="100000">
                      <a:schemeClr val="tx1"/>
                    </a:gs>
                  </a:gsLst>
                  <a:lin ang="5400000" scaled="1"/>
                </a:gradFill>
                <a:latin typeface="Segoe UI Semilight"/>
              </a:endParaRPr>
            </a:p>
          </p:txBody>
        </p:sp>
        <p:sp>
          <p:nvSpPr>
            <p:cNvPr id="146" name="Product_ECDC" title="Icon of a box">
              <a:extLst>
                <a:ext uri="{FF2B5EF4-FFF2-40B4-BE49-F238E27FC236}">
                  <a16:creationId xmlns:a16="http://schemas.microsoft.com/office/drawing/2014/main" id="{C95DECC0-300A-4AD5-8AC0-C0C08034EE5C}"/>
                </a:ext>
              </a:extLst>
            </p:cNvPr>
            <p:cNvSpPr>
              <a:spLocks noChangeAspect="1" noEditPoints="1"/>
            </p:cNvSpPr>
            <p:nvPr/>
          </p:nvSpPr>
          <p:spPr bwMode="auto">
            <a:xfrm>
              <a:off x="4701815" y="5035027"/>
              <a:ext cx="277004" cy="311639"/>
            </a:xfrm>
            <a:custGeom>
              <a:avLst/>
              <a:gdLst>
                <a:gd name="T0" fmla="*/ 3623 w 3623"/>
                <a:gd name="T1" fmla="*/ 906 h 4076"/>
                <a:gd name="T2" fmla="*/ 1812 w 3623"/>
                <a:gd name="T3" fmla="*/ 1812 h 4076"/>
                <a:gd name="T4" fmla="*/ 0 w 3623"/>
                <a:gd name="T5" fmla="*/ 906 h 4076"/>
                <a:gd name="T6" fmla="*/ 906 w 3623"/>
                <a:gd name="T7" fmla="*/ 453 h 4076"/>
                <a:gd name="T8" fmla="*/ 2699 w 3623"/>
                <a:gd name="T9" fmla="*/ 1358 h 4076"/>
                <a:gd name="T10" fmla="*/ 3623 w 3623"/>
                <a:gd name="T11" fmla="*/ 906 h 4076"/>
                <a:gd name="T12" fmla="*/ 1812 w 3623"/>
                <a:gd name="T13" fmla="*/ 0 h 4076"/>
                <a:gd name="T14" fmla="*/ 0 w 3623"/>
                <a:gd name="T15" fmla="*/ 906 h 4076"/>
                <a:gd name="T16" fmla="*/ 0 w 3623"/>
                <a:gd name="T17" fmla="*/ 3171 h 4076"/>
                <a:gd name="T18" fmla="*/ 1812 w 3623"/>
                <a:gd name="T19" fmla="*/ 4076 h 4076"/>
                <a:gd name="T20" fmla="*/ 3623 w 3623"/>
                <a:gd name="T21" fmla="*/ 3171 h 4076"/>
                <a:gd name="T22" fmla="*/ 3623 w 3623"/>
                <a:gd name="T23" fmla="*/ 906 h 4076"/>
                <a:gd name="T24" fmla="*/ 1812 w 3623"/>
                <a:gd name="T25" fmla="*/ 1812 h 4076"/>
                <a:gd name="T26" fmla="*/ 1812 w 3623"/>
                <a:gd name="T27" fmla="*/ 4076 h 4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23" h="4076">
                  <a:moveTo>
                    <a:pt x="3623" y="906"/>
                  </a:moveTo>
                  <a:lnTo>
                    <a:pt x="1812" y="1812"/>
                  </a:lnTo>
                  <a:lnTo>
                    <a:pt x="0" y="906"/>
                  </a:lnTo>
                  <a:moveTo>
                    <a:pt x="906" y="453"/>
                  </a:moveTo>
                  <a:lnTo>
                    <a:pt x="2699" y="1358"/>
                  </a:lnTo>
                  <a:moveTo>
                    <a:pt x="3623" y="906"/>
                  </a:moveTo>
                  <a:lnTo>
                    <a:pt x="1812" y="0"/>
                  </a:lnTo>
                  <a:lnTo>
                    <a:pt x="0" y="906"/>
                  </a:lnTo>
                  <a:lnTo>
                    <a:pt x="0" y="3171"/>
                  </a:lnTo>
                  <a:lnTo>
                    <a:pt x="1812" y="4076"/>
                  </a:lnTo>
                  <a:lnTo>
                    <a:pt x="3623" y="3171"/>
                  </a:lnTo>
                  <a:lnTo>
                    <a:pt x="3623" y="906"/>
                  </a:lnTo>
                  <a:moveTo>
                    <a:pt x="1812" y="1812"/>
                  </a:moveTo>
                  <a:lnTo>
                    <a:pt x="1812" y="4076"/>
                  </a:ln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133" name="Oval 132">
              <a:extLst>
                <a:ext uri="{FF2B5EF4-FFF2-40B4-BE49-F238E27FC236}">
                  <a16:creationId xmlns:a16="http://schemas.microsoft.com/office/drawing/2014/main" id="{890A7B5C-DB7D-4E0E-912C-38912B26F05B}"/>
                </a:ext>
              </a:extLst>
            </p:cNvPr>
            <p:cNvSpPr/>
            <p:nvPr/>
          </p:nvSpPr>
          <p:spPr bwMode="auto">
            <a:xfrm>
              <a:off x="7250410" y="4632971"/>
              <a:ext cx="561903" cy="561903"/>
            </a:xfrm>
            <a:prstGeom prst="ellipse">
              <a:avLst/>
            </a:prstGeom>
            <a:solidFill>
              <a:schemeClr val="bg1"/>
            </a:solidFill>
            <a:ln w="158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7763" rIns="0" bIns="37763" numCol="1" rtlCol="0" anchor="ctr" anchorCtr="0" compatLnSpc="1">
              <a:prstTxWarp prst="textNoShape">
                <a:avLst/>
              </a:prstTxWarp>
            </a:bodyPr>
            <a:lstStyle/>
            <a:p>
              <a:pPr algn="ctr" defTabSz="754989" fontAlgn="base">
                <a:spcBef>
                  <a:spcPct val="0"/>
                </a:spcBef>
                <a:spcAft>
                  <a:spcPct val="0"/>
                </a:spcAft>
              </a:pPr>
              <a:endParaRPr lang="en-US" sz="1260" dirty="0">
                <a:gradFill>
                  <a:gsLst>
                    <a:gs pos="0">
                      <a:schemeClr val="tx1"/>
                    </a:gs>
                    <a:gs pos="100000">
                      <a:schemeClr val="tx1"/>
                    </a:gs>
                  </a:gsLst>
                  <a:lin ang="5400000" scaled="1"/>
                </a:gradFill>
                <a:latin typeface="Segoe UI Semilight"/>
              </a:endParaRPr>
            </a:p>
          </p:txBody>
        </p:sp>
        <p:sp>
          <p:nvSpPr>
            <p:cNvPr id="148" name="UniversalApp_E8CC" title="Icon of a cellphone in front of a tablet">
              <a:extLst>
                <a:ext uri="{FF2B5EF4-FFF2-40B4-BE49-F238E27FC236}">
                  <a16:creationId xmlns:a16="http://schemas.microsoft.com/office/drawing/2014/main" id="{9284F72C-C1C0-4914-981B-D2174C744053}"/>
                </a:ext>
              </a:extLst>
            </p:cNvPr>
            <p:cNvSpPr>
              <a:spLocks noChangeAspect="1" noEditPoints="1"/>
            </p:cNvSpPr>
            <p:nvPr/>
          </p:nvSpPr>
          <p:spPr bwMode="auto">
            <a:xfrm>
              <a:off x="7377065" y="4800698"/>
              <a:ext cx="308590" cy="226448"/>
            </a:xfrm>
            <a:custGeom>
              <a:avLst/>
              <a:gdLst>
                <a:gd name="T0" fmla="*/ 1250 w 3750"/>
                <a:gd name="T1" fmla="*/ 2750 h 2750"/>
                <a:gd name="T2" fmla="*/ 0 w 3750"/>
                <a:gd name="T3" fmla="*/ 2750 h 2750"/>
                <a:gd name="T4" fmla="*/ 0 w 3750"/>
                <a:gd name="T5" fmla="*/ 750 h 2750"/>
                <a:gd name="T6" fmla="*/ 1250 w 3750"/>
                <a:gd name="T7" fmla="*/ 750 h 2750"/>
                <a:gd name="T8" fmla="*/ 1250 w 3750"/>
                <a:gd name="T9" fmla="*/ 2750 h 2750"/>
                <a:gd name="T10" fmla="*/ 375 w 3750"/>
                <a:gd name="T11" fmla="*/ 2250 h 2750"/>
                <a:gd name="T12" fmla="*/ 875 w 3750"/>
                <a:gd name="T13" fmla="*/ 2250 h 2750"/>
                <a:gd name="T14" fmla="*/ 1875 w 3750"/>
                <a:gd name="T15" fmla="*/ 1750 h 2750"/>
                <a:gd name="T16" fmla="*/ 2375 w 3750"/>
                <a:gd name="T17" fmla="*/ 1750 h 2750"/>
                <a:gd name="T18" fmla="*/ 1250 w 3750"/>
                <a:gd name="T19" fmla="*/ 2250 h 2750"/>
                <a:gd name="T20" fmla="*/ 3625 w 3750"/>
                <a:gd name="T21" fmla="*/ 2250 h 2750"/>
                <a:gd name="T22" fmla="*/ 3750 w 3750"/>
                <a:gd name="T23" fmla="*/ 2125 h 2750"/>
                <a:gd name="T24" fmla="*/ 3750 w 3750"/>
                <a:gd name="T25" fmla="*/ 125 h 2750"/>
                <a:gd name="T26" fmla="*/ 3625 w 3750"/>
                <a:gd name="T27" fmla="*/ 0 h 2750"/>
                <a:gd name="T28" fmla="*/ 625 w 3750"/>
                <a:gd name="T29" fmla="*/ 0 h 2750"/>
                <a:gd name="T30" fmla="*/ 500 w 3750"/>
                <a:gd name="T31" fmla="*/ 125 h 2750"/>
                <a:gd name="T32" fmla="*/ 500 w 3750"/>
                <a:gd name="T33" fmla="*/ 750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50" h="2750">
                  <a:moveTo>
                    <a:pt x="1250" y="2750"/>
                  </a:moveTo>
                  <a:cubicBezTo>
                    <a:pt x="0" y="2750"/>
                    <a:pt x="0" y="2750"/>
                    <a:pt x="0" y="2750"/>
                  </a:cubicBezTo>
                  <a:cubicBezTo>
                    <a:pt x="0" y="750"/>
                    <a:pt x="0" y="750"/>
                    <a:pt x="0" y="750"/>
                  </a:cubicBezTo>
                  <a:cubicBezTo>
                    <a:pt x="1250" y="750"/>
                    <a:pt x="1250" y="750"/>
                    <a:pt x="1250" y="750"/>
                  </a:cubicBezTo>
                  <a:lnTo>
                    <a:pt x="1250" y="2750"/>
                  </a:lnTo>
                  <a:close/>
                  <a:moveTo>
                    <a:pt x="375" y="2250"/>
                  </a:moveTo>
                  <a:cubicBezTo>
                    <a:pt x="875" y="2250"/>
                    <a:pt x="875" y="2250"/>
                    <a:pt x="875" y="2250"/>
                  </a:cubicBezTo>
                  <a:moveTo>
                    <a:pt x="1875" y="1750"/>
                  </a:moveTo>
                  <a:cubicBezTo>
                    <a:pt x="2375" y="1750"/>
                    <a:pt x="2375" y="1750"/>
                    <a:pt x="2375" y="1750"/>
                  </a:cubicBezTo>
                  <a:moveTo>
                    <a:pt x="1250" y="2250"/>
                  </a:moveTo>
                  <a:cubicBezTo>
                    <a:pt x="3625" y="2250"/>
                    <a:pt x="3625" y="2250"/>
                    <a:pt x="3625" y="2250"/>
                  </a:cubicBezTo>
                  <a:cubicBezTo>
                    <a:pt x="3694" y="2250"/>
                    <a:pt x="3750" y="2194"/>
                    <a:pt x="3750" y="2125"/>
                  </a:cubicBezTo>
                  <a:cubicBezTo>
                    <a:pt x="3750" y="125"/>
                    <a:pt x="3750" y="125"/>
                    <a:pt x="3750" y="125"/>
                  </a:cubicBezTo>
                  <a:cubicBezTo>
                    <a:pt x="3750" y="56"/>
                    <a:pt x="3694" y="0"/>
                    <a:pt x="3625" y="0"/>
                  </a:cubicBezTo>
                  <a:cubicBezTo>
                    <a:pt x="625" y="0"/>
                    <a:pt x="625" y="0"/>
                    <a:pt x="625" y="0"/>
                  </a:cubicBezTo>
                  <a:cubicBezTo>
                    <a:pt x="556" y="0"/>
                    <a:pt x="500" y="56"/>
                    <a:pt x="500" y="125"/>
                  </a:cubicBezTo>
                  <a:cubicBezTo>
                    <a:pt x="500" y="750"/>
                    <a:pt x="500" y="750"/>
                    <a:pt x="500" y="750"/>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grpSp>
          <p:nvGrpSpPr>
            <p:cNvPr id="168" name="Group 167">
              <a:extLst>
                <a:ext uri="{FF2B5EF4-FFF2-40B4-BE49-F238E27FC236}">
                  <a16:creationId xmlns:a16="http://schemas.microsoft.com/office/drawing/2014/main" id="{D761F203-170F-4B9B-825E-6DEE0BA8339F}"/>
                </a:ext>
              </a:extLst>
            </p:cNvPr>
            <p:cNvGrpSpPr/>
            <p:nvPr/>
          </p:nvGrpSpPr>
          <p:grpSpPr>
            <a:xfrm>
              <a:off x="9472194" y="4899144"/>
              <a:ext cx="260252" cy="270819"/>
              <a:chOff x="2845724" y="773129"/>
              <a:chExt cx="1055688" cy="1098550"/>
            </a:xfrm>
          </p:grpSpPr>
          <p:sp>
            <p:nvSpPr>
              <p:cNvPr id="153" name="Rectangle 5">
                <a:extLst>
                  <a:ext uri="{FF2B5EF4-FFF2-40B4-BE49-F238E27FC236}">
                    <a16:creationId xmlns:a16="http://schemas.microsoft.com/office/drawing/2014/main" id="{A76C486C-6080-4601-8A3D-A6E5B42682E3}"/>
                  </a:ext>
                </a:extLst>
              </p:cNvPr>
              <p:cNvSpPr>
                <a:spLocks noChangeArrowheads="1"/>
              </p:cNvSpPr>
              <p:nvPr/>
            </p:nvSpPr>
            <p:spPr bwMode="auto">
              <a:xfrm>
                <a:off x="2845724" y="773129"/>
                <a:ext cx="1055688" cy="285750"/>
              </a:xfrm>
              <a:prstGeom prst="rect">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chemeClr val="tx1"/>
                      </a:gs>
                      <a:gs pos="100000">
                        <a:schemeClr val="tx1"/>
                      </a:gs>
                    </a:gsLst>
                    <a:lin ang="5400000" scaled="1"/>
                  </a:gradFill>
                </a:endParaRPr>
              </a:p>
            </p:txBody>
          </p:sp>
          <p:sp>
            <p:nvSpPr>
              <p:cNvPr id="154" name="Line 6">
                <a:extLst>
                  <a:ext uri="{FF2B5EF4-FFF2-40B4-BE49-F238E27FC236}">
                    <a16:creationId xmlns:a16="http://schemas.microsoft.com/office/drawing/2014/main" id="{0E1E6C41-74B9-48BE-B43B-BD15E345C292}"/>
                  </a:ext>
                </a:extLst>
              </p:cNvPr>
              <p:cNvSpPr>
                <a:spLocks noChangeShapeType="1"/>
              </p:cNvSpPr>
              <p:nvPr/>
            </p:nvSpPr>
            <p:spPr bwMode="auto">
              <a:xfrm flipH="1">
                <a:off x="3698212" y="916004"/>
                <a:ext cx="80963"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gradFill>
                    <a:gsLst>
                      <a:gs pos="0">
                        <a:schemeClr val="tx1"/>
                      </a:gs>
                      <a:gs pos="100000">
                        <a:schemeClr val="tx1"/>
                      </a:gs>
                    </a:gsLst>
                    <a:lin ang="5400000" scaled="1"/>
                  </a:gradFill>
                </a:endParaRPr>
              </a:p>
            </p:txBody>
          </p:sp>
          <p:sp>
            <p:nvSpPr>
              <p:cNvPr id="155" name="Line 7">
                <a:extLst>
                  <a:ext uri="{FF2B5EF4-FFF2-40B4-BE49-F238E27FC236}">
                    <a16:creationId xmlns:a16="http://schemas.microsoft.com/office/drawing/2014/main" id="{3ABCEBC1-FAA1-417A-80B3-0EA282224F10}"/>
                  </a:ext>
                </a:extLst>
              </p:cNvPr>
              <p:cNvSpPr>
                <a:spLocks noChangeShapeType="1"/>
              </p:cNvSpPr>
              <p:nvPr/>
            </p:nvSpPr>
            <p:spPr bwMode="auto">
              <a:xfrm flipH="1">
                <a:off x="3536287" y="916004"/>
                <a:ext cx="80963"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gradFill>
                    <a:gsLst>
                      <a:gs pos="0">
                        <a:schemeClr val="tx1"/>
                      </a:gs>
                      <a:gs pos="100000">
                        <a:schemeClr val="tx1"/>
                      </a:gs>
                    </a:gsLst>
                    <a:lin ang="5400000" scaled="1"/>
                  </a:gradFill>
                </a:endParaRPr>
              </a:p>
            </p:txBody>
          </p:sp>
          <p:sp>
            <p:nvSpPr>
              <p:cNvPr id="156" name="Line 8">
                <a:extLst>
                  <a:ext uri="{FF2B5EF4-FFF2-40B4-BE49-F238E27FC236}">
                    <a16:creationId xmlns:a16="http://schemas.microsoft.com/office/drawing/2014/main" id="{9085B2DA-42ED-4F9D-854D-389FE316FF1C}"/>
                  </a:ext>
                </a:extLst>
              </p:cNvPr>
              <p:cNvSpPr>
                <a:spLocks noChangeShapeType="1"/>
              </p:cNvSpPr>
              <p:nvPr/>
            </p:nvSpPr>
            <p:spPr bwMode="auto">
              <a:xfrm flipH="1">
                <a:off x="3048924" y="916004"/>
                <a:ext cx="325438"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gradFill>
                    <a:gsLst>
                      <a:gs pos="0">
                        <a:schemeClr val="tx1"/>
                      </a:gs>
                      <a:gs pos="100000">
                        <a:schemeClr val="tx1"/>
                      </a:gs>
                    </a:gsLst>
                    <a:lin ang="5400000" scaled="1"/>
                  </a:gradFill>
                </a:endParaRPr>
              </a:p>
            </p:txBody>
          </p:sp>
          <p:sp>
            <p:nvSpPr>
              <p:cNvPr id="157" name="Rectangle 9">
                <a:extLst>
                  <a:ext uri="{FF2B5EF4-FFF2-40B4-BE49-F238E27FC236}">
                    <a16:creationId xmlns:a16="http://schemas.microsoft.com/office/drawing/2014/main" id="{95BF32E0-13BD-4138-9B08-43008B6625EB}"/>
                  </a:ext>
                </a:extLst>
              </p:cNvPr>
              <p:cNvSpPr>
                <a:spLocks noChangeArrowheads="1"/>
              </p:cNvSpPr>
              <p:nvPr/>
            </p:nvSpPr>
            <p:spPr bwMode="auto">
              <a:xfrm>
                <a:off x="2845724" y="1179529"/>
                <a:ext cx="1055688" cy="285750"/>
              </a:xfrm>
              <a:prstGeom prst="rect">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chemeClr val="tx1"/>
                      </a:gs>
                      <a:gs pos="100000">
                        <a:schemeClr val="tx1"/>
                      </a:gs>
                    </a:gsLst>
                    <a:lin ang="5400000" scaled="1"/>
                  </a:gradFill>
                </a:endParaRPr>
              </a:p>
            </p:txBody>
          </p:sp>
          <p:sp>
            <p:nvSpPr>
              <p:cNvPr id="158" name="Line 10">
                <a:extLst>
                  <a:ext uri="{FF2B5EF4-FFF2-40B4-BE49-F238E27FC236}">
                    <a16:creationId xmlns:a16="http://schemas.microsoft.com/office/drawing/2014/main" id="{F8BB5476-A604-4881-A8FE-8AEF46A5D9ED}"/>
                  </a:ext>
                </a:extLst>
              </p:cNvPr>
              <p:cNvSpPr>
                <a:spLocks noChangeShapeType="1"/>
              </p:cNvSpPr>
              <p:nvPr/>
            </p:nvSpPr>
            <p:spPr bwMode="auto">
              <a:xfrm flipH="1">
                <a:off x="3698212" y="1322404"/>
                <a:ext cx="80963"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gradFill>
                    <a:gsLst>
                      <a:gs pos="0">
                        <a:schemeClr val="tx1"/>
                      </a:gs>
                      <a:gs pos="100000">
                        <a:schemeClr val="tx1"/>
                      </a:gs>
                    </a:gsLst>
                    <a:lin ang="5400000" scaled="1"/>
                  </a:gradFill>
                </a:endParaRPr>
              </a:p>
            </p:txBody>
          </p:sp>
          <p:sp>
            <p:nvSpPr>
              <p:cNvPr id="159" name="Line 11">
                <a:extLst>
                  <a:ext uri="{FF2B5EF4-FFF2-40B4-BE49-F238E27FC236}">
                    <a16:creationId xmlns:a16="http://schemas.microsoft.com/office/drawing/2014/main" id="{19634623-D2C3-4492-9CD5-0092F9492C3E}"/>
                  </a:ext>
                </a:extLst>
              </p:cNvPr>
              <p:cNvSpPr>
                <a:spLocks noChangeShapeType="1"/>
              </p:cNvSpPr>
              <p:nvPr/>
            </p:nvSpPr>
            <p:spPr bwMode="auto">
              <a:xfrm flipH="1">
                <a:off x="3536287" y="1322404"/>
                <a:ext cx="80963"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gradFill>
                    <a:gsLst>
                      <a:gs pos="0">
                        <a:schemeClr val="tx1"/>
                      </a:gs>
                      <a:gs pos="100000">
                        <a:schemeClr val="tx1"/>
                      </a:gs>
                    </a:gsLst>
                    <a:lin ang="5400000" scaled="1"/>
                  </a:gradFill>
                </a:endParaRPr>
              </a:p>
            </p:txBody>
          </p:sp>
          <p:sp>
            <p:nvSpPr>
              <p:cNvPr id="160" name="Line 12">
                <a:extLst>
                  <a:ext uri="{FF2B5EF4-FFF2-40B4-BE49-F238E27FC236}">
                    <a16:creationId xmlns:a16="http://schemas.microsoft.com/office/drawing/2014/main" id="{AA29436A-4866-4D84-BC83-C76B30469CFB}"/>
                  </a:ext>
                </a:extLst>
              </p:cNvPr>
              <p:cNvSpPr>
                <a:spLocks noChangeShapeType="1"/>
              </p:cNvSpPr>
              <p:nvPr/>
            </p:nvSpPr>
            <p:spPr bwMode="auto">
              <a:xfrm flipH="1">
                <a:off x="3048924" y="1322404"/>
                <a:ext cx="325438"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gradFill>
                    <a:gsLst>
                      <a:gs pos="0">
                        <a:schemeClr val="tx1"/>
                      </a:gs>
                      <a:gs pos="100000">
                        <a:schemeClr val="tx1"/>
                      </a:gs>
                    </a:gsLst>
                    <a:lin ang="5400000" scaled="1"/>
                  </a:gradFill>
                </a:endParaRPr>
              </a:p>
            </p:txBody>
          </p:sp>
          <p:sp>
            <p:nvSpPr>
              <p:cNvPr id="161" name="Rectangle 13">
                <a:extLst>
                  <a:ext uri="{FF2B5EF4-FFF2-40B4-BE49-F238E27FC236}">
                    <a16:creationId xmlns:a16="http://schemas.microsoft.com/office/drawing/2014/main" id="{151775E4-5213-49D9-A2DD-BA0E8FA9BA9D}"/>
                  </a:ext>
                </a:extLst>
              </p:cNvPr>
              <p:cNvSpPr>
                <a:spLocks noChangeArrowheads="1"/>
              </p:cNvSpPr>
              <p:nvPr/>
            </p:nvSpPr>
            <p:spPr bwMode="auto">
              <a:xfrm>
                <a:off x="2845724" y="1585929"/>
                <a:ext cx="1055688" cy="285750"/>
              </a:xfrm>
              <a:prstGeom prst="rect">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chemeClr val="tx1"/>
                      </a:gs>
                      <a:gs pos="100000">
                        <a:schemeClr val="tx1"/>
                      </a:gs>
                    </a:gsLst>
                    <a:lin ang="5400000" scaled="1"/>
                  </a:gradFill>
                </a:endParaRPr>
              </a:p>
            </p:txBody>
          </p:sp>
          <p:sp>
            <p:nvSpPr>
              <p:cNvPr id="162" name="Line 14">
                <a:extLst>
                  <a:ext uri="{FF2B5EF4-FFF2-40B4-BE49-F238E27FC236}">
                    <a16:creationId xmlns:a16="http://schemas.microsoft.com/office/drawing/2014/main" id="{73C033AD-06B2-4E79-BF34-B5C60F15B677}"/>
                  </a:ext>
                </a:extLst>
              </p:cNvPr>
              <p:cNvSpPr>
                <a:spLocks noChangeShapeType="1"/>
              </p:cNvSpPr>
              <p:nvPr/>
            </p:nvSpPr>
            <p:spPr bwMode="auto">
              <a:xfrm flipH="1">
                <a:off x="3698212" y="1728804"/>
                <a:ext cx="80963"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gradFill>
                    <a:gsLst>
                      <a:gs pos="0">
                        <a:schemeClr val="tx1"/>
                      </a:gs>
                      <a:gs pos="100000">
                        <a:schemeClr val="tx1"/>
                      </a:gs>
                    </a:gsLst>
                    <a:lin ang="5400000" scaled="1"/>
                  </a:gradFill>
                </a:endParaRPr>
              </a:p>
            </p:txBody>
          </p:sp>
          <p:sp>
            <p:nvSpPr>
              <p:cNvPr id="163" name="Line 15">
                <a:extLst>
                  <a:ext uri="{FF2B5EF4-FFF2-40B4-BE49-F238E27FC236}">
                    <a16:creationId xmlns:a16="http://schemas.microsoft.com/office/drawing/2014/main" id="{7ECDD95D-7091-449E-B7F2-D34619E8E322}"/>
                  </a:ext>
                </a:extLst>
              </p:cNvPr>
              <p:cNvSpPr>
                <a:spLocks noChangeShapeType="1"/>
              </p:cNvSpPr>
              <p:nvPr/>
            </p:nvSpPr>
            <p:spPr bwMode="auto">
              <a:xfrm flipH="1">
                <a:off x="3536287" y="1728804"/>
                <a:ext cx="80963"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gradFill>
                    <a:gsLst>
                      <a:gs pos="0">
                        <a:schemeClr val="tx1"/>
                      </a:gs>
                      <a:gs pos="100000">
                        <a:schemeClr val="tx1"/>
                      </a:gs>
                    </a:gsLst>
                    <a:lin ang="5400000" scaled="1"/>
                  </a:gradFill>
                </a:endParaRPr>
              </a:p>
            </p:txBody>
          </p:sp>
          <p:sp>
            <p:nvSpPr>
              <p:cNvPr id="164" name="Line 16">
                <a:extLst>
                  <a:ext uri="{FF2B5EF4-FFF2-40B4-BE49-F238E27FC236}">
                    <a16:creationId xmlns:a16="http://schemas.microsoft.com/office/drawing/2014/main" id="{DEC08579-4886-4E30-AF22-A89C3DF0A8C3}"/>
                  </a:ext>
                </a:extLst>
              </p:cNvPr>
              <p:cNvSpPr>
                <a:spLocks noChangeShapeType="1"/>
              </p:cNvSpPr>
              <p:nvPr/>
            </p:nvSpPr>
            <p:spPr bwMode="auto">
              <a:xfrm flipH="1">
                <a:off x="3048924" y="1728804"/>
                <a:ext cx="325438"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gradFill>
                    <a:gsLst>
                      <a:gs pos="0">
                        <a:schemeClr val="tx1"/>
                      </a:gs>
                      <a:gs pos="100000">
                        <a:schemeClr val="tx1"/>
                      </a:gs>
                    </a:gsLst>
                    <a:lin ang="5400000" scaled="1"/>
                  </a:gradFill>
                </a:endParaRPr>
              </a:p>
            </p:txBody>
          </p:sp>
          <p:sp>
            <p:nvSpPr>
              <p:cNvPr id="165" name="Line 17">
                <a:extLst>
                  <a:ext uri="{FF2B5EF4-FFF2-40B4-BE49-F238E27FC236}">
                    <a16:creationId xmlns:a16="http://schemas.microsoft.com/office/drawing/2014/main" id="{B21E7DD5-4059-4FDB-B9F6-CFD496447E2D}"/>
                  </a:ext>
                </a:extLst>
              </p:cNvPr>
              <p:cNvSpPr>
                <a:spLocks noChangeShapeType="1"/>
              </p:cNvSpPr>
              <p:nvPr/>
            </p:nvSpPr>
            <p:spPr bwMode="auto">
              <a:xfrm flipV="1">
                <a:off x="3575974" y="1343041"/>
                <a:ext cx="0" cy="122238"/>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gradFill>
                    <a:gsLst>
                      <a:gs pos="0">
                        <a:schemeClr val="tx1"/>
                      </a:gs>
                      <a:gs pos="100000">
                        <a:schemeClr val="tx1"/>
                      </a:gs>
                    </a:gsLst>
                    <a:lin ang="5400000" scaled="1"/>
                  </a:gradFill>
                </a:endParaRPr>
              </a:p>
            </p:txBody>
          </p:sp>
          <p:sp>
            <p:nvSpPr>
              <p:cNvPr id="166" name="Line 18">
                <a:extLst>
                  <a:ext uri="{FF2B5EF4-FFF2-40B4-BE49-F238E27FC236}">
                    <a16:creationId xmlns:a16="http://schemas.microsoft.com/office/drawing/2014/main" id="{41D7A986-AEA7-42D0-AD23-2032545A346A}"/>
                  </a:ext>
                </a:extLst>
              </p:cNvPr>
              <p:cNvSpPr>
                <a:spLocks noChangeShapeType="1"/>
              </p:cNvSpPr>
              <p:nvPr/>
            </p:nvSpPr>
            <p:spPr bwMode="auto">
              <a:xfrm flipV="1">
                <a:off x="3575974" y="936641"/>
                <a:ext cx="0" cy="122238"/>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gradFill>
                    <a:gsLst>
                      <a:gs pos="0">
                        <a:schemeClr val="tx1"/>
                      </a:gs>
                      <a:gs pos="100000">
                        <a:schemeClr val="tx1"/>
                      </a:gs>
                    </a:gsLst>
                    <a:lin ang="5400000" scaled="1"/>
                  </a:gradFill>
                </a:endParaRPr>
              </a:p>
            </p:txBody>
          </p:sp>
          <p:sp>
            <p:nvSpPr>
              <p:cNvPr id="167" name="Line 19">
                <a:extLst>
                  <a:ext uri="{FF2B5EF4-FFF2-40B4-BE49-F238E27FC236}">
                    <a16:creationId xmlns:a16="http://schemas.microsoft.com/office/drawing/2014/main" id="{05F67B0F-0EB1-43D5-BA35-535CFA91763E}"/>
                  </a:ext>
                </a:extLst>
              </p:cNvPr>
              <p:cNvSpPr>
                <a:spLocks noChangeShapeType="1"/>
              </p:cNvSpPr>
              <p:nvPr/>
            </p:nvSpPr>
            <p:spPr bwMode="auto">
              <a:xfrm flipV="1">
                <a:off x="3575974" y="1749441"/>
                <a:ext cx="0" cy="122238"/>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gradFill>
                    <a:gsLst>
                      <a:gs pos="0">
                        <a:schemeClr val="tx1"/>
                      </a:gs>
                      <a:gs pos="100000">
                        <a:schemeClr val="tx1"/>
                      </a:gs>
                    </a:gsLst>
                    <a:lin ang="5400000" scaled="1"/>
                  </a:gradFill>
                </a:endParaRPr>
              </a:p>
            </p:txBody>
          </p:sp>
        </p:grpSp>
        <p:sp>
          <p:nvSpPr>
            <p:cNvPr id="169" name="Commitments_EC4D" title="Icon of a handshake">
              <a:extLst>
                <a:ext uri="{FF2B5EF4-FFF2-40B4-BE49-F238E27FC236}">
                  <a16:creationId xmlns:a16="http://schemas.microsoft.com/office/drawing/2014/main" id="{DBBCF486-FFD0-4275-AA24-2B7412F3270B}"/>
                </a:ext>
              </a:extLst>
            </p:cNvPr>
            <p:cNvSpPr>
              <a:spLocks noChangeAspect="1" noEditPoints="1"/>
            </p:cNvSpPr>
            <p:nvPr/>
          </p:nvSpPr>
          <p:spPr bwMode="auto">
            <a:xfrm>
              <a:off x="10623279" y="3394990"/>
              <a:ext cx="321525" cy="301469"/>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chemeClr val="tx1"/>
                    </a:gs>
                    <a:gs pos="100000">
                      <a:schemeClr val="tx1"/>
                    </a:gs>
                  </a:gsLst>
                  <a:lin ang="5400000" scaled="1"/>
                </a:gradFill>
              </a:endParaRPr>
            </a:p>
          </p:txBody>
        </p:sp>
        <p:sp>
          <p:nvSpPr>
            <p:cNvPr id="103" name="Oval 102">
              <a:extLst>
                <a:ext uri="{FF2B5EF4-FFF2-40B4-BE49-F238E27FC236}">
                  <a16:creationId xmlns:a16="http://schemas.microsoft.com/office/drawing/2014/main" id="{4C948A3C-33FC-4A10-9075-22835C51FFF2}"/>
                </a:ext>
              </a:extLst>
            </p:cNvPr>
            <p:cNvSpPr/>
            <p:nvPr/>
          </p:nvSpPr>
          <p:spPr bwMode="auto">
            <a:xfrm>
              <a:off x="7967057" y="2715619"/>
              <a:ext cx="561903" cy="561903"/>
            </a:xfrm>
            <a:prstGeom prst="ellipse">
              <a:avLst/>
            </a:prstGeom>
            <a:solidFill>
              <a:schemeClr val="bg1"/>
            </a:solidFill>
            <a:ln w="158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7763" rIns="0" bIns="37763" numCol="1" rtlCol="0" anchor="ctr" anchorCtr="0" compatLnSpc="1">
              <a:prstTxWarp prst="textNoShape">
                <a:avLst/>
              </a:prstTxWarp>
            </a:bodyPr>
            <a:lstStyle/>
            <a:p>
              <a:pPr algn="ctr" defTabSz="754989" fontAlgn="base">
                <a:spcBef>
                  <a:spcPct val="0"/>
                </a:spcBef>
                <a:spcAft>
                  <a:spcPct val="0"/>
                </a:spcAft>
              </a:pPr>
              <a:endParaRPr lang="en-US" sz="1260" dirty="0">
                <a:gradFill>
                  <a:gsLst>
                    <a:gs pos="0">
                      <a:schemeClr val="tx1"/>
                    </a:gs>
                    <a:gs pos="100000">
                      <a:schemeClr val="tx1"/>
                    </a:gs>
                  </a:gsLst>
                  <a:lin ang="5400000" scaled="1"/>
                </a:gradFill>
                <a:latin typeface="Segoe UI Semilight"/>
              </a:endParaRPr>
            </a:p>
          </p:txBody>
        </p:sp>
        <p:grpSp>
          <p:nvGrpSpPr>
            <p:cNvPr id="104" name="Group 77">
              <a:extLst>
                <a:ext uri="{FF2B5EF4-FFF2-40B4-BE49-F238E27FC236}">
                  <a16:creationId xmlns:a16="http://schemas.microsoft.com/office/drawing/2014/main" id="{E564C837-4546-4220-8712-226C38B24130}"/>
                </a:ext>
              </a:extLst>
            </p:cNvPr>
            <p:cNvGrpSpPr>
              <a:grpSpLocks noChangeAspect="1"/>
            </p:cNvGrpSpPr>
            <p:nvPr/>
          </p:nvGrpSpPr>
          <p:grpSpPr bwMode="auto">
            <a:xfrm>
              <a:off x="8079554" y="2814368"/>
              <a:ext cx="352945" cy="343058"/>
              <a:chOff x="4759" y="491"/>
              <a:chExt cx="357" cy="347"/>
            </a:xfrm>
          </p:grpSpPr>
          <p:sp>
            <p:nvSpPr>
              <p:cNvPr id="105" name="Freeform 78">
                <a:extLst>
                  <a:ext uri="{FF2B5EF4-FFF2-40B4-BE49-F238E27FC236}">
                    <a16:creationId xmlns:a16="http://schemas.microsoft.com/office/drawing/2014/main" id="{3C4CB8C0-AF0E-40F6-8CA5-278E77266848}"/>
                  </a:ext>
                </a:extLst>
              </p:cNvPr>
              <p:cNvSpPr>
                <a:spLocks/>
              </p:cNvSpPr>
              <p:nvPr/>
            </p:nvSpPr>
            <p:spPr bwMode="auto">
              <a:xfrm>
                <a:off x="4789" y="629"/>
                <a:ext cx="180" cy="179"/>
              </a:xfrm>
              <a:custGeom>
                <a:avLst/>
                <a:gdLst>
                  <a:gd name="T0" fmla="*/ 75 w 83"/>
                  <a:gd name="T1" fmla="*/ 83 h 83"/>
                  <a:gd name="T2" fmla="*/ 8 w 83"/>
                  <a:gd name="T3" fmla="*/ 83 h 83"/>
                  <a:gd name="T4" fmla="*/ 0 w 83"/>
                  <a:gd name="T5" fmla="*/ 75 h 83"/>
                  <a:gd name="T6" fmla="*/ 0 w 83"/>
                  <a:gd name="T7" fmla="*/ 8 h 83"/>
                  <a:gd name="T8" fmla="*/ 8 w 83"/>
                  <a:gd name="T9" fmla="*/ 0 h 83"/>
                  <a:gd name="T10" fmla="*/ 75 w 83"/>
                  <a:gd name="T11" fmla="*/ 0 h 83"/>
                  <a:gd name="T12" fmla="*/ 83 w 83"/>
                  <a:gd name="T13" fmla="*/ 8 h 83"/>
                  <a:gd name="T14" fmla="*/ 83 w 83"/>
                  <a:gd name="T15" fmla="*/ 75 h 83"/>
                  <a:gd name="T16" fmla="*/ 75 w 83"/>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75" y="83"/>
                    </a:moveTo>
                    <a:cubicBezTo>
                      <a:pt x="8" y="83"/>
                      <a:pt x="8" y="83"/>
                      <a:pt x="8" y="83"/>
                    </a:cubicBezTo>
                    <a:cubicBezTo>
                      <a:pt x="4" y="83"/>
                      <a:pt x="0" y="79"/>
                      <a:pt x="0" y="75"/>
                    </a:cubicBezTo>
                    <a:cubicBezTo>
                      <a:pt x="0" y="8"/>
                      <a:pt x="0" y="8"/>
                      <a:pt x="0" y="8"/>
                    </a:cubicBezTo>
                    <a:cubicBezTo>
                      <a:pt x="0" y="3"/>
                      <a:pt x="4" y="0"/>
                      <a:pt x="8" y="0"/>
                    </a:cubicBezTo>
                    <a:cubicBezTo>
                      <a:pt x="75" y="0"/>
                      <a:pt x="75" y="0"/>
                      <a:pt x="75" y="0"/>
                    </a:cubicBezTo>
                    <a:cubicBezTo>
                      <a:pt x="80" y="0"/>
                      <a:pt x="83" y="3"/>
                      <a:pt x="83" y="8"/>
                    </a:cubicBezTo>
                    <a:cubicBezTo>
                      <a:pt x="83" y="75"/>
                      <a:pt x="83" y="75"/>
                      <a:pt x="83" y="75"/>
                    </a:cubicBezTo>
                    <a:cubicBezTo>
                      <a:pt x="83" y="79"/>
                      <a:pt x="80" y="83"/>
                      <a:pt x="75" y="83"/>
                    </a:cubicBez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106" name="Line 79">
                <a:extLst>
                  <a:ext uri="{FF2B5EF4-FFF2-40B4-BE49-F238E27FC236}">
                    <a16:creationId xmlns:a16="http://schemas.microsoft.com/office/drawing/2014/main" id="{943CDDA0-3D4D-468F-BA0D-74CBA1B1741E}"/>
                  </a:ext>
                </a:extLst>
              </p:cNvPr>
              <p:cNvSpPr>
                <a:spLocks noChangeShapeType="1"/>
              </p:cNvSpPr>
              <p:nvPr/>
            </p:nvSpPr>
            <p:spPr bwMode="auto">
              <a:xfrm>
                <a:off x="4818" y="597"/>
                <a:ext cx="0" cy="28"/>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107" name="Line 80">
                <a:extLst>
                  <a:ext uri="{FF2B5EF4-FFF2-40B4-BE49-F238E27FC236}">
                    <a16:creationId xmlns:a16="http://schemas.microsoft.com/office/drawing/2014/main" id="{2BA8885F-F710-4B63-8A11-A5B317C43E52}"/>
                  </a:ext>
                </a:extLst>
              </p:cNvPr>
              <p:cNvSpPr>
                <a:spLocks noChangeShapeType="1"/>
              </p:cNvSpPr>
              <p:nvPr/>
            </p:nvSpPr>
            <p:spPr bwMode="auto">
              <a:xfrm>
                <a:off x="4848" y="597"/>
                <a:ext cx="0" cy="28"/>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108" name="Line 81">
                <a:extLst>
                  <a:ext uri="{FF2B5EF4-FFF2-40B4-BE49-F238E27FC236}">
                    <a16:creationId xmlns:a16="http://schemas.microsoft.com/office/drawing/2014/main" id="{145EC5B5-370A-44F8-AD7D-F367D1E62BCA}"/>
                  </a:ext>
                </a:extLst>
              </p:cNvPr>
              <p:cNvSpPr>
                <a:spLocks noChangeShapeType="1"/>
              </p:cNvSpPr>
              <p:nvPr/>
            </p:nvSpPr>
            <p:spPr bwMode="auto">
              <a:xfrm>
                <a:off x="4880" y="597"/>
                <a:ext cx="0" cy="28"/>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109" name="Line 82">
                <a:extLst>
                  <a:ext uri="{FF2B5EF4-FFF2-40B4-BE49-F238E27FC236}">
                    <a16:creationId xmlns:a16="http://schemas.microsoft.com/office/drawing/2014/main" id="{B98FDAD6-1887-4925-B71C-4530BAC24D53}"/>
                  </a:ext>
                </a:extLst>
              </p:cNvPr>
              <p:cNvSpPr>
                <a:spLocks noChangeShapeType="1"/>
              </p:cNvSpPr>
              <p:nvPr/>
            </p:nvSpPr>
            <p:spPr bwMode="auto">
              <a:xfrm>
                <a:off x="4910" y="597"/>
                <a:ext cx="0" cy="28"/>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110" name="Line 83">
                <a:extLst>
                  <a:ext uri="{FF2B5EF4-FFF2-40B4-BE49-F238E27FC236}">
                    <a16:creationId xmlns:a16="http://schemas.microsoft.com/office/drawing/2014/main" id="{2D9D5C66-D0D7-4205-911B-16395D6691E0}"/>
                  </a:ext>
                </a:extLst>
              </p:cNvPr>
              <p:cNvSpPr>
                <a:spLocks noChangeShapeType="1"/>
              </p:cNvSpPr>
              <p:nvPr/>
            </p:nvSpPr>
            <p:spPr bwMode="auto">
              <a:xfrm>
                <a:off x="4941" y="597"/>
                <a:ext cx="0" cy="28"/>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111" name="Line 84">
                <a:extLst>
                  <a:ext uri="{FF2B5EF4-FFF2-40B4-BE49-F238E27FC236}">
                    <a16:creationId xmlns:a16="http://schemas.microsoft.com/office/drawing/2014/main" id="{4931BDE0-A3B6-4528-9DF3-D36BAA968ACB}"/>
                  </a:ext>
                </a:extLst>
              </p:cNvPr>
              <p:cNvSpPr>
                <a:spLocks noChangeShapeType="1"/>
              </p:cNvSpPr>
              <p:nvPr/>
            </p:nvSpPr>
            <p:spPr bwMode="auto">
              <a:xfrm flipH="1">
                <a:off x="4973" y="655"/>
                <a:ext cx="28"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112" name="Line 85">
                <a:extLst>
                  <a:ext uri="{FF2B5EF4-FFF2-40B4-BE49-F238E27FC236}">
                    <a16:creationId xmlns:a16="http://schemas.microsoft.com/office/drawing/2014/main" id="{57A17CF9-56FD-4588-960F-7A05A12A5AC5}"/>
                  </a:ext>
                </a:extLst>
              </p:cNvPr>
              <p:cNvSpPr>
                <a:spLocks noChangeShapeType="1"/>
              </p:cNvSpPr>
              <p:nvPr/>
            </p:nvSpPr>
            <p:spPr bwMode="auto">
              <a:xfrm flipH="1">
                <a:off x="4973" y="687"/>
                <a:ext cx="28"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113" name="Line 86">
                <a:extLst>
                  <a:ext uri="{FF2B5EF4-FFF2-40B4-BE49-F238E27FC236}">
                    <a16:creationId xmlns:a16="http://schemas.microsoft.com/office/drawing/2014/main" id="{A8C5CB65-2B7D-4941-9195-109A0C6FE1BF}"/>
                  </a:ext>
                </a:extLst>
              </p:cNvPr>
              <p:cNvSpPr>
                <a:spLocks noChangeShapeType="1"/>
              </p:cNvSpPr>
              <p:nvPr/>
            </p:nvSpPr>
            <p:spPr bwMode="auto">
              <a:xfrm flipH="1">
                <a:off x="4973" y="717"/>
                <a:ext cx="28"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114" name="Line 87">
                <a:extLst>
                  <a:ext uri="{FF2B5EF4-FFF2-40B4-BE49-F238E27FC236}">
                    <a16:creationId xmlns:a16="http://schemas.microsoft.com/office/drawing/2014/main" id="{39DA8459-CEB6-4E1B-ABB0-03D4DCF7F261}"/>
                  </a:ext>
                </a:extLst>
              </p:cNvPr>
              <p:cNvSpPr>
                <a:spLocks noChangeShapeType="1"/>
              </p:cNvSpPr>
              <p:nvPr/>
            </p:nvSpPr>
            <p:spPr bwMode="auto">
              <a:xfrm flipH="1">
                <a:off x="4973" y="748"/>
                <a:ext cx="28"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115" name="Line 88">
                <a:extLst>
                  <a:ext uri="{FF2B5EF4-FFF2-40B4-BE49-F238E27FC236}">
                    <a16:creationId xmlns:a16="http://schemas.microsoft.com/office/drawing/2014/main" id="{BA266975-73BF-432E-B089-502148A663BE}"/>
                  </a:ext>
                </a:extLst>
              </p:cNvPr>
              <p:cNvSpPr>
                <a:spLocks noChangeShapeType="1"/>
              </p:cNvSpPr>
              <p:nvPr/>
            </p:nvSpPr>
            <p:spPr bwMode="auto">
              <a:xfrm flipH="1">
                <a:off x="4973" y="780"/>
                <a:ext cx="28"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116" name="Line 89">
                <a:extLst>
                  <a:ext uri="{FF2B5EF4-FFF2-40B4-BE49-F238E27FC236}">
                    <a16:creationId xmlns:a16="http://schemas.microsoft.com/office/drawing/2014/main" id="{938E8B21-0B87-4F00-87C9-A676509CF943}"/>
                  </a:ext>
                </a:extLst>
              </p:cNvPr>
              <p:cNvSpPr>
                <a:spLocks noChangeShapeType="1"/>
              </p:cNvSpPr>
              <p:nvPr/>
            </p:nvSpPr>
            <p:spPr bwMode="auto">
              <a:xfrm flipH="1">
                <a:off x="4759" y="655"/>
                <a:ext cx="28"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117" name="Line 90">
                <a:extLst>
                  <a:ext uri="{FF2B5EF4-FFF2-40B4-BE49-F238E27FC236}">
                    <a16:creationId xmlns:a16="http://schemas.microsoft.com/office/drawing/2014/main" id="{D4901EC6-1ED1-4C36-9F6D-EAA98DB9817C}"/>
                  </a:ext>
                </a:extLst>
              </p:cNvPr>
              <p:cNvSpPr>
                <a:spLocks noChangeShapeType="1"/>
              </p:cNvSpPr>
              <p:nvPr/>
            </p:nvSpPr>
            <p:spPr bwMode="auto">
              <a:xfrm flipH="1">
                <a:off x="4759" y="687"/>
                <a:ext cx="28"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118" name="Line 91">
                <a:extLst>
                  <a:ext uri="{FF2B5EF4-FFF2-40B4-BE49-F238E27FC236}">
                    <a16:creationId xmlns:a16="http://schemas.microsoft.com/office/drawing/2014/main" id="{76830704-08A0-4736-B2A1-64B9C1636030}"/>
                  </a:ext>
                </a:extLst>
              </p:cNvPr>
              <p:cNvSpPr>
                <a:spLocks noChangeShapeType="1"/>
              </p:cNvSpPr>
              <p:nvPr/>
            </p:nvSpPr>
            <p:spPr bwMode="auto">
              <a:xfrm flipH="1">
                <a:off x="4759" y="717"/>
                <a:ext cx="28"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119" name="Line 92">
                <a:extLst>
                  <a:ext uri="{FF2B5EF4-FFF2-40B4-BE49-F238E27FC236}">
                    <a16:creationId xmlns:a16="http://schemas.microsoft.com/office/drawing/2014/main" id="{A4C813D9-B6AB-4655-8C4D-1B3E8D9876FF}"/>
                  </a:ext>
                </a:extLst>
              </p:cNvPr>
              <p:cNvSpPr>
                <a:spLocks noChangeShapeType="1"/>
              </p:cNvSpPr>
              <p:nvPr/>
            </p:nvSpPr>
            <p:spPr bwMode="auto">
              <a:xfrm flipH="1">
                <a:off x="4759" y="748"/>
                <a:ext cx="28"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120" name="Line 93">
                <a:extLst>
                  <a:ext uri="{FF2B5EF4-FFF2-40B4-BE49-F238E27FC236}">
                    <a16:creationId xmlns:a16="http://schemas.microsoft.com/office/drawing/2014/main" id="{958631D0-52DC-45B4-BEAA-4EC936C40958}"/>
                  </a:ext>
                </a:extLst>
              </p:cNvPr>
              <p:cNvSpPr>
                <a:spLocks noChangeShapeType="1"/>
              </p:cNvSpPr>
              <p:nvPr/>
            </p:nvSpPr>
            <p:spPr bwMode="auto">
              <a:xfrm flipH="1">
                <a:off x="4759" y="780"/>
                <a:ext cx="28"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121" name="Line 94">
                <a:extLst>
                  <a:ext uri="{FF2B5EF4-FFF2-40B4-BE49-F238E27FC236}">
                    <a16:creationId xmlns:a16="http://schemas.microsoft.com/office/drawing/2014/main" id="{6E53DAB1-BEDD-4E89-B3FF-37AAE318DF27}"/>
                  </a:ext>
                </a:extLst>
              </p:cNvPr>
              <p:cNvSpPr>
                <a:spLocks noChangeShapeType="1"/>
              </p:cNvSpPr>
              <p:nvPr/>
            </p:nvSpPr>
            <p:spPr bwMode="auto">
              <a:xfrm>
                <a:off x="4818" y="810"/>
                <a:ext cx="0" cy="28"/>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122" name="Line 95">
                <a:extLst>
                  <a:ext uri="{FF2B5EF4-FFF2-40B4-BE49-F238E27FC236}">
                    <a16:creationId xmlns:a16="http://schemas.microsoft.com/office/drawing/2014/main" id="{04DCD24D-B37D-4287-976C-3C37224E1D67}"/>
                  </a:ext>
                </a:extLst>
              </p:cNvPr>
              <p:cNvSpPr>
                <a:spLocks noChangeShapeType="1"/>
              </p:cNvSpPr>
              <p:nvPr/>
            </p:nvSpPr>
            <p:spPr bwMode="auto">
              <a:xfrm>
                <a:off x="4848" y="810"/>
                <a:ext cx="0" cy="28"/>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123" name="Line 96">
                <a:extLst>
                  <a:ext uri="{FF2B5EF4-FFF2-40B4-BE49-F238E27FC236}">
                    <a16:creationId xmlns:a16="http://schemas.microsoft.com/office/drawing/2014/main" id="{733077D8-A86A-4CD8-A7D8-0EE033D25A81}"/>
                  </a:ext>
                </a:extLst>
              </p:cNvPr>
              <p:cNvSpPr>
                <a:spLocks noChangeShapeType="1"/>
              </p:cNvSpPr>
              <p:nvPr/>
            </p:nvSpPr>
            <p:spPr bwMode="auto">
              <a:xfrm>
                <a:off x="4880" y="810"/>
                <a:ext cx="0" cy="28"/>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124" name="Line 97">
                <a:extLst>
                  <a:ext uri="{FF2B5EF4-FFF2-40B4-BE49-F238E27FC236}">
                    <a16:creationId xmlns:a16="http://schemas.microsoft.com/office/drawing/2014/main" id="{F519A6A8-ED1A-478C-8AFB-A20B05557716}"/>
                  </a:ext>
                </a:extLst>
              </p:cNvPr>
              <p:cNvSpPr>
                <a:spLocks noChangeShapeType="1"/>
              </p:cNvSpPr>
              <p:nvPr/>
            </p:nvSpPr>
            <p:spPr bwMode="auto">
              <a:xfrm>
                <a:off x="4910" y="810"/>
                <a:ext cx="0" cy="28"/>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125" name="Line 98">
                <a:extLst>
                  <a:ext uri="{FF2B5EF4-FFF2-40B4-BE49-F238E27FC236}">
                    <a16:creationId xmlns:a16="http://schemas.microsoft.com/office/drawing/2014/main" id="{265C3C53-53D9-4D9C-9CCB-F12D0D02A8A0}"/>
                  </a:ext>
                </a:extLst>
              </p:cNvPr>
              <p:cNvSpPr>
                <a:spLocks noChangeShapeType="1"/>
              </p:cNvSpPr>
              <p:nvPr/>
            </p:nvSpPr>
            <p:spPr bwMode="auto">
              <a:xfrm>
                <a:off x="4941" y="810"/>
                <a:ext cx="0" cy="28"/>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126" name="Freeform 99">
                <a:extLst>
                  <a:ext uri="{FF2B5EF4-FFF2-40B4-BE49-F238E27FC236}">
                    <a16:creationId xmlns:a16="http://schemas.microsoft.com/office/drawing/2014/main" id="{1A86D12C-67ED-4B2F-93B4-1609A33D3DDD}"/>
                  </a:ext>
                </a:extLst>
              </p:cNvPr>
              <p:cNvSpPr>
                <a:spLocks/>
              </p:cNvSpPr>
              <p:nvPr/>
            </p:nvSpPr>
            <p:spPr bwMode="auto">
              <a:xfrm>
                <a:off x="4949" y="558"/>
                <a:ext cx="100" cy="101"/>
              </a:xfrm>
              <a:custGeom>
                <a:avLst/>
                <a:gdLst>
                  <a:gd name="T0" fmla="*/ 0 w 46"/>
                  <a:gd name="T1" fmla="*/ 0 h 47"/>
                  <a:gd name="T2" fmla="*/ 46 w 46"/>
                  <a:gd name="T3" fmla="*/ 47 h 47"/>
                </a:gdLst>
                <a:ahLst/>
                <a:cxnLst>
                  <a:cxn ang="0">
                    <a:pos x="T0" y="T1"/>
                  </a:cxn>
                  <a:cxn ang="0">
                    <a:pos x="T2" y="T3"/>
                  </a:cxn>
                </a:cxnLst>
                <a:rect l="0" t="0" r="r" b="b"/>
                <a:pathLst>
                  <a:path w="46" h="47">
                    <a:moveTo>
                      <a:pt x="0" y="0"/>
                    </a:moveTo>
                    <a:cubicBezTo>
                      <a:pt x="25" y="0"/>
                      <a:pt x="46" y="21"/>
                      <a:pt x="46" y="47"/>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127" name="Freeform 100">
                <a:extLst>
                  <a:ext uri="{FF2B5EF4-FFF2-40B4-BE49-F238E27FC236}">
                    <a16:creationId xmlns:a16="http://schemas.microsoft.com/office/drawing/2014/main" id="{59F6816E-C92E-42E3-9483-2C117CE9F509}"/>
                  </a:ext>
                </a:extLst>
              </p:cNvPr>
              <p:cNvSpPr>
                <a:spLocks/>
              </p:cNvSpPr>
              <p:nvPr/>
            </p:nvSpPr>
            <p:spPr bwMode="auto">
              <a:xfrm>
                <a:off x="4949" y="526"/>
                <a:ext cx="134" cy="133"/>
              </a:xfrm>
              <a:custGeom>
                <a:avLst/>
                <a:gdLst>
                  <a:gd name="T0" fmla="*/ 0 w 62"/>
                  <a:gd name="T1" fmla="*/ 0 h 62"/>
                  <a:gd name="T2" fmla="*/ 62 w 62"/>
                  <a:gd name="T3" fmla="*/ 62 h 62"/>
                </a:gdLst>
                <a:ahLst/>
                <a:cxnLst>
                  <a:cxn ang="0">
                    <a:pos x="T0" y="T1"/>
                  </a:cxn>
                  <a:cxn ang="0">
                    <a:pos x="T2" y="T3"/>
                  </a:cxn>
                </a:cxnLst>
                <a:rect l="0" t="0" r="r" b="b"/>
                <a:pathLst>
                  <a:path w="62" h="62">
                    <a:moveTo>
                      <a:pt x="0" y="0"/>
                    </a:moveTo>
                    <a:cubicBezTo>
                      <a:pt x="34" y="0"/>
                      <a:pt x="62" y="27"/>
                      <a:pt x="62" y="62"/>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sp>
            <p:nvSpPr>
              <p:cNvPr id="128" name="Freeform 101">
                <a:extLst>
                  <a:ext uri="{FF2B5EF4-FFF2-40B4-BE49-F238E27FC236}">
                    <a16:creationId xmlns:a16="http://schemas.microsoft.com/office/drawing/2014/main" id="{80B32BC3-0151-459D-999C-A9CD6F0E1341}"/>
                  </a:ext>
                </a:extLst>
              </p:cNvPr>
              <p:cNvSpPr>
                <a:spLocks/>
              </p:cNvSpPr>
              <p:nvPr/>
            </p:nvSpPr>
            <p:spPr bwMode="auto">
              <a:xfrm>
                <a:off x="4949" y="491"/>
                <a:ext cx="167" cy="168"/>
              </a:xfrm>
              <a:custGeom>
                <a:avLst/>
                <a:gdLst>
                  <a:gd name="T0" fmla="*/ 0 w 77"/>
                  <a:gd name="T1" fmla="*/ 0 h 78"/>
                  <a:gd name="T2" fmla="*/ 77 w 77"/>
                  <a:gd name="T3" fmla="*/ 78 h 78"/>
                </a:gdLst>
                <a:ahLst/>
                <a:cxnLst>
                  <a:cxn ang="0">
                    <a:pos x="T0" y="T1"/>
                  </a:cxn>
                  <a:cxn ang="0">
                    <a:pos x="T2" y="T3"/>
                  </a:cxn>
                </a:cxnLst>
                <a:rect l="0" t="0" r="r" b="b"/>
                <a:pathLst>
                  <a:path w="77" h="78">
                    <a:moveTo>
                      <a:pt x="0" y="0"/>
                    </a:moveTo>
                    <a:cubicBezTo>
                      <a:pt x="42" y="0"/>
                      <a:pt x="77" y="35"/>
                      <a:pt x="77" y="78"/>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endParaRPr lang="en-US" sz="1764">
                  <a:gradFill>
                    <a:gsLst>
                      <a:gs pos="0">
                        <a:schemeClr val="tx1"/>
                      </a:gs>
                      <a:gs pos="100000">
                        <a:schemeClr val="tx1"/>
                      </a:gs>
                    </a:gsLst>
                    <a:lin ang="5400000" scaled="1"/>
                  </a:gradFill>
                  <a:latin typeface="Segoe UI Semilight"/>
                </a:endParaRPr>
              </a:p>
            </p:txBody>
          </p:sp>
        </p:grpSp>
      </p:grpSp>
    </p:spTree>
    <p:extLst>
      <p:ext uri="{BB962C8B-B14F-4D97-AF65-F5344CB8AC3E}">
        <p14:creationId xmlns:p14="http://schemas.microsoft.com/office/powerpoint/2010/main" val="2878820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6"/>
                                        </p:tgtEl>
                                        <p:attrNameLst>
                                          <p:attrName>style.visibility</p:attrName>
                                        </p:attrNameLst>
                                      </p:cBhvr>
                                      <p:to>
                                        <p:strVal val="visible"/>
                                      </p:to>
                                    </p:set>
                                    <p:animEffect transition="in" filter="fade">
                                      <p:cBhvr>
                                        <p:cTn id="10" dur="500"/>
                                        <p:tgtEl>
                                          <p:spTgt spid="136"/>
                                        </p:tgtEl>
                                      </p:cBhvr>
                                    </p:animEffect>
                                  </p:childTnLst>
                                </p:cTn>
                              </p:par>
                              <p:par>
                                <p:cTn id="11" presetID="42" presetClass="path" presetSubtype="0" decel="100000" fill="hold" grpId="1" nodeType="withEffect">
                                  <p:stCondLst>
                                    <p:cond delay="0"/>
                                  </p:stCondLst>
                                  <p:childTnLst>
                                    <p:animMotion origin="layout" path="M 0 -3.00045E-6 L 0 0.02156 " pathEditMode="relative" rAng="0" ptsTypes="AA">
                                      <p:cBhvr>
                                        <p:cTn id="12" dur="750" spd="-100000" fill="hold"/>
                                        <p:tgtEl>
                                          <p:spTgt spid="136"/>
                                        </p:tgtEl>
                                        <p:attrNameLst>
                                          <p:attrName>ppt_x</p:attrName>
                                          <p:attrName>ppt_y</p:attrName>
                                        </p:attrNameLst>
                                      </p:cBhvr>
                                      <p:rCtr x="0" y="1067"/>
                                    </p:animMotion>
                                  </p:childTnLst>
                                </p:cTn>
                              </p:par>
                            </p:childTnLst>
                          </p:cTn>
                        </p:par>
                        <p:par>
                          <p:cTn id="13" fill="hold">
                            <p:stCondLst>
                              <p:cond delay="75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42" presetClass="path" presetSubtype="0" decel="100000" fill="hold" nodeType="withEffect">
                                  <p:stCondLst>
                                    <p:cond delay="0"/>
                                  </p:stCondLst>
                                  <p:childTnLst>
                                    <p:animMotion origin="layout" path="M 0 -3.00045E-6 L 0 0.02156 " pathEditMode="relative" rAng="0" ptsTypes="AA">
                                      <p:cBhvr>
                                        <p:cTn id="18" dur="750" spd="-100000" fill="hold"/>
                                        <p:tgtEl>
                                          <p:spTgt spid="2"/>
                                        </p:tgtEl>
                                        <p:attrNameLst>
                                          <p:attrName>ppt_x</p:attrName>
                                          <p:attrName>ppt_y</p:attrName>
                                        </p:attrNameLst>
                                      </p:cBhvr>
                                      <p:rCtr x="0" y="10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6" grpId="0"/>
      <p:bldP spid="13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88" dirty="0"/>
              <a:t>Imperatives </a:t>
            </a:r>
            <a:r>
              <a:rPr lang="en-US" sz="4488" u="sng" dirty="0"/>
              <a:t>and opportunity</a:t>
            </a:r>
            <a:r>
              <a:rPr lang="en-US" sz="4488" dirty="0"/>
              <a:t> to reimagine security</a:t>
            </a:r>
            <a:endParaRPr lang="en-US" sz="3264" i="1" dirty="0"/>
          </a:p>
        </p:txBody>
      </p:sp>
      <p:sp>
        <p:nvSpPr>
          <p:cNvPr id="3" name="Text Placeholder 2"/>
          <p:cNvSpPr>
            <a:spLocks noGrp="1"/>
          </p:cNvSpPr>
          <p:nvPr>
            <p:ph type="body" sz="quarter" idx="10"/>
          </p:nvPr>
        </p:nvSpPr>
        <p:spPr>
          <a:xfrm>
            <a:off x="2988718" y="2226556"/>
            <a:ext cx="8172001" cy="1225598"/>
          </a:xfrm>
        </p:spPr>
        <p:txBody>
          <a:bodyPr/>
          <a:lstStyle/>
          <a:p>
            <a:r>
              <a:rPr lang="en-US" sz="2856" dirty="0">
                <a:gradFill>
                  <a:gsLst>
                    <a:gs pos="1250">
                      <a:srgbClr val="00188F"/>
                    </a:gs>
                    <a:gs pos="99000">
                      <a:srgbClr val="00188F"/>
                    </a:gs>
                  </a:gsLst>
                  <a:lin ang="5400000" scaled="0"/>
                </a:gradFill>
              </a:rPr>
              <a:t>Visibility and Control over Blind spots</a:t>
            </a:r>
          </a:p>
          <a:p>
            <a:pPr defTabSz="932597"/>
            <a:r>
              <a:rPr lang="en-US" sz="1836" dirty="0">
                <a:solidFill>
                  <a:schemeClr val="tx1"/>
                </a:solidFill>
                <a:latin typeface="+mn-lt"/>
              </a:rPr>
              <a:t>Identity security perimeter to protect cloud, mobile, and </a:t>
            </a:r>
            <a:r>
              <a:rPr lang="en-US" sz="1836" dirty="0" err="1">
                <a:solidFill>
                  <a:schemeClr val="tx1"/>
                </a:solidFill>
                <a:latin typeface="+mn-lt"/>
              </a:rPr>
              <a:t>IoT</a:t>
            </a:r>
            <a:r>
              <a:rPr lang="en-US" sz="1836" dirty="0">
                <a:solidFill>
                  <a:schemeClr val="tx1"/>
                </a:solidFill>
                <a:latin typeface="+mn-lt"/>
              </a:rPr>
              <a:t> assets</a:t>
            </a:r>
          </a:p>
          <a:p>
            <a:pPr defTabSz="932597"/>
            <a:r>
              <a:rPr lang="en-US" sz="1836" dirty="0">
                <a:solidFill>
                  <a:schemeClr val="tx1"/>
                </a:solidFill>
                <a:latin typeface="+mn-lt"/>
              </a:rPr>
              <a:t>Automated policy monitoring and enforcement for modern estate</a:t>
            </a:r>
          </a:p>
        </p:txBody>
      </p:sp>
      <p:grpSp>
        <p:nvGrpSpPr>
          <p:cNvPr id="14" name="Group 13"/>
          <p:cNvGrpSpPr/>
          <p:nvPr/>
        </p:nvGrpSpPr>
        <p:grpSpPr>
          <a:xfrm>
            <a:off x="1083467" y="2351087"/>
            <a:ext cx="1526076" cy="954711"/>
            <a:chOff x="637310" y="1871009"/>
            <a:chExt cx="1496289" cy="936076"/>
          </a:xfrm>
        </p:grpSpPr>
        <p:sp>
          <p:nvSpPr>
            <p:cNvPr id="5" name="Rectangle 4"/>
            <p:cNvSpPr/>
            <p:nvPr/>
          </p:nvSpPr>
          <p:spPr bwMode="auto">
            <a:xfrm>
              <a:off x="637310" y="1871009"/>
              <a:ext cx="1496289" cy="936076"/>
            </a:xfrm>
            <a:prstGeom prst="rect">
              <a:avLst/>
            </a:prstGeom>
            <a:solidFill>
              <a:schemeClr val="tx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kern="0" dirty="0" err="1">
                <a:gradFill>
                  <a:gsLst>
                    <a:gs pos="0">
                      <a:srgbClr val="FFFFFF"/>
                    </a:gs>
                    <a:gs pos="100000">
                      <a:srgbClr val="FFFFFF"/>
                    </a:gs>
                  </a:gsLst>
                  <a:lin ang="5400000" scaled="0"/>
                </a:gradFill>
                <a:cs typeface="Segoe UI" pitchFamily="34" charset="0"/>
              </a:endParaRPr>
            </a:p>
          </p:txBody>
        </p:sp>
        <p:sp>
          <p:nvSpPr>
            <p:cNvPr id="11" name="Rectangle: Rounded Corners 10"/>
            <p:cNvSpPr/>
            <p:nvPr/>
          </p:nvSpPr>
          <p:spPr bwMode="black">
            <a:xfrm>
              <a:off x="1009650" y="2002630"/>
              <a:ext cx="964406" cy="695325"/>
            </a:xfrm>
            <a:prstGeom prst="roundRect">
              <a:avLst/>
            </a:prstGeom>
            <a:noFill/>
            <a:ln w="38100">
              <a:solidFill>
                <a:schemeClr val="bg1"/>
              </a:solidFill>
              <a:prstDash val="sysDot"/>
            </a:ln>
            <a:extLst/>
          </p:spPr>
          <p:txBody>
            <a:bodyPr vert="horz" wrap="square" lIns="71346" tIns="35672" rIns="71346" bIns="35672" numCol="1" rtlCol="0" anchor="t" anchorCtr="0" compatLnSpc="1">
              <a:prstTxWarp prst="textNoShape">
                <a:avLst/>
              </a:prstTxWarp>
            </a:bodyPr>
            <a:lstStyle/>
            <a:p>
              <a:pPr algn="ctr" defTabSz="932597">
                <a:defRPr/>
              </a:pPr>
              <a:endParaRPr lang="en-US" sz="1377" kern="0" dirty="0">
                <a:solidFill>
                  <a:srgbClr val="000000"/>
                </a:solidFill>
              </a:endParaRPr>
            </a:p>
          </p:txBody>
        </p:sp>
        <p:grpSp>
          <p:nvGrpSpPr>
            <p:cNvPr id="13" name="Group 12"/>
            <p:cNvGrpSpPr/>
            <p:nvPr/>
          </p:nvGrpSpPr>
          <p:grpSpPr>
            <a:xfrm>
              <a:off x="688181" y="2176092"/>
              <a:ext cx="423863" cy="383968"/>
              <a:chOff x="688181" y="2176092"/>
              <a:chExt cx="423863" cy="383968"/>
            </a:xfrm>
          </p:grpSpPr>
          <p:sp>
            <p:nvSpPr>
              <p:cNvPr id="12" name="Rectangle 11"/>
              <p:cNvSpPr/>
              <p:nvPr/>
            </p:nvSpPr>
            <p:spPr bwMode="auto">
              <a:xfrm>
                <a:off x="688181" y="2176092"/>
                <a:ext cx="423863" cy="383968"/>
              </a:xfrm>
              <a:prstGeom prst="rect">
                <a:avLst/>
              </a:prstGeom>
              <a:solidFill>
                <a:schemeClr val="tx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kern="0" dirty="0" err="1">
                  <a:gradFill>
                    <a:gsLst>
                      <a:gs pos="0">
                        <a:srgbClr val="FFFFFF"/>
                      </a:gs>
                      <a:gs pos="100000">
                        <a:srgbClr val="FFFFFF"/>
                      </a:gs>
                    </a:gsLst>
                    <a:lin ang="5400000" scaled="0"/>
                  </a:gradFill>
                  <a:cs typeface="Segoe UI" pitchFamily="34" charset="0"/>
                </a:endParaRPr>
              </a:p>
            </p:txBody>
          </p:sp>
          <p:sp>
            <p:nvSpPr>
              <p:cNvPr id="10" name="Freeform 5"/>
              <p:cNvSpPr>
                <a:spLocks noEditPoints="1"/>
              </p:cNvSpPr>
              <p:nvPr/>
            </p:nvSpPr>
            <p:spPr bwMode="auto">
              <a:xfrm>
                <a:off x="708175" y="2176092"/>
                <a:ext cx="382650" cy="383968"/>
              </a:xfrm>
              <a:custGeom>
                <a:avLst/>
                <a:gdLst>
                  <a:gd name="T0" fmla="*/ 120 w 120"/>
                  <a:gd name="T1" fmla="*/ 120 h 120"/>
                  <a:gd name="T2" fmla="*/ 120 w 120"/>
                  <a:gd name="T3" fmla="*/ 0 h 120"/>
                  <a:gd name="T4" fmla="*/ 0 w 120"/>
                  <a:gd name="T5" fmla="*/ 0 h 120"/>
                  <a:gd name="T6" fmla="*/ 0 w 120"/>
                  <a:gd name="T7" fmla="*/ 120 h 120"/>
                  <a:gd name="T8" fmla="*/ 24 w 120"/>
                  <a:gd name="T9" fmla="*/ 120 h 120"/>
                  <a:gd name="T10" fmla="*/ 24 w 120"/>
                  <a:gd name="T11" fmla="*/ 116 h 120"/>
                  <a:gd name="T12" fmla="*/ 60 w 120"/>
                  <a:gd name="T13" fmla="*/ 80 h 120"/>
                  <a:gd name="T14" fmla="*/ 96 w 120"/>
                  <a:gd name="T15" fmla="*/ 116 h 120"/>
                  <a:gd name="T16" fmla="*/ 96 w 120"/>
                  <a:gd name="T17" fmla="*/ 120 h 120"/>
                  <a:gd name="T18" fmla="*/ 120 w 120"/>
                  <a:gd name="T19" fmla="*/ 120 h 120"/>
                  <a:gd name="T20" fmla="*/ 77 w 120"/>
                  <a:gd name="T21" fmla="*/ 75 h 120"/>
                  <a:gd name="T22" fmla="*/ 92 w 120"/>
                  <a:gd name="T23" fmla="*/ 48 h 120"/>
                  <a:gd name="T24" fmla="*/ 60 w 120"/>
                  <a:gd name="T25" fmla="*/ 16 h 120"/>
                  <a:gd name="T26" fmla="*/ 28 w 120"/>
                  <a:gd name="T27" fmla="*/ 48 h 120"/>
                  <a:gd name="T28" fmla="*/ 43 w 120"/>
                  <a:gd name="T29" fmla="*/ 75 h 120"/>
                  <a:gd name="T30" fmla="*/ 16 w 120"/>
                  <a:gd name="T31" fmla="*/ 112 h 120"/>
                  <a:gd name="T32" fmla="*/ 8 w 120"/>
                  <a:gd name="T33" fmla="*/ 112 h 120"/>
                  <a:gd name="T34" fmla="*/ 8 w 120"/>
                  <a:gd name="T35" fmla="*/ 8 h 120"/>
                  <a:gd name="T36" fmla="*/ 112 w 120"/>
                  <a:gd name="T37" fmla="*/ 8 h 120"/>
                  <a:gd name="T38" fmla="*/ 112 w 120"/>
                  <a:gd name="T39" fmla="*/ 112 h 120"/>
                  <a:gd name="T40" fmla="*/ 104 w 120"/>
                  <a:gd name="T41" fmla="*/ 112 h 120"/>
                  <a:gd name="T42" fmla="*/ 77 w 120"/>
                  <a:gd name="T43" fmla="*/ 75 h 120"/>
                  <a:gd name="T44" fmla="*/ 60 w 120"/>
                  <a:gd name="T45" fmla="*/ 72 h 120"/>
                  <a:gd name="T46" fmla="*/ 36 w 120"/>
                  <a:gd name="T47" fmla="*/ 48 h 120"/>
                  <a:gd name="T48" fmla="*/ 60 w 120"/>
                  <a:gd name="T49" fmla="*/ 24 h 120"/>
                  <a:gd name="T50" fmla="*/ 84 w 120"/>
                  <a:gd name="T51" fmla="*/ 48 h 120"/>
                  <a:gd name="T52" fmla="*/ 60 w 120"/>
                  <a:gd name="T53" fmla="*/ 7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0" h="120">
                    <a:moveTo>
                      <a:pt x="120" y="120"/>
                    </a:moveTo>
                    <a:cubicBezTo>
                      <a:pt x="120" y="0"/>
                      <a:pt x="120" y="0"/>
                      <a:pt x="120" y="0"/>
                    </a:cubicBezTo>
                    <a:cubicBezTo>
                      <a:pt x="0" y="0"/>
                      <a:pt x="0" y="0"/>
                      <a:pt x="0" y="0"/>
                    </a:cubicBezTo>
                    <a:cubicBezTo>
                      <a:pt x="0" y="120"/>
                      <a:pt x="0" y="120"/>
                      <a:pt x="0" y="120"/>
                    </a:cubicBezTo>
                    <a:cubicBezTo>
                      <a:pt x="24" y="120"/>
                      <a:pt x="24" y="120"/>
                      <a:pt x="24" y="120"/>
                    </a:cubicBezTo>
                    <a:cubicBezTo>
                      <a:pt x="24" y="116"/>
                      <a:pt x="24" y="116"/>
                      <a:pt x="24" y="116"/>
                    </a:cubicBezTo>
                    <a:cubicBezTo>
                      <a:pt x="24" y="96"/>
                      <a:pt x="40" y="80"/>
                      <a:pt x="60" y="80"/>
                    </a:cubicBezTo>
                    <a:cubicBezTo>
                      <a:pt x="80" y="80"/>
                      <a:pt x="96" y="96"/>
                      <a:pt x="96" y="116"/>
                    </a:cubicBezTo>
                    <a:cubicBezTo>
                      <a:pt x="96" y="120"/>
                      <a:pt x="96" y="120"/>
                      <a:pt x="96" y="120"/>
                    </a:cubicBezTo>
                    <a:lnTo>
                      <a:pt x="120" y="120"/>
                    </a:lnTo>
                    <a:close/>
                    <a:moveTo>
                      <a:pt x="77" y="75"/>
                    </a:moveTo>
                    <a:cubicBezTo>
                      <a:pt x="86" y="70"/>
                      <a:pt x="92" y="60"/>
                      <a:pt x="92" y="48"/>
                    </a:cubicBezTo>
                    <a:cubicBezTo>
                      <a:pt x="92" y="30"/>
                      <a:pt x="78" y="16"/>
                      <a:pt x="60" y="16"/>
                    </a:cubicBezTo>
                    <a:cubicBezTo>
                      <a:pt x="42" y="16"/>
                      <a:pt x="28" y="30"/>
                      <a:pt x="28" y="48"/>
                    </a:cubicBezTo>
                    <a:cubicBezTo>
                      <a:pt x="28" y="60"/>
                      <a:pt x="34" y="70"/>
                      <a:pt x="43" y="75"/>
                    </a:cubicBezTo>
                    <a:cubicBezTo>
                      <a:pt x="29" y="81"/>
                      <a:pt x="18" y="95"/>
                      <a:pt x="16" y="112"/>
                    </a:cubicBezTo>
                    <a:cubicBezTo>
                      <a:pt x="8" y="112"/>
                      <a:pt x="8" y="112"/>
                      <a:pt x="8" y="112"/>
                    </a:cubicBezTo>
                    <a:cubicBezTo>
                      <a:pt x="8" y="8"/>
                      <a:pt x="8" y="8"/>
                      <a:pt x="8" y="8"/>
                    </a:cubicBezTo>
                    <a:cubicBezTo>
                      <a:pt x="112" y="8"/>
                      <a:pt x="112" y="8"/>
                      <a:pt x="112" y="8"/>
                    </a:cubicBezTo>
                    <a:cubicBezTo>
                      <a:pt x="112" y="112"/>
                      <a:pt x="112" y="112"/>
                      <a:pt x="112" y="112"/>
                    </a:cubicBezTo>
                    <a:cubicBezTo>
                      <a:pt x="104" y="112"/>
                      <a:pt x="104" y="112"/>
                      <a:pt x="104" y="112"/>
                    </a:cubicBezTo>
                    <a:cubicBezTo>
                      <a:pt x="102" y="95"/>
                      <a:pt x="91" y="81"/>
                      <a:pt x="77" y="75"/>
                    </a:cubicBezTo>
                    <a:moveTo>
                      <a:pt x="60" y="72"/>
                    </a:moveTo>
                    <a:cubicBezTo>
                      <a:pt x="47" y="72"/>
                      <a:pt x="36" y="61"/>
                      <a:pt x="36" y="48"/>
                    </a:cubicBezTo>
                    <a:cubicBezTo>
                      <a:pt x="36" y="35"/>
                      <a:pt x="47" y="24"/>
                      <a:pt x="60" y="24"/>
                    </a:cubicBezTo>
                    <a:cubicBezTo>
                      <a:pt x="73" y="24"/>
                      <a:pt x="84" y="35"/>
                      <a:pt x="84" y="48"/>
                    </a:cubicBezTo>
                    <a:cubicBezTo>
                      <a:pt x="84" y="61"/>
                      <a:pt x="73" y="72"/>
                      <a:pt x="60" y="72"/>
                    </a:cubicBezTo>
                  </a:path>
                </a:pathLst>
              </a:custGeom>
              <a:solidFill>
                <a:schemeClr val="bg1"/>
              </a:solidFill>
              <a:ln>
                <a:noFill/>
              </a:ln>
            </p:spPr>
            <p:txBody>
              <a:bodyPr vert="horz" wrap="square" lIns="91414" tIns="45706" rIns="91414" bIns="45706" numCol="1" anchor="t" anchorCtr="0" compatLnSpc="1">
                <a:prstTxWarp prst="textNoShape">
                  <a:avLst/>
                </a:prstTxWarp>
              </a:bodyPr>
              <a:lstStyle/>
              <a:p>
                <a:pPr defTabSz="914049">
                  <a:defRPr/>
                </a:pPr>
                <a:endParaRPr lang="en-US" kern="0">
                  <a:solidFill>
                    <a:sysClr val="windowText" lastClr="000000"/>
                  </a:solidFill>
                </a:endParaRPr>
              </a:p>
            </p:txBody>
          </p:sp>
        </p:grpSp>
        <p:sp>
          <p:nvSpPr>
            <p:cNvPr id="15" name="Freeform 128"/>
            <p:cNvSpPr>
              <a:spLocks noChangeAspect="1"/>
            </p:cNvSpPr>
            <p:nvPr/>
          </p:nvSpPr>
          <p:spPr bwMode="black">
            <a:xfrm>
              <a:off x="1412294" y="2098626"/>
              <a:ext cx="285999" cy="157990"/>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noFill/>
            <a:ln w="12700">
              <a:solidFill>
                <a:schemeClr val="bg1"/>
              </a:solidFill>
            </a:ln>
            <a:extLst/>
          </p:spPr>
          <p:txBody>
            <a:bodyPr vert="horz" wrap="square" lIns="93234" tIns="46616" rIns="93234" bIns="46616" numCol="1" anchor="t" anchorCtr="0" compatLnSpc="1">
              <a:prstTxWarp prst="textNoShape">
                <a:avLst/>
              </a:prstTxWarp>
            </a:bodyPr>
            <a:lstStyle/>
            <a:p>
              <a:pPr defTabSz="950695">
                <a:defRPr/>
              </a:pPr>
              <a:endParaRPr lang="en-US" sz="1836" kern="0" dirty="0">
                <a:solidFill>
                  <a:srgbClr val="FFFFFF"/>
                </a:solidFill>
                <a:latin typeface="Segoe UI"/>
              </a:endParaRPr>
            </a:p>
          </p:txBody>
        </p:sp>
        <p:pic>
          <p:nvPicPr>
            <p:cNvPr id="16" name="Picture 36" descr="C:\Users\sakuu\Documents\Ballmer WPC\AI\work.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1128702" y="2170591"/>
              <a:ext cx="195181" cy="311691"/>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154"/>
            <p:cNvSpPr>
              <a:spLocks noChangeAspect="1"/>
            </p:cNvSpPr>
            <p:nvPr/>
          </p:nvSpPr>
          <p:spPr bwMode="black">
            <a:xfrm flipH="1">
              <a:off x="1734493" y="2280341"/>
              <a:ext cx="111792" cy="199302"/>
            </a:xfrm>
            <a:custGeom>
              <a:avLst/>
              <a:gdLst>
                <a:gd name="connsiteX0" fmla="*/ 434533 w 869066"/>
                <a:gd name="connsiteY0" fmla="*/ 1384058 h 1549372"/>
                <a:gd name="connsiteX1" fmla="*/ 370525 w 869066"/>
                <a:gd name="connsiteY1" fmla="*/ 1448066 h 1549372"/>
                <a:gd name="connsiteX2" fmla="*/ 434533 w 869066"/>
                <a:gd name="connsiteY2" fmla="*/ 1512074 h 1549372"/>
                <a:gd name="connsiteX3" fmla="*/ 498541 w 869066"/>
                <a:gd name="connsiteY3" fmla="*/ 1448066 h 1549372"/>
                <a:gd name="connsiteX4" fmla="*/ 434533 w 869066"/>
                <a:gd name="connsiteY4" fmla="*/ 1384058 h 1549372"/>
                <a:gd name="connsiteX5" fmla="*/ 81603 w 869066"/>
                <a:gd name="connsiteY5" fmla="*/ 251558 h 1549372"/>
                <a:gd name="connsiteX6" fmla="*/ 81603 w 869066"/>
                <a:gd name="connsiteY6" fmla="*/ 1343379 h 1549372"/>
                <a:gd name="connsiteX7" fmla="*/ 787464 w 869066"/>
                <a:gd name="connsiteY7" fmla="*/ 1343379 h 1549372"/>
                <a:gd name="connsiteX8" fmla="*/ 787464 w 869066"/>
                <a:gd name="connsiteY8" fmla="*/ 251558 h 1549372"/>
                <a:gd name="connsiteX9" fmla="*/ 144847 w 869066"/>
                <a:gd name="connsiteY9" fmla="*/ 0 h 1549372"/>
                <a:gd name="connsiteX10" fmla="*/ 724219 w 869066"/>
                <a:gd name="connsiteY10" fmla="*/ 0 h 1549372"/>
                <a:gd name="connsiteX11" fmla="*/ 869066 w 869066"/>
                <a:gd name="connsiteY11" fmla="*/ 144847 h 1549372"/>
                <a:gd name="connsiteX12" fmla="*/ 869066 w 869066"/>
                <a:gd name="connsiteY12" fmla="*/ 1404525 h 1549372"/>
                <a:gd name="connsiteX13" fmla="*/ 724219 w 869066"/>
                <a:gd name="connsiteY13" fmla="*/ 1549372 h 1549372"/>
                <a:gd name="connsiteX14" fmla="*/ 144847 w 869066"/>
                <a:gd name="connsiteY14" fmla="*/ 1549372 h 1549372"/>
                <a:gd name="connsiteX15" fmla="*/ 0 w 869066"/>
                <a:gd name="connsiteY15" fmla="*/ 1404525 h 1549372"/>
                <a:gd name="connsiteX16" fmla="*/ 0 w 869066"/>
                <a:gd name="connsiteY16" fmla="*/ 144847 h 1549372"/>
                <a:gd name="connsiteX17" fmla="*/ 144847 w 869066"/>
                <a:gd name="connsiteY17" fmla="*/ 0 h 154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066" h="1549372">
                  <a:moveTo>
                    <a:pt x="434533" y="1384058"/>
                  </a:moveTo>
                  <a:cubicBezTo>
                    <a:pt x="399182" y="1384058"/>
                    <a:pt x="370525" y="1412715"/>
                    <a:pt x="370525" y="1448066"/>
                  </a:cubicBezTo>
                  <a:cubicBezTo>
                    <a:pt x="370525" y="1483417"/>
                    <a:pt x="399182" y="1512074"/>
                    <a:pt x="434533" y="1512074"/>
                  </a:cubicBezTo>
                  <a:cubicBezTo>
                    <a:pt x="469884" y="1512074"/>
                    <a:pt x="498541" y="1483417"/>
                    <a:pt x="498541" y="1448066"/>
                  </a:cubicBezTo>
                  <a:cubicBezTo>
                    <a:pt x="498541" y="1412715"/>
                    <a:pt x="469884" y="1384058"/>
                    <a:pt x="434533" y="1384058"/>
                  </a:cubicBezTo>
                  <a:close/>
                  <a:moveTo>
                    <a:pt x="81603" y="251558"/>
                  </a:moveTo>
                  <a:lnTo>
                    <a:pt x="81603" y="1343379"/>
                  </a:lnTo>
                  <a:lnTo>
                    <a:pt x="787464" y="1343379"/>
                  </a:lnTo>
                  <a:lnTo>
                    <a:pt x="787464" y="251558"/>
                  </a:lnTo>
                  <a:close/>
                  <a:moveTo>
                    <a:pt x="144847" y="0"/>
                  </a:moveTo>
                  <a:lnTo>
                    <a:pt x="724219" y="0"/>
                  </a:lnTo>
                  <a:cubicBezTo>
                    <a:pt x="804216" y="0"/>
                    <a:pt x="869066" y="64850"/>
                    <a:pt x="869066" y="144847"/>
                  </a:cubicBezTo>
                  <a:lnTo>
                    <a:pt x="869066" y="1404525"/>
                  </a:lnTo>
                  <a:cubicBezTo>
                    <a:pt x="869066" y="1484522"/>
                    <a:pt x="804216" y="1549372"/>
                    <a:pt x="724219" y="1549372"/>
                  </a:cubicBezTo>
                  <a:lnTo>
                    <a:pt x="144847" y="1549372"/>
                  </a:lnTo>
                  <a:cubicBezTo>
                    <a:pt x="64850" y="1549372"/>
                    <a:pt x="0" y="1484522"/>
                    <a:pt x="0" y="1404525"/>
                  </a:cubicBezTo>
                  <a:lnTo>
                    <a:pt x="0" y="144847"/>
                  </a:lnTo>
                  <a:cubicBezTo>
                    <a:pt x="0" y="64850"/>
                    <a:pt x="64850" y="0"/>
                    <a:pt x="144847"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defRPr/>
              </a:pPr>
              <a:endParaRPr lang="en-US" sz="2399" kern="0" dirty="0">
                <a:gradFill>
                  <a:gsLst>
                    <a:gs pos="0">
                      <a:srgbClr val="FFFFFF"/>
                    </a:gs>
                    <a:gs pos="100000">
                      <a:srgbClr val="FFFFFF"/>
                    </a:gs>
                  </a:gsLst>
                  <a:lin ang="5400000" scaled="0"/>
                </a:gradFill>
                <a:ea typeface="Segoe UI" pitchFamily="34" charset="0"/>
                <a:cs typeface="Segoe UI" pitchFamily="34" charset="0"/>
              </a:endParaRPr>
            </a:p>
          </p:txBody>
        </p:sp>
        <p:sp>
          <p:nvSpPr>
            <p:cNvPr id="18" name="Freeform 20"/>
            <p:cNvSpPr>
              <a:spLocks noEditPoints="1"/>
            </p:cNvSpPr>
            <p:nvPr/>
          </p:nvSpPr>
          <p:spPr bwMode="black">
            <a:xfrm>
              <a:off x="1362318" y="2364253"/>
              <a:ext cx="278233" cy="174450"/>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bg1"/>
            </a:solidFill>
            <a:ln w="10795" cap="flat" cmpd="sng" algn="ctr">
              <a:noFill/>
              <a:prstDash val="solid"/>
              <a:headEnd type="none" w="med" len="med"/>
              <a:tailEnd type="none" w="med" len="med"/>
            </a:ln>
            <a:effectLst/>
          </p:spPr>
          <p:txBody>
            <a:bodyPr vert="horz" wrap="square" lIns="89626" tIns="44813" rIns="89626" bIns="44813" numCol="1" rtlCol="0" anchor="ctr" anchorCtr="0" compatLnSpc="1">
              <a:prstTxWarp prst="textNoShape">
                <a:avLst/>
              </a:prstTxWarp>
            </a:bodyPr>
            <a:lstStyle/>
            <a:p>
              <a:pPr defTabSz="726008">
                <a:defRPr/>
              </a:pPr>
              <a:endParaRPr lang="en-US" sz="1764" kern="0" spc="-120" dirty="0">
                <a:solidFill>
                  <a:sysClr val="windowText" lastClr="000000"/>
                </a:solidFill>
                <a:latin typeface="Segoe Light" pitchFamily="34" charset="0"/>
              </a:endParaRPr>
            </a:p>
          </p:txBody>
        </p:sp>
      </p:grpSp>
      <p:grpSp>
        <p:nvGrpSpPr>
          <p:cNvPr id="22" name="Group 21"/>
          <p:cNvGrpSpPr/>
          <p:nvPr/>
        </p:nvGrpSpPr>
        <p:grpSpPr>
          <a:xfrm>
            <a:off x="1083387" y="3633611"/>
            <a:ext cx="1526076" cy="954711"/>
            <a:chOff x="637308" y="3043346"/>
            <a:chExt cx="1496289" cy="936076"/>
          </a:xfrm>
        </p:grpSpPr>
        <p:sp>
          <p:nvSpPr>
            <p:cNvPr id="6" name="Rectangle 5"/>
            <p:cNvSpPr/>
            <p:nvPr/>
          </p:nvSpPr>
          <p:spPr bwMode="auto">
            <a:xfrm>
              <a:off x="637308" y="3043346"/>
              <a:ext cx="1496289" cy="936076"/>
            </a:xfrm>
            <a:prstGeom prst="rect">
              <a:avLst/>
            </a:prstGeom>
            <a:solidFill>
              <a:schemeClr val="tx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kern="0" dirty="0" err="1">
                <a:gradFill>
                  <a:gsLst>
                    <a:gs pos="0">
                      <a:srgbClr val="FFFFFF"/>
                    </a:gs>
                    <a:gs pos="100000">
                      <a:srgbClr val="FFFFFF"/>
                    </a:gs>
                  </a:gsLst>
                  <a:lin ang="5400000" scaled="0"/>
                </a:gradFill>
                <a:cs typeface="Segoe UI" pitchFamily="34" charset="0"/>
              </a:endParaRPr>
            </a:p>
          </p:txBody>
        </p:sp>
        <p:grpSp>
          <p:nvGrpSpPr>
            <p:cNvPr id="19" name="Group 18"/>
            <p:cNvGrpSpPr>
              <a:grpSpLocks noChangeAspect="1"/>
            </p:cNvGrpSpPr>
            <p:nvPr/>
          </p:nvGrpSpPr>
          <p:grpSpPr>
            <a:xfrm>
              <a:off x="1688234" y="3346803"/>
              <a:ext cx="231336" cy="278442"/>
              <a:chOff x="4719276" y="3382458"/>
              <a:chExt cx="1277688" cy="1538079"/>
            </a:xfrm>
            <a:solidFill>
              <a:srgbClr val="FF0000"/>
            </a:solidFill>
          </p:grpSpPr>
          <p:sp>
            <p:nvSpPr>
              <p:cNvPr id="20" name="Freeform 6"/>
              <p:cNvSpPr>
                <a:spLocks noEditPoints="1"/>
              </p:cNvSpPr>
              <p:nvPr/>
            </p:nvSpPr>
            <p:spPr bwMode="auto">
              <a:xfrm>
                <a:off x="4719276" y="3382458"/>
                <a:ext cx="1277688" cy="1397934"/>
              </a:xfrm>
              <a:custGeom>
                <a:avLst/>
                <a:gdLst>
                  <a:gd name="T0" fmla="*/ 1959 w 5306"/>
                  <a:gd name="T1" fmla="*/ 1727 h 5478"/>
                  <a:gd name="T2" fmla="*/ 2029 w 5306"/>
                  <a:gd name="T3" fmla="*/ 1881 h 5478"/>
                  <a:gd name="T4" fmla="*/ 2386 w 5306"/>
                  <a:gd name="T5" fmla="*/ 1924 h 5478"/>
                  <a:gd name="T6" fmla="*/ 2503 w 5306"/>
                  <a:gd name="T7" fmla="*/ 1851 h 5478"/>
                  <a:gd name="T8" fmla="*/ 2551 w 5306"/>
                  <a:gd name="T9" fmla="*/ 1677 h 5478"/>
                  <a:gd name="T10" fmla="*/ 2753 w 5306"/>
                  <a:gd name="T11" fmla="*/ 1814 h 5478"/>
                  <a:gd name="T12" fmla="*/ 2856 w 5306"/>
                  <a:gd name="T13" fmla="*/ 1918 h 5478"/>
                  <a:gd name="T14" fmla="*/ 3220 w 5306"/>
                  <a:gd name="T15" fmla="*/ 1904 h 5478"/>
                  <a:gd name="T16" fmla="*/ 3307 w 5306"/>
                  <a:gd name="T17" fmla="*/ 1773 h 5478"/>
                  <a:gd name="T18" fmla="*/ 3306 w 5306"/>
                  <a:gd name="T19" fmla="*/ 1576 h 5478"/>
                  <a:gd name="T20" fmla="*/ 2870 w 5306"/>
                  <a:gd name="T21" fmla="*/ 11 h 5478"/>
                  <a:gd name="T22" fmla="*/ 3313 w 5306"/>
                  <a:gd name="T23" fmla="*/ 124 h 5478"/>
                  <a:gd name="T24" fmla="*/ 3409 w 5306"/>
                  <a:gd name="T25" fmla="*/ 240 h 5478"/>
                  <a:gd name="T26" fmla="*/ 3522 w 5306"/>
                  <a:gd name="T27" fmla="*/ 563 h 5478"/>
                  <a:gd name="T28" fmla="*/ 3595 w 5306"/>
                  <a:gd name="T29" fmla="*/ 745 h 5478"/>
                  <a:gd name="T30" fmla="*/ 3801 w 5306"/>
                  <a:gd name="T31" fmla="*/ 804 h 5478"/>
                  <a:gd name="T32" fmla="*/ 4251 w 5306"/>
                  <a:gd name="T33" fmla="*/ 928 h 5478"/>
                  <a:gd name="T34" fmla="*/ 4391 w 5306"/>
                  <a:gd name="T35" fmla="*/ 1049 h 5478"/>
                  <a:gd name="T36" fmla="*/ 4416 w 5306"/>
                  <a:gd name="T37" fmla="*/ 1210 h 5478"/>
                  <a:gd name="T38" fmla="*/ 4316 w 5306"/>
                  <a:gd name="T39" fmla="*/ 1365 h 5478"/>
                  <a:gd name="T40" fmla="*/ 3986 w 5306"/>
                  <a:gd name="T41" fmla="*/ 1576 h 5478"/>
                  <a:gd name="T42" fmla="*/ 3702 w 5306"/>
                  <a:gd name="T43" fmla="*/ 1684 h 5478"/>
                  <a:gd name="T44" fmla="*/ 3574 w 5306"/>
                  <a:gd name="T45" fmla="*/ 1812 h 5478"/>
                  <a:gd name="T46" fmla="*/ 3565 w 5306"/>
                  <a:gd name="T47" fmla="*/ 1966 h 5478"/>
                  <a:gd name="T48" fmla="*/ 4076 w 5306"/>
                  <a:gd name="T49" fmla="*/ 2552 h 5478"/>
                  <a:gd name="T50" fmla="*/ 4338 w 5306"/>
                  <a:gd name="T51" fmla="*/ 2658 h 5478"/>
                  <a:gd name="T52" fmla="*/ 4521 w 5306"/>
                  <a:gd name="T53" fmla="*/ 2877 h 5478"/>
                  <a:gd name="T54" fmla="*/ 5302 w 5306"/>
                  <a:gd name="T55" fmla="*/ 4564 h 5478"/>
                  <a:gd name="T56" fmla="*/ 5263 w 5306"/>
                  <a:gd name="T57" fmla="*/ 4839 h 5478"/>
                  <a:gd name="T58" fmla="*/ 5101 w 5306"/>
                  <a:gd name="T59" fmla="*/ 5066 h 5478"/>
                  <a:gd name="T60" fmla="*/ 4103 w 5306"/>
                  <a:gd name="T61" fmla="*/ 5478 h 5478"/>
                  <a:gd name="T62" fmla="*/ 4066 w 5306"/>
                  <a:gd name="T63" fmla="*/ 3947 h 5478"/>
                  <a:gd name="T64" fmla="*/ 3936 w 5306"/>
                  <a:gd name="T65" fmla="*/ 3884 h 5478"/>
                  <a:gd name="T66" fmla="*/ 1265 w 5306"/>
                  <a:gd name="T67" fmla="*/ 3920 h 5478"/>
                  <a:gd name="T68" fmla="*/ 1203 w 5306"/>
                  <a:gd name="T69" fmla="*/ 4051 h 5478"/>
                  <a:gd name="T70" fmla="*/ 260 w 5306"/>
                  <a:gd name="T71" fmla="*/ 5109 h 5478"/>
                  <a:gd name="T72" fmla="*/ 73 w 5306"/>
                  <a:gd name="T73" fmla="*/ 4903 h 5478"/>
                  <a:gd name="T74" fmla="*/ 0 w 5306"/>
                  <a:gd name="T75" fmla="*/ 4633 h 5478"/>
                  <a:gd name="T76" fmla="*/ 61 w 5306"/>
                  <a:gd name="T77" fmla="*/ 4362 h 5478"/>
                  <a:gd name="T78" fmla="*/ 908 w 5306"/>
                  <a:gd name="T79" fmla="*/ 2708 h 5478"/>
                  <a:gd name="T80" fmla="*/ 1142 w 5306"/>
                  <a:gd name="T81" fmla="*/ 2571 h 5478"/>
                  <a:gd name="T82" fmla="*/ 1348 w 5306"/>
                  <a:gd name="T83" fmla="*/ 2502 h 5478"/>
                  <a:gd name="T84" fmla="*/ 1766 w 5306"/>
                  <a:gd name="T85" fmla="*/ 1959 h 5478"/>
                  <a:gd name="T86" fmla="*/ 1696 w 5306"/>
                  <a:gd name="T87" fmla="*/ 1757 h 5478"/>
                  <a:gd name="T88" fmla="*/ 1501 w 5306"/>
                  <a:gd name="T89" fmla="*/ 1645 h 5478"/>
                  <a:gd name="T90" fmla="*/ 1091 w 5306"/>
                  <a:gd name="T91" fmla="*/ 1446 h 5478"/>
                  <a:gd name="T92" fmla="*/ 904 w 5306"/>
                  <a:gd name="T93" fmla="*/ 1258 h 5478"/>
                  <a:gd name="T94" fmla="*/ 899 w 5306"/>
                  <a:gd name="T95" fmla="*/ 1084 h 5478"/>
                  <a:gd name="T96" fmla="*/ 1022 w 5306"/>
                  <a:gd name="T97" fmla="*/ 942 h 5478"/>
                  <a:gd name="T98" fmla="*/ 1402 w 5306"/>
                  <a:gd name="T99" fmla="*/ 823 h 5478"/>
                  <a:gd name="T100" fmla="*/ 1689 w 5306"/>
                  <a:gd name="T101" fmla="*/ 759 h 5478"/>
                  <a:gd name="T102" fmla="*/ 1755 w 5306"/>
                  <a:gd name="T103" fmla="*/ 665 h 5478"/>
                  <a:gd name="T104" fmla="*/ 1872 w 5306"/>
                  <a:gd name="T105" fmla="*/ 286 h 5478"/>
                  <a:gd name="T106" fmla="*/ 1959 w 5306"/>
                  <a:gd name="T107" fmla="*/ 137 h 5478"/>
                  <a:gd name="T108" fmla="*/ 2316 w 5306"/>
                  <a:gd name="T109" fmla="*/ 28 h 5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306" h="5478">
                    <a:moveTo>
                      <a:pt x="1970" y="1576"/>
                    </a:moveTo>
                    <a:lnTo>
                      <a:pt x="1959" y="1624"/>
                    </a:lnTo>
                    <a:lnTo>
                      <a:pt x="1956" y="1677"/>
                    </a:lnTo>
                    <a:lnTo>
                      <a:pt x="1959" y="1727"/>
                    </a:lnTo>
                    <a:lnTo>
                      <a:pt x="1968" y="1773"/>
                    </a:lnTo>
                    <a:lnTo>
                      <a:pt x="1984" y="1814"/>
                    </a:lnTo>
                    <a:lnTo>
                      <a:pt x="2004" y="1851"/>
                    </a:lnTo>
                    <a:lnTo>
                      <a:pt x="2029" y="1881"/>
                    </a:lnTo>
                    <a:lnTo>
                      <a:pt x="2057" y="1904"/>
                    </a:lnTo>
                    <a:lnTo>
                      <a:pt x="2087" y="1918"/>
                    </a:lnTo>
                    <a:lnTo>
                      <a:pt x="2121" y="1924"/>
                    </a:lnTo>
                    <a:lnTo>
                      <a:pt x="2386" y="1924"/>
                    </a:lnTo>
                    <a:lnTo>
                      <a:pt x="2419" y="1918"/>
                    </a:lnTo>
                    <a:lnTo>
                      <a:pt x="2450" y="1904"/>
                    </a:lnTo>
                    <a:lnTo>
                      <a:pt x="2478" y="1881"/>
                    </a:lnTo>
                    <a:lnTo>
                      <a:pt x="2503" y="1851"/>
                    </a:lnTo>
                    <a:lnTo>
                      <a:pt x="2522" y="1814"/>
                    </a:lnTo>
                    <a:lnTo>
                      <a:pt x="2538" y="1773"/>
                    </a:lnTo>
                    <a:lnTo>
                      <a:pt x="2547" y="1727"/>
                    </a:lnTo>
                    <a:lnTo>
                      <a:pt x="2551" y="1677"/>
                    </a:lnTo>
                    <a:lnTo>
                      <a:pt x="2725" y="1677"/>
                    </a:lnTo>
                    <a:lnTo>
                      <a:pt x="2728" y="1727"/>
                    </a:lnTo>
                    <a:lnTo>
                      <a:pt x="2737" y="1773"/>
                    </a:lnTo>
                    <a:lnTo>
                      <a:pt x="2753" y="1814"/>
                    </a:lnTo>
                    <a:lnTo>
                      <a:pt x="2773" y="1851"/>
                    </a:lnTo>
                    <a:lnTo>
                      <a:pt x="2798" y="1881"/>
                    </a:lnTo>
                    <a:lnTo>
                      <a:pt x="2826" y="1904"/>
                    </a:lnTo>
                    <a:lnTo>
                      <a:pt x="2856" y="1918"/>
                    </a:lnTo>
                    <a:lnTo>
                      <a:pt x="2890" y="1924"/>
                    </a:lnTo>
                    <a:lnTo>
                      <a:pt x="3155" y="1924"/>
                    </a:lnTo>
                    <a:lnTo>
                      <a:pt x="3188" y="1918"/>
                    </a:lnTo>
                    <a:lnTo>
                      <a:pt x="3220" y="1904"/>
                    </a:lnTo>
                    <a:lnTo>
                      <a:pt x="3247" y="1881"/>
                    </a:lnTo>
                    <a:lnTo>
                      <a:pt x="3272" y="1851"/>
                    </a:lnTo>
                    <a:lnTo>
                      <a:pt x="3291" y="1814"/>
                    </a:lnTo>
                    <a:lnTo>
                      <a:pt x="3307" y="1773"/>
                    </a:lnTo>
                    <a:lnTo>
                      <a:pt x="3316" y="1727"/>
                    </a:lnTo>
                    <a:lnTo>
                      <a:pt x="3320" y="1677"/>
                    </a:lnTo>
                    <a:lnTo>
                      <a:pt x="3316" y="1624"/>
                    </a:lnTo>
                    <a:lnTo>
                      <a:pt x="3306" y="1576"/>
                    </a:lnTo>
                    <a:lnTo>
                      <a:pt x="1970" y="1576"/>
                    </a:lnTo>
                    <a:close/>
                    <a:moveTo>
                      <a:pt x="2593" y="0"/>
                    </a:moveTo>
                    <a:lnTo>
                      <a:pt x="2732" y="0"/>
                    </a:lnTo>
                    <a:lnTo>
                      <a:pt x="2870" y="11"/>
                    </a:lnTo>
                    <a:lnTo>
                      <a:pt x="3009" y="32"/>
                    </a:lnTo>
                    <a:lnTo>
                      <a:pt x="3146" y="66"/>
                    </a:lnTo>
                    <a:lnTo>
                      <a:pt x="3283" y="108"/>
                    </a:lnTo>
                    <a:lnTo>
                      <a:pt x="3313" y="124"/>
                    </a:lnTo>
                    <a:lnTo>
                      <a:pt x="3339" y="147"/>
                    </a:lnTo>
                    <a:lnTo>
                      <a:pt x="3366" y="174"/>
                    </a:lnTo>
                    <a:lnTo>
                      <a:pt x="3389" y="206"/>
                    </a:lnTo>
                    <a:lnTo>
                      <a:pt x="3409" y="240"/>
                    </a:lnTo>
                    <a:lnTo>
                      <a:pt x="3425" y="271"/>
                    </a:lnTo>
                    <a:lnTo>
                      <a:pt x="3460" y="367"/>
                    </a:lnTo>
                    <a:lnTo>
                      <a:pt x="3494" y="465"/>
                    </a:lnTo>
                    <a:lnTo>
                      <a:pt x="3522" y="563"/>
                    </a:lnTo>
                    <a:lnTo>
                      <a:pt x="3547" y="662"/>
                    </a:lnTo>
                    <a:lnTo>
                      <a:pt x="3560" y="697"/>
                    </a:lnTo>
                    <a:lnTo>
                      <a:pt x="3576" y="726"/>
                    </a:lnTo>
                    <a:lnTo>
                      <a:pt x="3595" y="745"/>
                    </a:lnTo>
                    <a:lnTo>
                      <a:pt x="3620" y="759"/>
                    </a:lnTo>
                    <a:lnTo>
                      <a:pt x="3650" y="772"/>
                    </a:lnTo>
                    <a:lnTo>
                      <a:pt x="3686" y="779"/>
                    </a:lnTo>
                    <a:lnTo>
                      <a:pt x="3801" y="804"/>
                    </a:lnTo>
                    <a:lnTo>
                      <a:pt x="3915" y="829"/>
                    </a:lnTo>
                    <a:lnTo>
                      <a:pt x="4030" y="855"/>
                    </a:lnTo>
                    <a:lnTo>
                      <a:pt x="4142" y="889"/>
                    </a:lnTo>
                    <a:lnTo>
                      <a:pt x="4251" y="928"/>
                    </a:lnTo>
                    <a:lnTo>
                      <a:pt x="4297" y="951"/>
                    </a:lnTo>
                    <a:lnTo>
                      <a:pt x="4336" y="980"/>
                    </a:lnTo>
                    <a:lnTo>
                      <a:pt x="4366" y="1013"/>
                    </a:lnTo>
                    <a:lnTo>
                      <a:pt x="4391" y="1049"/>
                    </a:lnTo>
                    <a:lnTo>
                      <a:pt x="4409" y="1088"/>
                    </a:lnTo>
                    <a:lnTo>
                      <a:pt x="4419" y="1127"/>
                    </a:lnTo>
                    <a:lnTo>
                      <a:pt x="4421" y="1169"/>
                    </a:lnTo>
                    <a:lnTo>
                      <a:pt x="4416" y="1210"/>
                    </a:lnTo>
                    <a:lnTo>
                      <a:pt x="4403" y="1253"/>
                    </a:lnTo>
                    <a:lnTo>
                      <a:pt x="4382" y="1292"/>
                    </a:lnTo>
                    <a:lnTo>
                      <a:pt x="4354" y="1331"/>
                    </a:lnTo>
                    <a:lnTo>
                      <a:pt x="4316" y="1365"/>
                    </a:lnTo>
                    <a:lnTo>
                      <a:pt x="4238" y="1425"/>
                    </a:lnTo>
                    <a:lnTo>
                      <a:pt x="4158" y="1480"/>
                    </a:lnTo>
                    <a:lnTo>
                      <a:pt x="4073" y="1530"/>
                    </a:lnTo>
                    <a:lnTo>
                      <a:pt x="3986" y="1576"/>
                    </a:lnTo>
                    <a:lnTo>
                      <a:pt x="3897" y="1613"/>
                    </a:lnTo>
                    <a:lnTo>
                      <a:pt x="3807" y="1643"/>
                    </a:lnTo>
                    <a:lnTo>
                      <a:pt x="3750" y="1661"/>
                    </a:lnTo>
                    <a:lnTo>
                      <a:pt x="3702" y="1684"/>
                    </a:lnTo>
                    <a:lnTo>
                      <a:pt x="3661" y="1709"/>
                    </a:lnTo>
                    <a:lnTo>
                      <a:pt x="3625" y="1739"/>
                    </a:lnTo>
                    <a:lnTo>
                      <a:pt x="3597" y="1773"/>
                    </a:lnTo>
                    <a:lnTo>
                      <a:pt x="3574" y="1812"/>
                    </a:lnTo>
                    <a:lnTo>
                      <a:pt x="3556" y="1854"/>
                    </a:lnTo>
                    <a:lnTo>
                      <a:pt x="3544" y="1902"/>
                    </a:lnTo>
                    <a:lnTo>
                      <a:pt x="3535" y="1957"/>
                    </a:lnTo>
                    <a:lnTo>
                      <a:pt x="3565" y="1966"/>
                    </a:lnTo>
                    <a:lnTo>
                      <a:pt x="3826" y="1966"/>
                    </a:lnTo>
                    <a:lnTo>
                      <a:pt x="3826" y="2428"/>
                    </a:lnTo>
                    <a:lnTo>
                      <a:pt x="4004" y="2545"/>
                    </a:lnTo>
                    <a:lnTo>
                      <a:pt x="4076" y="2552"/>
                    </a:lnTo>
                    <a:lnTo>
                      <a:pt x="4148" y="2566"/>
                    </a:lnTo>
                    <a:lnTo>
                      <a:pt x="4215" y="2589"/>
                    </a:lnTo>
                    <a:lnTo>
                      <a:pt x="4279" y="2621"/>
                    </a:lnTo>
                    <a:lnTo>
                      <a:pt x="4338" y="2658"/>
                    </a:lnTo>
                    <a:lnTo>
                      <a:pt x="4393" y="2704"/>
                    </a:lnTo>
                    <a:lnTo>
                      <a:pt x="4442" y="2756"/>
                    </a:lnTo>
                    <a:lnTo>
                      <a:pt x="4485" y="2813"/>
                    </a:lnTo>
                    <a:lnTo>
                      <a:pt x="4521" y="2877"/>
                    </a:lnTo>
                    <a:lnTo>
                      <a:pt x="5245" y="4362"/>
                    </a:lnTo>
                    <a:lnTo>
                      <a:pt x="5272" y="4427"/>
                    </a:lnTo>
                    <a:lnTo>
                      <a:pt x="5291" y="4495"/>
                    </a:lnTo>
                    <a:lnTo>
                      <a:pt x="5302" y="4564"/>
                    </a:lnTo>
                    <a:lnTo>
                      <a:pt x="5306" y="4633"/>
                    </a:lnTo>
                    <a:lnTo>
                      <a:pt x="5298" y="4703"/>
                    </a:lnTo>
                    <a:lnTo>
                      <a:pt x="5286" y="4772"/>
                    </a:lnTo>
                    <a:lnTo>
                      <a:pt x="5263" y="4839"/>
                    </a:lnTo>
                    <a:lnTo>
                      <a:pt x="5233" y="4903"/>
                    </a:lnTo>
                    <a:lnTo>
                      <a:pt x="5195" y="4963"/>
                    </a:lnTo>
                    <a:lnTo>
                      <a:pt x="5151" y="5018"/>
                    </a:lnTo>
                    <a:lnTo>
                      <a:pt x="5101" y="5066"/>
                    </a:lnTo>
                    <a:lnTo>
                      <a:pt x="5044" y="5109"/>
                    </a:lnTo>
                    <a:lnTo>
                      <a:pt x="4984" y="5144"/>
                    </a:lnTo>
                    <a:lnTo>
                      <a:pt x="4920" y="5175"/>
                    </a:lnTo>
                    <a:lnTo>
                      <a:pt x="4103" y="5478"/>
                    </a:lnTo>
                    <a:lnTo>
                      <a:pt x="4103" y="4051"/>
                    </a:lnTo>
                    <a:lnTo>
                      <a:pt x="4100" y="4012"/>
                    </a:lnTo>
                    <a:lnTo>
                      <a:pt x="4085" y="3977"/>
                    </a:lnTo>
                    <a:lnTo>
                      <a:pt x="4066" y="3947"/>
                    </a:lnTo>
                    <a:lnTo>
                      <a:pt x="4041" y="3920"/>
                    </a:lnTo>
                    <a:lnTo>
                      <a:pt x="4009" y="3900"/>
                    </a:lnTo>
                    <a:lnTo>
                      <a:pt x="3973" y="3888"/>
                    </a:lnTo>
                    <a:lnTo>
                      <a:pt x="3936" y="3884"/>
                    </a:lnTo>
                    <a:lnTo>
                      <a:pt x="1370" y="3884"/>
                    </a:lnTo>
                    <a:lnTo>
                      <a:pt x="1332" y="3888"/>
                    </a:lnTo>
                    <a:lnTo>
                      <a:pt x="1297" y="3900"/>
                    </a:lnTo>
                    <a:lnTo>
                      <a:pt x="1265" y="3920"/>
                    </a:lnTo>
                    <a:lnTo>
                      <a:pt x="1240" y="3947"/>
                    </a:lnTo>
                    <a:lnTo>
                      <a:pt x="1220" y="3977"/>
                    </a:lnTo>
                    <a:lnTo>
                      <a:pt x="1206" y="4012"/>
                    </a:lnTo>
                    <a:lnTo>
                      <a:pt x="1203" y="4051"/>
                    </a:lnTo>
                    <a:lnTo>
                      <a:pt x="1203" y="5478"/>
                    </a:lnTo>
                    <a:lnTo>
                      <a:pt x="386" y="5175"/>
                    </a:lnTo>
                    <a:lnTo>
                      <a:pt x="322" y="5144"/>
                    </a:lnTo>
                    <a:lnTo>
                      <a:pt x="260" y="5109"/>
                    </a:lnTo>
                    <a:lnTo>
                      <a:pt x="204" y="5066"/>
                    </a:lnTo>
                    <a:lnTo>
                      <a:pt x="155" y="5018"/>
                    </a:lnTo>
                    <a:lnTo>
                      <a:pt x="110" y="4963"/>
                    </a:lnTo>
                    <a:lnTo>
                      <a:pt x="73" y="4903"/>
                    </a:lnTo>
                    <a:lnTo>
                      <a:pt x="43" y="4839"/>
                    </a:lnTo>
                    <a:lnTo>
                      <a:pt x="20" y="4772"/>
                    </a:lnTo>
                    <a:lnTo>
                      <a:pt x="7" y="4703"/>
                    </a:lnTo>
                    <a:lnTo>
                      <a:pt x="0" y="4633"/>
                    </a:lnTo>
                    <a:lnTo>
                      <a:pt x="4" y="4564"/>
                    </a:lnTo>
                    <a:lnTo>
                      <a:pt x="14" y="4495"/>
                    </a:lnTo>
                    <a:lnTo>
                      <a:pt x="34" y="4427"/>
                    </a:lnTo>
                    <a:lnTo>
                      <a:pt x="61" y="4362"/>
                    </a:lnTo>
                    <a:lnTo>
                      <a:pt x="785" y="2877"/>
                    </a:lnTo>
                    <a:lnTo>
                      <a:pt x="821" y="2814"/>
                    </a:lnTo>
                    <a:lnTo>
                      <a:pt x="862" y="2759"/>
                    </a:lnTo>
                    <a:lnTo>
                      <a:pt x="908" y="2708"/>
                    </a:lnTo>
                    <a:lnTo>
                      <a:pt x="961" y="2664"/>
                    </a:lnTo>
                    <a:lnTo>
                      <a:pt x="1018" y="2626"/>
                    </a:lnTo>
                    <a:lnTo>
                      <a:pt x="1078" y="2594"/>
                    </a:lnTo>
                    <a:lnTo>
                      <a:pt x="1142" y="2571"/>
                    </a:lnTo>
                    <a:lnTo>
                      <a:pt x="1210" y="2555"/>
                    </a:lnTo>
                    <a:lnTo>
                      <a:pt x="1279" y="2546"/>
                    </a:lnTo>
                    <a:lnTo>
                      <a:pt x="1286" y="2543"/>
                    </a:lnTo>
                    <a:lnTo>
                      <a:pt x="1348" y="2502"/>
                    </a:lnTo>
                    <a:lnTo>
                      <a:pt x="1410" y="2465"/>
                    </a:lnTo>
                    <a:lnTo>
                      <a:pt x="1410" y="1966"/>
                    </a:lnTo>
                    <a:lnTo>
                      <a:pt x="1741" y="1966"/>
                    </a:lnTo>
                    <a:lnTo>
                      <a:pt x="1766" y="1959"/>
                    </a:lnTo>
                    <a:lnTo>
                      <a:pt x="1759" y="1897"/>
                    </a:lnTo>
                    <a:lnTo>
                      <a:pt x="1744" y="1844"/>
                    </a:lnTo>
                    <a:lnTo>
                      <a:pt x="1723" y="1798"/>
                    </a:lnTo>
                    <a:lnTo>
                      <a:pt x="1696" y="1757"/>
                    </a:lnTo>
                    <a:lnTo>
                      <a:pt x="1661" y="1721"/>
                    </a:lnTo>
                    <a:lnTo>
                      <a:pt x="1617" y="1691"/>
                    </a:lnTo>
                    <a:lnTo>
                      <a:pt x="1563" y="1666"/>
                    </a:lnTo>
                    <a:lnTo>
                      <a:pt x="1501" y="1645"/>
                    </a:lnTo>
                    <a:lnTo>
                      <a:pt x="1394" y="1608"/>
                    </a:lnTo>
                    <a:lnTo>
                      <a:pt x="1290" y="1562"/>
                    </a:lnTo>
                    <a:lnTo>
                      <a:pt x="1188" y="1507"/>
                    </a:lnTo>
                    <a:lnTo>
                      <a:pt x="1091" y="1446"/>
                    </a:lnTo>
                    <a:lnTo>
                      <a:pt x="1000" y="1379"/>
                    </a:lnTo>
                    <a:lnTo>
                      <a:pt x="959" y="1342"/>
                    </a:lnTo>
                    <a:lnTo>
                      <a:pt x="927" y="1301"/>
                    </a:lnTo>
                    <a:lnTo>
                      <a:pt x="904" y="1258"/>
                    </a:lnTo>
                    <a:lnTo>
                      <a:pt x="890" y="1214"/>
                    </a:lnTo>
                    <a:lnTo>
                      <a:pt x="885" y="1171"/>
                    </a:lnTo>
                    <a:lnTo>
                      <a:pt x="888" y="1127"/>
                    </a:lnTo>
                    <a:lnTo>
                      <a:pt x="899" y="1084"/>
                    </a:lnTo>
                    <a:lnTo>
                      <a:pt x="918" y="1043"/>
                    </a:lnTo>
                    <a:lnTo>
                      <a:pt x="945" y="1006"/>
                    </a:lnTo>
                    <a:lnTo>
                      <a:pt x="981" y="971"/>
                    </a:lnTo>
                    <a:lnTo>
                      <a:pt x="1022" y="942"/>
                    </a:lnTo>
                    <a:lnTo>
                      <a:pt x="1073" y="917"/>
                    </a:lnTo>
                    <a:lnTo>
                      <a:pt x="1180" y="880"/>
                    </a:lnTo>
                    <a:lnTo>
                      <a:pt x="1290" y="848"/>
                    </a:lnTo>
                    <a:lnTo>
                      <a:pt x="1402" y="823"/>
                    </a:lnTo>
                    <a:lnTo>
                      <a:pt x="1515" y="800"/>
                    </a:lnTo>
                    <a:lnTo>
                      <a:pt x="1629" y="779"/>
                    </a:lnTo>
                    <a:lnTo>
                      <a:pt x="1663" y="770"/>
                    </a:lnTo>
                    <a:lnTo>
                      <a:pt x="1689" y="759"/>
                    </a:lnTo>
                    <a:lnTo>
                      <a:pt x="1712" y="744"/>
                    </a:lnTo>
                    <a:lnTo>
                      <a:pt x="1730" y="724"/>
                    </a:lnTo>
                    <a:lnTo>
                      <a:pt x="1744" y="697"/>
                    </a:lnTo>
                    <a:lnTo>
                      <a:pt x="1755" y="665"/>
                    </a:lnTo>
                    <a:lnTo>
                      <a:pt x="1783" y="570"/>
                    </a:lnTo>
                    <a:lnTo>
                      <a:pt x="1814" y="476"/>
                    </a:lnTo>
                    <a:lnTo>
                      <a:pt x="1846" y="380"/>
                    </a:lnTo>
                    <a:lnTo>
                      <a:pt x="1872" y="286"/>
                    </a:lnTo>
                    <a:lnTo>
                      <a:pt x="1885" y="240"/>
                    </a:lnTo>
                    <a:lnTo>
                      <a:pt x="1904" y="199"/>
                    </a:lnTo>
                    <a:lnTo>
                      <a:pt x="1929" y="165"/>
                    </a:lnTo>
                    <a:lnTo>
                      <a:pt x="1959" y="137"/>
                    </a:lnTo>
                    <a:lnTo>
                      <a:pt x="1997" y="114"/>
                    </a:lnTo>
                    <a:lnTo>
                      <a:pt x="2039" y="96"/>
                    </a:lnTo>
                    <a:lnTo>
                      <a:pt x="2178" y="57"/>
                    </a:lnTo>
                    <a:lnTo>
                      <a:pt x="2316" y="28"/>
                    </a:lnTo>
                    <a:lnTo>
                      <a:pt x="2455" y="9"/>
                    </a:lnTo>
                    <a:lnTo>
                      <a:pt x="2593" y="0"/>
                    </a:lnTo>
                    <a:close/>
                  </a:path>
                </a:pathLst>
              </a:custGeom>
              <a:grpFill/>
              <a:ln w="0">
                <a:noFill/>
                <a:prstDash val="solid"/>
                <a:round/>
                <a:headEnd/>
                <a:tailEnd/>
              </a:ln>
            </p:spPr>
            <p:txBody>
              <a:bodyPr vert="horz" wrap="square" lIns="91389" tIns="45694" rIns="91389" bIns="45694" numCol="1" anchor="t" anchorCtr="0" compatLnSpc="1">
                <a:prstTxWarp prst="textNoShape">
                  <a:avLst/>
                </a:prstTxWarp>
              </a:bodyPr>
              <a:lstStyle/>
              <a:p>
                <a:pPr defTabSz="932146">
                  <a:defRPr/>
                </a:pPr>
                <a:endParaRPr lang="en-US" kern="0" dirty="0">
                  <a:solidFill>
                    <a:prstClr val="black"/>
                  </a:solidFill>
                  <a:latin typeface="Segoe UI" panose="020B0502040204020203" pitchFamily="34" charset="0"/>
                  <a:cs typeface="Segoe UI" panose="020B0502040204020203" pitchFamily="34" charset="0"/>
                </a:endParaRPr>
              </a:p>
            </p:txBody>
          </p:sp>
          <p:sp>
            <p:nvSpPr>
              <p:cNvPr id="21" name="Freeform 7"/>
              <p:cNvSpPr>
                <a:spLocks/>
              </p:cNvSpPr>
              <p:nvPr/>
            </p:nvSpPr>
            <p:spPr bwMode="auto">
              <a:xfrm>
                <a:off x="4964567" y="4808394"/>
                <a:ext cx="804139" cy="112143"/>
              </a:xfrm>
              <a:custGeom>
                <a:avLst/>
                <a:gdLst>
                  <a:gd name="T0" fmla="*/ 179 w 2806"/>
                  <a:gd name="T1" fmla="*/ 0 h 357"/>
                  <a:gd name="T2" fmla="*/ 2629 w 2806"/>
                  <a:gd name="T3" fmla="*/ 0 h 357"/>
                  <a:gd name="T4" fmla="*/ 2669 w 2806"/>
                  <a:gd name="T5" fmla="*/ 6 h 357"/>
                  <a:gd name="T6" fmla="*/ 2707 w 2806"/>
                  <a:gd name="T7" fmla="*/ 20 h 357"/>
                  <a:gd name="T8" fmla="*/ 2740 w 2806"/>
                  <a:gd name="T9" fmla="*/ 39 h 357"/>
                  <a:gd name="T10" fmla="*/ 2767 w 2806"/>
                  <a:gd name="T11" fmla="*/ 68 h 357"/>
                  <a:gd name="T12" fmla="*/ 2788 w 2806"/>
                  <a:gd name="T13" fmla="*/ 101 h 357"/>
                  <a:gd name="T14" fmla="*/ 2803 w 2806"/>
                  <a:gd name="T15" fmla="*/ 139 h 357"/>
                  <a:gd name="T16" fmla="*/ 2806 w 2806"/>
                  <a:gd name="T17" fmla="*/ 180 h 357"/>
                  <a:gd name="T18" fmla="*/ 2803 w 2806"/>
                  <a:gd name="T19" fmla="*/ 220 h 357"/>
                  <a:gd name="T20" fmla="*/ 2788 w 2806"/>
                  <a:gd name="T21" fmla="*/ 258 h 357"/>
                  <a:gd name="T22" fmla="*/ 2767 w 2806"/>
                  <a:gd name="T23" fmla="*/ 290 h 357"/>
                  <a:gd name="T24" fmla="*/ 2740 w 2806"/>
                  <a:gd name="T25" fmla="*/ 318 h 357"/>
                  <a:gd name="T26" fmla="*/ 2707 w 2806"/>
                  <a:gd name="T27" fmla="*/ 339 h 357"/>
                  <a:gd name="T28" fmla="*/ 2669 w 2806"/>
                  <a:gd name="T29" fmla="*/ 352 h 357"/>
                  <a:gd name="T30" fmla="*/ 2629 w 2806"/>
                  <a:gd name="T31" fmla="*/ 357 h 357"/>
                  <a:gd name="T32" fmla="*/ 179 w 2806"/>
                  <a:gd name="T33" fmla="*/ 357 h 357"/>
                  <a:gd name="T34" fmla="*/ 138 w 2806"/>
                  <a:gd name="T35" fmla="*/ 352 h 357"/>
                  <a:gd name="T36" fmla="*/ 101 w 2806"/>
                  <a:gd name="T37" fmla="*/ 339 h 357"/>
                  <a:gd name="T38" fmla="*/ 67 w 2806"/>
                  <a:gd name="T39" fmla="*/ 318 h 357"/>
                  <a:gd name="T40" fmla="*/ 39 w 2806"/>
                  <a:gd name="T41" fmla="*/ 290 h 357"/>
                  <a:gd name="T42" fmla="*/ 19 w 2806"/>
                  <a:gd name="T43" fmla="*/ 258 h 357"/>
                  <a:gd name="T44" fmla="*/ 5 w 2806"/>
                  <a:gd name="T45" fmla="*/ 220 h 357"/>
                  <a:gd name="T46" fmla="*/ 0 w 2806"/>
                  <a:gd name="T47" fmla="*/ 180 h 357"/>
                  <a:gd name="T48" fmla="*/ 5 w 2806"/>
                  <a:gd name="T49" fmla="*/ 139 h 357"/>
                  <a:gd name="T50" fmla="*/ 19 w 2806"/>
                  <a:gd name="T51" fmla="*/ 101 h 357"/>
                  <a:gd name="T52" fmla="*/ 39 w 2806"/>
                  <a:gd name="T53" fmla="*/ 68 h 357"/>
                  <a:gd name="T54" fmla="*/ 67 w 2806"/>
                  <a:gd name="T55" fmla="*/ 39 h 357"/>
                  <a:gd name="T56" fmla="*/ 101 w 2806"/>
                  <a:gd name="T57" fmla="*/ 20 h 357"/>
                  <a:gd name="T58" fmla="*/ 138 w 2806"/>
                  <a:gd name="T59" fmla="*/ 6 h 357"/>
                  <a:gd name="T60" fmla="*/ 179 w 2806"/>
                  <a:gd name="T61"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06" h="357">
                    <a:moveTo>
                      <a:pt x="179" y="0"/>
                    </a:moveTo>
                    <a:lnTo>
                      <a:pt x="2629" y="0"/>
                    </a:lnTo>
                    <a:lnTo>
                      <a:pt x="2669" y="6"/>
                    </a:lnTo>
                    <a:lnTo>
                      <a:pt x="2707" y="20"/>
                    </a:lnTo>
                    <a:lnTo>
                      <a:pt x="2740" y="39"/>
                    </a:lnTo>
                    <a:lnTo>
                      <a:pt x="2767" y="68"/>
                    </a:lnTo>
                    <a:lnTo>
                      <a:pt x="2788" y="101"/>
                    </a:lnTo>
                    <a:lnTo>
                      <a:pt x="2803" y="139"/>
                    </a:lnTo>
                    <a:lnTo>
                      <a:pt x="2806" y="180"/>
                    </a:lnTo>
                    <a:lnTo>
                      <a:pt x="2803" y="220"/>
                    </a:lnTo>
                    <a:lnTo>
                      <a:pt x="2788" y="258"/>
                    </a:lnTo>
                    <a:lnTo>
                      <a:pt x="2767" y="290"/>
                    </a:lnTo>
                    <a:lnTo>
                      <a:pt x="2740" y="318"/>
                    </a:lnTo>
                    <a:lnTo>
                      <a:pt x="2707" y="339"/>
                    </a:lnTo>
                    <a:lnTo>
                      <a:pt x="2669" y="352"/>
                    </a:lnTo>
                    <a:lnTo>
                      <a:pt x="2629" y="357"/>
                    </a:lnTo>
                    <a:lnTo>
                      <a:pt x="179" y="357"/>
                    </a:lnTo>
                    <a:lnTo>
                      <a:pt x="138" y="352"/>
                    </a:lnTo>
                    <a:lnTo>
                      <a:pt x="101" y="339"/>
                    </a:lnTo>
                    <a:lnTo>
                      <a:pt x="67" y="318"/>
                    </a:lnTo>
                    <a:lnTo>
                      <a:pt x="39" y="290"/>
                    </a:lnTo>
                    <a:lnTo>
                      <a:pt x="19" y="258"/>
                    </a:lnTo>
                    <a:lnTo>
                      <a:pt x="5" y="220"/>
                    </a:lnTo>
                    <a:lnTo>
                      <a:pt x="0" y="180"/>
                    </a:lnTo>
                    <a:lnTo>
                      <a:pt x="5" y="139"/>
                    </a:lnTo>
                    <a:lnTo>
                      <a:pt x="19" y="101"/>
                    </a:lnTo>
                    <a:lnTo>
                      <a:pt x="39" y="68"/>
                    </a:lnTo>
                    <a:lnTo>
                      <a:pt x="67" y="39"/>
                    </a:lnTo>
                    <a:lnTo>
                      <a:pt x="101" y="20"/>
                    </a:lnTo>
                    <a:lnTo>
                      <a:pt x="138" y="6"/>
                    </a:lnTo>
                    <a:lnTo>
                      <a:pt x="179" y="0"/>
                    </a:lnTo>
                    <a:close/>
                  </a:path>
                </a:pathLst>
              </a:custGeom>
              <a:grpFill/>
              <a:ln w="0">
                <a:noFill/>
                <a:prstDash val="solid"/>
                <a:round/>
                <a:headEnd/>
                <a:tailEnd/>
              </a:ln>
            </p:spPr>
            <p:txBody>
              <a:bodyPr vert="horz" wrap="square" lIns="91389" tIns="45694" rIns="91389" bIns="45694" numCol="1" anchor="t" anchorCtr="0" compatLnSpc="1">
                <a:prstTxWarp prst="textNoShape">
                  <a:avLst/>
                </a:prstTxWarp>
              </a:bodyPr>
              <a:lstStyle/>
              <a:p>
                <a:pPr defTabSz="932146">
                  <a:defRPr/>
                </a:pPr>
                <a:endParaRPr lang="en-US" kern="0" dirty="0">
                  <a:solidFill>
                    <a:prstClr val="black"/>
                  </a:solidFill>
                  <a:latin typeface="Segoe UI" panose="020B0502040204020203" pitchFamily="34" charset="0"/>
                  <a:cs typeface="Segoe UI" panose="020B0502040204020203" pitchFamily="34" charset="0"/>
                </a:endParaRPr>
              </a:p>
            </p:txBody>
          </p:sp>
        </p:grpSp>
        <p:cxnSp>
          <p:nvCxnSpPr>
            <p:cNvPr id="23" name="Straight Connector 22"/>
            <p:cNvCxnSpPr>
              <a:stCxn id="25" idx="3"/>
            </p:cNvCxnSpPr>
            <p:nvPr/>
          </p:nvCxnSpPr>
          <p:spPr>
            <a:xfrm>
              <a:off x="1166669" y="3481118"/>
              <a:ext cx="438376" cy="1185"/>
            </a:xfrm>
            <a:prstGeom prst="line">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Rectangle: Rounded Corners 24"/>
            <p:cNvSpPr/>
            <p:nvPr/>
          </p:nvSpPr>
          <p:spPr bwMode="black">
            <a:xfrm>
              <a:off x="756059" y="3300655"/>
              <a:ext cx="410610" cy="360925"/>
            </a:xfrm>
            <a:prstGeom prst="roundRect">
              <a:avLst/>
            </a:prstGeom>
            <a:ln w="38100">
              <a:solidFill>
                <a:schemeClr val="bg1"/>
              </a:solidFill>
              <a:headEnd type="none"/>
              <a:tailEnd type="none"/>
            </a:ln>
            <a:extLst/>
          </p:spPr>
          <p:style>
            <a:lnRef idx="1">
              <a:schemeClr val="accent1"/>
            </a:lnRef>
            <a:fillRef idx="0">
              <a:schemeClr val="accent1"/>
            </a:fillRef>
            <a:effectRef idx="0">
              <a:schemeClr val="accent1"/>
            </a:effectRef>
            <a:fontRef idx="minor">
              <a:schemeClr val="tx1"/>
            </a:fontRef>
          </p:style>
          <p:txBody>
            <a:bodyPr vert="horz" wrap="square" lIns="71346" tIns="35672" rIns="71346" bIns="35672" numCol="1" rtlCol="0" anchor="t" anchorCtr="0" compatLnSpc="1">
              <a:prstTxWarp prst="textNoShape">
                <a:avLst/>
              </a:prstTxWarp>
            </a:bodyPr>
            <a:lstStyle/>
            <a:p>
              <a:pPr algn="ctr" defTabSz="932597">
                <a:defRPr/>
              </a:pPr>
              <a:endParaRPr lang="en-US" sz="1377" kern="0" dirty="0">
                <a:solidFill>
                  <a:srgbClr val="000000"/>
                </a:solidFill>
              </a:endParaRPr>
            </a:p>
          </p:txBody>
        </p:sp>
        <p:sp>
          <p:nvSpPr>
            <p:cNvPr id="29" name="&quot;Not Allowed&quot; Symbol 28"/>
            <p:cNvSpPr/>
            <p:nvPr/>
          </p:nvSpPr>
          <p:spPr bwMode="black">
            <a:xfrm>
              <a:off x="1562254" y="3241345"/>
              <a:ext cx="495146" cy="495146"/>
            </a:xfrm>
            <a:prstGeom prst="noSmoking">
              <a:avLst>
                <a:gd name="adj" fmla="val 12743"/>
              </a:avLst>
            </a:prstGeom>
            <a:solidFill>
              <a:srgbClr val="FFFFFF"/>
            </a:solidFill>
            <a:ln>
              <a:noFill/>
            </a:ln>
            <a:extLst/>
          </p:spPr>
          <p:txBody>
            <a:bodyPr vert="horz" wrap="square" lIns="71346" tIns="35672" rIns="71346" bIns="35672" numCol="1" rtlCol="0" anchor="t" anchorCtr="0" compatLnSpc="1">
              <a:prstTxWarp prst="textNoShape">
                <a:avLst/>
              </a:prstTxWarp>
            </a:bodyPr>
            <a:lstStyle/>
            <a:p>
              <a:pPr algn="ctr" defTabSz="932597">
                <a:defRPr/>
              </a:pPr>
              <a:endParaRPr lang="en-US" sz="1377" kern="0" dirty="0">
                <a:solidFill>
                  <a:srgbClr val="000000"/>
                </a:solidFill>
              </a:endParaRPr>
            </a:p>
          </p:txBody>
        </p:sp>
        <p:pic>
          <p:nvPicPr>
            <p:cNvPr id="50" name="Picture 7" descr="\\MAGNUM\Projects\Microsoft\Cloud Power FY12\Design\ICONS_PNG\Gears.png"/>
            <p:cNvPicPr>
              <a:picLocks noChangeAspect="1" noChangeArrowheads="1"/>
            </p:cNvPicPr>
            <p:nvPr/>
          </p:nvPicPr>
          <p:blipFill>
            <a:blip r:embed="rId5" cstate="print">
              <a:biLevel thresh="25000"/>
            </a:blip>
            <a:srcRect/>
            <a:stretch>
              <a:fillRect/>
            </a:stretch>
          </p:blipFill>
          <p:spPr bwMode="auto">
            <a:xfrm flipV="1">
              <a:off x="777573" y="3291950"/>
              <a:ext cx="379433" cy="379433"/>
            </a:xfrm>
            <a:prstGeom prst="rect">
              <a:avLst/>
            </a:prstGeom>
            <a:noFill/>
          </p:spPr>
        </p:pic>
      </p:grpSp>
      <p:sp>
        <p:nvSpPr>
          <p:cNvPr id="81" name="Rectangle 80"/>
          <p:cNvSpPr/>
          <p:nvPr/>
        </p:nvSpPr>
        <p:spPr>
          <a:xfrm>
            <a:off x="2988641" y="3569582"/>
            <a:ext cx="9012853" cy="1131427"/>
          </a:xfrm>
          <a:prstGeom prst="rect">
            <a:avLst/>
          </a:prstGeom>
        </p:spPr>
        <p:txBody>
          <a:bodyPr wrap="square">
            <a:spAutoFit/>
          </a:bodyPr>
          <a:lstStyle/>
          <a:p>
            <a:pPr defTabSz="932563">
              <a:lnSpc>
                <a:spcPct val="90000"/>
              </a:lnSpc>
              <a:spcBef>
                <a:spcPct val="20000"/>
              </a:spcBef>
              <a:buSzPct val="90000"/>
              <a:defRPr/>
            </a:pPr>
            <a:r>
              <a:rPr lang="en-US" sz="2856" kern="0" dirty="0">
                <a:gradFill>
                  <a:gsLst>
                    <a:gs pos="1250">
                      <a:srgbClr val="00188F"/>
                    </a:gs>
                    <a:gs pos="99000">
                      <a:srgbClr val="00188F"/>
                    </a:gs>
                  </a:gsLst>
                  <a:lin ang="5400000" scaled="0"/>
                </a:gradFill>
                <a:latin typeface="+mj-lt"/>
              </a:rPr>
              <a:t>Agile and Efficient Threat Protection</a:t>
            </a:r>
          </a:p>
          <a:p>
            <a:pPr>
              <a:lnSpc>
                <a:spcPct val="90000"/>
              </a:lnSpc>
              <a:spcBef>
                <a:spcPct val="20000"/>
              </a:spcBef>
              <a:buSzPct val="90000"/>
              <a:defRPr/>
            </a:pPr>
            <a:r>
              <a:rPr lang="en-US" sz="1836" kern="0" dirty="0">
                <a:solidFill>
                  <a:sysClr val="windowText" lastClr="000000"/>
                </a:solidFill>
              </a:rPr>
              <a:t>Automated and integrated toolsets for response efficiency and effectiveness</a:t>
            </a:r>
          </a:p>
          <a:p>
            <a:pPr defTabSz="932597">
              <a:lnSpc>
                <a:spcPct val="90000"/>
              </a:lnSpc>
              <a:spcBef>
                <a:spcPct val="20000"/>
              </a:spcBef>
              <a:buSzPct val="90000"/>
              <a:defRPr/>
            </a:pPr>
            <a:r>
              <a:rPr lang="en-US" sz="1836" kern="0" dirty="0">
                <a:solidFill>
                  <a:sysClr val="windowText" lastClr="000000"/>
                </a:solidFill>
              </a:rPr>
              <a:t>Integrated telemetry to reduce noise and increase accuracy</a:t>
            </a:r>
          </a:p>
        </p:txBody>
      </p:sp>
      <p:sp>
        <p:nvSpPr>
          <p:cNvPr id="83" name="Rectangle 82"/>
          <p:cNvSpPr/>
          <p:nvPr/>
        </p:nvSpPr>
        <p:spPr>
          <a:xfrm>
            <a:off x="2988641" y="4951543"/>
            <a:ext cx="9382826" cy="1131427"/>
          </a:xfrm>
          <a:prstGeom prst="rect">
            <a:avLst/>
          </a:prstGeom>
        </p:spPr>
        <p:txBody>
          <a:bodyPr wrap="square">
            <a:spAutoFit/>
          </a:bodyPr>
          <a:lstStyle/>
          <a:p>
            <a:pPr defTabSz="932563">
              <a:lnSpc>
                <a:spcPct val="90000"/>
              </a:lnSpc>
              <a:spcBef>
                <a:spcPct val="20000"/>
              </a:spcBef>
              <a:buSzPct val="90000"/>
              <a:defRPr/>
            </a:pPr>
            <a:r>
              <a:rPr lang="en-US" sz="2856" kern="0" dirty="0">
                <a:gradFill>
                  <a:gsLst>
                    <a:gs pos="1250">
                      <a:srgbClr val="00188F"/>
                    </a:gs>
                    <a:gs pos="99000">
                      <a:srgbClr val="00188F"/>
                    </a:gs>
                  </a:gsLst>
                  <a:lin ang="5400000" scaled="0"/>
                </a:gradFill>
                <a:latin typeface="Segoe UI Light"/>
              </a:rPr>
              <a:t>Find and Protect Intellectual Property &amp; Regulated data</a:t>
            </a:r>
          </a:p>
          <a:p>
            <a:pPr defTabSz="932597">
              <a:lnSpc>
                <a:spcPct val="90000"/>
              </a:lnSpc>
              <a:spcBef>
                <a:spcPct val="20000"/>
              </a:spcBef>
              <a:buSzPct val="90000"/>
              <a:defRPr/>
            </a:pPr>
            <a:r>
              <a:rPr lang="en-US" sz="1836" kern="0" dirty="0">
                <a:solidFill>
                  <a:sysClr val="windowText" lastClr="000000"/>
                </a:solidFill>
              </a:rPr>
              <a:t>Automate classification as documents are created</a:t>
            </a:r>
          </a:p>
          <a:p>
            <a:pPr defTabSz="932597">
              <a:lnSpc>
                <a:spcPct val="90000"/>
              </a:lnSpc>
              <a:spcBef>
                <a:spcPct val="20000"/>
              </a:spcBef>
              <a:buSzPct val="90000"/>
              <a:defRPr/>
            </a:pPr>
            <a:r>
              <a:rPr lang="en-US" sz="1836" kern="0" dirty="0">
                <a:solidFill>
                  <a:sysClr val="windowText" lastClr="000000"/>
                </a:solidFill>
              </a:rPr>
              <a:t>Persist data protection throughout it’s </a:t>
            </a:r>
            <a:r>
              <a:rPr lang="en-US" sz="1836" kern="0" dirty="0" err="1">
                <a:solidFill>
                  <a:sysClr val="windowText" lastClr="000000"/>
                </a:solidFill>
              </a:rPr>
              <a:t>lifecyle</a:t>
            </a:r>
            <a:endParaRPr lang="en-US" sz="1836" kern="0" dirty="0">
              <a:solidFill>
                <a:sysClr val="windowText" lastClr="000000"/>
              </a:solidFill>
            </a:endParaRPr>
          </a:p>
        </p:txBody>
      </p:sp>
      <p:grpSp>
        <p:nvGrpSpPr>
          <p:cNvPr id="24" name="Group 23"/>
          <p:cNvGrpSpPr/>
          <p:nvPr/>
        </p:nvGrpSpPr>
        <p:grpSpPr>
          <a:xfrm>
            <a:off x="1083387" y="4997295"/>
            <a:ext cx="1699059" cy="1380309"/>
            <a:chOff x="637308" y="4210873"/>
            <a:chExt cx="1665895" cy="1353367"/>
          </a:xfrm>
        </p:grpSpPr>
        <p:grpSp>
          <p:nvGrpSpPr>
            <p:cNvPr id="26" name="Group 25"/>
            <p:cNvGrpSpPr/>
            <p:nvPr/>
          </p:nvGrpSpPr>
          <p:grpSpPr>
            <a:xfrm>
              <a:off x="637308" y="4210873"/>
              <a:ext cx="1496289" cy="936076"/>
              <a:chOff x="637308" y="4215683"/>
              <a:chExt cx="1496289" cy="936076"/>
            </a:xfrm>
          </p:grpSpPr>
          <p:sp>
            <p:nvSpPr>
              <p:cNvPr id="7" name="Rectangle 6"/>
              <p:cNvSpPr/>
              <p:nvPr/>
            </p:nvSpPr>
            <p:spPr bwMode="auto">
              <a:xfrm>
                <a:off x="637308" y="4215683"/>
                <a:ext cx="1496289" cy="936076"/>
              </a:xfrm>
              <a:prstGeom prst="rect">
                <a:avLst/>
              </a:prstGeom>
              <a:solidFill>
                <a:schemeClr val="tx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kern="0" dirty="0" err="1">
                  <a:gradFill>
                    <a:gsLst>
                      <a:gs pos="0">
                        <a:srgbClr val="FFFFFF"/>
                      </a:gs>
                      <a:gs pos="100000">
                        <a:srgbClr val="FFFFFF"/>
                      </a:gs>
                    </a:gsLst>
                    <a:lin ang="5400000" scaled="0"/>
                  </a:gradFill>
                  <a:cs typeface="Segoe UI" pitchFamily="34" charset="0"/>
                </a:endParaRPr>
              </a:p>
            </p:txBody>
          </p:sp>
          <p:grpSp>
            <p:nvGrpSpPr>
              <p:cNvPr id="51" name="Group 50"/>
              <p:cNvGrpSpPr/>
              <p:nvPr/>
            </p:nvGrpSpPr>
            <p:grpSpPr>
              <a:xfrm>
                <a:off x="1343305" y="4333811"/>
                <a:ext cx="699972" cy="708706"/>
                <a:chOff x="5260466" y="5398617"/>
                <a:chExt cx="1482653" cy="1501153"/>
              </a:xfrm>
            </p:grpSpPr>
            <p:cxnSp>
              <p:nvCxnSpPr>
                <p:cNvPr id="53" name="Straight Connector 52"/>
                <p:cNvCxnSpPr>
                  <a:stCxn id="54" idx="4"/>
                </p:cNvCxnSpPr>
                <p:nvPr/>
              </p:nvCxnSpPr>
              <p:spPr>
                <a:xfrm flipH="1">
                  <a:off x="5260466" y="5549115"/>
                  <a:ext cx="787394" cy="884418"/>
                </a:xfrm>
                <a:prstGeom prst="line">
                  <a:avLst/>
                </a:prstGeom>
                <a:ln w="63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4" name="Oval 53"/>
                <p:cNvSpPr/>
                <p:nvPr/>
              </p:nvSpPr>
              <p:spPr bwMode="auto">
                <a:xfrm>
                  <a:off x="5972611" y="5398617"/>
                  <a:ext cx="150498" cy="150498"/>
                </a:xfrm>
                <a:prstGeom prst="ellipse">
                  <a:avLst/>
                </a:prstGeom>
                <a:solidFill>
                  <a:schemeClr val="bg1"/>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56" name="Straight Connector 55"/>
                <p:cNvCxnSpPr>
                  <a:stCxn id="54" idx="4"/>
                </p:cNvCxnSpPr>
                <p:nvPr/>
              </p:nvCxnSpPr>
              <p:spPr>
                <a:xfrm>
                  <a:off x="6047860" y="5549115"/>
                  <a:ext cx="695259" cy="1032268"/>
                </a:xfrm>
                <a:prstGeom prst="line">
                  <a:avLst/>
                </a:prstGeom>
                <a:ln w="63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54" idx="4"/>
                </p:cNvCxnSpPr>
                <p:nvPr/>
              </p:nvCxnSpPr>
              <p:spPr>
                <a:xfrm>
                  <a:off x="6047860" y="5549115"/>
                  <a:ext cx="460553" cy="1262848"/>
                </a:xfrm>
                <a:prstGeom prst="line">
                  <a:avLst/>
                </a:prstGeom>
                <a:ln w="63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54" idx="4"/>
                </p:cNvCxnSpPr>
                <p:nvPr/>
              </p:nvCxnSpPr>
              <p:spPr>
                <a:xfrm>
                  <a:off x="6047860" y="5549115"/>
                  <a:ext cx="211293" cy="1343489"/>
                </a:xfrm>
                <a:prstGeom prst="line">
                  <a:avLst/>
                </a:prstGeom>
                <a:ln w="63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4" idx="4"/>
                </p:cNvCxnSpPr>
                <p:nvPr/>
              </p:nvCxnSpPr>
              <p:spPr>
                <a:xfrm flipH="1">
                  <a:off x="5662260" y="5549115"/>
                  <a:ext cx="385600" cy="1350655"/>
                </a:xfrm>
                <a:prstGeom prst="line">
                  <a:avLst/>
                </a:prstGeom>
                <a:ln w="63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54" idx="4"/>
                </p:cNvCxnSpPr>
                <p:nvPr/>
              </p:nvCxnSpPr>
              <p:spPr>
                <a:xfrm flipH="1">
                  <a:off x="5940850" y="5549115"/>
                  <a:ext cx="107010" cy="1284821"/>
                </a:xfrm>
                <a:prstGeom prst="line">
                  <a:avLst/>
                </a:prstGeom>
                <a:ln w="63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54" idx="4"/>
                </p:cNvCxnSpPr>
                <p:nvPr/>
              </p:nvCxnSpPr>
              <p:spPr>
                <a:xfrm flipH="1">
                  <a:off x="5368093" y="5549115"/>
                  <a:ext cx="679767" cy="1301040"/>
                </a:xfrm>
                <a:prstGeom prst="line">
                  <a:avLst/>
                </a:prstGeom>
                <a:ln w="63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54" idx="4"/>
                </p:cNvCxnSpPr>
                <p:nvPr/>
              </p:nvCxnSpPr>
              <p:spPr>
                <a:xfrm>
                  <a:off x="6047860" y="5549115"/>
                  <a:ext cx="372669" cy="865592"/>
                </a:xfrm>
                <a:prstGeom prst="line">
                  <a:avLst/>
                </a:prstGeom>
                <a:ln w="63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54" idx="4"/>
                </p:cNvCxnSpPr>
                <p:nvPr/>
              </p:nvCxnSpPr>
              <p:spPr>
                <a:xfrm>
                  <a:off x="6047860" y="5549115"/>
                  <a:ext cx="66813" cy="823994"/>
                </a:xfrm>
                <a:prstGeom prst="line">
                  <a:avLst/>
                </a:prstGeom>
                <a:ln w="63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54" idx="4"/>
                </p:cNvCxnSpPr>
                <p:nvPr/>
              </p:nvCxnSpPr>
              <p:spPr>
                <a:xfrm flipH="1">
                  <a:off x="5536434" y="5549115"/>
                  <a:ext cx="511426" cy="832573"/>
                </a:xfrm>
                <a:prstGeom prst="line">
                  <a:avLst/>
                </a:prstGeom>
                <a:ln w="63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72" name="Rectangle 71"/>
              <p:cNvSpPr/>
              <p:nvPr/>
            </p:nvSpPr>
            <p:spPr bwMode="black">
              <a:xfrm>
                <a:off x="1034936" y="4320107"/>
                <a:ext cx="319535" cy="56647"/>
              </a:xfrm>
              <a:prstGeom prst="rect">
                <a:avLst/>
              </a:prstGeom>
              <a:noFill/>
              <a:ln>
                <a:solidFill>
                  <a:schemeClr val="bg1"/>
                </a:solidFill>
              </a:ln>
              <a:extLst/>
            </p:spPr>
            <p:txBody>
              <a:bodyPr vert="horz" wrap="square" lIns="71346" tIns="35672" rIns="71346" bIns="35672" numCol="1" rtlCol="0" anchor="t" anchorCtr="0" compatLnSpc="1">
                <a:prstTxWarp prst="textNoShape">
                  <a:avLst/>
                </a:prstTxWarp>
              </a:bodyPr>
              <a:lstStyle/>
              <a:p>
                <a:pPr algn="ctr" defTabSz="932597">
                  <a:defRPr/>
                </a:pPr>
                <a:endParaRPr lang="en-US" sz="1377" kern="0" dirty="0">
                  <a:solidFill>
                    <a:srgbClr val="000000"/>
                  </a:solidFill>
                </a:endParaRPr>
              </a:p>
            </p:txBody>
          </p:sp>
          <p:sp>
            <p:nvSpPr>
              <p:cNvPr id="73" name="Rectangle 72"/>
              <p:cNvSpPr/>
              <p:nvPr/>
            </p:nvSpPr>
            <p:spPr bwMode="black">
              <a:xfrm>
                <a:off x="1034936" y="4406488"/>
                <a:ext cx="319535" cy="56647"/>
              </a:xfrm>
              <a:prstGeom prst="rect">
                <a:avLst/>
              </a:prstGeom>
              <a:noFill/>
              <a:ln>
                <a:solidFill>
                  <a:schemeClr val="bg1"/>
                </a:solidFill>
              </a:ln>
              <a:extLst/>
            </p:spPr>
            <p:txBody>
              <a:bodyPr vert="horz" wrap="square" lIns="71346" tIns="35672" rIns="71346" bIns="35672" numCol="1" rtlCol="0" anchor="t" anchorCtr="0" compatLnSpc="1">
                <a:prstTxWarp prst="textNoShape">
                  <a:avLst/>
                </a:prstTxWarp>
              </a:bodyPr>
              <a:lstStyle/>
              <a:p>
                <a:pPr algn="ctr" defTabSz="932597">
                  <a:defRPr/>
                </a:pPr>
                <a:endParaRPr lang="en-US" sz="1377" kern="0" dirty="0">
                  <a:solidFill>
                    <a:srgbClr val="000000"/>
                  </a:solidFill>
                </a:endParaRPr>
              </a:p>
            </p:txBody>
          </p:sp>
          <p:sp>
            <p:nvSpPr>
              <p:cNvPr id="74" name="Rectangle 73"/>
              <p:cNvSpPr/>
              <p:nvPr/>
            </p:nvSpPr>
            <p:spPr bwMode="black">
              <a:xfrm>
                <a:off x="1034936" y="4494227"/>
                <a:ext cx="319535" cy="56647"/>
              </a:xfrm>
              <a:prstGeom prst="rect">
                <a:avLst/>
              </a:prstGeom>
              <a:noFill/>
              <a:ln>
                <a:solidFill>
                  <a:schemeClr val="bg1"/>
                </a:solidFill>
              </a:ln>
              <a:extLst/>
            </p:spPr>
            <p:txBody>
              <a:bodyPr vert="horz" wrap="square" lIns="71346" tIns="35672" rIns="71346" bIns="35672" numCol="1" rtlCol="0" anchor="t" anchorCtr="0" compatLnSpc="1">
                <a:prstTxWarp prst="textNoShape">
                  <a:avLst/>
                </a:prstTxWarp>
              </a:bodyPr>
              <a:lstStyle/>
              <a:p>
                <a:pPr algn="ctr" defTabSz="932597">
                  <a:defRPr/>
                </a:pPr>
                <a:endParaRPr lang="en-US" sz="1377" kern="0" dirty="0">
                  <a:solidFill>
                    <a:srgbClr val="000000"/>
                  </a:solidFill>
                </a:endParaRPr>
              </a:p>
            </p:txBody>
          </p:sp>
          <p:sp>
            <p:nvSpPr>
              <p:cNvPr id="75" name="Arrow: Right 74"/>
              <p:cNvSpPr/>
              <p:nvPr/>
            </p:nvSpPr>
            <p:spPr bwMode="black">
              <a:xfrm>
                <a:off x="913600" y="4397202"/>
                <a:ext cx="105871" cy="72364"/>
              </a:xfrm>
              <a:prstGeom prst="rightArrow">
                <a:avLst/>
              </a:prstGeom>
              <a:solidFill>
                <a:srgbClr val="FFFFFF"/>
              </a:solidFill>
              <a:ln>
                <a:noFill/>
              </a:ln>
              <a:extLst/>
            </p:spPr>
            <p:txBody>
              <a:bodyPr vert="horz" wrap="square" lIns="71346" tIns="35672" rIns="71346" bIns="35672" numCol="1" rtlCol="0" anchor="t" anchorCtr="0" compatLnSpc="1">
                <a:prstTxWarp prst="textNoShape">
                  <a:avLst/>
                </a:prstTxWarp>
              </a:bodyPr>
              <a:lstStyle/>
              <a:p>
                <a:pPr algn="ctr" defTabSz="932597">
                  <a:defRPr/>
                </a:pPr>
                <a:endParaRPr lang="en-US" sz="1377" kern="0" dirty="0">
                  <a:solidFill>
                    <a:srgbClr val="000000"/>
                  </a:solidFill>
                </a:endParaRPr>
              </a:p>
            </p:txBody>
          </p:sp>
          <p:sp>
            <p:nvSpPr>
              <p:cNvPr id="77" name="Arrow: Right 76"/>
              <p:cNvSpPr/>
              <p:nvPr/>
            </p:nvSpPr>
            <p:spPr bwMode="black">
              <a:xfrm rot="19800000">
                <a:off x="896414" y="4331312"/>
                <a:ext cx="105871" cy="72364"/>
              </a:xfrm>
              <a:prstGeom prst="rightArrow">
                <a:avLst/>
              </a:prstGeom>
              <a:solidFill>
                <a:srgbClr val="FFFFFF"/>
              </a:solidFill>
              <a:ln>
                <a:noFill/>
              </a:ln>
              <a:extLst/>
            </p:spPr>
            <p:txBody>
              <a:bodyPr vert="horz" wrap="square" lIns="71346" tIns="35672" rIns="71346" bIns="35672" numCol="1" rtlCol="0" anchor="t" anchorCtr="0" compatLnSpc="1">
                <a:prstTxWarp prst="textNoShape">
                  <a:avLst/>
                </a:prstTxWarp>
              </a:bodyPr>
              <a:lstStyle/>
              <a:p>
                <a:pPr algn="ctr" defTabSz="932597">
                  <a:defRPr/>
                </a:pPr>
                <a:endParaRPr lang="en-US" sz="1377" kern="0" dirty="0">
                  <a:solidFill>
                    <a:srgbClr val="000000"/>
                  </a:solidFill>
                </a:endParaRPr>
              </a:p>
            </p:txBody>
          </p:sp>
          <p:sp>
            <p:nvSpPr>
              <p:cNvPr id="78" name="Arrow: Right 77"/>
              <p:cNvSpPr/>
              <p:nvPr/>
            </p:nvSpPr>
            <p:spPr bwMode="black">
              <a:xfrm rot="1800000" flipV="1">
                <a:off x="900415" y="4467955"/>
                <a:ext cx="105871" cy="72364"/>
              </a:xfrm>
              <a:prstGeom prst="rightArrow">
                <a:avLst/>
              </a:prstGeom>
              <a:solidFill>
                <a:srgbClr val="FFFFFF"/>
              </a:solidFill>
              <a:ln>
                <a:noFill/>
              </a:ln>
              <a:extLst/>
            </p:spPr>
            <p:txBody>
              <a:bodyPr vert="horz" wrap="square" lIns="71346" tIns="35672" rIns="71346" bIns="35672" numCol="1" rtlCol="0" anchor="t" anchorCtr="0" compatLnSpc="1">
                <a:prstTxWarp prst="textNoShape">
                  <a:avLst/>
                </a:prstTxWarp>
              </a:bodyPr>
              <a:lstStyle/>
              <a:p>
                <a:pPr algn="ctr" defTabSz="932597">
                  <a:defRPr/>
                </a:pPr>
                <a:endParaRPr lang="en-US" sz="1377" kern="0" dirty="0">
                  <a:solidFill>
                    <a:srgbClr val="000000"/>
                  </a:solidFill>
                </a:endParaRPr>
              </a:p>
            </p:txBody>
          </p:sp>
          <p:sp>
            <p:nvSpPr>
              <p:cNvPr id="79" name="Freeform 9"/>
              <p:cNvSpPr>
                <a:spLocks noChangeAspect="1" noEditPoints="1"/>
              </p:cNvSpPr>
              <p:nvPr/>
            </p:nvSpPr>
            <p:spPr bwMode="black">
              <a:xfrm rot="10800000">
                <a:off x="690124" y="4369362"/>
                <a:ext cx="201824" cy="163645"/>
              </a:xfrm>
              <a:custGeom>
                <a:avLst/>
                <a:gdLst>
                  <a:gd name="T0" fmla="*/ 600 w 1107"/>
                  <a:gd name="T1" fmla="*/ 625 h 897"/>
                  <a:gd name="T2" fmla="*/ 649 w 1107"/>
                  <a:gd name="T3" fmla="*/ 567 h 897"/>
                  <a:gd name="T4" fmla="*/ 727 w 1107"/>
                  <a:gd name="T5" fmla="*/ 482 h 897"/>
                  <a:gd name="T6" fmla="*/ 601 w 1107"/>
                  <a:gd name="T7" fmla="*/ 434 h 897"/>
                  <a:gd name="T8" fmla="*/ 628 w 1107"/>
                  <a:gd name="T9" fmla="*/ 305 h 897"/>
                  <a:gd name="T10" fmla="*/ 547 w 1107"/>
                  <a:gd name="T11" fmla="*/ 240 h 897"/>
                  <a:gd name="T12" fmla="*/ 427 w 1107"/>
                  <a:gd name="T13" fmla="*/ 287 h 897"/>
                  <a:gd name="T14" fmla="*/ 368 w 1107"/>
                  <a:gd name="T15" fmla="*/ 170 h 897"/>
                  <a:gd name="T16" fmla="*/ 285 w 1107"/>
                  <a:gd name="T17" fmla="*/ 263 h 897"/>
                  <a:gd name="T18" fmla="*/ 241 w 1107"/>
                  <a:gd name="T19" fmla="*/ 313 h 897"/>
                  <a:gd name="T20" fmla="*/ 139 w 1107"/>
                  <a:gd name="T21" fmla="*/ 281 h 897"/>
                  <a:gd name="T22" fmla="*/ 79 w 1107"/>
                  <a:gd name="T23" fmla="*/ 355 h 897"/>
                  <a:gd name="T24" fmla="*/ 132 w 1107"/>
                  <a:gd name="T25" fmla="*/ 446 h 897"/>
                  <a:gd name="T26" fmla="*/ 83 w 1107"/>
                  <a:gd name="T27" fmla="*/ 505 h 897"/>
                  <a:gd name="T28" fmla="*/ 5 w 1107"/>
                  <a:gd name="T29" fmla="*/ 590 h 897"/>
                  <a:gd name="T30" fmla="*/ 132 w 1107"/>
                  <a:gd name="T31" fmla="*/ 638 h 897"/>
                  <a:gd name="T32" fmla="*/ 145 w 1107"/>
                  <a:gd name="T33" fmla="*/ 669 h 897"/>
                  <a:gd name="T34" fmla="*/ 110 w 1107"/>
                  <a:gd name="T35" fmla="*/ 793 h 897"/>
                  <a:gd name="T36" fmla="*/ 230 w 1107"/>
                  <a:gd name="T37" fmla="*/ 781 h 897"/>
                  <a:gd name="T38" fmla="*/ 306 w 1107"/>
                  <a:gd name="T39" fmla="*/ 785 h 897"/>
                  <a:gd name="T40" fmla="*/ 346 w 1107"/>
                  <a:gd name="T41" fmla="*/ 878 h 897"/>
                  <a:gd name="T42" fmla="*/ 440 w 1107"/>
                  <a:gd name="T43" fmla="*/ 872 h 897"/>
                  <a:gd name="T44" fmla="*/ 466 w 1107"/>
                  <a:gd name="T45" fmla="*/ 764 h 897"/>
                  <a:gd name="T46" fmla="*/ 539 w 1107"/>
                  <a:gd name="T47" fmla="*/ 755 h 897"/>
                  <a:gd name="T48" fmla="*/ 659 w 1107"/>
                  <a:gd name="T49" fmla="*/ 743 h 897"/>
                  <a:gd name="T50" fmla="*/ 263 w 1107"/>
                  <a:gd name="T51" fmla="*/ 452 h 897"/>
                  <a:gd name="T52" fmla="*/ 281 w 1107"/>
                  <a:gd name="T53" fmla="*/ 633 h 897"/>
                  <a:gd name="T54" fmla="*/ 1002 w 1107"/>
                  <a:gd name="T55" fmla="*/ 332 h 897"/>
                  <a:gd name="T56" fmla="*/ 1043 w 1107"/>
                  <a:gd name="T57" fmla="*/ 304 h 897"/>
                  <a:gd name="T58" fmla="*/ 1107 w 1107"/>
                  <a:gd name="T59" fmla="*/ 266 h 897"/>
                  <a:gd name="T60" fmla="*/ 1037 w 1107"/>
                  <a:gd name="T61" fmla="*/ 213 h 897"/>
                  <a:gd name="T62" fmla="*/ 1077 w 1107"/>
                  <a:gd name="T63" fmla="*/ 138 h 897"/>
                  <a:gd name="T64" fmla="*/ 1038 w 1107"/>
                  <a:gd name="T65" fmla="*/ 83 h 897"/>
                  <a:gd name="T66" fmla="*/ 956 w 1107"/>
                  <a:gd name="T67" fmla="*/ 91 h 897"/>
                  <a:gd name="T68" fmla="*/ 940 w 1107"/>
                  <a:gd name="T69" fmla="*/ 7 h 897"/>
                  <a:gd name="T70" fmla="*/ 872 w 1107"/>
                  <a:gd name="T71" fmla="*/ 50 h 897"/>
                  <a:gd name="T72" fmla="*/ 836 w 1107"/>
                  <a:gd name="T73" fmla="*/ 74 h 897"/>
                  <a:gd name="T74" fmla="*/ 778 w 1107"/>
                  <a:gd name="T75" fmla="*/ 35 h 897"/>
                  <a:gd name="T76" fmla="*/ 728 w 1107"/>
                  <a:gd name="T77" fmla="*/ 70 h 897"/>
                  <a:gd name="T78" fmla="*/ 744 w 1107"/>
                  <a:gd name="T79" fmla="*/ 136 h 897"/>
                  <a:gd name="T80" fmla="*/ 703 w 1107"/>
                  <a:gd name="T81" fmla="*/ 164 h 897"/>
                  <a:gd name="T82" fmla="*/ 640 w 1107"/>
                  <a:gd name="T83" fmla="*/ 203 h 897"/>
                  <a:gd name="T84" fmla="*/ 710 w 1107"/>
                  <a:gd name="T85" fmla="*/ 255 h 897"/>
                  <a:gd name="T86" fmla="*/ 712 w 1107"/>
                  <a:gd name="T87" fmla="*/ 277 h 897"/>
                  <a:gd name="T88" fmla="*/ 668 w 1107"/>
                  <a:gd name="T89" fmla="*/ 347 h 897"/>
                  <a:gd name="T90" fmla="*/ 745 w 1107"/>
                  <a:gd name="T91" fmla="*/ 361 h 897"/>
                  <a:gd name="T92" fmla="*/ 791 w 1107"/>
                  <a:gd name="T93" fmla="*/ 377 h 897"/>
                  <a:gd name="T94" fmla="*/ 799 w 1107"/>
                  <a:gd name="T95" fmla="*/ 443 h 897"/>
                  <a:gd name="T96" fmla="*/ 859 w 1107"/>
                  <a:gd name="T97" fmla="*/ 456 h 897"/>
                  <a:gd name="T98" fmla="*/ 894 w 1107"/>
                  <a:gd name="T99" fmla="*/ 393 h 897"/>
                  <a:gd name="T100" fmla="*/ 941 w 1107"/>
                  <a:gd name="T101" fmla="*/ 401 h 897"/>
                  <a:gd name="T102" fmla="*/ 1018 w 1107"/>
                  <a:gd name="T103" fmla="*/ 415 h 897"/>
                  <a:gd name="T104" fmla="*/ 825 w 1107"/>
                  <a:gd name="T105" fmla="*/ 164 h 897"/>
                  <a:gd name="T106" fmla="*/ 803 w 1107"/>
                  <a:gd name="T107" fmla="*/ 279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7" h="897">
                    <a:moveTo>
                      <a:pt x="654" y="716"/>
                    </a:moveTo>
                    <a:cubicBezTo>
                      <a:pt x="616" y="670"/>
                      <a:pt x="616" y="670"/>
                      <a:pt x="616" y="670"/>
                    </a:cubicBezTo>
                    <a:cubicBezTo>
                      <a:pt x="593" y="654"/>
                      <a:pt x="603" y="638"/>
                      <a:pt x="600" y="625"/>
                    </a:cubicBezTo>
                    <a:cubicBezTo>
                      <a:pt x="600" y="625"/>
                      <a:pt x="600" y="625"/>
                      <a:pt x="600" y="625"/>
                    </a:cubicBezTo>
                    <a:cubicBezTo>
                      <a:pt x="605" y="617"/>
                      <a:pt x="611" y="609"/>
                      <a:pt x="608" y="596"/>
                    </a:cubicBezTo>
                    <a:cubicBezTo>
                      <a:pt x="618" y="580"/>
                      <a:pt x="623" y="572"/>
                      <a:pt x="649" y="567"/>
                    </a:cubicBezTo>
                    <a:cubicBezTo>
                      <a:pt x="715" y="553"/>
                      <a:pt x="715" y="553"/>
                      <a:pt x="715" y="553"/>
                    </a:cubicBezTo>
                    <a:cubicBezTo>
                      <a:pt x="728" y="550"/>
                      <a:pt x="733" y="542"/>
                      <a:pt x="730" y="529"/>
                    </a:cubicBezTo>
                    <a:cubicBezTo>
                      <a:pt x="727" y="482"/>
                      <a:pt x="727" y="482"/>
                      <a:pt x="727" y="482"/>
                    </a:cubicBezTo>
                    <a:cubicBezTo>
                      <a:pt x="724" y="469"/>
                      <a:pt x="717" y="463"/>
                      <a:pt x="701" y="453"/>
                    </a:cubicBezTo>
                    <a:cubicBezTo>
                      <a:pt x="641" y="459"/>
                      <a:pt x="641" y="459"/>
                      <a:pt x="641" y="459"/>
                    </a:cubicBezTo>
                    <a:cubicBezTo>
                      <a:pt x="620" y="457"/>
                      <a:pt x="604" y="447"/>
                      <a:pt x="601" y="434"/>
                    </a:cubicBezTo>
                    <a:cubicBezTo>
                      <a:pt x="598" y="421"/>
                      <a:pt x="590" y="416"/>
                      <a:pt x="580" y="397"/>
                    </a:cubicBezTo>
                    <a:cubicBezTo>
                      <a:pt x="577" y="384"/>
                      <a:pt x="574" y="371"/>
                      <a:pt x="584" y="355"/>
                    </a:cubicBezTo>
                    <a:cubicBezTo>
                      <a:pt x="628" y="305"/>
                      <a:pt x="628" y="305"/>
                      <a:pt x="628" y="305"/>
                    </a:cubicBezTo>
                    <a:cubicBezTo>
                      <a:pt x="634" y="297"/>
                      <a:pt x="631" y="284"/>
                      <a:pt x="623" y="279"/>
                    </a:cubicBezTo>
                    <a:cubicBezTo>
                      <a:pt x="581" y="240"/>
                      <a:pt x="581" y="240"/>
                      <a:pt x="581" y="240"/>
                    </a:cubicBezTo>
                    <a:cubicBezTo>
                      <a:pt x="573" y="235"/>
                      <a:pt x="560" y="238"/>
                      <a:pt x="547" y="240"/>
                    </a:cubicBezTo>
                    <a:cubicBezTo>
                      <a:pt x="503" y="291"/>
                      <a:pt x="503" y="291"/>
                      <a:pt x="503" y="291"/>
                    </a:cubicBezTo>
                    <a:cubicBezTo>
                      <a:pt x="484" y="302"/>
                      <a:pt x="471" y="304"/>
                      <a:pt x="463" y="299"/>
                    </a:cubicBezTo>
                    <a:cubicBezTo>
                      <a:pt x="456" y="294"/>
                      <a:pt x="435" y="292"/>
                      <a:pt x="427" y="287"/>
                    </a:cubicBezTo>
                    <a:cubicBezTo>
                      <a:pt x="419" y="282"/>
                      <a:pt x="403" y="271"/>
                      <a:pt x="400" y="258"/>
                    </a:cubicBezTo>
                    <a:cubicBezTo>
                      <a:pt x="386" y="193"/>
                      <a:pt x="386" y="193"/>
                      <a:pt x="386" y="193"/>
                    </a:cubicBezTo>
                    <a:cubicBezTo>
                      <a:pt x="384" y="180"/>
                      <a:pt x="368" y="170"/>
                      <a:pt x="368" y="170"/>
                    </a:cubicBezTo>
                    <a:cubicBezTo>
                      <a:pt x="308" y="176"/>
                      <a:pt x="308" y="176"/>
                      <a:pt x="308" y="176"/>
                    </a:cubicBezTo>
                    <a:cubicBezTo>
                      <a:pt x="308" y="176"/>
                      <a:pt x="289" y="187"/>
                      <a:pt x="292" y="200"/>
                    </a:cubicBezTo>
                    <a:cubicBezTo>
                      <a:pt x="285" y="263"/>
                      <a:pt x="285" y="263"/>
                      <a:pt x="285" y="263"/>
                    </a:cubicBezTo>
                    <a:cubicBezTo>
                      <a:pt x="291" y="289"/>
                      <a:pt x="277" y="292"/>
                      <a:pt x="272" y="300"/>
                    </a:cubicBezTo>
                    <a:cubicBezTo>
                      <a:pt x="272" y="300"/>
                      <a:pt x="272" y="300"/>
                      <a:pt x="267" y="308"/>
                    </a:cubicBezTo>
                    <a:cubicBezTo>
                      <a:pt x="259" y="302"/>
                      <a:pt x="246" y="305"/>
                      <a:pt x="241" y="313"/>
                    </a:cubicBezTo>
                    <a:cubicBezTo>
                      <a:pt x="236" y="321"/>
                      <a:pt x="236" y="321"/>
                      <a:pt x="236" y="321"/>
                    </a:cubicBezTo>
                    <a:cubicBezTo>
                      <a:pt x="223" y="324"/>
                      <a:pt x="210" y="327"/>
                      <a:pt x="194" y="317"/>
                    </a:cubicBezTo>
                    <a:cubicBezTo>
                      <a:pt x="139" y="281"/>
                      <a:pt x="139" y="281"/>
                      <a:pt x="139" y="281"/>
                    </a:cubicBezTo>
                    <a:cubicBezTo>
                      <a:pt x="131" y="276"/>
                      <a:pt x="110" y="273"/>
                      <a:pt x="104" y="281"/>
                    </a:cubicBezTo>
                    <a:cubicBezTo>
                      <a:pt x="79" y="321"/>
                      <a:pt x="79" y="321"/>
                      <a:pt x="79" y="321"/>
                    </a:cubicBezTo>
                    <a:cubicBezTo>
                      <a:pt x="66" y="324"/>
                      <a:pt x="68" y="337"/>
                      <a:pt x="79" y="355"/>
                    </a:cubicBezTo>
                    <a:cubicBezTo>
                      <a:pt x="121" y="394"/>
                      <a:pt x="121" y="394"/>
                      <a:pt x="121" y="394"/>
                    </a:cubicBezTo>
                    <a:cubicBezTo>
                      <a:pt x="140" y="417"/>
                      <a:pt x="135" y="425"/>
                      <a:pt x="132" y="446"/>
                    </a:cubicBezTo>
                    <a:cubicBezTo>
                      <a:pt x="132" y="446"/>
                      <a:pt x="132" y="446"/>
                      <a:pt x="132" y="446"/>
                    </a:cubicBezTo>
                    <a:cubicBezTo>
                      <a:pt x="127" y="454"/>
                      <a:pt x="122" y="462"/>
                      <a:pt x="117" y="470"/>
                    </a:cubicBezTo>
                    <a:cubicBezTo>
                      <a:pt x="117" y="470"/>
                      <a:pt x="117" y="470"/>
                      <a:pt x="117" y="470"/>
                    </a:cubicBezTo>
                    <a:cubicBezTo>
                      <a:pt x="120" y="483"/>
                      <a:pt x="109" y="499"/>
                      <a:pt x="83" y="505"/>
                    </a:cubicBezTo>
                    <a:cubicBezTo>
                      <a:pt x="23" y="511"/>
                      <a:pt x="23" y="511"/>
                      <a:pt x="23" y="511"/>
                    </a:cubicBezTo>
                    <a:cubicBezTo>
                      <a:pt x="10" y="514"/>
                      <a:pt x="0" y="529"/>
                      <a:pt x="2" y="543"/>
                    </a:cubicBezTo>
                    <a:cubicBezTo>
                      <a:pt x="5" y="590"/>
                      <a:pt x="5" y="590"/>
                      <a:pt x="5" y="590"/>
                    </a:cubicBezTo>
                    <a:cubicBezTo>
                      <a:pt x="8" y="603"/>
                      <a:pt x="16" y="608"/>
                      <a:pt x="37" y="610"/>
                    </a:cubicBezTo>
                    <a:cubicBezTo>
                      <a:pt x="92" y="612"/>
                      <a:pt x="92" y="612"/>
                      <a:pt x="92" y="612"/>
                    </a:cubicBezTo>
                    <a:cubicBezTo>
                      <a:pt x="113" y="614"/>
                      <a:pt x="129" y="625"/>
                      <a:pt x="132" y="638"/>
                    </a:cubicBezTo>
                    <a:cubicBezTo>
                      <a:pt x="132" y="638"/>
                      <a:pt x="132" y="638"/>
                      <a:pt x="132" y="638"/>
                    </a:cubicBezTo>
                    <a:cubicBezTo>
                      <a:pt x="140" y="643"/>
                      <a:pt x="142" y="656"/>
                      <a:pt x="150" y="661"/>
                    </a:cubicBezTo>
                    <a:cubicBezTo>
                      <a:pt x="145" y="669"/>
                      <a:pt x="145" y="669"/>
                      <a:pt x="145" y="669"/>
                    </a:cubicBezTo>
                    <a:cubicBezTo>
                      <a:pt x="153" y="674"/>
                      <a:pt x="156" y="687"/>
                      <a:pt x="140" y="711"/>
                    </a:cubicBezTo>
                    <a:cubicBezTo>
                      <a:pt x="109" y="759"/>
                      <a:pt x="109" y="759"/>
                      <a:pt x="109" y="759"/>
                    </a:cubicBezTo>
                    <a:cubicBezTo>
                      <a:pt x="99" y="775"/>
                      <a:pt x="102" y="788"/>
                      <a:pt x="110" y="793"/>
                    </a:cubicBezTo>
                    <a:cubicBezTo>
                      <a:pt x="152" y="832"/>
                      <a:pt x="152" y="832"/>
                      <a:pt x="152" y="832"/>
                    </a:cubicBezTo>
                    <a:cubicBezTo>
                      <a:pt x="160" y="837"/>
                      <a:pt x="173" y="834"/>
                      <a:pt x="178" y="826"/>
                    </a:cubicBezTo>
                    <a:cubicBezTo>
                      <a:pt x="230" y="781"/>
                      <a:pt x="230" y="781"/>
                      <a:pt x="230" y="781"/>
                    </a:cubicBezTo>
                    <a:cubicBezTo>
                      <a:pt x="248" y="770"/>
                      <a:pt x="261" y="767"/>
                      <a:pt x="269" y="772"/>
                    </a:cubicBezTo>
                    <a:cubicBezTo>
                      <a:pt x="269" y="772"/>
                      <a:pt x="269" y="772"/>
                      <a:pt x="269" y="772"/>
                    </a:cubicBezTo>
                    <a:cubicBezTo>
                      <a:pt x="282" y="769"/>
                      <a:pt x="298" y="779"/>
                      <a:pt x="306" y="785"/>
                    </a:cubicBezTo>
                    <a:cubicBezTo>
                      <a:pt x="306" y="785"/>
                      <a:pt x="306" y="785"/>
                      <a:pt x="306" y="785"/>
                    </a:cubicBezTo>
                    <a:cubicBezTo>
                      <a:pt x="319" y="782"/>
                      <a:pt x="327" y="787"/>
                      <a:pt x="332" y="813"/>
                    </a:cubicBezTo>
                    <a:cubicBezTo>
                      <a:pt x="346" y="878"/>
                      <a:pt x="346" y="878"/>
                      <a:pt x="346" y="878"/>
                    </a:cubicBezTo>
                    <a:cubicBezTo>
                      <a:pt x="349" y="892"/>
                      <a:pt x="357" y="897"/>
                      <a:pt x="370" y="894"/>
                    </a:cubicBezTo>
                    <a:cubicBezTo>
                      <a:pt x="425" y="896"/>
                      <a:pt x="425" y="896"/>
                      <a:pt x="425" y="896"/>
                    </a:cubicBezTo>
                    <a:cubicBezTo>
                      <a:pt x="430" y="888"/>
                      <a:pt x="443" y="885"/>
                      <a:pt x="440" y="872"/>
                    </a:cubicBezTo>
                    <a:cubicBezTo>
                      <a:pt x="440" y="804"/>
                      <a:pt x="440" y="804"/>
                      <a:pt x="440" y="804"/>
                    </a:cubicBezTo>
                    <a:cubicBezTo>
                      <a:pt x="442" y="783"/>
                      <a:pt x="460" y="772"/>
                      <a:pt x="466" y="764"/>
                    </a:cubicBezTo>
                    <a:cubicBezTo>
                      <a:pt x="466" y="764"/>
                      <a:pt x="466" y="764"/>
                      <a:pt x="466" y="764"/>
                    </a:cubicBezTo>
                    <a:cubicBezTo>
                      <a:pt x="479" y="761"/>
                      <a:pt x="492" y="758"/>
                      <a:pt x="497" y="750"/>
                    </a:cubicBezTo>
                    <a:cubicBezTo>
                      <a:pt x="497" y="750"/>
                      <a:pt x="497" y="750"/>
                      <a:pt x="497" y="750"/>
                    </a:cubicBezTo>
                    <a:cubicBezTo>
                      <a:pt x="510" y="747"/>
                      <a:pt x="523" y="745"/>
                      <a:pt x="539" y="755"/>
                    </a:cubicBezTo>
                    <a:cubicBezTo>
                      <a:pt x="594" y="791"/>
                      <a:pt x="594" y="791"/>
                      <a:pt x="594" y="791"/>
                    </a:cubicBezTo>
                    <a:cubicBezTo>
                      <a:pt x="602" y="796"/>
                      <a:pt x="623" y="798"/>
                      <a:pt x="628" y="790"/>
                    </a:cubicBezTo>
                    <a:cubicBezTo>
                      <a:pt x="659" y="743"/>
                      <a:pt x="659" y="743"/>
                      <a:pt x="659" y="743"/>
                    </a:cubicBezTo>
                    <a:cubicBezTo>
                      <a:pt x="659" y="743"/>
                      <a:pt x="669" y="727"/>
                      <a:pt x="654" y="716"/>
                    </a:cubicBezTo>
                    <a:close/>
                    <a:moveTo>
                      <a:pt x="281" y="633"/>
                    </a:moveTo>
                    <a:cubicBezTo>
                      <a:pt x="223" y="584"/>
                      <a:pt x="219" y="502"/>
                      <a:pt x="263" y="452"/>
                    </a:cubicBezTo>
                    <a:cubicBezTo>
                      <a:pt x="313" y="393"/>
                      <a:pt x="399" y="382"/>
                      <a:pt x="457" y="431"/>
                    </a:cubicBezTo>
                    <a:cubicBezTo>
                      <a:pt x="507" y="475"/>
                      <a:pt x="518" y="561"/>
                      <a:pt x="469" y="619"/>
                    </a:cubicBezTo>
                    <a:cubicBezTo>
                      <a:pt x="420" y="678"/>
                      <a:pt x="339" y="682"/>
                      <a:pt x="281" y="633"/>
                    </a:cubicBezTo>
                    <a:close/>
                    <a:moveTo>
                      <a:pt x="1019" y="398"/>
                    </a:moveTo>
                    <a:cubicBezTo>
                      <a:pt x="1004" y="362"/>
                      <a:pt x="1004" y="362"/>
                      <a:pt x="1004" y="362"/>
                    </a:cubicBezTo>
                    <a:cubicBezTo>
                      <a:pt x="992" y="348"/>
                      <a:pt x="1002" y="340"/>
                      <a:pt x="1002" y="332"/>
                    </a:cubicBezTo>
                    <a:cubicBezTo>
                      <a:pt x="1002" y="332"/>
                      <a:pt x="1002" y="332"/>
                      <a:pt x="1002" y="332"/>
                    </a:cubicBezTo>
                    <a:cubicBezTo>
                      <a:pt x="1007" y="328"/>
                      <a:pt x="1011" y="324"/>
                      <a:pt x="1012" y="315"/>
                    </a:cubicBezTo>
                    <a:cubicBezTo>
                      <a:pt x="1021" y="307"/>
                      <a:pt x="1026" y="303"/>
                      <a:pt x="1043" y="304"/>
                    </a:cubicBezTo>
                    <a:cubicBezTo>
                      <a:pt x="1086" y="307"/>
                      <a:pt x="1086" y="307"/>
                      <a:pt x="1086" y="307"/>
                    </a:cubicBezTo>
                    <a:cubicBezTo>
                      <a:pt x="1095" y="308"/>
                      <a:pt x="1099" y="304"/>
                      <a:pt x="1100" y="295"/>
                    </a:cubicBezTo>
                    <a:cubicBezTo>
                      <a:pt x="1107" y="266"/>
                      <a:pt x="1107" y="266"/>
                      <a:pt x="1107" y="266"/>
                    </a:cubicBezTo>
                    <a:cubicBezTo>
                      <a:pt x="1107" y="257"/>
                      <a:pt x="1103" y="252"/>
                      <a:pt x="1095" y="243"/>
                    </a:cubicBezTo>
                    <a:cubicBezTo>
                      <a:pt x="1057" y="236"/>
                      <a:pt x="1057" y="236"/>
                      <a:pt x="1057" y="236"/>
                    </a:cubicBezTo>
                    <a:cubicBezTo>
                      <a:pt x="1044" y="231"/>
                      <a:pt x="1036" y="222"/>
                      <a:pt x="1037" y="213"/>
                    </a:cubicBezTo>
                    <a:cubicBezTo>
                      <a:pt x="1038" y="205"/>
                      <a:pt x="1034" y="200"/>
                      <a:pt x="1030" y="187"/>
                    </a:cubicBezTo>
                    <a:cubicBezTo>
                      <a:pt x="1031" y="178"/>
                      <a:pt x="1032" y="170"/>
                      <a:pt x="1041" y="162"/>
                    </a:cubicBezTo>
                    <a:cubicBezTo>
                      <a:pt x="1077" y="138"/>
                      <a:pt x="1077" y="138"/>
                      <a:pt x="1077" y="138"/>
                    </a:cubicBezTo>
                    <a:cubicBezTo>
                      <a:pt x="1082" y="134"/>
                      <a:pt x="1083" y="126"/>
                      <a:pt x="1079" y="121"/>
                    </a:cubicBezTo>
                    <a:cubicBezTo>
                      <a:pt x="1059" y="89"/>
                      <a:pt x="1059" y="89"/>
                      <a:pt x="1059" y="89"/>
                    </a:cubicBezTo>
                    <a:cubicBezTo>
                      <a:pt x="1055" y="85"/>
                      <a:pt x="1047" y="84"/>
                      <a:pt x="1038" y="83"/>
                    </a:cubicBezTo>
                    <a:cubicBezTo>
                      <a:pt x="1002" y="107"/>
                      <a:pt x="1002" y="107"/>
                      <a:pt x="1002" y="107"/>
                    </a:cubicBezTo>
                    <a:cubicBezTo>
                      <a:pt x="989" y="110"/>
                      <a:pt x="980" y="110"/>
                      <a:pt x="976" y="105"/>
                    </a:cubicBezTo>
                    <a:cubicBezTo>
                      <a:pt x="972" y="100"/>
                      <a:pt x="960" y="95"/>
                      <a:pt x="956" y="91"/>
                    </a:cubicBezTo>
                    <a:cubicBezTo>
                      <a:pt x="952" y="86"/>
                      <a:pt x="944" y="77"/>
                      <a:pt x="944" y="68"/>
                    </a:cubicBezTo>
                    <a:cubicBezTo>
                      <a:pt x="948" y="25"/>
                      <a:pt x="948" y="25"/>
                      <a:pt x="948" y="25"/>
                    </a:cubicBezTo>
                    <a:cubicBezTo>
                      <a:pt x="948" y="17"/>
                      <a:pt x="940" y="7"/>
                      <a:pt x="940" y="7"/>
                    </a:cubicBezTo>
                    <a:cubicBezTo>
                      <a:pt x="902" y="0"/>
                      <a:pt x="902" y="0"/>
                      <a:pt x="902" y="0"/>
                    </a:cubicBezTo>
                    <a:cubicBezTo>
                      <a:pt x="902" y="0"/>
                      <a:pt x="889" y="4"/>
                      <a:pt x="888" y="12"/>
                    </a:cubicBezTo>
                    <a:cubicBezTo>
                      <a:pt x="872" y="50"/>
                      <a:pt x="872" y="50"/>
                      <a:pt x="872" y="50"/>
                    </a:cubicBezTo>
                    <a:cubicBezTo>
                      <a:pt x="871" y="67"/>
                      <a:pt x="862" y="67"/>
                      <a:pt x="858" y="71"/>
                    </a:cubicBezTo>
                    <a:cubicBezTo>
                      <a:pt x="858" y="71"/>
                      <a:pt x="858" y="71"/>
                      <a:pt x="853" y="75"/>
                    </a:cubicBezTo>
                    <a:cubicBezTo>
                      <a:pt x="849" y="70"/>
                      <a:pt x="840" y="70"/>
                      <a:pt x="836" y="74"/>
                    </a:cubicBezTo>
                    <a:cubicBezTo>
                      <a:pt x="831" y="78"/>
                      <a:pt x="831" y="78"/>
                      <a:pt x="831" y="78"/>
                    </a:cubicBezTo>
                    <a:cubicBezTo>
                      <a:pt x="822" y="77"/>
                      <a:pt x="814" y="76"/>
                      <a:pt x="806" y="67"/>
                    </a:cubicBezTo>
                    <a:cubicBezTo>
                      <a:pt x="778" y="35"/>
                      <a:pt x="778" y="35"/>
                      <a:pt x="778" y="35"/>
                    </a:cubicBezTo>
                    <a:cubicBezTo>
                      <a:pt x="774" y="30"/>
                      <a:pt x="762" y="25"/>
                      <a:pt x="757" y="29"/>
                    </a:cubicBezTo>
                    <a:cubicBezTo>
                      <a:pt x="734" y="49"/>
                      <a:pt x="734" y="49"/>
                      <a:pt x="734" y="49"/>
                    </a:cubicBezTo>
                    <a:cubicBezTo>
                      <a:pt x="725" y="49"/>
                      <a:pt x="725" y="57"/>
                      <a:pt x="728" y="70"/>
                    </a:cubicBezTo>
                    <a:cubicBezTo>
                      <a:pt x="747" y="102"/>
                      <a:pt x="747" y="102"/>
                      <a:pt x="747" y="102"/>
                    </a:cubicBezTo>
                    <a:cubicBezTo>
                      <a:pt x="754" y="120"/>
                      <a:pt x="750" y="124"/>
                      <a:pt x="744" y="136"/>
                    </a:cubicBezTo>
                    <a:cubicBezTo>
                      <a:pt x="744" y="136"/>
                      <a:pt x="744" y="136"/>
                      <a:pt x="744" y="136"/>
                    </a:cubicBezTo>
                    <a:cubicBezTo>
                      <a:pt x="740" y="140"/>
                      <a:pt x="735" y="144"/>
                      <a:pt x="731" y="148"/>
                    </a:cubicBezTo>
                    <a:cubicBezTo>
                      <a:pt x="731" y="148"/>
                      <a:pt x="731" y="148"/>
                      <a:pt x="731" y="148"/>
                    </a:cubicBezTo>
                    <a:cubicBezTo>
                      <a:pt x="730" y="157"/>
                      <a:pt x="721" y="165"/>
                      <a:pt x="703" y="164"/>
                    </a:cubicBezTo>
                    <a:cubicBezTo>
                      <a:pt x="665" y="157"/>
                      <a:pt x="665" y="157"/>
                      <a:pt x="665" y="157"/>
                    </a:cubicBezTo>
                    <a:cubicBezTo>
                      <a:pt x="656" y="156"/>
                      <a:pt x="647" y="164"/>
                      <a:pt x="647" y="173"/>
                    </a:cubicBezTo>
                    <a:cubicBezTo>
                      <a:pt x="640" y="203"/>
                      <a:pt x="640" y="203"/>
                      <a:pt x="640" y="203"/>
                    </a:cubicBezTo>
                    <a:cubicBezTo>
                      <a:pt x="639" y="211"/>
                      <a:pt x="643" y="216"/>
                      <a:pt x="656" y="221"/>
                    </a:cubicBezTo>
                    <a:cubicBezTo>
                      <a:pt x="690" y="232"/>
                      <a:pt x="690" y="232"/>
                      <a:pt x="690" y="232"/>
                    </a:cubicBezTo>
                    <a:cubicBezTo>
                      <a:pt x="702" y="237"/>
                      <a:pt x="710" y="246"/>
                      <a:pt x="710" y="255"/>
                    </a:cubicBezTo>
                    <a:cubicBezTo>
                      <a:pt x="710" y="255"/>
                      <a:pt x="710" y="255"/>
                      <a:pt x="710" y="255"/>
                    </a:cubicBezTo>
                    <a:cubicBezTo>
                      <a:pt x="714" y="260"/>
                      <a:pt x="713" y="268"/>
                      <a:pt x="717" y="273"/>
                    </a:cubicBezTo>
                    <a:cubicBezTo>
                      <a:pt x="712" y="277"/>
                      <a:pt x="712" y="277"/>
                      <a:pt x="712" y="277"/>
                    </a:cubicBezTo>
                    <a:cubicBezTo>
                      <a:pt x="716" y="281"/>
                      <a:pt x="716" y="290"/>
                      <a:pt x="702" y="302"/>
                    </a:cubicBezTo>
                    <a:cubicBezTo>
                      <a:pt x="674" y="326"/>
                      <a:pt x="674" y="326"/>
                      <a:pt x="674" y="326"/>
                    </a:cubicBezTo>
                    <a:cubicBezTo>
                      <a:pt x="665" y="334"/>
                      <a:pt x="664" y="343"/>
                      <a:pt x="668" y="347"/>
                    </a:cubicBezTo>
                    <a:cubicBezTo>
                      <a:pt x="687" y="379"/>
                      <a:pt x="687" y="379"/>
                      <a:pt x="687" y="379"/>
                    </a:cubicBezTo>
                    <a:cubicBezTo>
                      <a:pt x="691" y="383"/>
                      <a:pt x="700" y="384"/>
                      <a:pt x="704" y="380"/>
                    </a:cubicBezTo>
                    <a:cubicBezTo>
                      <a:pt x="745" y="361"/>
                      <a:pt x="745" y="361"/>
                      <a:pt x="745" y="361"/>
                    </a:cubicBezTo>
                    <a:cubicBezTo>
                      <a:pt x="758" y="358"/>
                      <a:pt x="767" y="358"/>
                      <a:pt x="771" y="363"/>
                    </a:cubicBezTo>
                    <a:cubicBezTo>
                      <a:pt x="771" y="363"/>
                      <a:pt x="771" y="363"/>
                      <a:pt x="771" y="363"/>
                    </a:cubicBezTo>
                    <a:cubicBezTo>
                      <a:pt x="779" y="364"/>
                      <a:pt x="787" y="373"/>
                      <a:pt x="791" y="377"/>
                    </a:cubicBezTo>
                    <a:cubicBezTo>
                      <a:pt x="791" y="377"/>
                      <a:pt x="791" y="377"/>
                      <a:pt x="791" y="377"/>
                    </a:cubicBezTo>
                    <a:cubicBezTo>
                      <a:pt x="800" y="378"/>
                      <a:pt x="804" y="383"/>
                      <a:pt x="802" y="400"/>
                    </a:cubicBezTo>
                    <a:cubicBezTo>
                      <a:pt x="799" y="443"/>
                      <a:pt x="799" y="443"/>
                      <a:pt x="799" y="443"/>
                    </a:cubicBezTo>
                    <a:cubicBezTo>
                      <a:pt x="798" y="451"/>
                      <a:pt x="802" y="456"/>
                      <a:pt x="811" y="457"/>
                    </a:cubicBezTo>
                    <a:cubicBezTo>
                      <a:pt x="845" y="468"/>
                      <a:pt x="845" y="468"/>
                      <a:pt x="845" y="468"/>
                    </a:cubicBezTo>
                    <a:cubicBezTo>
                      <a:pt x="849" y="464"/>
                      <a:pt x="858" y="464"/>
                      <a:pt x="859" y="456"/>
                    </a:cubicBezTo>
                    <a:cubicBezTo>
                      <a:pt x="871" y="413"/>
                      <a:pt x="871" y="413"/>
                      <a:pt x="871" y="413"/>
                    </a:cubicBezTo>
                    <a:cubicBezTo>
                      <a:pt x="876" y="401"/>
                      <a:pt x="889" y="397"/>
                      <a:pt x="894" y="393"/>
                    </a:cubicBezTo>
                    <a:cubicBezTo>
                      <a:pt x="894" y="393"/>
                      <a:pt x="894" y="393"/>
                      <a:pt x="894" y="393"/>
                    </a:cubicBezTo>
                    <a:cubicBezTo>
                      <a:pt x="902" y="394"/>
                      <a:pt x="911" y="395"/>
                      <a:pt x="916" y="391"/>
                    </a:cubicBezTo>
                    <a:cubicBezTo>
                      <a:pt x="916" y="391"/>
                      <a:pt x="916" y="391"/>
                      <a:pt x="916" y="391"/>
                    </a:cubicBezTo>
                    <a:cubicBezTo>
                      <a:pt x="924" y="391"/>
                      <a:pt x="933" y="392"/>
                      <a:pt x="941" y="401"/>
                    </a:cubicBezTo>
                    <a:cubicBezTo>
                      <a:pt x="969" y="433"/>
                      <a:pt x="969" y="433"/>
                      <a:pt x="969" y="433"/>
                    </a:cubicBezTo>
                    <a:cubicBezTo>
                      <a:pt x="973" y="438"/>
                      <a:pt x="985" y="443"/>
                      <a:pt x="990" y="439"/>
                    </a:cubicBezTo>
                    <a:cubicBezTo>
                      <a:pt x="1018" y="415"/>
                      <a:pt x="1018" y="415"/>
                      <a:pt x="1018" y="415"/>
                    </a:cubicBezTo>
                    <a:cubicBezTo>
                      <a:pt x="1018" y="415"/>
                      <a:pt x="1027" y="407"/>
                      <a:pt x="1019" y="398"/>
                    </a:cubicBezTo>
                    <a:close/>
                    <a:moveTo>
                      <a:pt x="803" y="279"/>
                    </a:moveTo>
                    <a:cubicBezTo>
                      <a:pt x="776" y="238"/>
                      <a:pt x="788" y="187"/>
                      <a:pt x="825" y="164"/>
                    </a:cubicBezTo>
                    <a:cubicBezTo>
                      <a:pt x="866" y="136"/>
                      <a:pt x="921" y="144"/>
                      <a:pt x="948" y="185"/>
                    </a:cubicBezTo>
                    <a:cubicBezTo>
                      <a:pt x="972" y="221"/>
                      <a:pt x="963" y="277"/>
                      <a:pt x="922" y="304"/>
                    </a:cubicBezTo>
                    <a:cubicBezTo>
                      <a:pt x="881" y="332"/>
                      <a:pt x="830" y="320"/>
                      <a:pt x="803" y="279"/>
                    </a:cubicBezTo>
                    <a:close/>
                  </a:path>
                </a:pathLst>
              </a:custGeom>
              <a:solidFill>
                <a:schemeClr val="bg1"/>
              </a:solidFill>
              <a:ln>
                <a:solidFill>
                  <a:schemeClr val="bg1"/>
                </a:solidFill>
              </a:ln>
            </p:spPr>
            <p:txBody>
              <a:bodyPr vert="horz" wrap="square" lIns="91403" tIns="45702" rIns="91403" bIns="45702" numCol="1" anchor="t" anchorCtr="0" compatLnSpc="1">
                <a:prstTxWarp prst="textNoShape">
                  <a:avLst/>
                </a:prstTxWarp>
              </a:bodyPr>
              <a:lstStyle/>
              <a:p>
                <a:pPr defTabSz="932597">
                  <a:defRPr/>
                </a:pPr>
                <a:endParaRPr lang="en-US" sz="1799" kern="0" dirty="0">
                  <a:solidFill>
                    <a:sysClr val="windowText" lastClr="000000"/>
                  </a:solidFill>
                </a:endParaRPr>
              </a:p>
            </p:txBody>
          </p:sp>
        </p:grpSp>
        <p:pic>
          <p:nvPicPr>
            <p:cNvPr id="128" name="Picture 3" descr="\\MAGNUM\Projects\Microsoft\Cloud Power FY12\Design\ICONS_PNG\Document.png"/>
            <p:cNvPicPr>
              <a:picLocks noChangeAspect="1" noChangeArrowheads="1"/>
            </p:cNvPicPr>
            <p:nvPr/>
          </p:nvPicPr>
          <p:blipFill>
            <a:blip r:embed="rId6" cstate="print">
              <a:biLevel thresh="25000"/>
            </a:blip>
            <a:stretch>
              <a:fillRect/>
            </a:stretch>
          </p:blipFill>
          <p:spPr bwMode="auto">
            <a:xfrm>
              <a:off x="977899" y="4238936"/>
              <a:ext cx="1325304" cy="1325304"/>
            </a:xfrm>
            <a:prstGeom prst="rect">
              <a:avLst/>
            </a:prstGeom>
            <a:noFill/>
            <a:scene3d>
              <a:camera prst="isometricOffAxis2Top"/>
              <a:lightRig rig="threePt" dir="t"/>
            </a:scene3d>
          </p:spPr>
        </p:pic>
        <p:sp>
          <p:nvSpPr>
            <p:cNvPr id="129" name="Arrow: Right 128"/>
            <p:cNvSpPr/>
            <p:nvPr/>
          </p:nvSpPr>
          <p:spPr bwMode="black">
            <a:xfrm>
              <a:off x="1387014" y="4315523"/>
              <a:ext cx="264825" cy="69515"/>
            </a:xfrm>
            <a:prstGeom prst="rightArrow">
              <a:avLst/>
            </a:prstGeom>
            <a:solidFill>
              <a:srgbClr val="FFFFFF"/>
            </a:solidFill>
            <a:ln>
              <a:noFill/>
            </a:ln>
            <a:extLst/>
          </p:spPr>
          <p:txBody>
            <a:bodyPr vert="horz" wrap="square" lIns="71346" tIns="35672" rIns="71346" bIns="35672" numCol="1" rtlCol="0" anchor="t" anchorCtr="0" compatLnSpc="1">
              <a:prstTxWarp prst="textNoShape">
                <a:avLst/>
              </a:prstTxWarp>
            </a:bodyPr>
            <a:lstStyle/>
            <a:p>
              <a:pPr algn="ctr" defTabSz="932597">
                <a:defRPr/>
              </a:pPr>
              <a:endParaRPr lang="en-US" sz="1377" kern="0" dirty="0">
                <a:solidFill>
                  <a:srgbClr val="000000"/>
                </a:solidFill>
              </a:endParaRPr>
            </a:p>
          </p:txBody>
        </p:sp>
      </p:grpSp>
      <p:sp>
        <p:nvSpPr>
          <p:cNvPr id="31" name="Rectangle 30"/>
          <p:cNvSpPr/>
          <p:nvPr/>
        </p:nvSpPr>
        <p:spPr>
          <a:xfrm>
            <a:off x="275482" y="1500408"/>
            <a:ext cx="9773863" cy="555282"/>
          </a:xfrm>
          <a:prstGeom prst="rect">
            <a:avLst/>
          </a:prstGeom>
        </p:spPr>
        <p:txBody>
          <a:bodyPr wrap="square">
            <a:spAutoFit/>
          </a:bodyPr>
          <a:lstStyle/>
          <a:p>
            <a:pPr defTabSz="932563">
              <a:lnSpc>
                <a:spcPct val="90000"/>
              </a:lnSpc>
              <a:spcBef>
                <a:spcPct val="20000"/>
              </a:spcBef>
              <a:buSzPct val="90000"/>
              <a:defRPr/>
            </a:pPr>
            <a:r>
              <a:rPr lang="en-US" sz="3264" kern="0" dirty="0">
                <a:gradFill>
                  <a:gsLst>
                    <a:gs pos="1250">
                      <a:srgbClr val="00188F"/>
                    </a:gs>
                    <a:gs pos="99000">
                      <a:srgbClr val="00188F"/>
                    </a:gs>
                  </a:gsLst>
                  <a:lin ang="5400000" scaled="0"/>
                </a:gradFill>
              </a:rPr>
              <a:t>Monitor and manage your hybrid cloud estate:</a:t>
            </a:r>
          </a:p>
        </p:txBody>
      </p:sp>
    </p:spTree>
    <p:extLst>
      <p:ext uri="{BB962C8B-B14F-4D97-AF65-F5344CB8AC3E}">
        <p14:creationId xmlns:p14="http://schemas.microsoft.com/office/powerpoint/2010/main" val="1880016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fade">
                                      <p:cBhvr>
                                        <p:cTn id="15" dur="1000"/>
                                        <p:tgtEl>
                                          <p:spTgt spid="81"/>
                                        </p:tgtEl>
                                      </p:cBhvr>
                                    </p:animEffect>
                                    <p:anim calcmode="lin" valueType="num">
                                      <p:cBhvr>
                                        <p:cTn id="16" dur="1000" fill="hold"/>
                                        <p:tgtEl>
                                          <p:spTgt spid="81"/>
                                        </p:tgtEl>
                                        <p:attrNameLst>
                                          <p:attrName>ppt_x</p:attrName>
                                        </p:attrNameLst>
                                      </p:cBhvr>
                                      <p:tavLst>
                                        <p:tav tm="0">
                                          <p:val>
                                            <p:strVal val="#ppt_x"/>
                                          </p:val>
                                        </p:tav>
                                        <p:tav tm="100000">
                                          <p:val>
                                            <p:strVal val="#ppt_x"/>
                                          </p:val>
                                        </p:tav>
                                      </p:tavLst>
                                    </p:anim>
                                    <p:anim calcmode="lin" valueType="num">
                                      <p:cBhvr>
                                        <p:cTn id="17" dur="1000" fill="hold"/>
                                        <p:tgtEl>
                                          <p:spTgt spid="8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anim calcmode="lin" valueType="num">
                                      <p:cBhvr>
                                        <p:cTn id="21" dur="1000" fill="hold"/>
                                        <p:tgtEl>
                                          <p:spTgt spid="22"/>
                                        </p:tgtEl>
                                        <p:attrNameLst>
                                          <p:attrName>ppt_x</p:attrName>
                                        </p:attrNameLst>
                                      </p:cBhvr>
                                      <p:tavLst>
                                        <p:tav tm="0">
                                          <p:val>
                                            <p:strVal val="#ppt_x"/>
                                          </p:val>
                                        </p:tav>
                                        <p:tav tm="100000">
                                          <p:val>
                                            <p:strVal val="#ppt_x"/>
                                          </p:val>
                                        </p:tav>
                                      </p:tavLst>
                                    </p:anim>
                                    <p:anim calcmode="lin" valueType="num">
                                      <p:cBhvr>
                                        <p:cTn id="2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3"/>
                                        </p:tgtEl>
                                        <p:attrNameLst>
                                          <p:attrName>style.visibility</p:attrName>
                                        </p:attrNameLst>
                                      </p:cBhvr>
                                      <p:to>
                                        <p:strVal val="visible"/>
                                      </p:to>
                                    </p:set>
                                    <p:animEffect transition="in" filter="fade">
                                      <p:cBhvr>
                                        <p:cTn id="32" dur="1000"/>
                                        <p:tgtEl>
                                          <p:spTgt spid="83"/>
                                        </p:tgtEl>
                                      </p:cBhvr>
                                    </p:animEffect>
                                    <p:anim calcmode="lin" valueType="num">
                                      <p:cBhvr>
                                        <p:cTn id="33" dur="1000" fill="hold"/>
                                        <p:tgtEl>
                                          <p:spTgt spid="83"/>
                                        </p:tgtEl>
                                        <p:attrNameLst>
                                          <p:attrName>ppt_x</p:attrName>
                                        </p:attrNameLst>
                                      </p:cBhvr>
                                      <p:tavLst>
                                        <p:tav tm="0">
                                          <p:val>
                                            <p:strVal val="#ppt_x"/>
                                          </p:val>
                                        </p:tav>
                                        <p:tav tm="100000">
                                          <p:val>
                                            <p:strVal val="#ppt_x"/>
                                          </p:val>
                                        </p:tav>
                                      </p:tavLst>
                                    </p:anim>
                                    <p:anim calcmode="lin" valueType="num">
                                      <p:cBhvr>
                                        <p:cTn id="34"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1" grpId="0"/>
      <p:bldP spid="8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82" y="372393"/>
            <a:ext cx="12434711" cy="1351952"/>
          </a:xfrm>
        </p:spPr>
        <p:txBody>
          <a:bodyPr>
            <a:normAutofit/>
          </a:bodyPr>
          <a:lstStyle/>
          <a:p>
            <a:pPr algn="ctr" defTabSz="951304">
              <a:defRPr/>
            </a:pPr>
            <a:r>
              <a:rPr lang="en-US" spc="-104" dirty="0">
                <a:solidFill>
                  <a:srgbClr val="505050"/>
                </a:solidFill>
              </a:rPr>
              <a:t>Securing the Modern Enterprise</a:t>
            </a:r>
          </a:p>
        </p:txBody>
      </p:sp>
      <p:sp>
        <p:nvSpPr>
          <p:cNvPr id="10" name="TextBox 9"/>
          <p:cNvSpPr txBox="1"/>
          <p:nvPr/>
        </p:nvSpPr>
        <p:spPr>
          <a:xfrm>
            <a:off x="8342501" y="3770383"/>
            <a:ext cx="4158285" cy="2111133"/>
          </a:xfrm>
          <a:prstGeom prst="rect">
            <a:avLst/>
          </a:prstGeom>
          <a:noFill/>
        </p:spPr>
        <p:txBody>
          <a:bodyPr wrap="square" rtlCol="0">
            <a:spAutoFit/>
          </a:bodyPr>
          <a:lstStyle/>
          <a:p>
            <a:pPr defTabSz="932597">
              <a:defRPr/>
            </a:pPr>
            <a:r>
              <a:rPr lang="en-US" sz="1836" b="1" dirty="0">
                <a:solidFill>
                  <a:prstClr val="black"/>
                </a:solidFill>
                <a:latin typeface="Calibri" panose="020F0502020204030204"/>
              </a:rPr>
              <a:t>Recommended Strategies &amp; capabilities</a:t>
            </a:r>
          </a:p>
          <a:p>
            <a:pPr marL="291436" indent="-291436" defTabSz="932597">
              <a:buFont typeface="Arial" panose="020B0604020202020204" pitchFamily="34" charset="0"/>
              <a:buChar char="•"/>
              <a:defRPr/>
            </a:pPr>
            <a:r>
              <a:rPr lang="en-US" sz="1836" dirty="0">
                <a:solidFill>
                  <a:prstClr val="black"/>
                </a:solidFill>
                <a:latin typeface="Calibri" panose="020F0502020204030204"/>
              </a:rPr>
              <a:t>Security Management</a:t>
            </a:r>
          </a:p>
          <a:p>
            <a:pPr marL="291436" indent="-291436" defTabSz="932597">
              <a:buFont typeface="Arial" panose="020B0604020202020204" pitchFamily="34" charset="0"/>
              <a:buChar char="•"/>
              <a:defRPr/>
            </a:pPr>
            <a:r>
              <a:rPr lang="en-US" sz="1836" dirty="0">
                <a:solidFill>
                  <a:prstClr val="black"/>
                </a:solidFill>
                <a:latin typeface="Calibri" panose="020F0502020204030204"/>
              </a:rPr>
              <a:t>Threat Protection</a:t>
            </a:r>
          </a:p>
          <a:p>
            <a:pPr marL="291436" indent="-291436" defTabSz="932597">
              <a:buFont typeface="Arial" panose="020B0604020202020204" pitchFamily="34" charset="0"/>
              <a:buChar char="•"/>
              <a:defRPr/>
            </a:pPr>
            <a:r>
              <a:rPr lang="en-US" sz="1836" dirty="0">
                <a:solidFill>
                  <a:prstClr val="black"/>
                </a:solidFill>
                <a:latin typeface="Calibri" panose="020F0502020204030204"/>
              </a:rPr>
              <a:t>Information Protection</a:t>
            </a:r>
          </a:p>
          <a:p>
            <a:pPr marL="291436" indent="-291436" defTabSz="932597">
              <a:buFont typeface="Arial" panose="020B0604020202020204" pitchFamily="34" charset="0"/>
              <a:buChar char="•"/>
              <a:defRPr/>
            </a:pPr>
            <a:r>
              <a:rPr lang="en-US" sz="1836" dirty="0">
                <a:solidFill>
                  <a:prstClr val="black"/>
                </a:solidFill>
                <a:latin typeface="Calibri" panose="020F0502020204030204"/>
              </a:rPr>
              <a:t>Identity &amp; Access Management</a:t>
            </a:r>
          </a:p>
          <a:p>
            <a:pPr marL="291436" indent="-291436" defTabSz="932597">
              <a:buFont typeface="Arial" panose="020B0604020202020204" pitchFamily="34" charset="0"/>
              <a:buChar char="•"/>
              <a:defRPr/>
            </a:pPr>
            <a:r>
              <a:rPr lang="en-US" sz="1836" i="1" dirty="0">
                <a:solidFill>
                  <a:prstClr val="black"/>
                </a:solidFill>
                <a:latin typeface="Calibri" panose="020F0502020204030204"/>
              </a:rPr>
              <a:t>…and more</a:t>
            </a:r>
          </a:p>
          <a:p>
            <a:pPr defTabSz="932597">
              <a:defRPr/>
            </a:pPr>
            <a:endParaRPr lang="en-US" sz="1836" dirty="0">
              <a:solidFill>
                <a:prstClr val="black"/>
              </a:solidFill>
              <a:latin typeface="Calibri" panose="020F0502020204030204"/>
            </a:endParaRPr>
          </a:p>
        </p:txBody>
      </p:sp>
      <p:sp>
        <p:nvSpPr>
          <p:cNvPr id="11" name="Rectangle: Rounded Corners 10"/>
          <p:cNvSpPr/>
          <p:nvPr/>
        </p:nvSpPr>
        <p:spPr>
          <a:xfrm>
            <a:off x="290144" y="1970785"/>
            <a:ext cx="7236990" cy="1058506"/>
          </a:xfrm>
          <a:prstGeom prst="round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r>
              <a:rPr lang="en-US" sz="2244" b="1" dirty="0">
                <a:solidFill>
                  <a:prstClr val="black"/>
                </a:solidFill>
                <a:latin typeface="Calibri" panose="020F0502020204030204"/>
              </a:rPr>
              <a:t>Integrated Security Experience</a:t>
            </a:r>
          </a:p>
          <a:p>
            <a:pPr marL="294675">
              <a:defRPr/>
            </a:pPr>
            <a:r>
              <a:rPr lang="en-US" sz="1836" dirty="0">
                <a:solidFill>
                  <a:prstClr val="black"/>
                </a:solidFill>
                <a:latin typeface="Calibri" panose="020F0502020204030204"/>
              </a:rPr>
              <a:t>Integrate</a:t>
            </a:r>
            <a:r>
              <a:rPr lang="en-US" sz="1836" b="1" dirty="0">
                <a:solidFill>
                  <a:prstClr val="black"/>
                </a:solidFill>
                <a:latin typeface="Calibri" panose="020F0502020204030204"/>
              </a:rPr>
              <a:t> </a:t>
            </a:r>
            <a:r>
              <a:rPr lang="en-US" sz="1836" dirty="0">
                <a:solidFill>
                  <a:prstClr val="black"/>
                </a:solidFill>
                <a:latin typeface="Calibri" panose="020F0502020204030204"/>
              </a:rPr>
              <a:t>trillions</a:t>
            </a:r>
            <a:r>
              <a:rPr lang="en-US" sz="1836" dirty="0">
                <a:solidFill>
                  <a:prstClr val="black"/>
                </a:solidFill>
              </a:rPr>
              <a:t> of diverse threat signals, TPM</a:t>
            </a:r>
            <a:r>
              <a:rPr lang="en-US" sz="1836" b="1" dirty="0">
                <a:solidFill>
                  <a:prstClr val="black"/>
                </a:solidFill>
                <a:latin typeface="Calibri" panose="020F0502020204030204"/>
              </a:rPr>
              <a:t> </a:t>
            </a:r>
            <a:r>
              <a:rPr lang="en-US" sz="1836" dirty="0">
                <a:solidFill>
                  <a:prstClr val="black"/>
                </a:solidFill>
                <a:latin typeface="Calibri" panose="020F0502020204030204"/>
              </a:rPr>
              <a:t>hardware isolation, machine learning, and human analysis into platform and tools</a:t>
            </a:r>
          </a:p>
        </p:txBody>
      </p:sp>
      <p:sp>
        <p:nvSpPr>
          <p:cNvPr id="13" name="Rectangle: Rounded Corners 12"/>
          <p:cNvSpPr/>
          <p:nvPr/>
        </p:nvSpPr>
        <p:spPr>
          <a:xfrm>
            <a:off x="4251818" y="3146693"/>
            <a:ext cx="3275316" cy="1846677"/>
          </a:xfrm>
          <a:prstGeom prst="roundRect">
            <a:avLst>
              <a:gd name="adj" fmla="val 10338"/>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spcAft>
                <a:spcPts val="612"/>
              </a:spcAft>
              <a:defRPr/>
            </a:pPr>
            <a:r>
              <a:rPr lang="en-US" sz="2244" b="1" dirty="0">
                <a:solidFill>
                  <a:prstClr val="black"/>
                </a:solidFill>
                <a:latin typeface="Calibri" panose="020F0502020204030204"/>
              </a:rPr>
              <a:t>We manage attacks 24x7</a:t>
            </a:r>
          </a:p>
          <a:p>
            <a:pPr marL="291436" indent="-233149" defTabSz="932597">
              <a:spcAft>
                <a:spcPts val="612"/>
              </a:spcAft>
              <a:buFont typeface="Arial" panose="020B0604020202020204" pitchFamily="34" charset="0"/>
              <a:buChar char="•"/>
              <a:defRPr/>
            </a:pPr>
            <a:r>
              <a:rPr lang="en-US" sz="1836" dirty="0">
                <a:solidFill>
                  <a:prstClr val="black"/>
                </a:solidFill>
                <a:latin typeface="Calibri" panose="020F0502020204030204"/>
              </a:rPr>
              <a:t>Continuous attacks on Microsoft environments </a:t>
            </a:r>
          </a:p>
          <a:p>
            <a:pPr marL="291436" indent="-233149" defTabSz="932597">
              <a:spcAft>
                <a:spcPts val="612"/>
              </a:spcAft>
              <a:buFont typeface="Arial" panose="020B0604020202020204" pitchFamily="34" charset="0"/>
              <a:buChar char="•"/>
              <a:defRPr/>
            </a:pPr>
            <a:r>
              <a:rPr lang="en-US" sz="1836" dirty="0">
                <a:solidFill>
                  <a:prstClr val="black"/>
                </a:solidFill>
                <a:latin typeface="Calibri" panose="020F0502020204030204"/>
              </a:rPr>
              <a:t>Attacks on enterprise customers</a:t>
            </a:r>
          </a:p>
        </p:txBody>
      </p:sp>
      <p:sp>
        <p:nvSpPr>
          <p:cNvPr id="14" name="Rectangle: Rounded Corners 13"/>
          <p:cNvSpPr/>
          <p:nvPr/>
        </p:nvSpPr>
        <p:spPr>
          <a:xfrm>
            <a:off x="298093" y="3167142"/>
            <a:ext cx="3843017" cy="840446"/>
          </a:xfrm>
          <a:prstGeom prst="round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r>
              <a:rPr lang="en-US" sz="2244" b="1" dirty="0">
                <a:solidFill>
                  <a:prstClr val="black"/>
                </a:solidFill>
                <a:latin typeface="Calibri" panose="020F0502020204030204"/>
              </a:rPr>
              <a:t>We Run on Cloud</a:t>
            </a:r>
          </a:p>
          <a:p>
            <a:pPr algn="ctr" defTabSz="932597">
              <a:defRPr/>
            </a:pPr>
            <a:r>
              <a:rPr lang="en-US" sz="1836" dirty="0">
                <a:solidFill>
                  <a:prstClr val="black"/>
                </a:solidFill>
                <a:latin typeface="Calibri" panose="020F0502020204030204"/>
              </a:rPr>
              <a:t>7+ Years of Azure and Office 365</a:t>
            </a:r>
          </a:p>
        </p:txBody>
      </p:sp>
      <p:pic>
        <p:nvPicPr>
          <p:cNvPr id="15" name="Picture 1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invGray">
          <a:xfrm>
            <a:off x="10340099" y="6456229"/>
            <a:ext cx="1779777" cy="381252"/>
          </a:xfrm>
          <a:prstGeom prst="rect">
            <a:avLst/>
          </a:prstGeom>
        </p:spPr>
      </p:pic>
      <p:pic>
        <p:nvPicPr>
          <p:cNvPr id="2" name="Picture 1"/>
          <p:cNvPicPr>
            <a:picLocks noChangeAspect="1"/>
          </p:cNvPicPr>
          <p:nvPr/>
        </p:nvPicPr>
        <p:blipFill>
          <a:blip r:embed="rId4"/>
          <a:stretch>
            <a:fillRect/>
          </a:stretch>
        </p:blipFill>
        <p:spPr>
          <a:xfrm>
            <a:off x="8685245" y="1970785"/>
            <a:ext cx="2635031" cy="1482205"/>
          </a:xfrm>
          <a:prstGeom prst="rect">
            <a:avLst/>
          </a:prstGeom>
        </p:spPr>
      </p:pic>
      <p:sp>
        <p:nvSpPr>
          <p:cNvPr id="3" name="Arrow: Right 2"/>
          <p:cNvSpPr/>
          <p:nvPr/>
        </p:nvSpPr>
        <p:spPr>
          <a:xfrm>
            <a:off x="7697281" y="1970786"/>
            <a:ext cx="546464" cy="4271934"/>
          </a:xfrm>
          <a:prstGeom prst="rightArrow">
            <a:avLst>
              <a:gd name="adj1" fmla="val 50000"/>
              <a:gd name="adj2" fmla="val 1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Calibri" panose="020F0502020204030204"/>
            </a:endParaRPr>
          </a:p>
        </p:txBody>
      </p:sp>
      <p:sp>
        <p:nvSpPr>
          <p:cNvPr id="16" name="Rectangle: Rounded Corners 15"/>
          <p:cNvSpPr/>
          <p:nvPr/>
        </p:nvSpPr>
        <p:spPr>
          <a:xfrm>
            <a:off x="284719" y="5110773"/>
            <a:ext cx="7242415" cy="1131946"/>
          </a:xfrm>
          <a:prstGeom prst="round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r>
              <a:rPr lang="en-US" sz="2244" b="1" dirty="0">
                <a:solidFill>
                  <a:prstClr val="black"/>
                </a:solidFill>
                <a:latin typeface="Calibri" panose="020F0502020204030204"/>
              </a:rPr>
              <a:t>Security is in our DNA</a:t>
            </a:r>
          </a:p>
          <a:p>
            <a:pPr marL="291436" indent="-291436" defTabSz="932597">
              <a:buFont typeface="Arial" panose="020B0604020202020204" pitchFamily="34" charset="0"/>
              <a:buChar char="•"/>
              <a:defRPr/>
            </a:pPr>
            <a:r>
              <a:rPr lang="en-US" sz="1836" dirty="0">
                <a:solidFill>
                  <a:prstClr val="black"/>
                </a:solidFill>
                <a:latin typeface="Calibri" panose="020F0502020204030204"/>
              </a:rPr>
              <a:t>15 years of investment into trustworthy and secure computing</a:t>
            </a:r>
          </a:p>
          <a:p>
            <a:pPr marL="291436" indent="-291436" defTabSz="932597">
              <a:buFont typeface="Arial" panose="020B0604020202020204" pitchFamily="34" charset="0"/>
              <a:buChar char="•"/>
              <a:defRPr/>
            </a:pPr>
            <a:r>
              <a:rPr lang="en-US" sz="1836" dirty="0">
                <a:solidFill>
                  <a:prstClr val="black"/>
                </a:solidFill>
                <a:latin typeface="Calibri" panose="020F0502020204030204"/>
              </a:rPr>
              <a:t>More than $1 billion per year in security research and development</a:t>
            </a:r>
            <a:endParaRPr lang="en-US" sz="1836" b="1" dirty="0">
              <a:solidFill>
                <a:prstClr val="black"/>
              </a:solidFill>
              <a:latin typeface="Calibri" panose="020F0502020204030204"/>
            </a:endParaRPr>
          </a:p>
        </p:txBody>
      </p:sp>
      <p:sp>
        <p:nvSpPr>
          <p:cNvPr id="17" name="Rectangle: Rounded Corners 16"/>
          <p:cNvSpPr/>
          <p:nvPr/>
        </p:nvSpPr>
        <p:spPr>
          <a:xfrm>
            <a:off x="298093" y="4152925"/>
            <a:ext cx="3843017" cy="840446"/>
          </a:xfrm>
          <a:prstGeom prst="round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r>
              <a:rPr lang="en-US" sz="2244" b="1" dirty="0">
                <a:solidFill>
                  <a:prstClr val="black"/>
                </a:solidFill>
                <a:latin typeface="Calibri" panose="020F0502020204030204"/>
              </a:rPr>
              <a:t>We Run Cloud Services</a:t>
            </a:r>
          </a:p>
          <a:p>
            <a:pPr algn="ctr" defTabSz="932597">
              <a:defRPr/>
            </a:pPr>
            <a:r>
              <a:rPr lang="en-US" sz="1836" dirty="0">
                <a:solidFill>
                  <a:prstClr val="black"/>
                </a:solidFill>
                <a:latin typeface="Calibri" panose="020F0502020204030204"/>
              </a:rPr>
              <a:t>22 years of Online Experience</a:t>
            </a:r>
          </a:p>
        </p:txBody>
      </p:sp>
      <p:sp>
        <p:nvSpPr>
          <p:cNvPr id="18" name="Freeform 128"/>
          <p:cNvSpPr>
            <a:spLocks noChangeAspect="1"/>
          </p:cNvSpPr>
          <p:nvPr/>
        </p:nvSpPr>
        <p:spPr bwMode="black">
          <a:xfrm>
            <a:off x="3535207" y="3832689"/>
            <a:ext cx="845739" cy="467199"/>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00B0F0"/>
          </a:solidFill>
          <a:ln w="57150">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7" name="Rectangle 6"/>
          <p:cNvSpPr/>
          <p:nvPr/>
        </p:nvSpPr>
        <p:spPr>
          <a:xfrm>
            <a:off x="8685245" y="3393754"/>
            <a:ext cx="3037707" cy="302263"/>
          </a:xfrm>
          <a:prstGeom prst="rect">
            <a:avLst/>
          </a:prstGeom>
        </p:spPr>
        <p:txBody>
          <a:bodyPr wrap="square">
            <a:spAutoFit/>
          </a:bodyPr>
          <a:lstStyle/>
          <a:p>
            <a:pPr defTabSz="932597">
              <a:defRPr/>
            </a:pPr>
            <a:r>
              <a:rPr lang="en-US" sz="1326" i="1" dirty="0">
                <a:solidFill>
                  <a:prstClr val="black"/>
                </a:solidFill>
                <a:latin typeface="Calibri" panose="020F0502020204030204"/>
              </a:rPr>
              <a:t>Cybersecurity Reference Architecture</a:t>
            </a:r>
          </a:p>
        </p:txBody>
      </p:sp>
    </p:spTree>
    <p:extLst>
      <p:ext uri="{BB962C8B-B14F-4D97-AF65-F5344CB8AC3E}">
        <p14:creationId xmlns:p14="http://schemas.microsoft.com/office/powerpoint/2010/main" val="207730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42" presetClass="entr" presetSubtype="0" fill="hold" grpId="0" nodeType="withEffect">
                                  <p:stCondLst>
                                    <p:cond delay="5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750"/>
                                        <p:tgtEl>
                                          <p:spTgt spid="14"/>
                                        </p:tgtEl>
                                      </p:cBhvr>
                                    </p:animEffect>
                                    <p:anim calcmode="lin" valueType="num">
                                      <p:cBhvr>
                                        <p:cTn id="14" dur="750" fill="hold"/>
                                        <p:tgtEl>
                                          <p:spTgt spid="14"/>
                                        </p:tgtEl>
                                        <p:attrNameLst>
                                          <p:attrName>ppt_x</p:attrName>
                                        </p:attrNameLst>
                                      </p:cBhvr>
                                      <p:tavLst>
                                        <p:tav tm="0">
                                          <p:val>
                                            <p:strVal val="#ppt_x"/>
                                          </p:val>
                                        </p:tav>
                                        <p:tav tm="100000">
                                          <p:val>
                                            <p:strVal val="#ppt_x"/>
                                          </p:val>
                                        </p:tav>
                                      </p:tavLst>
                                    </p:anim>
                                    <p:anim calcmode="lin" valueType="num">
                                      <p:cBhvr>
                                        <p:cTn id="15"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750"/>
                                        <p:tgtEl>
                                          <p:spTgt spid="13"/>
                                        </p:tgtEl>
                                      </p:cBhvr>
                                    </p:animEffect>
                                    <p:anim calcmode="lin" valueType="num">
                                      <p:cBhvr>
                                        <p:cTn id="21" dur="750" fill="hold"/>
                                        <p:tgtEl>
                                          <p:spTgt spid="13"/>
                                        </p:tgtEl>
                                        <p:attrNameLst>
                                          <p:attrName>ppt_x</p:attrName>
                                        </p:attrNameLst>
                                      </p:cBhvr>
                                      <p:tavLst>
                                        <p:tav tm="0">
                                          <p:val>
                                            <p:strVal val="#ppt_x"/>
                                          </p:val>
                                        </p:tav>
                                        <p:tav tm="100000">
                                          <p:val>
                                            <p:strVal val="#ppt_x"/>
                                          </p:val>
                                        </p:tav>
                                      </p:tavLst>
                                    </p:anim>
                                    <p:anim calcmode="lin" valueType="num">
                                      <p:cBhvr>
                                        <p:cTn id="22" dur="7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animBg="1"/>
      <p:bldP spid="14" grpId="0" animBg="1"/>
      <p:bldP spid="3" grpId="0" animBg="1"/>
      <p:bldP spid="17" grpId="0" animBg="1"/>
      <p:bldP spid="18"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Rounded Rectangle 204"/>
          <p:cNvSpPr/>
          <p:nvPr/>
        </p:nvSpPr>
        <p:spPr bwMode="auto">
          <a:xfrm>
            <a:off x="447208" y="1080041"/>
            <a:ext cx="11664985" cy="3100827"/>
          </a:xfrm>
          <a:prstGeom prst="roundRect">
            <a:avLst>
              <a:gd name="adj" fmla="val 50000"/>
            </a:avLst>
          </a:prstGeom>
          <a:solidFill>
            <a:srgbClr val="D9D9D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48" name="Group 347"/>
          <p:cNvGrpSpPr/>
          <p:nvPr/>
        </p:nvGrpSpPr>
        <p:grpSpPr>
          <a:xfrm>
            <a:off x="3766818" y="4050764"/>
            <a:ext cx="3921752" cy="850244"/>
            <a:chOff x="4779648" y="2987296"/>
            <a:chExt cx="7139720" cy="1547907"/>
          </a:xfrm>
        </p:grpSpPr>
        <p:sp>
          <p:nvSpPr>
            <p:cNvPr id="349" name="Arc 348"/>
            <p:cNvSpPr/>
            <p:nvPr/>
          </p:nvSpPr>
          <p:spPr>
            <a:xfrm>
              <a:off x="11065833" y="3712171"/>
              <a:ext cx="853535" cy="823032"/>
            </a:xfrm>
            <a:prstGeom prst="arc">
              <a:avLst>
                <a:gd name="adj1" fmla="val 16240276"/>
                <a:gd name="adj2" fmla="val 2"/>
              </a:avLst>
            </a:prstGeom>
            <a:ln w="22225">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defRPr/>
              </a:pPr>
              <a:endParaRPr lang="en-US" sz="1836" kern="0" dirty="0">
                <a:solidFill>
                  <a:sysClr val="windowText" lastClr="000000"/>
                </a:solidFill>
              </a:endParaRPr>
            </a:p>
          </p:txBody>
        </p:sp>
        <p:sp>
          <p:nvSpPr>
            <p:cNvPr id="350" name="Arc 349"/>
            <p:cNvSpPr/>
            <p:nvPr/>
          </p:nvSpPr>
          <p:spPr>
            <a:xfrm rot="10800000">
              <a:off x="4779648" y="2987296"/>
              <a:ext cx="706184" cy="704400"/>
            </a:xfrm>
            <a:prstGeom prst="arc">
              <a:avLst>
                <a:gd name="adj1" fmla="val 16240276"/>
                <a:gd name="adj2" fmla="val 2"/>
              </a:avLst>
            </a:prstGeom>
            <a:ln w="22225">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defRPr/>
              </a:pPr>
              <a:endParaRPr lang="en-US" sz="1836" kern="0" dirty="0">
                <a:solidFill>
                  <a:sysClr val="windowText" lastClr="000000"/>
                </a:solidFill>
              </a:endParaRPr>
            </a:p>
          </p:txBody>
        </p:sp>
        <p:cxnSp>
          <p:nvCxnSpPr>
            <p:cNvPr id="351" name="Straight Connector 350"/>
            <p:cNvCxnSpPr>
              <a:stCxn id="350" idx="0"/>
              <a:endCxn id="349" idx="0"/>
            </p:cNvCxnSpPr>
            <p:nvPr/>
          </p:nvCxnSpPr>
          <p:spPr>
            <a:xfrm>
              <a:off x="5128614" y="3691672"/>
              <a:ext cx="6368809" cy="20525"/>
            </a:xfrm>
            <a:prstGeom prst="line">
              <a:avLst/>
            </a:prstGeom>
            <a:ln w="22225">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a:stCxn id="350" idx="2"/>
            </p:cNvCxnSpPr>
            <p:nvPr/>
          </p:nvCxnSpPr>
          <p:spPr>
            <a:xfrm flipV="1">
              <a:off x="4779648" y="2987300"/>
              <a:ext cx="0" cy="352195"/>
            </a:xfrm>
            <a:prstGeom prst="line">
              <a:avLst/>
            </a:prstGeom>
            <a:ln w="22225">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65" name="Group 264"/>
          <p:cNvGrpSpPr/>
          <p:nvPr/>
        </p:nvGrpSpPr>
        <p:grpSpPr>
          <a:xfrm>
            <a:off x="3357284" y="4674557"/>
            <a:ext cx="2775721" cy="2000142"/>
            <a:chOff x="3290890" y="4583315"/>
            <a:chExt cx="2721542" cy="1961102"/>
          </a:xfrm>
        </p:grpSpPr>
        <p:sp>
          <p:nvSpPr>
            <p:cNvPr id="23" name="Rectangle 22"/>
            <p:cNvSpPr/>
            <p:nvPr/>
          </p:nvSpPr>
          <p:spPr>
            <a:xfrm>
              <a:off x="3290890" y="4583315"/>
              <a:ext cx="2721542" cy="1961102"/>
            </a:xfrm>
            <a:prstGeom prst="rect">
              <a:avLst/>
            </a:prstGeom>
            <a:solidFill>
              <a:srgbClr val="D9D9D9"/>
            </a:solidFill>
            <a:ln w="9525" cap="flat" cmpd="sng" algn="ctr">
              <a:noFill/>
              <a:prstDash val="solid"/>
            </a:ln>
            <a:effectLst/>
          </p:spPr>
          <p:txBody>
            <a:bodyPr wrap="square" lIns="44815" tIns="44815" rIns="44815" bIns="137141" rtlCol="0" anchor="b">
              <a:noAutofit/>
            </a:bodyPr>
            <a:lstStyle/>
            <a:p>
              <a:pPr algn="ctr" defTabSz="1066465">
                <a:spcBef>
                  <a:spcPts val="196"/>
                </a:spcBef>
                <a:spcAft>
                  <a:spcPts val="196"/>
                </a:spcAft>
                <a:defRPr/>
              </a:pPr>
              <a:r>
                <a:rPr lang="en-US" sz="1549" kern="0" dirty="0">
                  <a:solidFill>
                    <a:srgbClr val="505050"/>
                  </a:solidFill>
                  <a:latin typeface="Segoe UI Semibold" panose="020B0702040204020203" pitchFamily="34" charset="0"/>
                  <a:ea typeface="Calibri" panose="020F0502020204030204" pitchFamily="34" charset="0"/>
                  <a:cs typeface="Segoe UI Semibold" panose="020B0702040204020203" pitchFamily="34" charset="0"/>
                </a:rPr>
                <a:t>Apps and Data</a:t>
              </a:r>
            </a:p>
          </p:txBody>
        </p:sp>
        <p:grpSp>
          <p:nvGrpSpPr>
            <p:cNvPr id="118" name="Group 117"/>
            <p:cNvGrpSpPr/>
            <p:nvPr/>
          </p:nvGrpSpPr>
          <p:grpSpPr>
            <a:xfrm>
              <a:off x="4798825" y="5395560"/>
              <a:ext cx="717419" cy="738887"/>
              <a:chOff x="3923137" y="5885293"/>
              <a:chExt cx="945459" cy="973751"/>
            </a:xfrm>
          </p:grpSpPr>
          <p:grpSp>
            <p:nvGrpSpPr>
              <p:cNvPr id="119" name="Group 118"/>
              <p:cNvGrpSpPr/>
              <p:nvPr/>
            </p:nvGrpSpPr>
            <p:grpSpPr>
              <a:xfrm>
                <a:off x="3923137" y="5885293"/>
                <a:ext cx="945459" cy="973751"/>
                <a:chOff x="11074680" y="3688227"/>
                <a:chExt cx="1050510" cy="1081946"/>
              </a:xfrm>
            </p:grpSpPr>
            <p:pic>
              <p:nvPicPr>
                <p:cNvPr id="121" name="Picture 120"/>
                <p:cNvPicPr>
                  <a:picLocks noChangeAspect="1"/>
                </p:cNvPicPr>
                <p:nvPr/>
              </p:nvPicPr>
              <p:blipFill>
                <a:blip r:embed="rId3"/>
                <a:stretch>
                  <a:fillRect/>
                </a:stretch>
              </p:blipFill>
              <p:spPr>
                <a:xfrm>
                  <a:off x="11074680" y="3805157"/>
                  <a:ext cx="1050510" cy="965016"/>
                </a:xfrm>
                <a:prstGeom prst="rect">
                  <a:avLst/>
                </a:prstGeom>
              </p:spPr>
            </p:pic>
            <p:pic>
              <p:nvPicPr>
                <p:cNvPr id="122" name="Picture 121"/>
                <p:cNvPicPr>
                  <a:picLocks noChangeAspect="1"/>
                </p:cNvPicPr>
                <p:nvPr/>
              </p:nvPicPr>
              <p:blipFill>
                <a:blip r:embed="rId4"/>
                <a:stretch>
                  <a:fillRect/>
                </a:stretch>
              </p:blipFill>
              <p:spPr>
                <a:xfrm>
                  <a:off x="11339344" y="3688227"/>
                  <a:ext cx="521183" cy="510891"/>
                </a:xfrm>
                <a:prstGeom prst="rect">
                  <a:avLst/>
                </a:prstGeom>
              </p:spPr>
            </p:pic>
          </p:grpSp>
          <p:sp>
            <p:nvSpPr>
              <p:cNvPr id="120" name="TextBox 119"/>
              <p:cNvSpPr txBox="1"/>
              <p:nvPr/>
            </p:nvSpPr>
            <p:spPr>
              <a:xfrm>
                <a:off x="4144936" y="6459787"/>
                <a:ext cx="443870" cy="304205"/>
              </a:xfrm>
              <a:prstGeom prst="rect">
                <a:avLst/>
              </a:prstGeom>
              <a:solidFill>
                <a:srgbClr val="289FD7"/>
              </a:solidFill>
            </p:spPr>
            <p:txBody>
              <a:bodyPr wrap="square" lIns="45713" rIns="45713" rtlCol="0">
                <a:spAutoFit/>
              </a:bodyPr>
              <a:lstStyle/>
              <a:p>
                <a:pPr defTabSz="914191">
                  <a:defRPr/>
                </a:pPr>
                <a:r>
                  <a:rPr lang="en-US" sz="900" kern="0" dirty="0">
                    <a:solidFill>
                      <a:srgbClr val="FFFFFF"/>
                    </a:solidFill>
                    <a:cs typeface="Segoe UI" panose="020B0502040204020203" pitchFamily="34" charset="0"/>
                  </a:rPr>
                  <a:t>SaaS</a:t>
                </a:r>
                <a:endParaRPr lang="en-US" sz="1176" kern="0" dirty="0">
                  <a:solidFill>
                    <a:srgbClr val="FFFFFF"/>
                  </a:solidFill>
                  <a:cs typeface="Segoe UI" panose="020B0502040204020203" pitchFamily="34" charset="0"/>
                </a:endParaRPr>
              </a:p>
            </p:txBody>
          </p:sp>
        </p:grpSp>
        <p:pic>
          <p:nvPicPr>
            <p:cNvPr id="212" name="Picture 2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3434" y="4908449"/>
              <a:ext cx="1172232" cy="405810"/>
            </a:xfrm>
            <a:prstGeom prst="rect">
              <a:avLst/>
            </a:prstGeom>
          </p:spPr>
        </p:pic>
        <p:pic>
          <p:nvPicPr>
            <p:cNvPr id="221" name="Picture 220"/>
            <p:cNvPicPr>
              <a:picLocks noChangeAspect="1"/>
            </p:cNvPicPr>
            <p:nvPr/>
          </p:nvPicPr>
          <p:blipFill>
            <a:blip r:embed="rId6"/>
            <a:stretch>
              <a:fillRect/>
            </a:stretch>
          </p:blipFill>
          <p:spPr>
            <a:xfrm>
              <a:off x="3715363" y="5384280"/>
              <a:ext cx="779550" cy="745480"/>
            </a:xfrm>
            <a:prstGeom prst="rect">
              <a:avLst/>
            </a:prstGeom>
          </p:spPr>
        </p:pic>
      </p:grpSp>
      <p:sp>
        <p:nvSpPr>
          <p:cNvPr id="254" name="Rounded Rectangle 253"/>
          <p:cNvSpPr/>
          <p:nvPr/>
        </p:nvSpPr>
        <p:spPr bwMode="auto">
          <a:xfrm>
            <a:off x="2753947" y="1889044"/>
            <a:ext cx="6306847" cy="939946"/>
          </a:xfrm>
          <a:prstGeom prst="roundRect">
            <a:avLst>
              <a:gd name="adj" fmla="val 50000"/>
            </a:avLst>
          </a:prstGeom>
          <a:noFill/>
          <a:ln w="22225">
            <a:solidFill>
              <a:schemeClr val="bg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55" name="Rounded Rectangle 254"/>
          <p:cNvSpPr/>
          <p:nvPr/>
        </p:nvSpPr>
        <p:spPr bwMode="auto">
          <a:xfrm>
            <a:off x="4241753" y="1889044"/>
            <a:ext cx="3331235" cy="939946"/>
          </a:xfrm>
          <a:prstGeom prst="roundRect">
            <a:avLst>
              <a:gd name="adj" fmla="val 50000"/>
            </a:avLst>
          </a:prstGeom>
          <a:noFill/>
          <a:ln w="22225">
            <a:solidFill>
              <a:schemeClr val="bg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60" name="Rectangle 259"/>
          <p:cNvSpPr/>
          <p:nvPr/>
        </p:nvSpPr>
        <p:spPr bwMode="auto">
          <a:xfrm>
            <a:off x="3046417" y="2508644"/>
            <a:ext cx="6014377" cy="421629"/>
          </a:xfrm>
          <a:prstGeom prst="rect">
            <a:avLst/>
          </a:prstGeom>
          <a:solidFill>
            <a:srgbClr val="D9D9D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txBox="1">
            <a:spLocks/>
          </p:cNvSpPr>
          <p:nvPr/>
        </p:nvSpPr>
        <p:spPr>
          <a:xfrm>
            <a:off x="280987" y="328294"/>
            <a:ext cx="10388150" cy="747202"/>
          </a:xfrm>
          <a:prstGeom prst="rect">
            <a:avLst/>
          </a:prstGeom>
        </p:spPr>
        <p:txBody>
          <a:bodyPr>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defRPr/>
            </a:pPr>
            <a:r>
              <a:rPr lang="en-US" sz="4488" dirty="0">
                <a:solidFill>
                  <a:srgbClr val="505050"/>
                </a:solidFill>
              </a:rPr>
              <a:t>Building an Integrated Security Experience</a:t>
            </a:r>
          </a:p>
        </p:txBody>
      </p:sp>
      <p:sp>
        <p:nvSpPr>
          <p:cNvPr id="139" name="Rounded Rectangle 138"/>
          <p:cNvSpPr/>
          <p:nvPr/>
        </p:nvSpPr>
        <p:spPr>
          <a:xfrm>
            <a:off x="1335511" y="2351063"/>
            <a:ext cx="2238248" cy="481528"/>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defRPr/>
            </a:pPr>
            <a:r>
              <a:rPr lang="en-US" sz="1199" b="1" kern="0" dirty="0">
                <a:solidFill>
                  <a:srgbClr val="FFFFFF"/>
                </a:solidFill>
                <a:latin typeface="Segoe UI Semilight" panose="020B0402040204020203" pitchFamily="34" charset="0"/>
                <a:cs typeface="Segoe UI Semilight" panose="020B0402040204020203" pitchFamily="34" charset="0"/>
              </a:rPr>
              <a:t>Malware Protection Center</a:t>
            </a:r>
          </a:p>
        </p:txBody>
      </p:sp>
      <p:sp>
        <p:nvSpPr>
          <p:cNvPr id="145" name="Rounded Rectangle 144"/>
          <p:cNvSpPr/>
          <p:nvPr/>
        </p:nvSpPr>
        <p:spPr>
          <a:xfrm>
            <a:off x="3637334" y="2360869"/>
            <a:ext cx="2238248" cy="480088"/>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defRPr/>
            </a:pPr>
            <a:r>
              <a:rPr lang="en-US" sz="1199" b="1" kern="0" dirty="0">
                <a:solidFill>
                  <a:srgbClr val="FFFFFF"/>
                </a:solidFill>
                <a:latin typeface="Segoe UI Semibold" panose="020B0702040204020203" pitchFamily="34" charset="0"/>
                <a:cs typeface="Segoe UI Semibold" panose="020B0702040204020203" pitchFamily="34" charset="0"/>
              </a:rPr>
              <a:t>Cyber Hunting Teams</a:t>
            </a:r>
          </a:p>
        </p:txBody>
      </p:sp>
      <p:sp>
        <p:nvSpPr>
          <p:cNvPr id="146" name="Rounded Rectangle 145"/>
          <p:cNvSpPr/>
          <p:nvPr/>
        </p:nvSpPr>
        <p:spPr>
          <a:xfrm>
            <a:off x="5939157" y="2360970"/>
            <a:ext cx="2238248" cy="480246"/>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defRPr/>
            </a:pPr>
            <a:r>
              <a:rPr lang="en-US" sz="1199" b="1" kern="0" dirty="0">
                <a:solidFill>
                  <a:srgbClr val="FFFFFF"/>
                </a:solidFill>
                <a:latin typeface="Segoe UI Semibold" panose="020B0702040204020203" pitchFamily="34" charset="0"/>
                <a:cs typeface="Segoe UI Semibold" panose="020B0702040204020203" pitchFamily="34" charset="0"/>
              </a:rPr>
              <a:t>Security Response Center</a:t>
            </a:r>
          </a:p>
        </p:txBody>
      </p:sp>
      <p:grpSp>
        <p:nvGrpSpPr>
          <p:cNvPr id="275" name="Group 274"/>
          <p:cNvGrpSpPr/>
          <p:nvPr/>
        </p:nvGrpSpPr>
        <p:grpSpPr>
          <a:xfrm>
            <a:off x="8843415" y="3370130"/>
            <a:ext cx="1034476" cy="678186"/>
            <a:chOff x="6794306" y="2952378"/>
            <a:chExt cx="1014284" cy="664949"/>
          </a:xfrm>
        </p:grpSpPr>
        <p:pic>
          <p:nvPicPr>
            <p:cNvPr id="173" name="Picture 17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3012" y="2952378"/>
              <a:ext cx="276162" cy="330049"/>
            </a:xfrm>
            <a:prstGeom prst="rect">
              <a:avLst/>
            </a:prstGeom>
            <a:noFill/>
          </p:spPr>
        </p:pic>
        <p:sp>
          <p:nvSpPr>
            <p:cNvPr id="174" name="Rectangle 173"/>
            <p:cNvSpPr/>
            <p:nvPr/>
          </p:nvSpPr>
          <p:spPr>
            <a:xfrm>
              <a:off x="6794306" y="3309550"/>
              <a:ext cx="1014284" cy="307777"/>
            </a:xfrm>
            <a:prstGeom prst="rect">
              <a:avLst/>
            </a:prstGeom>
            <a:ln>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821987" fontAlgn="base">
                <a:spcBef>
                  <a:spcPct val="0"/>
                </a:spcBef>
                <a:spcAft>
                  <a:spcPct val="0"/>
                </a:spcAft>
                <a:defRPr/>
              </a:pPr>
              <a:r>
                <a:rPr lang="en-US" sz="1000" dirty="0">
                  <a:ln>
                    <a:solidFill>
                      <a:srgbClr val="FFFFFF">
                        <a:alpha val="0"/>
                      </a:srgbClr>
                    </a:solidFill>
                  </a:ln>
                  <a:solidFill>
                    <a:srgbClr val="505050">
                      <a:lumMod val="85000"/>
                      <a:lumOff val="15000"/>
                    </a:srgbClr>
                  </a:solidFill>
                  <a:latin typeface="Segoe UI Semilight" panose="020B0402040204020203" pitchFamily="34" charset="0"/>
                  <a:cs typeface="Segoe UI Semilight" panose="020B0402040204020203" pitchFamily="34" charset="0"/>
                </a:rPr>
                <a:t>Active </a:t>
              </a:r>
            </a:p>
            <a:p>
              <a:pPr algn="ctr" defTabSz="821987" fontAlgn="base">
                <a:spcBef>
                  <a:spcPct val="0"/>
                </a:spcBef>
                <a:spcAft>
                  <a:spcPct val="0"/>
                </a:spcAft>
                <a:defRPr/>
              </a:pPr>
              <a:r>
                <a:rPr lang="en-US" sz="1000" dirty="0">
                  <a:ln>
                    <a:solidFill>
                      <a:srgbClr val="FFFFFF">
                        <a:alpha val="0"/>
                      </a:srgbClr>
                    </a:solidFill>
                  </a:ln>
                  <a:solidFill>
                    <a:srgbClr val="505050">
                      <a:lumMod val="85000"/>
                      <a:lumOff val="15000"/>
                    </a:srgbClr>
                  </a:solidFill>
                  <a:latin typeface="Segoe UI Semilight" panose="020B0402040204020203" pitchFamily="34" charset="0"/>
                  <a:cs typeface="Segoe UI Semilight" panose="020B0402040204020203" pitchFamily="34" charset="0"/>
                </a:rPr>
                <a:t>Protection Service </a:t>
              </a:r>
            </a:p>
          </p:txBody>
        </p:sp>
      </p:grpSp>
      <p:grpSp>
        <p:nvGrpSpPr>
          <p:cNvPr id="178" name="Group 177"/>
          <p:cNvGrpSpPr/>
          <p:nvPr/>
        </p:nvGrpSpPr>
        <p:grpSpPr>
          <a:xfrm>
            <a:off x="10614067" y="3333754"/>
            <a:ext cx="833053" cy="497250"/>
            <a:chOff x="6222515" y="3656569"/>
            <a:chExt cx="833171" cy="497320"/>
          </a:xfrm>
        </p:grpSpPr>
        <p:pic>
          <p:nvPicPr>
            <p:cNvPr id="179" name="Picture 17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61160" y="3656569"/>
              <a:ext cx="355879" cy="277759"/>
            </a:xfrm>
            <a:prstGeom prst="rect">
              <a:avLst/>
            </a:prstGeom>
            <a:noFill/>
          </p:spPr>
        </p:pic>
        <p:sp>
          <p:nvSpPr>
            <p:cNvPr id="180" name="Rectangle 179"/>
            <p:cNvSpPr/>
            <p:nvPr/>
          </p:nvSpPr>
          <p:spPr>
            <a:xfrm>
              <a:off x="6222515" y="3996915"/>
              <a:ext cx="833171" cy="156974"/>
            </a:xfrm>
            <a:prstGeom prst="rect">
              <a:avLst/>
            </a:prstGeom>
            <a:ln>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821987" fontAlgn="base">
                <a:spcBef>
                  <a:spcPct val="0"/>
                </a:spcBef>
                <a:spcAft>
                  <a:spcPct val="0"/>
                </a:spcAft>
                <a:defRPr/>
              </a:pPr>
              <a:r>
                <a:rPr lang="en-US" sz="1000" dirty="0">
                  <a:ln>
                    <a:solidFill>
                      <a:srgbClr val="FFFFFF">
                        <a:alpha val="0"/>
                      </a:srgbClr>
                    </a:solidFill>
                  </a:ln>
                  <a:solidFill>
                    <a:srgbClr val="505050">
                      <a:lumMod val="85000"/>
                      <a:lumOff val="15000"/>
                    </a:srgbClr>
                  </a:solidFill>
                  <a:latin typeface="Segoe UI Semilight" panose="020B0402040204020203" pitchFamily="34" charset="0"/>
                  <a:cs typeface="Segoe UI Semilight" panose="020B0402040204020203" pitchFamily="34" charset="0"/>
                </a:rPr>
                <a:t>SmartScreen</a:t>
              </a:r>
            </a:p>
          </p:txBody>
        </p:sp>
      </p:grpSp>
      <p:grpSp>
        <p:nvGrpSpPr>
          <p:cNvPr id="274" name="Group 273"/>
          <p:cNvGrpSpPr/>
          <p:nvPr/>
        </p:nvGrpSpPr>
        <p:grpSpPr>
          <a:xfrm>
            <a:off x="9830087" y="3304121"/>
            <a:ext cx="783291" cy="688579"/>
            <a:chOff x="8094547" y="2976290"/>
            <a:chExt cx="768002" cy="675139"/>
          </a:xfrm>
        </p:grpSpPr>
        <p:sp>
          <p:nvSpPr>
            <p:cNvPr id="197" name="Rectangle 196"/>
            <p:cNvSpPr/>
            <p:nvPr/>
          </p:nvSpPr>
          <p:spPr>
            <a:xfrm>
              <a:off x="8094547" y="3328520"/>
              <a:ext cx="768002" cy="322909"/>
            </a:xfrm>
            <a:prstGeom prst="rect">
              <a:avLst/>
            </a:prstGeom>
            <a:ln>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821987" fontAlgn="base">
                <a:spcBef>
                  <a:spcPct val="0"/>
                </a:spcBef>
                <a:spcAft>
                  <a:spcPct val="0"/>
                </a:spcAft>
                <a:defRPr/>
              </a:pPr>
              <a:r>
                <a:rPr lang="en-US" sz="1049" dirty="0">
                  <a:ln>
                    <a:solidFill>
                      <a:srgbClr val="FFFFFF">
                        <a:alpha val="0"/>
                      </a:srgbClr>
                    </a:solidFill>
                  </a:ln>
                  <a:solidFill>
                    <a:srgbClr val="505050">
                      <a:lumMod val="85000"/>
                      <a:lumOff val="15000"/>
                    </a:srgbClr>
                  </a:solidFill>
                  <a:latin typeface="Segoe UI Semilight" panose="020B0402040204020203" pitchFamily="34" charset="0"/>
                  <a:cs typeface="Segoe UI Semilight" panose="020B0402040204020203" pitchFamily="34" charset="0"/>
                </a:rPr>
                <a:t>Windows</a:t>
              </a:r>
            </a:p>
            <a:p>
              <a:pPr algn="ctr" defTabSz="821987" fontAlgn="base">
                <a:spcBef>
                  <a:spcPct val="0"/>
                </a:spcBef>
                <a:spcAft>
                  <a:spcPct val="0"/>
                </a:spcAft>
                <a:defRPr/>
              </a:pPr>
              <a:r>
                <a:rPr lang="en-US" sz="1049" dirty="0">
                  <a:ln>
                    <a:solidFill>
                      <a:srgbClr val="FFFFFF">
                        <a:alpha val="0"/>
                      </a:srgbClr>
                    </a:solidFill>
                  </a:ln>
                  <a:solidFill>
                    <a:srgbClr val="505050">
                      <a:lumMod val="85000"/>
                      <a:lumOff val="15000"/>
                    </a:srgbClr>
                  </a:solidFill>
                  <a:latin typeface="Segoe UI Semilight" panose="020B0402040204020203" pitchFamily="34" charset="0"/>
                  <a:cs typeface="Segoe UI Semilight" panose="020B0402040204020203" pitchFamily="34" charset="0"/>
                </a:rPr>
                <a:t>Update</a:t>
              </a:r>
            </a:p>
          </p:txBody>
        </p:sp>
        <p:pic>
          <p:nvPicPr>
            <p:cNvPr id="199" name="Picture 19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67368" y="2976290"/>
              <a:ext cx="237403" cy="330049"/>
            </a:xfrm>
            <a:prstGeom prst="rect">
              <a:avLst/>
            </a:prstGeom>
            <a:noFill/>
          </p:spPr>
        </p:pic>
      </p:grpSp>
      <p:grpSp>
        <p:nvGrpSpPr>
          <p:cNvPr id="267" name="Group 266"/>
          <p:cNvGrpSpPr/>
          <p:nvPr/>
        </p:nvGrpSpPr>
        <p:grpSpPr>
          <a:xfrm>
            <a:off x="9139546" y="4669283"/>
            <a:ext cx="2775721" cy="2005415"/>
            <a:chOff x="8960289" y="4578144"/>
            <a:chExt cx="2721542" cy="1966272"/>
          </a:xfrm>
        </p:grpSpPr>
        <p:sp>
          <p:nvSpPr>
            <p:cNvPr id="25" name="Rectangle 24"/>
            <p:cNvSpPr/>
            <p:nvPr/>
          </p:nvSpPr>
          <p:spPr>
            <a:xfrm>
              <a:off x="8960289" y="4578144"/>
              <a:ext cx="2721542" cy="1966272"/>
            </a:xfrm>
            <a:prstGeom prst="rect">
              <a:avLst/>
            </a:prstGeom>
            <a:solidFill>
              <a:srgbClr val="D9D9D9"/>
            </a:solidFill>
            <a:ln w="9525" cap="flat" cmpd="sng" algn="ctr">
              <a:noFill/>
              <a:prstDash val="solid"/>
            </a:ln>
            <a:effectLst/>
          </p:spPr>
          <p:txBody>
            <a:bodyPr wrap="square" lIns="44815" tIns="44815" rIns="44815" bIns="137141" rtlCol="0" anchor="b">
              <a:noAutofit/>
            </a:bodyPr>
            <a:lstStyle/>
            <a:p>
              <a:pPr algn="ctr" defTabSz="1066465">
                <a:spcBef>
                  <a:spcPts val="196"/>
                </a:spcBef>
                <a:spcAft>
                  <a:spcPts val="196"/>
                </a:spcAft>
                <a:defRPr/>
              </a:pPr>
              <a:r>
                <a:rPr lang="en-US" sz="1549" kern="0" dirty="0">
                  <a:solidFill>
                    <a:srgbClr val="505050"/>
                  </a:solidFill>
                  <a:latin typeface="Segoe UI Semibold" panose="020B0702040204020203" pitchFamily="34" charset="0"/>
                  <a:ea typeface="Calibri" panose="020F0502020204030204" pitchFamily="34" charset="0"/>
                  <a:cs typeface="Segoe UI Semibold" panose="020B0702040204020203" pitchFamily="34" charset="0"/>
                </a:rPr>
                <a:t>Device</a:t>
              </a:r>
            </a:p>
          </p:txBody>
        </p:sp>
        <p:pic>
          <p:nvPicPr>
            <p:cNvPr id="27" name="Picture 26"/>
            <p:cNvPicPr>
              <a:picLocks noChangeAspect="1"/>
            </p:cNvPicPr>
            <p:nvPr/>
          </p:nvPicPr>
          <p:blipFill>
            <a:blip r:embed="rId10"/>
            <a:stretch>
              <a:fillRect/>
            </a:stretch>
          </p:blipFill>
          <p:spPr>
            <a:xfrm>
              <a:off x="9382170" y="5286447"/>
              <a:ext cx="1047748" cy="757600"/>
            </a:xfrm>
            <a:prstGeom prst="rect">
              <a:avLst/>
            </a:prstGeom>
          </p:spPr>
        </p:pic>
        <p:pic>
          <p:nvPicPr>
            <p:cNvPr id="117" name="Picture 116"/>
            <p:cNvPicPr>
              <a:picLocks noChangeAspect="1"/>
            </p:cNvPicPr>
            <p:nvPr/>
          </p:nvPicPr>
          <p:blipFill>
            <a:blip r:embed="rId11"/>
            <a:stretch>
              <a:fillRect/>
            </a:stretch>
          </p:blipFill>
          <p:spPr>
            <a:xfrm>
              <a:off x="10367485" y="5277498"/>
              <a:ext cx="937511" cy="976674"/>
            </a:xfrm>
            <a:prstGeom prst="rect">
              <a:avLst/>
            </a:prstGeom>
          </p:spPr>
        </p:pic>
        <p:grpSp>
          <p:nvGrpSpPr>
            <p:cNvPr id="177" name="Group 4"/>
            <p:cNvGrpSpPr>
              <a:grpSpLocks noChangeAspect="1"/>
            </p:cNvGrpSpPr>
            <p:nvPr/>
          </p:nvGrpSpPr>
          <p:grpSpPr bwMode="auto">
            <a:xfrm>
              <a:off x="10824917" y="4641311"/>
              <a:ext cx="616806" cy="449423"/>
              <a:chOff x="4423" y="993"/>
              <a:chExt cx="737" cy="537"/>
            </a:xfrm>
          </p:grpSpPr>
          <p:sp>
            <p:nvSpPr>
              <p:cNvPr id="181" name="AutoShape 3"/>
              <p:cNvSpPr>
                <a:spLocks noChangeAspect="1" noChangeArrowheads="1" noTextEdit="1"/>
              </p:cNvSpPr>
              <p:nvPr/>
            </p:nvSpPr>
            <p:spPr bwMode="auto">
              <a:xfrm>
                <a:off x="4423" y="993"/>
                <a:ext cx="737"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505050"/>
                  </a:solidFill>
                </a:endParaRPr>
              </a:p>
            </p:txBody>
          </p:sp>
          <p:sp>
            <p:nvSpPr>
              <p:cNvPr id="182" name="Freeform 5"/>
              <p:cNvSpPr>
                <a:spLocks/>
              </p:cNvSpPr>
              <p:nvPr/>
            </p:nvSpPr>
            <p:spPr bwMode="auto">
              <a:xfrm>
                <a:off x="4423" y="994"/>
                <a:ext cx="737" cy="536"/>
              </a:xfrm>
              <a:custGeom>
                <a:avLst/>
                <a:gdLst>
                  <a:gd name="T0" fmla="*/ 762 w 792"/>
                  <a:gd name="T1" fmla="*/ 0 h 578"/>
                  <a:gd name="T2" fmla="*/ 30 w 792"/>
                  <a:gd name="T3" fmla="*/ 0 h 578"/>
                  <a:gd name="T4" fmla="*/ 0 w 792"/>
                  <a:gd name="T5" fmla="*/ 30 h 578"/>
                  <a:gd name="T6" fmla="*/ 0 w 792"/>
                  <a:gd name="T7" fmla="*/ 548 h 578"/>
                  <a:gd name="T8" fmla="*/ 30 w 792"/>
                  <a:gd name="T9" fmla="*/ 578 h 578"/>
                  <a:gd name="T10" fmla="*/ 762 w 792"/>
                  <a:gd name="T11" fmla="*/ 578 h 578"/>
                  <a:gd name="T12" fmla="*/ 792 w 792"/>
                  <a:gd name="T13" fmla="*/ 548 h 578"/>
                  <a:gd name="T14" fmla="*/ 792 w 792"/>
                  <a:gd name="T15" fmla="*/ 30 h 578"/>
                  <a:gd name="T16" fmla="*/ 762 w 792"/>
                  <a:gd name="T17" fmla="*/ 0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2" h="578">
                    <a:moveTo>
                      <a:pt x="762" y="0"/>
                    </a:moveTo>
                    <a:cubicBezTo>
                      <a:pt x="30" y="0"/>
                      <a:pt x="30" y="0"/>
                      <a:pt x="30" y="0"/>
                    </a:cubicBezTo>
                    <a:cubicBezTo>
                      <a:pt x="5" y="0"/>
                      <a:pt x="0" y="5"/>
                      <a:pt x="0" y="30"/>
                    </a:cubicBezTo>
                    <a:cubicBezTo>
                      <a:pt x="0" y="548"/>
                      <a:pt x="0" y="548"/>
                      <a:pt x="0" y="548"/>
                    </a:cubicBezTo>
                    <a:cubicBezTo>
                      <a:pt x="0" y="573"/>
                      <a:pt x="5" y="578"/>
                      <a:pt x="30" y="578"/>
                    </a:cubicBezTo>
                    <a:cubicBezTo>
                      <a:pt x="762" y="578"/>
                      <a:pt x="762" y="578"/>
                      <a:pt x="762" y="578"/>
                    </a:cubicBezTo>
                    <a:cubicBezTo>
                      <a:pt x="787" y="578"/>
                      <a:pt x="792" y="573"/>
                      <a:pt x="792" y="548"/>
                    </a:cubicBezTo>
                    <a:cubicBezTo>
                      <a:pt x="792" y="30"/>
                      <a:pt x="792" y="30"/>
                      <a:pt x="792" y="30"/>
                    </a:cubicBezTo>
                    <a:cubicBezTo>
                      <a:pt x="792" y="5"/>
                      <a:pt x="787" y="0"/>
                      <a:pt x="762" y="0"/>
                    </a:cubicBezTo>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baseline="-25000" dirty="0">
                  <a:solidFill>
                    <a:srgbClr val="505050"/>
                  </a:solidFill>
                </a:endParaRPr>
              </a:p>
            </p:txBody>
          </p:sp>
          <p:sp>
            <p:nvSpPr>
              <p:cNvPr id="183" name="Oval 6"/>
              <p:cNvSpPr>
                <a:spLocks noChangeArrowheads="1"/>
              </p:cNvSpPr>
              <p:nvPr/>
            </p:nvSpPr>
            <p:spPr bwMode="auto">
              <a:xfrm>
                <a:off x="4443" y="1008"/>
                <a:ext cx="74" cy="73"/>
              </a:xfrm>
              <a:prstGeom prst="ellipse">
                <a:avLst/>
              </a:pr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baseline="-25000" dirty="0">
                  <a:solidFill>
                    <a:srgbClr val="505050"/>
                  </a:solidFill>
                </a:endParaRPr>
              </a:p>
            </p:txBody>
          </p:sp>
          <p:sp>
            <p:nvSpPr>
              <p:cNvPr id="184" name="Freeform 7"/>
              <p:cNvSpPr>
                <a:spLocks/>
              </p:cNvSpPr>
              <p:nvPr/>
            </p:nvSpPr>
            <p:spPr bwMode="auto">
              <a:xfrm>
                <a:off x="4458" y="1029"/>
                <a:ext cx="44" cy="32"/>
              </a:xfrm>
              <a:custGeom>
                <a:avLst/>
                <a:gdLst>
                  <a:gd name="T0" fmla="*/ 15 w 44"/>
                  <a:gd name="T1" fmla="*/ 11 h 32"/>
                  <a:gd name="T2" fmla="*/ 27 w 44"/>
                  <a:gd name="T3" fmla="*/ 0 h 32"/>
                  <a:gd name="T4" fmla="*/ 17 w 44"/>
                  <a:gd name="T5" fmla="*/ 0 h 32"/>
                  <a:gd name="T6" fmla="*/ 0 w 44"/>
                  <a:gd name="T7" fmla="*/ 16 h 32"/>
                  <a:gd name="T8" fmla="*/ 17 w 44"/>
                  <a:gd name="T9" fmla="*/ 32 h 32"/>
                  <a:gd name="T10" fmla="*/ 27 w 44"/>
                  <a:gd name="T11" fmla="*/ 32 h 32"/>
                  <a:gd name="T12" fmla="*/ 15 w 44"/>
                  <a:gd name="T13" fmla="*/ 20 h 32"/>
                  <a:gd name="T14" fmla="*/ 44 w 44"/>
                  <a:gd name="T15" fmla="*/ 20 h 32"/>
                  <a:gd name="T16" fmla="*/ 44 w 44"/>
                  <a:gd name="T17" fmla="*/ 11 h 32"/>
                  <a:gd name="T18" fmla="*/ 15 w 44"/>
                  <a:gd name="T19"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32">
                    <a:moveTo>
                      <a:pt x="15" y="11"/>
                    </a:moveTo>
                    <a:lnTo>
                      <a:pt x="27" y="0"/>
                    </a:lnTo>
                    <a:lnTo>
                      <a:pt x="17" y="0"/>
                    </a:lnTo>
                    <a:lnTo>
                      <a:pt x="0" y="16"/>
                    </a:lnTo>
                    <a:lnTo>
                      <a:pt x="17" y="32"/>
                    </a:lnTo>
                    <a:lnTo>
                      <a:pt x="27" y="32"/>
                    </a:lnTo>
                    <a:lnTo>
                      <a:pt x="15" y="20"/>
                    </a:lnTo>
                    <a:lnTo>
                      <a:pt x="44" y="20"/>
                    </a:lnTo>
                    <a:lnTo>
                      <a:pt x="44" y="11"/>
                    </a:lnTo>
                    <a:lnTo>
                      <a:pt x="15"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505050"/>
                  </a:solidFill>
                </a:endParaRPr>
              </a:p>
            </p:txBody>
          </p:sp>
          <p:sp>
            <p:nvSpPr>
              <p:cNvPr id="185" name="Rectangle 8"/>
              <p:cNvSpPr>
                <a:spLocks noChangeArrowheads="1"/>
              </p:cNvSpPr>
              <p:nvPr/>
            </p:nvSpPr>
            <p:spPr bwMode="auto">
              <a:xfrm>
                <a:off x="4441" y="1095"/>
                <a:ext cx="701" cy="410"/>
              </a:xfrm>
              <a:prstGeom prst="rect">
                <a:avLst/>
              </a:prstGeom>
              <a:solidFill>
                <a:srgbClr val="289F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baseline="-25000" dirty="0">
                  <a:solidFill>
                    <a:srgbClr val="505050"/>
                  </a:solidFill>
                </a:endParaRPr>
              </a:p>
            </p:txBody>
          </p:sp>
          <p:sp>
            <p:nvSpPr>
              <p:cNvPr id="186" name="Rectangle 9"/>
              <p:cNvSpPr>
                <a:spLocks noChangeArrowheads="1"/>
              </p:cNvSpPr>
              <p:nvPr/>
            </p:nvSpPr>
            <p:spPr bwMode="auto">
              <a:xfrm>
                <a:off x="4528" y="1021"/>
                <a:ext cx="614" cy="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baseline="-25000" dirty="0">
                  <a:solidFill>
                    <a:srgbClr val="505050"/>
                  </a:solidFill>
                </a:endParaRPr>
              </a:p>
            </p:txBody>
          </p:sp>
          <p:sp>
            <p:nvSpPr>
              <p:cNvPr id="187" name="Freeform 10"/>
              <p:cNvSpPr>
                <a:spLocks noEditPoints="1"/>
              </p:cNvSpPr>
              <p:nvPr/>
            </p:nvSpPr>
            <p:spPr bwMode="auto">
              <a:xfrm>
                <a:off x="4692" y="1238"/>
                <a:ext cx="28" cy="135"/>
              </a:xfrm>
              <a:custGeom>
                <a:avLst/>
                <a:gdLst>
                  <a:gd name="T0" fmla="*/ 15 w 30"/>
                  <a:gd name="T1" fmla="*/ 30 h 146"/>
                  <a:gd name="T2" fmla="*/ 4 w 30"/>
                  <a:gd name="T3" fmla="*/ 26 h 146"/>
                  <a:gd name="T4" fmla="*/ 0 w 30"/>
                  <a:gd name="T5" fmla="*/ 15 h 146"/>
                  <a:gd name="T6" fmla="*/ 4 w 30"/>
                  <a:gd name="T7" fmla="*/ 4 h 146"/>
                  <a:gd name="T8" fmla="*/ 15 w 30"/>
                  <a:gd name="T9" fmla="*/ 0 h 146"/>
                  <a:gd name="T10" fmla="*/ 26 w 30"/>
                  <a:gd name="T11" fmla="*/ 4 h 146"/>
                  <a:gd name="T12" fmla="*/ 30 w 30"/>
                  <a:gd name="T13" fmla="*/ 15 h 146"/>
                  <a:gd name="T14" fmla="*/ 26 w 30"/>
                  <a:gd name="T15" fmla="*/ 26 h 146"/>
                  <a:gd name="T16" fmla="*/ 15 w 30"/>
                  <a:gd name="T17" fmla="*/ 30 h 146"/>
                  <a:gd name="T18" fmla="*/ 15 w 30"/>
                  <a:gd name="T19" fmla="*/ 146 h 146"/>
                  <a:gd name="T20" fmla="*/ 4 w 30"/>
                  <a:gd name="T21" fmla="*/ 142 h 146"/>
                  <a:gd name="T22" fmla="*/ 0 w 30"/>
                  <a:gd name="T23" fmla="*/ 131 h 146"/>
                  <a:gd name="T24" fmla="*/ 4 w 30"/>
                  <a:gd name="T25" fmla="*/ 120 h 146"/>
                  <a:gd name="T26" fmla="*/ 15 w 30"/>
                  <a:gd name="T27" fmla="*/ 115 h 146"/>
                  <a:gd name="T28" fmla="*/ 26 w 30"/>
                  <a:gd name="T29" fmla="*/ 120 h 146"/>
                  <a:gd name="T30" fmla="*/ 30 w 30"/>
                  <a:gd name="T31" fmla="*/ 131 h 146"/>
                  <a:gd name="T32" fmla="*/ 26 w 30"/>
                  <a:gd name="T33" fmla="*/ 142 h 146"/>
                  <a:gd name="T34" fmla="*/ 15 w 30"/>
                  <a:gd name="T35"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46">
                    <a:moveTo>
                      <a:pt x="15" y="30"/>
                    </a:moveTo>
                    <a:cubicBezTo>
                      <a:pt x="11" y="30"/>
                      <a:pt x="7" y="29"/>
                      <a:pt x="4" y="26"/>
                    </a:cubicBezTo>
                    <a:cubicBezTo>
                      <a:pt x="1" y="23"/>
                      <a:pt x="0" y="19"/>
                      <a:pt x="0" y="15"/>
                    </a:cubicBezTo>
                    <a:cubicBezTo>
                      <a:pt x="0" y="11"/>
                      <a:pt x="1" y="7"/>
                      <a:pt x="4" y="4"/>
                    </a:cubicBezTo>
                    <a:cubicBezTo>
                      <a:pt x="7" y="1"/>
                      <a:pt x="11" y="0"/>
                      <a:pt x="15" y="0"/>
                    </a:cubicBezTo>
                    <a:cubicBezTo>
                      <a:pt x="19" y="0"/>
                      <a:pt x="23" y="1"/>
                      <a:pt x="26" y="4"/>
                    </a:cubicBezTo>
                    <a:cubicBezTo>
                      <a:pt x="29" y="7"/>
                      <a:pt x="30" y="11"/>
                      <a:pt x="30" y="15"/>
                    </a:cubicBezTo>
                    <a:cubicBezTo>
                      <a:pt x="30" y="19"/>
                      <a:pt x="29" y="23"/>
                      <a:pt x="26" y="26"/>
                    </a:cubicBezTo>
                    <a:cubicBezTo>
                      <a:pt x="23" y="29"/>
                      <a:pt x="19" y="30"/>
                      <a:pt x="15" y="30"/>
                    </a:cubicBezTo>
                    <a:close/>
                    <a:moveTo>
                      <a:pt x="15" y="146"/>
                    </a:moveTo>
                    <a:cubicBezTo>
                      <a:pt x="11" y="146"/>
                      <a:pt x="7" y="145"/>
                      <a:pt x="4" y="142"/>
                    </a:cubicBezTo>
                    <a:cubicBezTo>
                      <a:pt x="1" y="139"/>
                      <a:pt x="0" y="135"/>
                      <a:pt x="0" y="131"/>
                    </a:cubicBezTo>
                    <a:cubicBezTo>
                      <a:pt x="0" y="127"/>
                      <a:pt x="1" y="123"/>
                      <a:pt x="4" y="120"/>
                    </a:cubicBezTo>
                    <a:cubicBezTo>
                      <a:pt x="7" y="117"/>
                      <a:pt x="11" y="115"/>
                      <a:pt x="15" y="115"/>
                    </a:cubicBezTo>
                    <a:cubicBezTo>
                      <a:pt x="19" y="115"/>
                      <a:pt x="23" y="117"/>
                      <a:pt x="26" y="120"/>
                    </a:cubicBezTo>
                    <a:cubicBezTo>
                      <a:pt x="29" y="123"/>
                      <a:pt x="30" y="127"/>
                      <a:pt x="30" y="131"/>
                    </a:cubicBezTo>
                    <a:cubicBezTo>
                      <a:pt x="30" y="135"/>
                      <a:pt x="29" y="139"/>
                      <a:pt x="26" y="142"/>
                    </a:cubicBezTo>
                    <a:cubicBezTo>
                      <a:pt x="23" y="145"/>
                      <a:pt x="19" y="146"/>
                      <a:pt x="15" y="1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505050"/>
                  </a:solidFill>
                </a:endParaRPr>
              </a:p>
            </p:txBody>
          </p:sp>
          <p:sp>
            <p:nvSpPr>
              <p:cNvPr id="188" name="Rectangle 11"/>
              <p:cNvSpPr>
                <a:spLocks noChangeArrowheads="1"/>
              </p:cNvSpPr>
              <p:nvPr/>
            </p:nvSpPr>
            <p:spPr bwMode="auto">
              <a:xfrm>
                <a:off x="4759" y="1290"/>
                <a:ext cx="70" cy="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505050"/>
                  </a:solidFill>
                </a:endParaRPr>
              </a:p>
            </p:txBody>
          </p:sp>
          <p:sp>
            <p:nvSpPr>
              <p:cNvPr id="189" name="Freeform 12"/>
              <p:cNvSpPr>
                <a:spLocks/>
              </p:cNvSpPr>
              <p:nvPr/>
            </p:nvSpPr>
            <p:spPr bwMode="auto">
              <a:xfrm>
                <a:off x="4854" y="1189"/>
                <a:ext cx="58" cy="223"/>
              </a:xfrm>
              <a:custGeom>
                <a:avLst/>
                <a:gdLst>
                  <a:gd name="T0" fmla="*/ 21 w 63"/>
                  <a:gd name="T1" fmla="*/ 241 h 241"/>
                  <a:gd name="T2" fmla="*/ 1 w 63"/>
                  <a:gd name="T3" fmla="*/ 241 h 241"/>
                  <a:gd name="T4" fmla="*/ 43 w 63"/>
                  <a:gd name="T5" fmla="*/ 121 h 241"/>
                  <a:gd name="T6" fmla="*/ 0 w 63"/>
                  <a:gd name="T7" fmla="*/ 0 h 241"/>
                  <a:gd name="T8" fmla="*/ 21 w 63"/>
                  <a:gd name="T9" fmla="*/ 0 h 241"/>
                  <a:gd name="T10" fmla="*/ 63 w 63"/>
                  <a:gd name="T11" fmla="*/ 121 h 241"/>
                  <a:gd name="T12" fmla="*/ 21 w 63"/>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63" h="241">
                    <a:moveTo>
                      <a:pt x="21" y="241"/>
                    </a:moveTo>
                    <a:cubicBezTo>
                      <a:pt x="1" y="241"/>
                      <a:pt x="1" y="241"/>
                      <a:pt x="1" y="241"/>
                    </a:cubicBezTo>
                    <a:cubicBezTo>
                      <a:pt x="29" y="207"/>
                      <a:pt x="43" y="167"/>
                      <a:pt x="43" y="121"/>
                    </a:cubicBezTo>
                    <a:cubicBezTo>
                      <a:pt x="43" y="75"/>
                      <a:pt x="29" y="34"/>
                      <a:pt x="0" y="0"/>
                    </a:cubicBezTo>
                    <a:cubicBezTo>
                      <a:pt x="21" y="0"/>
                      <a:pt x="21" y="0"/>
                      <a:pt x="21" y="0"/>
                    </a:cubicBezTo>
                    <a:cubicBezTo>
                      <a:pt x="49" y="33"/>
                      <a:pt x="63" y="74"/>
                      <a:pt x="63" y="121"/>
                    </a:cubicBezTo>
                    <a:cubicBezTo>
                      <a:pt x="63" y="169"/>
                      <a:pt x="49" y="208"/>
                      <a:pt x="21" y="2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505050"/>
                  </a:solidFill>
                </a:endParaRPr>
              </a:p>
            </p:txBody>
          </p:sp>
        </p:grpSp>
        <p:pic>
          <p:nvPicPr>
            <p:cNvPr id="191" name="Content Placeholder 69"/>
            <p:cNvPicPr>
              <a:picLocks noChangeAspect="1"/>
            </p:cNvPicPr>
            <p:nvPr/>
          </p:nvPicPr>
          <p:blipFill rotWithShape="1">
            <a:blip r:embed="rId12">
              <a:clrChange>
                <a:clrFrom>
                  <a:srgbClr val="FDFCFA"/>
                </a:clrFrom>
                <a:clrTo>
                  <a:srgbClr val="FDFCFA">
                    <a:alpha val="0"/>
                  </a:srgbClr>
                </a:clrTo>
              </a:clrChange>
            </a:blip>
            <a:srcRect l="24692" r="25026"/>
            <a:stretch/>
          </p:blipFill>
          <p:spPr>
            <a:xfrm>
              <a:off x="9416010" y="4726676"/>
              <a:ext cx="409525" cy="394672"/>
            </a:xfrm>
            <a:prstGeom prst="rect">
              <a:avLst/>
            </a:prstGeom>
          </p:spPr>
        </p:pic>
        <p:pic>
          <p:nvPicPr>
            <p:cNvPr id="200" name="Picture 199"/>
            <p:cNvPicPr>
              <a:picLocks noChangeAspect="1"/>
            </p:cNvPicPr>
            <p:nvPr/>
          </p:nvPicPr>
          <p:blipFill rotWithShape="1">
            <a:blip r:embed="rId13"/>
            <a:srcRect r="79867"/>
            <a:stretch/>
          </p:blipFill>
          <p:spPr>
            <a:xfrm>
              <a:off x="10056485" y="4705080"/>
              <a:ext cx="422598" cy="387163"/>
            </a:xfrm>
            <a:prstGeom prst="rect">
              <a:avLst/>
            </a:prstGeom>
          </p:spPr>
        </p:pic>
      </p:grpSp>
      <p:grpSp>
        <p:nvGrpSpPr>
          <p:cNvPr id="266" name="Group 265"/>
          <p:cNvGrpSpPr/>
          <p:nvPr/>
        </p:nvGrpSpPr>
        <p:grpSpPr>
          <a:xfrm>
            <a:off x="6248416" y="4674557"/>
            <a:ext cx="2775721" cy="2000142"/>
            <a:chOff x="6125590" y="4583315"/>
            <a:chExt cx="2721542" cy="1961102"/>
          </a:xfrm>
        </p:grpSpPr>
        <p:sp>
          <p:nvSpPr>
            <p:cNvPr id="24" name="Rectangle 23"/>
            <p:cNvSpPr/>
            <p:nvPr/>
          </p:nvSpPr>
          <p:spPr>
            <a:xfrm>
              <a:off x="6125590" y="4583315"/>
              <a:ext cx="2721542" cy="1961102"/>
            </a:xfrm>
            <a:prstGeom prst="rect">
              <a:avLst/>
            </a:prstGeom>
            <a:solidFill>
              <a:srgbClr val="D9D9D9"/>
            </a:solidFill>
            <a:ln w="9525" cap="flat" cmpd="sng" algn="ctr">
              <a:noFill/>
              <a:prstDash val="solid"/>
            </a:ln>
            <a:effectLst/>
          </p:spPr>
          <p:txBody>
            <a:bodyPr wrap="square" lIns="44815" tIns="44815" rIns="44815" bIns="137141" rtlCol="0" anchor="b">
              <a:noAutofit/>
            </a:bodyPr>
            <a:lstStyle/>
            <a:p>
              <a:pPr algn="ctr" defTabSz="1066465">
                <a:spcBef>
                  <a:spcPts val="196"/>
                </a:spcBef>
                <a:spcAft>
                  <a:spcPts val="196"/>
                </a:spcAft>
                <a:defRPr/>
              </a:pPr>
              <a:r>
                <a:rPr lang="en-US" sz="1549" kern="0" dirty="0">
                  <a:solidFill>
                    <a:srgbClr val="505050"/>
                  </a:solidFill>
                  <a:latin typeface="Segoe UI Semibold" panose="020B0702040204020203" pitchFamily="34" charset="0"/>
                  <a:ea typeface="Calibri" panose="020F0502020204030204" pitchFamily="34" charset="0"/>
                  <a:cs typeface="Segoe UI Semibold" panose="020B0702040204020203" pitchFamily="34" charset="0"/>
                </a:rPr>
                <a:t>Infrastructure</a:t>
              </a:r>
            </a:p>
          </p:txBody>
        </p:sp>
        <p:pic>
          <p:nvPicPr>
            <p:cNvPr id="26" name="Picture 25"/>
            <p:cNvPicPr>
              <a:picLocks noChangeAspect="1"/>
            </p:cNvPicPr>
            <p:nvPr/>
          </p:nvPicPr>
          <p:blipFill>
            <a:blip r:embed="rId14"/>
            <a:stretch>
              <a:fillRect/>
            </a:stretch>
          </p:blipFill>
          <p:spPr>
            <a:xfrm>
              <a:off x="7068577" y="5394979"/>
              <a:ext cx="1298201" cy="734525"/>
            </a:xfrm>
            <a:prstGeom prst="rect">
              <a:avLst/>
            </a:prstGeom>
          </p:spPr>
        </p:pic>
        <p:pic>
          <p:nvPicPr>
            <p:cNvPr id="211" name="Picture 210"/>
            <p:cNvPicPr>
              <a:picLocks noChangeAspect="1"/>
            </p:cNvPicPr>
            <p:nvPr/>
          </p:nvPicPr>
          <p:blipFill>
            <a:blip r:embed="rId3"/>
            <a:stretch>
              <a:fillRect/>
            </a:stretch>
          </p:blipFill>
          <p:spPr>
            <a:xfrm>
              <a:off x="6588223" y="5593385"/>
              <a:ext cx="494128" cy="453914"/>
            </a:xfrm>
            <a:prstGeom prst="rect">
              <a:avLst/>
            </a:prstGeom>
            <a:ln w="38100">
              <a:solidFill>
                <a:srgbClr val="289FD7"/>
              </a:solidFill>
            </a:ln>
          </p:spPr>
        </p:pic>
      </p:grpSp>
      <p:sp>
        <p:nvSpPr>
          <p:cNvPr id="214" name="Rounded Rectangle 213"/>
          <p:cNvSpPr/>
          <p:nvPr/>
        </p:nvSpPr>
        <p:spPr>
          <a:xfrm>
            <a:off x="7740648" y="1277336"/>
            <a:ext cx="1426802" cy="467242"/>
          </a:xfrm>
          <a:prstGeom prst="roundRect">
            <a:avLst>
              <a:gd name="adj" fmla="val 50000"/>
            </a:avLst>
          </a:prstGeom>
          <a:solidFill>
            <a:schemeClr val="tx1">
              <a:lumMod val="50000"/>
              <a:lumOff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563">
              <a:defRPr/>
            </a:pPr>
            <a:r>
              <a:rPr lang="en-US" sz="1199" kern="0" dirty="0">
                <a:solidFill>
                  <a:srgbClr val="FFFFFF"/>
                </a:solidFill>
                <a:cs typeface="Segoe UI" panose="020B0502040204020203" pitchFamily="34" charset="0"/>
              </a:rPr>
              <a:t>CERTs</a:t>
            </a:r>
          </a:p>
        </p:txBody>
      </p:sp>
      <p:grpSp>
        <p:nvGrpSpPr>
          <p:cNvPr id="278" name="Group 277"/>
          <p:cNvGrpSpPr/>
          <p:nvPr/>
        </p:nvGrpSpPr>
        <p:grpSpPr>
          <a:xfrm>
            <a:off x="466153" y="4674557"/>
            <a:ext cx="2775721" cy="2000142"/>
            <a:chOff x="456190" y="4583315"/>
            <a:chExt cx="2721542" cy="1961102"/>
          </a:xfrm>
        </p:grpSpPr>
        <p:sp>
          <p:nvSpPr>
            <p:cNvPr id="22" name="Rectangle 21"/>
            <p:cNvSpPr/>
            <p:nvPr/>
          </p:nvSpPr>
          <p:spPr>
            <a:xfrm>
              <a:off x="456190" y="4583315"/>
              <a:ext cx="2721542" cy="1961102"/>
            </a:xfrm>
            <a:prstGeom prst="rect">
              <a:avLst/>
            </a:prstGeom>
            <a:solidFill>
              <a:srgbClr val="D9D9D9"/>
            </a:solidFill>
            <a:ln w="9525" cap="flat" cmpd="sng" algn="ctr">
              <a:noFill/>
              <a:prstDash val="solid"/>
            </a:ln>
            <a:effectLst/>
          </p:spPr>
          <p:txBody>
            <a:bodyPr wrap="square" lIns="44815" tIns="44815" rIns="44815" bIns="137141" rtlCol="0" anchor="b">
              <a:noAutofit/>
            </a:bodyPr>
            <a:lstStyle/>
            <a:p>
              <a:pPr algn="ctr" defTabSz="1066465">
                <a:spcBef>
                  <a:spcPts val="196"/>
                </a:spcBef>
                <a:spcAft>
                  <a:spcPts val="196"/>
                </a:spcAft>
                <a:defRPr/>
              </a:pPr>
              <a:r>
                <a:rPr lang="en-US" sz="1549" kern="0" dirty="0">
                  <a:solidFill>
                    <a:srgbClr val="505050"/>
                  </a:solidFill>
                  <a:latin typeface="Segoe UI Semibold" panose="020B0702040204020203" pitchFamily="34" charset="0"/>
                  <a:ea typeface="Calibri" panose="020F0502020204030204" pitchFamily="34" charset="0"/>
                  <a:cs typeface="Segoe UI Semibold" panose="020B0702040204020203" pitchFamily="34" charset="0"/>
                </a:rPr>
                <a:t> </a:t>
              </a:r>
              <a:r>
                <a:rPr lang="en-US" sz="1549" kern="0" dirty="0">
                  <a:solidFill>
                    <a:srgbClr val="505050"/>
                  </a:solidFill>
                  <a:latin typeface="Segoe UI Semibold" panose="020B0702040204020203" pitchFamily="34" charset="0"/>
                  <a:cs typeface="Segoe UI Semibold" panose="020B0702040204020203" pitchFamily="34" charset="0"/>
                </a:rPr>
                <a:t>Identity</a:t>
              </a:r>
              <a:endParaRPr lang="en-US" sz="1549" kern="0" dirty="0">
                <a:solidFill>
                  <a:srgbClr val="505050"/>
                </a:solidFill>
                <a:latin typeface="Segoe UI Semibold" panose="020B0702040204020203" pitchFamily="34" charset="0"/>
                <a:ea typeface="Calibri" panose="020F0502020204030204" pitchFamily="34" charset="0"/>
                <a:cs typeface="Segoe UI Semibold" panose="020B0702040204020203" pitchFamily="34" charset="0"/>
              </a:endParaRPr>
            </a:p>
          </p:txBody>
        </p:sp>
        <p:grpSp>
          <p:nvGrpSpPr>
            <p:cNvPr id="31" name="Group 72"/>
            <p:cNvGrpSpPr>
              <a:grpSpLocks noChangeAspect="1"/>
            </p:cNvGrpSpPr>
            <p:nvPr/>
          </p:nvGrpSpPr>
          <p:grpSpPr bwMode="auto">
            <a:xfrm>
              <a:off x="592581" y="5681353"/>
              <a:ext cx="748136" cy="603161"/>
              <a:chOff x="6447" y="2880"/>
              <a:chExt cx="965" cy="778"/>
            </a:xfrm>
          </p:grpSpPr>
          <p:sp>
            <p:nvSpPr>
              <p:cNvPr id="32" name="AutoShape 71"/>
              <p:cNvSpPr>
                <a:spLocks noChangeAspect="1" noChangeArrowheads="1" noTextEdit="1"/>
              </p:cNvSpPr>
              <p:nvPr/>
            </p:nvSpPr>
            <p:spPr bwMode="auto">
              <a:xfrm>
                <a:off x="6447" y="2880"/>
                <a:ext cx="965" cy="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33" name="Oval 73"/>
              <p:cNvSpPr>
                <a:spLocks noChangeArrowheads="1"/>
              </p:cNvSpPr>
              <p:nvPr/>
            </p:nvSpPr>
            <p:spPr bwMode="auto">
              <a:xfrm>
                <a:off x="6447" y="3307"/>
                <a:ext cx="4" cy="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34" name="Freeform 74"/>
              <p:cNvSpPr>
                <a:spLocks/>
              </p:cNvSpPr>
              <p:nvPr/>
            </p:nvSpPr>
            <p:spPr bwMode="auto">
              <a:xfrm>
                <a:off x="7239" y="2951"/>
                <a:ext cx="135" cy="297"/>
              </a:xfrm>
              <a:custGeom>
                <a:avLst/>
                <a:gdLst>
                  <a:gd name="T0" fmla="*/ 78 w 103"/>
                  <a:gd name="T1" fmla="*/ 0 h 227"/>
                  <a:gd name="T2" fmla="*/ 26 w 103"/>
                  <a:gd name="T3" fmla="*/ 0 h 227"/>
                  <a:gd name="T4" fmla="*/ 25 w 103"/>
                  <a:gd name="T5" fmla="*/ 0 h 227"/>
                  <a:gd name="T6" fmla="*/ 25 w 103"/>
                  <a:gd name="T7" fmla="*/ 0 h 227"/>
                  <a:gd name="T8" fmla="*/ 0 w 103"/>
                  <a:gd name="T9" fmla="*/ 25 h 227"/>
                  <a:gd name="T10" fmla="*/ 0 w 103"/>
                  <a:gd name="T11" fmla="*/ 99 h 227"/>
                  <a:gd name="T12" fmla="*/ 9 w 103"/>
                  <a:gd name="T13" fmla="*/ 109 h 227"/>
                  <a:gd name="T14" fmla="*/ 18 w 103"/>
                  <a:gd name="T15" fmla="*/ 99 h 227"/>
                  <a:gd name="T16" fmla="*/ 18 w 103"/>
                  <a:gd name="T17" fmla="*/ 31 h 227"/>
                  <a:gd name="T18" fmla="*/ 19 w 103"/>
                  <a:gd name="T19" fmla="*/ 31 h 227"/>
                  <a:gd name="T20" fmla="*/ 23 w 103"/>
                  <a:gd name="T21" fmla="*/ 31 h 227"/>
                  <a:gd name="T22" fmla="*/ 23 w 103"/>
                  <a:gd name="T23" fmla="*/ 214 h 227"/>
                  <a:gd name="T24" fmla="*/ 36 w 103"/>
                  <a:gd name="T25" fmla="*/ 227 h 227"/>
                  <a:gd name="T26" fmla="*/ 36 w 103"/>
                  <a:gd name="T27" fmla="*/ 227 h 227"/>
                  <a:gd name="T28" fmla="*/ 36 w 103"/>
                  <a:gd name="T29" fmla="*/ 227 h 227"/>
                  <a:gd name="T30" fmla="*/ 49 w 103"/>
                  <a:gd name="T31" fmla="*/ 214 h 227"/>
                  <a:gd name="T32" fmla="*/ 49 w 103"/>
                  <a:gd name="T33" fmla="*/ 107 h 227"/>
                  <a:gd name="T34" fmla="*/ 54 w 103"/>
                  <a:gd name="T35" fmla="*/ 107 h 227"/>
                  <a:gd name="T36" fmla="*/ 54 w 103"/>
                  <a:gd name="T37" fmla="*/ 214 h 227"/>
                  <a:gd name="T38" fmla="*/ 67 w 103"/>
                  <a:gd name="T39" fmla="*/ 227 h 227"/>
                  <a:gd name="T40" fmla="*/ 80 w 103"/>
                  <a:gd name="T41" fmla="*/ 214 h 227"/>
                  <a:gd name="T42" fmla="*/ 80 w 103"/>
                  <a:gd name="T43" fmla="*/ 31 h 227"/>
                  <a:gd name="T44" fmla="*/ 85 w 103"/>
                  <a:gd name="T45" fmla="*/ 31 h 227"/>
                  <a:gd name="T46" fmla="*/ 85 w 103"/>
                  <a:gd name="T47" fmla="*/ 99 h 227"/>
                  <a:gd name="T48" fmla="*/ 94 w 103"/>
                  <a:gd name="T49" fmla="*/ 109 h 227"/>
                  <a:gd name="T50" fmla="*/ 103 w 103"/>
                  <a:gd name="T51" fmla="*/ 99 h 227"/>
                  <a:gd name="T52" fmla="*/ 103 w 103"/>
                  <a:gd name="T53" fmla="*/ 25 h 227"/>
                  <a:gd name="T54" fmla="*/ 78 w 103"/>
                  <a:gd name="T55"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227">
                    <a:moveTo>
                      <a:pt x="78" y="0"/>
                    </a:moveTo>
                    <a:cubicBezTo>
                      <a:pt x="26" y="0"/>
                      <a:pt x="26" y="0"/>
                      <a:pt x="26" y="0"/>
                    </a:cubicBezTo>
                    <a:cubicBezTo>
                      <a:pt x="26" y="0"/>
                      <a:pt x="25" y="0"/>
                      <a:pt x="25" y="0"/>
                    </a:cubicBezTo>
                    <a:cubicBezTo>
                      <a:pt x="25" y="0"/>
                      <a:pt x="25" y="0"/>
                      <a:pt x="25" y="0"/>
                    </a:cubicBezTo>
                    <a:cubicBezTo>
                      <a:pt x="11" y="0"/>
                      <a:pt x="0" y="11"/>
                      <a:pt x="0" y="25"/>
                    </a:cubicBezTo>
                    <a:cubicBezTo>
                      <a:pt x="0" y="41"/>
                      <a:pt x="0" y="99"/>
                      <a:pt x="0" y="99"/>
                    </a:cubicBezTo>
                    <a:cubicBezTo>
                      <a:pt x="0" y="104"/>
                      <a:pt x="4" y="109"/>
                      <a:pt x="9" y="109"/>
                    </a:cubicBezTo>
                    <a:cubicBezTo>
                      <a:pt x="14" y="109"/>
                      <a:pt x="18" y="104"/>
                      <a:pt x="18" y="99"/>
                    </a:cubicBezTo>
                    <a:cubicBezTo>
                      <a:pt x="18" y="31"/>
                      <a:pt x="18" y="31"/>
                      <a:pt x="18" y="31"/>
                    </a:cubicBezTo>
                    <a:cubicBezTo>
                      <a:pt x="19" y="31"/>
                      <a:pt x="19" y="31"/>
                      <a:pt x="19" y="31"/>
                    </a:cubicBezTo>
                    <a:cubicBezTo>
                      <a:pt x="23" y="31"/>
                      <a:pt x="23" y="31"/>
                      <a:pt x="23" y="31"/>
                    </a:cubicBezTo>
                    <a:cubicBezTo>
                      <a:pt x="23" y="31"/>
                      <a:pt x="23" y="193"/>
                      <a:pt x="23" y="214"/>
                    </a:cubicBezTo>
                    <a:cubicBezTo>
                      <a:pt x="23" y="221"/>
                      <a:pt x="29" y="227"/>
                      <a:pt x="36" y="227"/>
                    </a:cubicBezTo>
                    <a:cubicBezTo>
                      <a:pt x="36" y="227"/>
                      <a:pt x="36" y="227"/>
                      <a:pt x="36" y="227"/>
                    </a:cubicBezTo>
                    <a:cubicBezTo>
                      <a:pt x="36" y="227"/>
                      <a:pt x="36" y="227"/>
                      <a:pt x="36" y="227"/>
                    </a:cubicBezTo>
                    <a:cubicBezTo>
                      <a:pt x="43" y="227"/>
                      <a:pt x="49" y="221"/>
                      <a:pt x="49" y="214"/>
                    </a:cubicBezTo>
                    <a:cubicBezTo>
                      <a:pt x="49" y="107"/>
                      <a:pt x="49" y="107"/>
                      <a:pt x="49" y="107"/>
                    </a:cubicBezTo>
                    <a:cubicBezTo>
                      <a:pt x="54" y="107"/>
                      <a:pt x="54" y="107"/>
                      <a:pt x="54" y="107"/>
                    </a:cubicBezTo>
                    <a:cubicBezTo>
                      <a:pt x="54" y="214"/>
                      <a:pt x="54" y="214"/>
                      <a:pt x="54" y="214"/>
                    </a:cubicBezTo>
                    <a:cubicBezTo>
                      <a:pt x="54" y="221"/>
                      <a:pt x="60" y="227"/>
                      <a:pt x="67" y="227"/>
                    </a:cubicBezTo>
                    <a:cubicBezTo>
                      <a:pt x="74" y="227"/>
                      <a:pt x="80" y="221"/>
                      <a:pt x="80" y="214"/>
                    </a:cubicBezTo>
                    <a:cubicBezTo>
                      <a:pt x="80" y="193"/>
                      <a:pt x="80" y="31"/>
                      <a:pt x="80" y="31"/>
                    </a:cubicBezTo>
                    <a:cubicBezTo>
                      <a:pt x="85" y="31"/>
                      <a:pt x="85" y="31"/>
                      <a:pt x="85" y="31"/>
                    </a:cubicBezTo>
                    <a:cubicBezTo>
                      <a:pt x="85" y="99"/>
                      <a:pt x="85" y="99"/>
                      <a:pt x="85" y="99"/>
                    </a:cubicBezTo>
                    <a:cubicBezTo>
                      <a:pt x="85" y="104"/>
                      <a:pt x="89" y="109"/>
                      <a:pt x="94" y="109"/>
                    </a:cubicBezTo>
                    <a:cubicBezTo>
                      <a:pt x="99" y="109"/>
                      <a:pt x="103" y="104"/>
                      <a:pt x="103" y="99"/>
                    </a:cubicBezTo>
                    <a:cubicBezTo>
                      <a:pt x="103" y="99"/>
                      <a:pt x="103" y="41"/>
                      <a:pt x="103" y="25"/>
                    </a:cubicBezTo>
                    <a:cubicBezTo>
                      <a:pt x="103" y="11"/>
                      <a:pt x="92" y="0"/>
                      <a:pt x="78" y="0"/>
                    </a:cubicBezTo>
                  </a:path>
                </a:pathLst>
              </a:custGeom>
              <a:solidFill>
                <a:srgbClr val="DC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35" name="Oval 75"/>
              <p:cNvSpPr>
                <a:spLocks noChangeArrowheads="1"/>
              </p:cNvSpPr>
              <p:nvPr/>
            </p:nvSpPr>
            <p:spPr bwMode="auto">
              <a:xfrm>
                <a:off x="7278" y="2881"/>
                <a:ext cx="56" cy="58"/>
              </a:xfrm>
              <a:prstGeom prst="ellipse">
                <a:avLst/>
              </a:prstGeom>
              <a:solidFill>
                <a:srgbClr val="DC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36" name="Freeform 76"/>
              <p:cNvSpPr>
                <a:spLocks/>
              </p:cNvSpPr>
              <p:nvPr/>
            </p:nvSpPr>
            <p:spPr bwMode="auto">
              <a:xfrm>
                <a:off x="7168" y="2951"/>
                <a:ext cx="136" cy="297"/>
              </a:xfrm>
              <a:custGeom>
                <a:avLst/>
                <a:gdLst>
                  <a:gd name="T0" fmla="*/ 79 w 104"/>
                  <a:gd name="T1" fmla="*/ 0 h 227"/>
                  <a:gd name="T2" fmla="*/ 27 w 104"/>
                  <a:gd name="T3" fmla="*/ 0 h 227"/>
                  <a:gd name="T4" fmla="*/ 26 w 104"/>
                  <a:gd name="T5" fmla="*/ 0 h 227"/>
                  <a:gd name="T6" fmla="*/ 26 w 104"/>
                  <a:gd name="T7" fmla="*/ 0 h 227"/>
                  <a:gd name="T8" fmla="*/ 0 w 104"/>
                  <a:gd name="T9" fmla="*/ 25 h 227"/>
                  <a:gd name="T10" fmla="*/ 0 w 104"/>
                  <a:gd name="T11" fmla="*/ 99 h 227"/>
                  <a:gd name="T12" fmla="*/ 9 w 104"/>
                  <a:gd name="T13" fmla="*/ 109 h 227"/>
                  <a:gd name="T14" fmla="*/ 18 w 104"/>
                  <a:gd name="T15" fmla="*/ 99 h 227"/>
                  <a:gd name="T16" fmla="*/ 18 w 104"/>
                  <a:gd name="T17" fmla="*/ 31 h 227"/>
                  <a:gd name="T18" fmla="*/ 20 w 104"/>
                  <a:gd name="T19" fmla="*/ 31 h 227"/>
                  <a:gd name="T20" fmla="*/ 24 w 104"/>
                  <a:gd name="T21" fmla="*/ 31 h 227"/>
                  <a:gd name="T22" fmla="*/ 24 w 104"/>
                  <a:gd name="T23" fmla="*/ 214 h 227"/>
                  <a:gd name="T24" fmla="*/ 37 w 104"/>
                  <a:gd name="T25" fmla="*/ 227 h 227"/>
                  <a:gd name="T26" fmla="*/ 37 w 104"/>
                  <a:gd name="T27" fmla="*/ 227 h 227"/>
                  <a:gd name="T28" fmla="*/ 37 w 104"/>
                  <a:gd name="T29" fmla="*/ 227 h 227"/>
                  <a:gd name="T30" fmla="*/ 49 w 104"/>
                  <a:gd name="T31" fmla="*/ 214 h 227"/>
                  <a:gd name="T32" fmla="*/ 49 w 104"/>
                  <a:gd name="T33" fmla="*/ 107 h 227"/>
                  <a:gd name="T34" fmla="*/ 55 w 104"/>
                  <a:gd name="T35" fmla="*/ 107 h 227"/>
                  <a:gd name="T36" fmla="*/ 55 w 104"/>
                  <a:gd name="T37" fmla="*/ 214 h 227"/>
                  <a:gd name="T38" fmla="*/ 68 w 104"/>
                  <a:gd name="T39" fmla="*/ 227 h 227"/>
                  <a:gd name="T40" fmla="*/ 80 w 104"/>
                  <a:gd name="T41" fmla="*/ 214 h 227"/>
                  <a:gd name="T42" fmla="*/ 80 w 104"/>
                  <a:gd name="T43" fmla="*/ 31 h 227"/>
                  <a:gd name="T44" fmla="*/ 86 w 104"/>
                  <a:gd name="T45" fmla="*/ 31 h 227"/>
                  <a:gd name="T46" fmla="*/ 86 w 104"/>
                  <a:gd name="T47" fmla="*/ 99 h 227"/>
                  <a:gd name="T48" fmla="*/ 95 w 104"/>
                  <a:gd name="T49" fmla="*/ 109 h 227"/>
                  <a:gd name="T50" fmla="*/ 104 w 104"/>
                  <a:gd name="T51" fmla="*/ 99 h 227"/>
                  <a:gd name="T52" fmla="*/ 104 w 104"/>
                  <a:gd name="T53" fmla="*/ 25 h 227"/>
                  <a:gd name="T54" fmla="*/ 79 w 104"/>
                  <a:gd name="T55"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227">
                    <a:moveTo>
                      <a:pt x="79" y="0"/>
                    </a:moveTo>
                    <a:cubicBezTo>
                      <a:pt x="27" y="0"/>
                      <a:pt x="27" y="0"/>
                      <a:pt x="27" y="0"/>
                    </a:cubicBezTo>
                    <a:cubicBezTo>
                      <a:pt x="26" y="0"/>
                      <a:pt x="26" y="0"/>
                      <a:pt x="26" y="0"/>
                    </a:cubicBezTo>
                    <a:cubicBezTo>
                      <a:pt x="26" y="0"/>
                      <a:pt x="26" y="0"/>
                      <a:pt x="26" y="0"/>
                    </a:cubicBezTo>
                    <a:cubicBezTo>
                      <a:pt x="12" y="0"/>
                      <a:pt x="0" y="11"/>
                      <a:pt x="0" y="25"/>
                    </a:cubicBezTo>
                    <a:cubicBezTo>
                      <a:pt x="0" y="41"/>
                      <a:pt x="0" y="99"/>
                      <a:pt x="0" y="99"/>
                    </a:cubicBezTo>
                    <a:cubicBezTo>
                      <a:pt x="0" y="104"/>
                      <a:pt x="4" y="109"/>
                      <a:pt x="9" y="109"/>
                    </a:cubicBezTo>
                    <a:cubicBezTo>
                      <a:pt x="14" y="109"/>
                      <a:pt x="18" y="104"/>
                      <a:pt x="18" y="99"/>
                    </a:cubicBezTo>
                    <a:cubicBezTo>
                      <a:pt x="18" y="31"/>
                      <a:pt x="18" y="31"/>
                      <a:pt x="18" y="31"/>
                    </a:cubicBezTo>
                    <a:cubicBezTo>
                      <a:pt x="20" y="31"/>
                      <a:pt x="20" y="31"/>
                      <a:pt x="20" y="31"/>
                    </a:cubicBezTo>
                    <a:cubicBezTo>
                      <a:pt x="24" y="31"/>
                      <a:pt x="24" y="31"/>
                      <a:pt x="24" y="31"/>
                    </a:cubicBezTo>
                    <a:cubicBezTo>
                      <a:pt x="24" y="31"/>
                      <a:pt x="24" y="193"/>
                      <a:pt x="24" y="214"/>
                    </a:cubicBezTo>
                    <a:cubicBezTo>
                      <a:pt x="24" y="221"/>
                      <a:pt x="30" y="227"/>
                      <a:pt x="37" y="227"/>
                    </a:cubicBezTo>
                    <a:cubicBezTo>
                      <a:pt x="37" y="227"/>
                      <a:pt x="37" y="227"/>
                      <a:pt x="37" y="227"/>
                    </a:cubicBezTo>
                    <a:cubicBezTo>
                      <a:pt x="37" y="227"/>
                      <a:pt x="37" y="227"/>
                      <a:pt x="37" y="227"/>
                    </a:cubicBezTo>
                    <a:cubicBezTo>
                      <a:pt x="44" y="227"/>
                      <a:pt x="49" y="221"/>
                      <a:pt x="49" y="214"/>
                    </a:cubicBezTo>
                    <a:cubicBezTo>
                      <a:pt x="49" y="107"/>
                      <a:pt x="49" y="107"/>
                      <a:pt x="49" y="107"/>
                    </a:cubicBezTo>
                    <a:cubicBezTo>
                      <a:pt x="55" y="107"/>
                      <a:pt x="55" y="107"/>
                      <a:pt x="55" y="107"/>
                    </a:cubicBezTo>
                    <a:cubicBezTo>
                      <a:pt x="55" y="214"/>
                      <a:pt x="55" y="214"/>
                      <a:pt x="55" y="214"/>
                    </a:cubicBezTo>
                    <a:cubicBezTo>
                      <a:pt x="55" y="221"/>
                      <a:pt x="61" y="227"/>
                      <a:pt x="68" y="227"/>
                    </a:cubicBezTo>
                    <a:cubicBezTo>
                      <a:pt x="75" y="227"/>
                      <a:pt x="80" y="221"/>
                      <a:pt x="80" y="214"/>
                    </a:cubicBezTo>
                    <a:cubicBezTo>
                      <a:pt x="80" y="193"/>
                      <a:pt x="80" y="31"/>
                      <a:pt x="80" y="31"/>
                    </a:cubicBezTo>
                    <a:cubicBezTo>
                      <a:pt x="86" y="31"/>
                      <a:pt x="86" y="31"/>
                      <a:pt x="86" y="31"/>
                    </a:cubicBezTo>
                    <a:cubicBezTo>
                      <a:pt x="86" y="99"/>
                      <a:pt x="86" y="99"/>
                      <a:pt x="86" y="99"/>
                    </a:cubicBezTo>
                    <a:cubicBezTo>
                      <a:pt x="86" y="104"/>
                      <a:pt x="90" y="109"/>
                      <a:pt x="95" y="109"/>
                    </a:cubicBezTo>
                    <a:cubicBezTo>
                      <a:pt x="100" y="109"/>
                      <a:pt x="104" y="104"/>
                      <a:pt x="104" y="99"/>
                    </a:cubicBezTo>
                    <a:cubicBezTo>
                      <a:pt x="104" y="99"/>
                      <a:pt x="104" y="41"/>
                      <a:pt x="104" y="25"/>
                    </a:cubicBezTo>
                    <a:cubicBezTo>
                      <a:pt x="104" y="11"/>
                      <a:pt x="93" y="0"/>
                      <a:pt x="79" y="0"/>
                    </a:cubicBezTo>
                  </a:path>
                </a:pathLst>
              </a:custGeom>
              <a:solidFill>
                <a:srgbClr val="C9CA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37" name="Oval 77"/>
              <p:cNvSpPr>
                <a:spLocks noChangeArrowheads="1"/>
              </p:cNvSpPr>
              <p:nvPr/>
            </p:nvSpPr>
            <p:spPr bwMode="auto">
              <a:xfrm>
                <a:off x="7207" y="2881"/>
                <a:ext cx="58" cy="58"/>
              </a:xfrm>
              <a:prstGeom prst="ellipse">
                <a:avLst/>
              </a:prstGeom>
              <a:solidFill>
                <a:srgbClr val="C9CA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38" name="Freeform 78"/>
              <p:cNvSpPr>
                <a:spLocks/>
              </p:cNvSpPr>
              <p:nvPr/>
            </p:nvSpPr>
            <p:spPr bwMode="auto">
              <a:xfrm>
                <a:off x="7097" y="2949"/>
                <a:ext cx="136" cy="298"/>
              </a:xfrm>
              <a:custGeom>
                <a:avLst/>
                <a:gdLst>
                  <a:gd name="T0" fmla="*/ 78 w 104"/>
                  <a:gd name="T1" fmla="*/ 0 h 227"/>
                  <a:gd name="T2" fmla="*/ 26 w 104"/>
                  <a:gd name="T3" fmla="*/ 0 h 227"/>
                  <a:gd name="T4" fmla="*/ 25 w 104"/>
                  <a:gd name="T5" fmla="*/ 0 h 227"/>
                  <a:gd name="T6" fmla="*/ 25 w 104"/>
                  <a:gd name="T7" fmla="*/ 0 h 227"/>
                  <a:gd name="T8" fmla="*/ 0 w 104"/>
                  <a:gd name="T9" fmla="*/ 25 h 227"/>
                  <a:gd name="T10" fmla="*/ 0 w 104"/>
                  <a:gd name="T11" fmla="*/ 99 h 227"/>
                  <a:gd name="T12" fmla="*/ 9 w 104"/>
                  <a:gd name="T13" fmla="*/ 108 h 227"/>
                  <a:gd name="T14" fmla="*/ 18 w 104"/>
                  <a:gd name="T15" fmla="*/ 99 h 227"/>
                  <a:gd name="T16" fmla="*/ 18 w 104"/>
                  <a:gd name="T17" fmla="*/ 31 h 227"/>
                  <a:gd name="T18" fmla="*/ 19 w 104"/>
                  <a:gd name="T19" fmla="*/ 31 h 227"/>
                  <a:gd name="T20" fmla="*/ 24 w 104"/>
                  <a:gd name="T21" fmla="*/ 31 h 227"/>
                  <a:gd name="T22" fmla="*/ 24 w 104"/>
                  <a:gd name="T23" fmla="*/ 214 h 227"/>
                  <a:gd name="T24" fmla="*/ 36 w 104"/>
                  <a:gd name="T25" fmla="*/ 227 h 227"/>
                  <a:gd name="T26" fmla="*/ 36 w 104"/>
                  <a:gd name="T27" fmla="*/ 227 h 227"/>
                  <a:gd name="T28" fmla="*/ 36 w 104"/>
                  <a:gd name="T29" fmla="*/ 227 h 227"/>
                  <a:gd name="T30" fmla="*/ 49 w 104"/>
                  <a:gd name="T31" fmla="*/ 214 h 227"/>
                  <a:gd name="T32" fmla="*/ 49 w 104"/>
                  <a:gd name="T33" fmla="*/ 107 h 227"/>
                  <a:gd name="T34" fmla="*/ 55 w 104"/>
                  <a:gd name="T35" fmla="*/ 107 h 227"/>
                  <a:gd name="T36" fmla="*/ 55 w 104"/>
                  <a:gd name="T37" fmla="*/ 214 h 227"/>
                  <a:gd name="T38" fmla="*/ 67 w 104"/>
                  <a:gd name="T39" fmla="*/ 227 h 227"/>
                  <a:gd name="T40" fmla="*/ 80 w 104"/>
                  <a:gd name="T41" fmla="*/ 214 h 227"/>
                  <a:gd name="T42" fmla="*/ 80 w 104"/>
                  <a:gd name="T43" fmla="*/ 31 h 227"/>
                  <a:gd name="T44" fmla="*/ 86 w 104"/>
                  <a:gd name="T45" fmla="*/ 31 h 227"/>
                  <a:gd name="T46" fmla="*/ 86 w 104"/>
                  <a:gd name="T47" fmla="*/ 99 h 227"/>
                  <a:gd name="T48" fmla="*/ 95 w 104"/>
                  <a:gd name="T49" fmla="*/ 108 h 227"/>
                  <a:gd name="T50" fmla="*/ 104 w 104"/>
                  <a:gd name="T51" fmla="*/ 99 h 227"/>
                  <a:gd name="T52" fmla="*/ 104 w 104"/>
                  <a:gd name="T53" fmla="*/ 25 h 227"/>
                  <a:gd name="T54" fmla="*/ 78 w 104"/>
                  <a:gd name="T55"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227">
                    <a:moveTo>
                      <a:pt x="78" y="0"/>
                    </a:moveTo>
                    <a:cubicBezTo>
                      <a:pt x="26" y="0"/>
                      <a:pt x="26" y="0"/>
                      <a:pt x="26" y="0"/>
                    </a:cubicBezTo>
                    <a:cubicBezTo>
                      <a:pt x="26" y="0"/>
                      <a:pt x="26" y="0"/>
                      <a:pt x="25" y="0"/>
                    </a:cubicBezTo>
                    <a:cubicBezTo>
                      <a:pt x="25" y="0"/>
                      <a:pt x="25" y="0"/>
                      <a:pt x="25" y="0"/>
                    </a:cubicBezTo>
                    <a:cubicBezTo>
                      <a:pt x="11" y="0"/>
                      <a:pt x="0" y="11"/>
                      <a:pt x="0" y="25"/>
                    </a:cubicBezTo>
                    <a:cubicBezTo>
                      <a:pt x="0" y="41"/>
                      <a:pt x="0" y="99"/>
                      <a:pt x="0" y="99"/>
                    </a:cubicBezTo>
                    <a:cubicBezTo>
                      <a:pt x="0" y="104"/>
                      <a:pt x="4" y="108"/>
                      <a:pt x="9" y="108"/>
                    </a:cubicBezTo>
                    <a:cubicBezTo>
                      <a:pt x="14" y="108"/>
                      <a:pt x="18" y="104"/>
                      <a:pt x="18" y="99"/>
                    </a:cubicBezTo>
                    <a:cubicBezTo>
                      <a:pt x="18" y="31"/>
                      <a:pt x="18" y="31"/>
                      <a:pt x="18" y="31"/>
                    </a:cubicBezTo>
                    <a:cubicBezTo>
                      <a:pt x="19" y="31"/>
                      <a:pt x="19" y="31"/>
                      <a:pt x="19" y="31"/>
                    </a:cubicBezTo>
                    <a:cubicBezTo>
                      <a:pt x="24" y="31"/>
                      <a:pt x="24" y="31"/>
                      <a:pt x="24" y="31"/>
                    </a:cubicBezTo>
                    <a:cubicBezTo>
                      <a:pt x="24" y="31"/>
                      <a:pt x="24" y="193"/>
                      <a:pt x="24" y="214"/>
                    </a:cubicBezTo>
                    <a:cubicBezTo>
                      <a:pt x="24" y="221"/>
                      <a:pt x="29" y="227"/>
                      <a:pt x="36" y="227"/>
                    </a:cubicBezTo>
                    <a:cubicBezTo>
                      <a:pt x="36" y="227"/>
                      <a:pt x="36" y="227"/>
                      <a:pt x="36" y="227"/>
                    </a:cubicBezTo>
                    <a:cubicBezTo>
                      <a:pt x="36" y="227"/>
                      <a:pt x="36" y="227"/>
                      <a:pt x="36" y="227"/>
                    </a:cubicBezTo>
                    <a:cubicBezTo>
                      <a:pt x="43" y="227"/>
                      <a:pt x="49" y="221"/>
                      <a:pt x="49" y="214"/>
                    </a:cubicBezTo>
                    <a:cubicBezTo>
                      <a:pt x="49" y="107"/>
                      <a:pt x="49" y="107"/>
                      <a:pt x="49" y="107"/>
                    </a:cubicBezTo>
                    <a:cubicBezTo>
                      <a:pt x="55" y="107"/>
                      <a:pt x="55" y="107"/>
                      <a:pt x="55" y="107"/>
                    </a:cubicBezTo>
                    <a:cubicBezTo>
                      <a:pt x="55" y="214"/>
                      <a:pt x="55" y="214"/>
                      <a:pt x="55" y="214"/>
                    </a:cubicBezTo>
                    <a:cubicBezTo>
                      <a:pt x="55" y="221"/>
                      <a:pt x="60" y="227"/>
                      <a:pt x="67" y="227"/>
                    </a:cubicBezTo>
                    <a:cubicBezTo>
                      <a:pt x="74" y="227"/>
                      <a:pt x="80" y="221"/>
                      <a:pt x="80" y="214"/>
                    </a:cubicBezTo>
                    <a:cubicBezTo>
                      <a:pt x="80" y="193"/>
                      <a:pt x="80" y="31"/>
                      <a:pt x="80" y="31"/>
                    </a:cubicBezTo>
                    <a:cubicBezTo>
                      <a:pt x="86" y="31"/>
                      <a:pt x="86" y="31"/>
                      <a:pt x="86" y="31"/>
                    </a:cubicBezTo>
                    <a:cubicBezTo>
                      <a:pt x="86" y="99"/>
                      <a:pt x="86" y="99"/>
                      <a:pt x="86" y="99"/>
                    </a:cubicBezTo>
                    <a:cubicBezTo>
                      <a:pt x="86" y="104"/>
                      <a:pt x="90" y="108"/>
                      <a:pt x="95" y="108"/>
                    </a:cubicBezTo>
                    <a:cubicBezTo>
                      <a:pt x="100" y="108"/>
                      <a:pt x="104" y="104"/>
                      <a:pt x="104" y="99"/>
                    </a:cubicBezTo>
                    <a:cubicBezTo>
                      <a:pt x="104" y="99"/>
                      <a:pt x="104" y="41"/>
                      <a:pt x="104" y="25"/>
                    </a:cubicBezTo>
                    <a:cubicBezTo>
                      <a:pt x="104" y="11"/>
                      <a:pt x="92" y="0"/>
                      <a:pt x="78" y="0"/>
                    </a:cubicBezTo>
                  </a:path>
                </a:pathLst>
              </a:custGeom>
              <a:solidFill>
                <a:srgbClr val="B5B5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39" name="Oval 79"/>
              <p:cNvSpPr>
                <a:spLocks noChangeArrowheads="1"/>
              </p:cNvSpPr>
              <p:nvPr/>
            </p:nvSpPr>
            <p:spPr bwMode="auto">
              <a:xfrm>
                <a:off x="7136" y="2880"/>
                <a:ext cx="58" cy="58"/>
              </a:xfrm>
              <a:prstGeom prst="ellipse">
                <a:avLst/>
              </a:prstGeom>
              <a:solidFill>
                <a:srgbClr val="B5B5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40" name="Freeform 80"/>
              <p:cNvSpPr>
                <a:spLocks/>
              </p:cNvSpPr>
              <p:nvPr/>
            </p:nvSpPr>
            <p:spPr bwMode="auto">
              <a:xfrm>
                <a:off x="6597" y="3492"/>
                <a:ext cx="660" cy="165"/>
              </a:xfrm>
              <a:custGeom>
                <a:avLst/>
                <a:gdLst>
                  <a:gd name="T0" fmla="*/ 363 w 660"/>
                  <a:gd name="T1" fmla="*/ 0 h 165"/>
                  <a:gd name="T2" fmla="*/ 0 w 660"/>
                  <a:gd name="T3" fmla="*/ 0 h 165"/>
                  <a:gd name="T4" fmla="*/ 0 w 660"/>
                  <a:gd name="T5" fmla="*/ 165 h 165"/>
                  <a:gd name="T6" fmla="*/ 660 w 660"/>
                  <a:gd name="T7" fmla="*/ 165 h 165"/>
                  <a:gd name="T8" fmla="*/ 660 w 660"/>
                  <a:gd name="T9" fmla="*/ 114 h 165"/>
                  <a:gd name="T10" fmla="*/ 451 w 660"/>
                  <a:gd name="T11" fmla="*/ 112 h 165"/>
                  <a:gd name="T12" fmla="*/ 363 w 660"/>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660" h="165">
                    <a:moveTo>
                      <a:pt x="363" y="0"/>
                    </a:moveTo>
                    <a:lnTo>
                      <a:pt x="0" y="0"/>
                    </a:lnTo>
                    <a:lnTo>
                      <a:pt x="0" y="165"/>
                    </a:lnTo>
                    <a:lnTo>
                      <a:pt x="660" y="165"/>
                    </a:lnTo>
                    <a:lnTo>
                      <a:pt x="660" y="114"/>
                    </a:lnTo>
                    <a:lnTo>
                      <a:pt x="451" y="112"/>
                    </a:lnTo>
                    <a:lnTo>
                      <a:pt x="363" y="0"/>
                    </a:lnTo>
                    <a:close/>
                  </a:path>
                </a:pathLst>
              </a:custGeom>
              <a:solidFill>
                <a:srgbClr val="D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41" name="Freeform 81"/>
              <p:cNvSpPr>
                <a:spLocks/>
              </p:cNvSpPr>
              <p:nvPr/>
            </p:nvSpPr>
            <p:spPr bwMode="auto">
              <a:xfrm>
                <a:off x="6597" y="3492"/>
                <a:ext cx="660" cy="165"/>
              </a:xfrm>
              <a:custGeom>
                <a:avLst/>
                <a:gdLst>
                  <a:gd name="T0" fmla="*/ 363 w 660"/>
                  <a:gd name="T1" fmla="*/ 0 h 165"/>
                  <a:gd name="T2" fmla="*/ 0 w 660"/>
                  <a:gd name="T3" fmla="*/ 0 h 165"/>
                  <a:gd name="T4" fmla="*/ 0 w 660"/>
                  <a:gd name="T5" fmla="*/ 165 h 165"/>
                  <a:gd name="T6" fmla="*/ 660 w 660"/>
                  <a:gd name="T7" fmla="*/ 165 h 165"/>
                  <a:gd name="T8" fmla="*/ 660 w 660"/>
                  <a:gd name="T9" fmla="*/ 114 h 165"/>
                  <a:gd name="T10" fmla="*/ 451 w 660"/>
                  <a:gd name="T11" fmla="*/ 112 h 165"/>
                  <a:gd name="T12" fmla="*/ 363 w 660"/>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660" h="165">
                    <a:moveTo>
                      <a:pt x="363" y="0"/>
                    </a:moveTo>
                    <a:lnTo>
                      <a:pt x="0" y="0"/>
                    </a:lnTo>
                    <a:lnTo>
                      <a:pt x="0" y="165"/>
                    </a:lnTo>
                    <a:lnTo>
                      <a:pt x="660" y="165"/>
                    </a:lnTo>
                    <a:lnTo>
                      <a:pt x="660" y="114"/>
                    </a:lnTo>
                    <a:lnTo>
                      <a:pt x="451" y="112"/>
                    </a:lnTo>
                    <a:lnTo>
                      <a:pt x="3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42" name="Freeform 82"/>
              <p:cNvSpPr>
                <a:spLocks/>
              </p:cNvSpPr>
              <p:nvPr/>
            </p:nvSpPr>
            <p:spPr bwMode="auto">
              <a:xfrm>
                <a:off x="6918" y="3433"/>
                <a:ext cx="494" cy="173"/>
              </a:xfrm>
              <a:custGeom>
                <a:avLst/>
                <a:gdLst>
                  <a:gd name="T0" fmla="*/ 0 w 494"/>
                  <a:gd name="T1" fmla="*/ 0 h 173"/>
                  <a:gd name="T2" fmla="*/ 364 w 494"/>
                  <a:gd name="T3" fmla="*/ 0 h 173"/>
                  <a:gd name="T4" fmla="*/ 443 w 494"/>
                  <a:gd name="T5" fmla="*/ 102 h 173"/>
                  <a:gd name="T6" fmla="*/ 494 w 494"/>
                  <a:gd name="T7" fmla="*/ 173 h 173"/>
                  <a:gd name="T8" fmla="*/ 130 w 494"/>
                  <a:gd name="T9" fmla="*/ 171 h 173"/>
                  <a:gd name="T10" fmla="*/ 0 w 494"/>
                  <a:gd name="T11" fmla="*/ 4 h 173"/>
                  <a:gd name="T12" fmla="*/ 0 w 494"/>
                  <a:gd name="T13" fmla="*/ 0 h 173"/>
                </a:gdLst>
                <a:ahLst/>
                <a:cxnLst>
                  <a:cxn ang="0">
                    <a:pos x="T0" y="T1"/>
                  </a:cxn>
                  <a:cxn ang="0">
                    <a:pos x="T2" y="T3"/>
                  </a:cxn>
                  <a:cxn ang="0">
                    <a:pos x="T4" y="T5"/>
                  </a:cxn>
                  <a:cxn ang="0">
                    <a:pos x="T6" y="T7"/>
                  </a:cxn>
                  <a:cxn ang="0">
                    <a:pos x="T8" y="T9"/>
                  </a:cxn>
                  <a:cxn ang="0">
                    <a:pos x="T10" y="T11"/>
                  </a:cxn>
                  <a:cxn ang="0">
                    <a:pos x="T12" y="T13"/>
                  </a:cxn>
                </a:cxnLst>
                <a:rect l="0" t="0" r="r" b="b"/>
                <a:pathLst>
                  <a:path w="494" h="173">
                    <a:moveTo>
                      <a:pt x="0" y="0"/>
                    </a:moveTo>
                    <a:lnTo>
                      <a:pt x="364" y="0"/>
                    </a:lnTo>
                    <a:lnTo>
                      <a:pt x="443" y="102"/>
                    </a:lnTo>
                    <a:lnTo>
                      <a:pt x="494" y="173"/>
                    </a:lnTo>
                    <a:lnTo>
                      <a:pt x="130" y="171"/>
                    </a:lnTo>
                    <a:lnTo>
                      <a:pt x="0" y="4"/>
                    </a:lnTo>
                    <a:lnTo>
                      <a:pt x="0" y="0"/>
                    </a:lnTo>
                    <a:close/>
                  </a:path>
                </a:pathLst>
              </a:custGeom>
              <a:solidFill>
                <a:srgbClr val="4452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43" name="Freeform 83"/>
              <p:cNvSpPr>
                <a:spLocks/>
              </p:cNvSpPr>
              <p:nvPr/>
            </p:nvSpPr>
            <p:spPr bwMode="auto">
              <a:xfrm>
                <a:off x="6918" y="3433"/>
                <a:ext cx="494" cy="173"/>
              </a:xfrm>
              <a:custGeom>
                <a:avLst/>
                <a:gdLst>
                  <a:gd name="T0" fmla="*/ 0 w 494"/>
                  <a:gd name="T1" fmla="*/ 0 h 173"/>
                  <a:gd name="T2" fmla="*/ 364 w 494"/>
                  <a:gd name="T3" fmla="*/ 0 h 173"/>
                  <a:gd name="T4" fmla="*/ 443 w 494"/>
                  <a:gd name="T5" fmla="*/ 102 h 173"/>
                  <a:gd name="T6" fmla="*/ 494 w 494"/>
                  <a:gd name="T7" fmla="*/ 173 h 173"/>
                  <a:gd name="T8" fmla="*/ 130 w 494"/>
                  <a:gd name="T9" fmla="*/ 171 h 173"/>
                  <a:gd name="T10" fmla="*/ 0 w 494"/>
                  <a:gd name="T11" fmla="*/ 4 h 173"/>
                  <a:gd name="T12" fmla="*/ 0 w 494"/>
                  <a:gd name="T13" fmla="*/ 0 h 173"/>
                </a:gdLst>
                <a:ahLst/>
                <a:cxnLst>
                  <a:cxn ang="0">
                    <a:pos x="T0" y="T1"/>
                  </a:cxn>
                  <a:cxn ang="0">
                    <a:pos x="T2" y="T3"/>
                  </a:cxn>
                  <a:cxn ang="0">
                    <a:pos x="T4" y="T5"/>
                  </a:cxn>
                  <a:cxn ang="0">
                    <a:pos x="T6" y="T7"/>
                  </a:cxn>
                  <a:cxn ang="0">
                    <a:pos x="T8" y="T9"/>
                  </a:cxn>
                  <a:cxn ang="0">
                    <a:pos x="T10" y="T11"/>
                  </a:cxn>
                  <a:cxn ang="0">
                    <a:pos x="T12" y="T13"/>
                  </a:cxn>
                </a:cxnLst>
                <a:rect l="0" t="0" r="r" b="b"/>
                <a:pathLst>
                  <a:path w="494" h="173">
                    <a:moveTo>
                      <a:pt x="0" y="0"/>
                    </a:moveTo>
                    <a:lnTo>
                      <a:pt x="364" y="0"/>
                    </a:lnTo>
                    <a:lnTo>
                      <a:pt x="443" y="102"/>
                    </a:lnTo>
                    <a:lnTo>
                      <a:pt x="494" y="173"/>
                    </a:lnTo>
                    <a:lnTo>
                      <a:pt x="130" y="171"/>
                    </a:lnTo>
                    <a:lnTo>
                      <a:pt x="0"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44" name="Freeform 84"/>
              <p:cNvSpPr>
                <a:spLocks/>
              </p:cNvSpPr>
              <p:nvPr/>
            </p:nvSpPr>
            <p:spPr bwMode="auto">
              <a:xfrm>
                <a:off x="6668" y="3290"/>
                <a:ext cx="275" cy="102"/>
              </a:xfrm>
              <a:custGeom>
                <a:avLst/>
                <a:gdLst>
                  <a:gd name="T0" fmla="*/ 1 w 210"/>
                  <a:gd name="T1" fmla="*/ 39 h 78"/>
                  <a:gd name="T2" fmla="*/ 17 w 210"/>
                  <a:gd name="T3" fmla="*/ 59 h 78"/>
                  <a:gd name="T4" fmla="*/ 116 w 210"/>
                  <a:gd name="T5" fmla="*/ 77 h 78"/>
                  <a:gd name="T6" fmla="*/ 126 w 210"/>
                  <a:gd name="T7" fmla="*/ 75 h 78"/>
                  <a:gd name="T8" fmla="*/ 198 w 210"/>
                  <a:gd name="T9" fmla="*/ 36 h 78"/>
                  <a:gd name="T10" fmla="*/ 206 w 210"/>
                  <a:gd name="T11" fmla="*/ 12 h 78"/>
                  <a:gd name="T12" fmla="*/ 181 w 210"/>
                  <a:gd name="T13" fmla="*/ 5 h 78"/>
                  <a:gd name="T14" fmla="*/ 114 w 210"/>
                  <a:gd name="T15" fmla="*/ 41 h 78"/>
                  <a:gd name="T16" fmla="*/ 20 w 210"/>
                  <a:gd name="T17" fmla="*/ 23 h 78"/>
                  <a:gd name="T18" fmla="*/ 1 w 210"/>
                  <a:gd name="T19"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0" h="78">
                    <a:moveTo>
                      <a:pt x="1" y="39"/>
                    </a:moveTo>
                    <a:cubicBezTo>
                      <a:pt x="0" y="49"/>
                      <a:pt x="7" y="58"/>
                      <a:pt x="17" y="59"/>
                    </a:cubicBezTo>
                    <a:cubicBezTo>
                      <a:pt x="116" y="77"/>
                      <a:pt x="116" y="77"/>
                      <a:pt x="116" y="77"/>
                    </a:cubicBezTo>
                    <a:cubicBezTo>
                      <a:pt x="119" y="78"/>
                      <a:pt x="123" y="77"/>
                      <a:pt x="126" y="75"/>
                    </a:cubicBezTo>
                    <a:cubicBezTo>
                      <a:pt x="198" y="36"/>
                      <a:pt x="198" y="36"/>
                      <a:pt x="198" y="36"/>
                    </a:cubicBezTo>
                    <a:cubicBezTo>
                      <a:pt x="207" y="32"/>
                      <a:pt x="210" y="21"/>
                      <a:pt x="206" y="12"/>
                    </a:cubicBezTo>
                    <a:cubicBezTo>
                      <a:pt x="201" y="3"/>
                      <a:pt x="190" y="0"/>
                      <a:pt x="181" y="5"/>
                    </a:cubicBezTo>
                    <a:cubicBezTo>
                      <a:pt x="181" y="5"/>
                      <a:pt x="122" y="36"/>
                      <a:pt x="114" y="41"/>
                    </a:cubicBezTo>
                    <a:cubicBezTo>
                      <a:pt x="104" y="40"/>
                      <a:pt x="20" y="23"/>
                      <a:pt x="20" y="23"/>
                    </a:cubicBezTo>
                    <a:cubicBezTo>
                      <a:pt x="10" y="22"/>
                      <a:pt x="2" y="29"/>
                      <a:pt x="1" y="39"/>
                    </a:cubicBezTo>
                  </a:path>
                </a:pathLst>
              </a:custGeom>
              <a:solidFill>
                <a:srgbClr val="C091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45" name="Freeform 85"/>
              <p:cNvSpPr>
                <a:spLocks/>
              </p:cNvSpPr>
              <p:nvPr/>
            </p:nvSpPr>
            <p:spPr bwMode="auto">
              <a:xfrm>
                <a:off x="6893" y="3088"/>
                <a:ext cx="172" cy="106"/>
              </a:xfrm>
              <a:custGeom>
                <a:avLst/>
                <a:gdLst>
                  <a:gd name="T0" fmla="*/ 39 w 131"/>
                  <a:gd name="T1" fmla="*/ 45 h 81"/>
                  <a:gd name="T2" fmla="*/ 107 w 131"/>
                  <a:gd name="T3" fmla="*/ 2 h 81"/>
                  <a:gd name="T4" fmla="*/ 117 w 131"/>
                  <a:gd name="T5" fmla="*/ 0 h 81"/>
                  <a:gd name="T6" fmla="*/ 127 w 131"/>
                  <a:gd name="T7" fmla="*/ 7 h 81"/>
                  <a:gd name="T8" fmla="*/ 122 w 131"/>
                  <a:gd name="T9" fmla="*/ 27 h 81"/>
                  <a:gd name="T10" fmla="*/ 40 w 131"/>
                  <a:gd name="T11" fmla="*/ 79 h 81"/>
                  <a:gd name="T12" fmla="*/ 27 w 131"/>
                  <a:gd name="T13" fmla="*/ 80 h 81"/>
                  <a:gd name="T14" fmla="*/ 18 w 131"/>
                  <a:gd name="T15" fmla="*/ 72 h 81"/>
                  <a:gd name="T16" fmla="*/ 0 w 131"/>
                  <a:gd name="T17" fmla="*/ 27 h 81"/>
                  <a:gd name="T18" fmla="*/ 26 w 131"/>
                  <a:gd name="T19" fmla="*/ 14 h 81"/>
                  <a:gd name="T20" fmla="*/ 39 w 131"/>
                  <a:gd name="T21" fmla="*/ 4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81">
                    <a:moveTo>
                      <a:pt x="39" y="45"/>
                    </a:moveTo>
                    <a:cubicBezTo>
                      <a:pt x="58" y="32"/>
                      <a:pt x="107" y="2"/>
                      <a:pt x="107" y="2"/>
                    </a:cubicBezTo>
                    <a:cubicBezTo>
                      <a:pt x="110" y="0"/>
                      <a:pt x="113" y="0"/>
                      <a:pt x="117" y="0"/>
                    </a:cubicBezTo>
                    <a:cubicBezTo>
                      <a:pt x="121" y="1"/>
                      <a:pt x="124" y="3"/>
                      <a:pt x="127" y="7"/>
                    </a:cubicBezTo>
                    <a:cubicBezTo>
                      <a:pt x="131" y="14"/>
                      <a:pt x="129" y="23"/>
                      <a:pt x="122" y="27"/>
                    </a:cubicBezTo>
                    <a:cubicBezTo>
                      <a:pt x="40" y="79"/>
                      <a:pt x="40" y="79"/>
                      <a:pt x="40" y="79"/>
                    </a:cubicBezTo>
                    <a:cubicBezTo>
                      <a:pt x="36" y="81"/>
                      <a:pt x="32" y="81"/>
                      <a:pt x="27" y="80"/>
                    </a:cubicBezTo>
                    <a:cubicBezTo>
                      <a:pt x="23" y="79"/>
                      <a:pt x="20" y="76"/>
                      <a:pt x="18" y="72"/>
                    </a:cubicBezTo>
                    <a:cubicBezTo>
                      <a:pt x="0" y="27"/>
                      <a:pt x="0" y="27"/>
                      <a:pt x="0" y="27"/>
                    </a:cubicBezTo>
                    <a:cubicBezTo>
                      <a:pt x="26" y="14"/>
                      <a:pt x="26" y="14"/>
                      <a:pt x="26" y="14"/>
                    </a:cubicBezTo>
                    <a:cubicBezTo>
                      <a:pt x="30" y="24"/>
                      <a:pt x="35" y="36"/>
                      <a:pt x="39" y="45"/>
                    </a:cubicBezTo>
                  </a:path>
                </a:pathLst>
              </a:custGeom>
              <a:solidFill>
                <a:srgbClr val="2B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46" name="Freeform 86"/>
              <p:cNvSpPr>
                <a:spLocks/>
              </p:cNvSpPr>
              <p:nvPr/>
            </p:nvSpPr>
            <p:spPr bwMode="auto">
              <a:xfrm>
                <a:off x="6876" y="3065"/>
                <a:ext cx="51" cy="59"/>
              </a:xfrm>
              <a:custGeom>
                <a:avLst/>
                <a:gdLst>
                  <a:gd name="T0" fmla="*/ 10 w 39"/>
                  <a:gd name="T1" fmla="*/ 2 h 45"/>
                  <a:gd name="T2" fmla="*/ 18 w 39"/>
                  <a:gd name="T3" fmla="*/ 1 h 45"/>
                  <a:gd name="T4" fmla="*/ 30 w 39"/>
                  <a:gd name="T5" fmla="*/ 10 h 45"/>
                  <a:gd name="T6" fmla="*/ 39 w 39"/>
                  <a:gd name="T7" fmla="*/ 32 h 45"/>
                  <a:gd name="T8" fmla="*/ 13 w 39"/>
                  <a:gd name="T9" fmla="*/ 45 h 45"/>
                  <a:gd name="T10" fmla="*/ 3 w 39"/>
                  <a:gd name="T11" fmla="*/ 21 h 45"/>
                  <a:gd name="T12" fmla="*/ 10 w 39"/>
                  <a:gd name="T13" fmla="*/ 2 h 45"/>
                </a:gdLst>
                <a:ahLst/>
                <a:cxnLst>
                  <a:cxn ang="0">
                    <a:pos x="T0" y="T1"/>
                  </a:cxn>
                  <a:cxn ang="0">
                    <a:pos x="T2" y="T3"/>
                  </a:cxn>
                  <a:cxn ang="0">
                    <a:pos x="T4" y="T5"/>
                  </a:cxn>
                  <a:cxn ang="0">
                    <a:pos x="T6" y="T7"/>
                  </a:cxn>
                  <a:cxn ang="0">
                    <a:pos x="T8" y="T9"/>
                  </a:cxn>
                  <a:cxn ang="0">
                    <a:pos x="T10" y="T11"/>
                  </a:cxn>
                  <a:cxn ang="0">
                    <a:pos x="T12" y="T13"/>
                  </a:cxn>
                </a:cxnLst>
                <a:rect l="0" t="0" r="r" b="b"/>
                <a:pathLst>
                  <a:path w="39" h="45">
                    <a:moveTo>
                      <a:pt x="10" y="2"/>
                    </a:moveTo>
                    <a:cubicBezTo>
                      <a:pt x="13" y="1"/>
                      <a:pt x="16" y="0"/>
                      <a:pt x="18" y="1"/>
                    </a:cubicBezTo>
                    <a:cubicBezTo>
                      <a:pt x="23" y="2"/>
                      <a:pt x="28" y="5"/>
                      <a:pt x="30" y="10"/>
                    </a:cubicBezTo>
                    <a:cubicBezTo>
                      <a:pt x="30" y="10"/>
                      <a:pt x="34" y="20"/>
                      <a:pt x="39" y="32"/>
                    </a:cubicBezTo>
                    <a:cubicBezTo>
                      <a:pt x="13" y="45"/>
                      <a:pt x="13" y="45"/>
                      <a:pt x="13" y="45"/>
                    </a:cubicBezTo>
                    <a:cubicBezTo>
                      <a:pt x="3" y="21"/>
                      <a:pt x="3" y="21"/>
                      <a:pt x="3" y="21"/>
                    </a:cubicBezTo>
                    <a:cubicBezTo>
                      <a:pt x="0" y="13"/>
                      <a:pt x="3" y="5"/>
                      <a:pt x="10" y="2"/>
                    </a:cubicBezTo>
                  </a:path>
                </a:pathLst>
              </a:custGeom>
              <a:solidFill>
                <a:srgbClr val="DCE5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47" name="Oval 87"/>
              <p:cNvSpPr>
                <a:spLocks noChangeArrowheads="1"/>
              </p:cNvSpPr>
              <p:nvPr/>
            </p:nvSpPr>
            <p:spPr bwMode="auto">
              <a:xfrm>
                <a:off x="7050" y="2960"/>
                <a:ext cx="114" cy="114"/>
              </a:xfrm>
              <a:prstGeom prst="ellipse">
                <a:avLst/>
              </a:prstGeom>
              <a:solidFill>
                <a:srgbClr val="DCE5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48" name="Freeform 88"/>
              <p:cNvSpPr>
                <a:spLocks/>
              </p:cNvSpPr>
              <p:nvPr/>
            </p:nvSpPr>
            <p:spPr bwMode="auto">
              <a:xfrm>
                <a:off x="7076" y="3083"/>
                <a:ext cx="69" cy="45"/>
              </a:xfrm>
              <a:custGeom>
                <a:avLst/>
                <a:gdLst>
                  <a:gd name="T0" fmla="*/ 53 w 53"/>
                  <a:gd name="T1" fmla="*/ 0 h 34"/>
                  <a:gd name="T2" fmla="*/ 26 w 53"/>
                  <a:gd name="T3" fmla="*/ 11 h 34"/>
                  <a:gd name="T4" fmla="*/ 0 w 53"/>
                  <a:gd name="T5" fmla="*/ 1 h 34"/>
                  <a:gd name="T6" fmla="*/ 0 w 53"/>
                  <a:gd name="T7" fmla="*/ 11 h 34"/>
                  <a:gd name="T8" fmla="*/ 27 w 53"/>
                  <a:gd name="T9" fmla="*/ 34 h 34"/>
                  <a:gd name="T10" fmla="*/ 53 w 53"/>
                  <a:gd name="T11" fmla="*/ 13 h 34"/>
                  <a:gd name="T12" fmla="*/ 53 w 53"/>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53" h="34">
                    <a:moveTo>
                      <a:pt x="53" y="0"/>
                    </a:moveTo>
                    <a:cubicBezTo>
                      <a:pt x="46" y="7"/>
                      <a:pt x="37" y="11"/>
                      <a:pt x="26" y="11"/>
                    </a:cubicBezTo>
                    <a:cubicBezTo>
                      <a:pt x="16" y="11"/>
                      <a:pt x="7" y="7"/>
                      <a:pt x="0" y="1"/>
                    </a:cubicBezTo>
                    <a:cubicBezTo>
                      <a:pt x="0" y="11"/>
                      <a:pt x="0" y="11"/>
                      <a:pt x="0" y="11"/>
                    </a:cubicBezTo>
                    <a:cubicBezTo>
                      <a:pt x="27" y="34"/>
                      <a:pt x="27" y="34"/>
                      <a:pt x="27" y="34"/>
                    </a:cubicBezTo>
                    <a:cubicBezTo>
                      <a:pt x="53" y="13"/>
                      <a:pt x="53" y="13"/>
                      <a:pt x="53" y="13"/>
                    </a:cubicBezTo>
                    <a:lnTo>
                      <a:pt x="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49" name="Freeform 89"/>
              <p:cNvSpPr>
                <a:spLocks/>
              </p:cNvSpPr>
              <p:nvPr/>
            </p:nvSpPr>
            <p:spPr bwMode="auto">
              <a:xfrm>
                <a:off x="7031" y="3083"/>
                <a:ext cx="159" cy="305"/>
              </a:xfrm>
              <a:custGeom>
                <a:avLst/>
                <a:gdLst>
                  <a:gd name="T0" fmla="*/ 87 w 121"/>
                  <a:gd name="T1" fmla="*/ 0 h 233"/>
                  <a:gd name="T2" fmla="*/ 111 w 121"/>
                  <a:gd name="T3" fmla="*/ 4 h 233"/>
                  <a:gd name="T4" fmla="*/ 121 w 121"/>
                  <a:gd name="T5" fmla="*/ 13 h 233"/>
                  <a:gd name="T6" fmla="*/ 121 w 121"/>
                  <a:gd name="T7" fmla="*/ 233 h 233"/>
                  <a:gd name="T8" fmla="*/ 0 w 121"/>
                  <a:gd name="T9" fmla="*/ 233 h 233"/>
                  <a:gd name="T10" fmla="*/ 0 w 121"/>
                  <a:gd name="T11" fmla="*/ 13 h 233"/>
                  <a:gd name="T12" fmla="*/ 9 w 121"/>
                  <a:gd name="T13" fmla="*/ 4 h 233"/>
                  <a:gd name="T14" fmla="*/ 33 w 121"/>
                  <a:gd name="T15" fmla="*/ 0 h 233"/>
                  <a:gd name="T16" fmla="*/ 60 w 121"/>
                  <a:gd name="T17" fmla="*/ 25 h 233"/>
                  <a:gd name="T18" fmla="*/ 87 w 121"/>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233">
                    <a:moveTo>
                      <a:pt x="87" y="0"/>
                    </a:moveTo>
                    <a:cubicBezTo>
                      <a:pt x="111" y="4"/>
                      <a:pt x="111" y="4"/>
                      <a:pt x="111" y="4"/>
                    </a:cubicBezTo>
                    <a:cubicBezTo>
                      <a:pt x="116" y="4"/>
                      <a:pt x="121" y="8"/>
                      <a:pt x="121" y="13"/>
                    </a:cubicBezTo>
                    <a:cubicBezTo>
                      <a:pt x="121" y="233"/>
                      <a:pt x="121" y="233"/>
                      <a:pt x="121" y="233"/>
                    </a:cubicBezTo>
                    <a:cubicBezTo>
                      <a:pt x="0" y="233"/>
                      <a:pt x="0" y="233"/>
                      <a:pt x="0" y="233"/>
                    </a:cubicBezTo>
                    <a:cubicBezTo>
                      <a:pt x="0" y="13"/>
                      <a:pt x="0" y="13"/>
                      <a:pt x="0" y="13"/>
                    </a:cubicBezTo>
                    <a:cubicBezTo>
                      <a:pt x="0" y="8"/>
                      <a:pt x="4" y="4"/>
                      <a:pt x="9" y="4"/>
                    </a:cubicBezTo>
                    <a:cubicBezTo>
                      <a:pt x="33" y="0"/>
                      <a:pt x="33" y="0"/>
                      <a:pt x="33" y="0"/>
                    </a:cubicBezTo>
                    <a:cubicBezTo>
                      <a:pt x="60" y="25"/>
                      <a:pt x="60" y="25"/>
                      <a:pt x="60" y="25"/>
                    </a:cubicBezTo>
                    <a:cubicBezTo>
                      <a:pt x="87" y="0"/>
                      <a:pt x="87" y="0"/>
                      <a:pt x="87" y="0"/>
                    </a:cubicBezTo>
                  </a:path>
                </a:pathLst>
              </a:custGeom>
              <a:solidFill>
                <a:srgbClr val="2B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50" name="Freeform 90"/>
              <p:cNvSpPr>
                <a:spLocks/>
              </p:cNvSpPr>
              <p:nvPr/>
            </p:nvSpPr>
            <p:spPr bwMode="auto">
              <a:xfrm>
                <a:off x="7153" y="3086"/>
                <a:ext cx="143" cy="145"/>
              </a:xfrm>
              <a:custGeom>
                <a:avLst/>
                <a:gdLst>
                  <a:gd name="T0" fmla="*/ 68 w 109"/>
                  <a:gd name="T1" fmla="*/ 70 h 111"/>
                  <a:gd name="T2" fmla="*/ 8 w 109"/>
                  <a:gd name="T3" fmla="*/ 28 h 111"/>
                  <a:gd name="T4" fmla="*/ 4 w 109"/>
                  <a:gd name="T5" fmla="*/ 8 h 111"/>
                  <a:gd name="T6" fmla="*/ 24 w 109"/>
                  <a:gd name="T7" fmla="*/ 4 h 111"/>
                  <a:gd name="T8" fmla="*/ 103 w 109"/>
                  <a:gd name="T9" fmla="*/ 58 h 111"/>
                  <a:gd name="T10" fmla="*/ 109 w 109"/>
                  <a:gd name="T11" fmla="*/ 71 h 111"/>
                  <a:gd name="T12" fmla="*/ 102 w 109"/>
                  <a:gd name="T13" fmla="*/ 83 h 111"/>
                  <a:gd name="T14" fmla="*/ 56 w 109"/>
                  <a:gd name="T15" fmla="*/ 111 h 111"/>
                  <a:gd name="T16" fmla="*/ 38 w 109"/>
                  <a:gd name="T17" fmla="*/ 88 h 111"/>
                  <a:gd name="T18" fmla="*/ 68 w 109"/>
                  <a:gd name="T19" fmla="*/ 7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111">
                    <a:moveTo>
                      <a:pt x="68" y="70"/>
                    </a:moveTo>
                    <a:cubicBezTo>
                      <a:pt x="46" y="55"/>
                      <a:pt x="8" y="28"/>
                      <a:pt x="8" y="28"/>
                    </a:cubicBezTo>
                    <a:cubicBezTo>
                      <a:pt x="1" y="24"/>
                      <a:pt x="0" y="14"/>
                      <a:pt x="4" y="8"/>
                    </a:cubicBezTo>
                    <a:cubicBezTo>
                      <a:pt x="9" y="1"/>
                      <a:pt x="18" y="0"/>
                      <a:pt x="24" y="4"/>
                    </a:cubicBezTo>
                    <a:cubicBezTo>
                      <a:pt x="103" y="58"/>
                      <a:pt x="103" y="58"/>
                      <a:pt x="103" y="58"/>
                    </a:cubicBezTo>
                    <a:cubicBezTo>
                      <a:pt x="107" y="61"/>
                      <a:pt x="109" y="66"/>
                      <a:pt x="109" y="71"/>
                    </a:cubicBezTo>
                    <a:cubicBezTo>
                      <a:pt x="109" y="76"/>
                      <a:pt x="106" y="80"/>
                      <a:pt x="102" y="83"/>
                    </a:cubicBezTo>
                    <a:cubicBezTo>
                      <a:pt x="56" y="111"/>
                      <a:pt x="56" y="111"/>
                      <a:pt x="56" y="111"/>
                    </a:cubicBezTo>
                    <a:cubicBezTo>
                      <a:pt x="38" y="88"/>
                      <a:pt x="38" y="88"/>
                      <a:pt x="38" y="88"/>
                    </a:cubicBezTo>
                    <a:cubicBezTo>
                      <a:pt x="47" y="82"/>
                      <a:pt x="59" y="75"/>
                      <a:pt x="68" y="70"/>
                    </a:cubicBezTo>
                  </a:path>
                </a:pathLst>
              </a:custGeom>
              <a:solidFill>
                <a:srgbClr val="2B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51" name="Freeform 91"/>
              <p:cNvSpPr>
                <a:spLocks/>
              </p:cNvSpPr>
              <p:nvPr/>
            </p:nvSpPr>
            <p:spPr bwMode="auto">
              <a:xfrm>
                <a:off x="7169" y="3201"/>
                <a:ext cx="58" cy="52"/>
              </a:xfrm>
              <a:custGeom>
                <a:avLst/>
                <a:gdLst>
                  <a:gd name="T0" fmla="*/ 4 w 44"/>
                  <a:gd name="T1" fmla="*/ 31 h 40"/>
                  <a:gd name="T2" fmla="*/ 9 w 44"/>
                  <a:gd name="T3" fmla="*/ 11 h 40"/>
                  <a:gd name="T4" fmla="*/ 26 w 44"/>
                  <a:gd name="T5" fmla="*/ 0 h 40"/>
                  <a:gd name="T6" fmla="*/ 44 w 44"/>
                  <a:gd name="T7" fmla="*/ 23 h 40"/>
                  <a:gd name="T8" fmla="*/ 24 w 44"/>
                  <a:gd name="T9" fmla="*/ 35 h 40"/>
                  <a:gd name="T10" fmla="*/ 4 w 44"/>
                  <a:gd name="T11" fmla="*/ 31 h 40"/>
                </a:gdLst>
                <a:ahLst/>
                <a:cxnLst>
                  <a:cxn ang="0">
                    <a:pos x="T0" y="T1"/>
                  </a:cxn>
                  <a:cxn ang="0">
                    <a:pos x="T2" y="T3"/>
                  </a:cxn>
                  <a:cxn ang="0">
                    <a:pos x="T4" y="T5"/>
                  </a:cxn>
                  <a:cxn ang="0">
                    <a:pos x="T6" y="T7"/>
                  </a:cxn>
                  <a:cxn ang="0">
                    <a:pos x="T8" y="T9"/>
                  </a:cxn>
                  <a:cxn ang="0">
                    <a:pos x="T10" y="T11"/>
                  </a:cxn>
                </a:cxnLst>
                <a:rect l="0" t="0" r="r" b="b"/>
                <a:pathLst>
                  <a:path w="44" h="40">
                    <a:moveTo>
                      <a:pt x="4" y="31"/>
                    </a:moveTo>
                    <a:cubicBezTo>
                      <a:pt x="0" y="24"/>
                      <a:pt x="2" y="15"/>
                      <a:pt x="9" y="11"/>
                    </a:cubicBezTo>
                    <a:cubicBezTo>
                      <a:pt x="9" y="11"/>
                      <a:pt x="16" y="6"/>
                      <a:pt x="26" y="0"/>
                    </a:cubicBezTo>
                    <a:cubicBezTo>
                      <a:pt x="44" y="23"/>
                      <a:pt x="44" y="23"/>
                      <a:pt x="44" y="23"/>
                    </a:cubicBezTo>
                    <a:cubicBezTo>
                      <a:pt x="24" y="35"/>
                      <a:pt x="24" y="35"/>
                      <a:pt x="24" y="35"/>
                    </a:cubicBezTo>
                    <a:cubicBezTo>
                      <a:pt x="17" y="40"/>
                      <a:pt x="8" y="37"/>
                      <a:pt x="4" y="31"/>
                    </a:cubicBezTo>
                  </a:path>
                </a:pathLst>
              </a:custGeom>
              <a:solidFill>
                <a:srgbClr val="DCE5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52" name="Freeform 92"/>
              <p:cNvSpPr>
                <a:spLocks/>
              </p:cNvSpPr>
              <p:nvPr/>
            </p:nvSpPr>
            <p:spPr bwMode="auto">
              <a:xfrm>
                <a:off x="7042" y="2951"/>
                <a:ext cx="130" cy="107"/>
              </a:xfrm>
              <a:custGeom>
                <a:avLst/>
                <a:gdLst>
                  <a:gd name="T0" fmla="*/ 47 w 99"/>
                  <a:gd name="T1" fmla="*/ 0 h 82"/>
                  <a:gd name="T2" fmla="*/ 50 w 99"/>
                  <a:gd name="T3" fmla="*/ 2 h 82"/>
                  <a:gd name="T4" fmla="*/ 52 w 99"/>
                  <a:gd name="T5" fmla="*/ 0 h 82"/>
                  <a:gd name="T6" fmla="*/ 99 w 99"/>
                  <a:gd name="T7" fmla="*/ 47 h 82"/>
                  <a:gd name="T8" fmla="*/ 86 w 99"/>
                  <a:gd name="T9" fmla="*/ 82 h 82"/>
                  <a:gd name="T10" fmla="*/ 86 w 99"/>
                  <a:gd name="T11" fmla="*/ 33 h 82"/>
                  <a:gd name="T12" fmla="*/ 85 w 99"/>
                  <a:gd name="T13" fmla="*/ 33 h 82"/>
                  <a:gd name="T14" fmla="*/ 14 w 99"/>
                  <a:gd name="T15" fmla="*/ 33 h 82"/>
                  <a:gd name="T16" fmla="*/ 13 w 99"/>
                  <a:gd name="T17" fmla="*/ 33 h 82"/>
                  <a:gd name="T18" fmla="*/ 13 w 99"/>
                  <a:gd name="T19" fmla="*/ 82 h 82"/>
                  <a:gd name="T20" fmla="*/ 0 w 99"/>
                  <a:gd name="T21" fmla="*/ 47 h 82"/>
                  <a:gd name="T22" fmla="*/ 47 w 99"/>
                  <a:gd name="T2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82">
                    <a:moveTo>
                      <a:pt x="47" y="0"/>
                    </a:moveTo>
                    <a:cubicBezTo>
                      <a:pt x="50" y="2"/>
                      <a:pt x="50" y="2"/>
                      <a:pt x="50" y="2"/>
                    </a:cubicBezTo>
                    <a:cubicBezTo>
                      <a:pt x="52" y="0"/>
                      <a:pt x="52" y="0"/>
                      <a:pt x="52" y="0"/>
                    </a:cubicBezTo>
                    <a:cubicBezTo>
                      <a:pt x="81" y="0"/>
                      <a:pt x="99" y="22"/>
                      <a:pt x="99" y="47"/>
                    </a:cubicBezTo>
                    <a:cubicBezTo>
                      <a:pt x="99" y="71"/>
                      <a:pt x="86" y="82"/>
                      <a:pt x="86" y="82"/>
                    </a:cubicBezTo>
                    <a:cubicBezTo>
                      <a:pt x="86" y="33"/>
                      <a:pt x="86" y="33"/>
                      <a:pt x="86" y="33"/>
                    </a:cubicBezTo>
                    <a:cubicBezTo>
                      <a:pt x="85" y="33"/>
                      <a:pt x="85" y="33"/>
                      <a:pt x="85" y="33"/>
                    </a:cubicBezTo>
                    <a:cubicBezTo>
                      <a:pt x="14" y="33"/>
                      <a:pt x="14" y="33"/>
                      <a:pt x="14" y="33"/>
                    </a:cubicBezTo>
                    <a:cubicBezTo>
                      <a:pt x="13" y="33"/>
                      <a:pt x="13" y="33"/>
                      <a:pt x="13" y="33"/>
                    </a:cubicBezTo>
                    <a:cubicBezTo>
                      <a:pt x="13" y="82"/>
                      <a:pt x="13" y="82"/>
                      <a:pt x="13" y="82"/>
                    </a:cubicBezTo>
                    <a:cubicBezTo>
                      <a:pt x="13" y="82"/>
                      <a:pt x="0" y="71"/>
                      <a:pt x="0" y="47"/>
                    </a:cubicBezTo>
                    <a:cubicBezTo>
                      <a:pt x="0" y="22"/>
                      <a:pt x="19" y="0"/>
                      <a:pt x="47" y="0"/>
                    </a:cubicBezTo>
                  </a:path>
                </a:pathLst>
              </a:custGeom>
              <a:solidFill>
                <a:srgbClr val="4452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53" name="Freeform 93"/>
              <p:cNvSpPr>
                <a:spLocks/>
              </p:cNvSpPr>
              <p:nvPr/>
            </p:nvSpPr>
            <p:spPr bwMode="auto">
              <a:xfrm>
                <a:off x="6656" y="3281"/>
                <a:ext cx="115" cy="348"/>
              </a:xfrm>
              <a:custGeom>
                <a:avLst/>
                <a:gdLst>
                  <a:gd name="T0" fmla="*/ 0 w 88"/>
                  <a:gd name="T1" fmla="*/ 266 h 266"/>
                  <a:gd name="T2" fmla="*/ 0 w 88"/>
                  <a:gd name="T3" fmla="*/ 0 h 266"/>
                  <a:gd name="T4" fmla="*/ 88 w 88"/>
                  <a:gd name="T5" fmla="*/ 88 h 266"/>
                  <a:gd name="T6" fmla="*/ 88 w 88"/>
                  <a:gd name="T7" fmla="*/ 259 h 266"/>
                  <a:gd name="T8" fmla="*/ 0 w 88"/>
                  <a:gd name="T9" fmla="*/ 266 h 266"/>
                </a:gdLst>
                <a:ahLst/>
                <a:cxnLst>
                  <a:cxn ang="0">
                    <a:pos x="T0" y="T1"/>
                  </a:cxn>
                  <a:cxn ang="0">
                    <a:pos x="T2" y="T3"/>
                  </a:cxn>
                  <a:cxn ang="0">
                    <a:pos x="T4" y="T5"/>
                  </a:cxn>
                  <a:cxn ang="0">
                    <a:pos x="T6" y="T7"/>
                  </a:cxn>
                  <a:cxn ang="0">
                    <a:pos x="T8" y="T9"/>
                  </a:cxn>
                </a:cxnLst>
                <a:rect l="0" t="0" r="r" b="b"/>
                <a:pathLst>
                  <a:path w="88" h="266">
                    <a:moveTo>
                      <a:pt x="0" y="266"/>
                    </a:moveTo>
                    <a:cubicBezTo>
                      <a:pt x="0" y="0"/>
                      <a:pt x="0" y="0"/>
                      <a:pt x="0" y="0"/>
                    </a:cubicBezTo>
                    <a:cubicBezTo>
                      <a:pt x="49" y="0"/>
                      <a:pt x="88" y="40"/>
                      <a:pt x="88" y="88"/>
                    </a:cubicBezTo>
                    <a:cubicBezTo>
                      <a:pt x="88" y="259"/>
                      <a:pt x="88" y="259"/>
                      <a:pt x="88" y="259"/>
                    </a:cubicBezTo>
                    <a:lnTo>
                      <a:pt x="0" y="266"/>
                    </a:lnTo>
                    <a:close/>
                  </a:path>
                </a:pathLst>
              </a:custGeom>
              <a:solidFill>
                <a:srgbClr val="4452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54" name="Oval 94"/>
              <p:cNvSpPr>
                <a:spLocks noChangeArrowheads="1"/>
              </p:cNvSpPr>
              <p:nvPr/>
            </p:nvSpPr>
            <p:spPr bwMode="auto">
              <a:xfrm>
                <a:off x="6644" y="3114"/>
                <a:ext cx="155" cy="155"/>
              </a:xfrm>
              <a:prstGeom prst="ellipse">
                <a:avLst/>
              </a:prstGeom>
              <a:solidFill>
                <a:srgbClr val="C091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55" name="Freeform 95"/>
              <p:cNvSpPr>
                <a:spLocks/>
              </p:cNvSpPr>
              <p:nvPr/>
            </p:nvSpPr>
            <p:spPr bwMode="auto">
              <a:xfrm>
                <a:off x="6612" y="3092"/>
                <a:ext cx="141" cy="146"/>
              </a:xfrm>
              <a:custGeom>
                <a:avLst/>
                <a:gdLst>
                  <a:gd name="T0" fmla="*/ 107 w 107"/>
                  <a:gd name="T1" fmla="*/ 21 h 111"/>
                  <a:gd name="T2" fmla="*/ 33 w 107"/>
                  <a:gd name="T3" fmla="*/ 111 h 111"/>
                  <a:gd name="T4" fmla="*/ 44 w 107"/>
                  <a:gd name="T5" fmla="*/ 28 h 111"/>
                  <a:gd name="T6" fmla="*/ 107 w 107"/>
                  <a:gd name="T7" fmla="*/ 21 h 111"/>
                </a:gdLst>
                <a:ahLst/>
                <a:cxnLst>
                  <a:cxn ang="0">
                    <a:pos x="T0" y="T1"/>
                  </a:cxn>
                  <a:cxn ang="0">
                    <a:pos x="T2" y="T3"/>
                  </a:cxn>
                  <a:cxn ang="0">
                    <a:pos x="T4" y="T5"/>
                  </a:cxn>
                  <a:cxn ang="0">
                    <a:pos x="T6" y="T7"/>
                  </a:cxn>
                </a:cxnLst>
                <a:rect l="0" t="0" r="r" b="b"/>
                <a:pathLst>
                  <a:path w="107" h="111">
                    <a:moveTo>
                      <a:pt x="107" y="21"/>
                    </a:moveTo>
                    <a:cubicBezTo>
                      <a:pt x="107" y="21"/>
                      <a:pt x="104" y="105"/>
                      <a:pt x="33" y="111"/>
                    </a:cubicBezTo>
                    <a:cubicBezTo>
                      <a:pt x="33" y="111"/>
                      <a:pt x="0" y="66"/>
                      <a:pt x="44" y="28"/>
                    </a:cubicBezTo>
                    <a:cubicBezTo>
                      <a:pt x="76" y="0"/>
                      <a:pt x="107" y="21"/>
                      <a:pt x="107" y="21"/>
                    </a:cubicBezTo>
                  </a:path>
                </a:pathLst>
              </a:custGeom>
              <a:solidFill>
                <a:srgbClr val="4452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56" name="Freeform 96"/>
              <p:cNvSpPr>
                <a:spLocks/>
              </p:cNvSpPr>
              <p:nvPr/>
            </p:nvSpPr>
            <p:spPr bwMode="auto">
              <a:xfrm>
                <a:off x="6531" y="3162"/>
                <a:ext cx="108" cy="107"/>
              </a:xfrm>
              <a:custGeom>
                <a:avLst/>
                <a:gdLst>
                  <a:gd name="T0" fmla="*/ 82 w 82"/>
                  <a:gd name="T1" fmla="*/ 17 h 82"/>
                  <a:gd name="T2" fmla="*/ 1 w 82"/>
                  <a:gd name="T3" fmla="*/ 82 h 82"/>
                  <a:gd name="T4" fmla="*/ 82 w 82"/>
                  <a:gd name="T5" fmla="*/ 17 h 82"/>
                </a:gdLst>
                <a:ahLst/>
                <a:cxnLst>
                  <a:cxn ang="0">
                    <a:pos x="T0" y="T1"/>
                  </a:cxn>
                  <a:cxn ang="0">
                    <a:pos x="T2" y="T3"/>
                  </a:cxn>
                  <a:cxn ang="0">
                    <a:pos x="T4" y="T5"/>
                  </a:cxn>
                </a:cxnLst>
                <a:rect l="0" t="0" r="r" b="b"/>
                <a:pathLst>
                  <a:path w="82" h="82">
                    <a:moveTo>
                      <a:pt x="82" y="17"/>
                    </a:moveTo>
                    <a:cubicBezTo>
                      <a:pt x="82" y="17"/>
                      <a:pt x="0" y="0"/>
                      <a:pt x="1" y="82"/>
                    </a:cubicBezTo>
                    <a:cubicBezTo>
                      <a:pt x="1" y="82"/>
                      <a:pt x="53" y="73"/>
                      <a:pt x="82" y="17"/>
                    </a:cubicBezTo>
                  </a:path>
                </a:pathLst>
              </a:custGeom>
              <a:solidFill>
                <a:srgbClr val="4452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57" name="Freeform 97"/>
              <p:cNvSpPr>
                <a:spLocks/>
              </p:cNvSpPr>
              <p:nvPr/>
            </p:nvSpPr>
            <p:spPr bwMode="auto">
              <a:xfrm>
                <a:off x="6568" y="3407"/>
                <a:ext cx="59" cy="111"/>
              </a:xfrm>
              <a:custGeom>
                <a:avLst/>
                <a:gdLst>
                  <a:gd name="T0" fmla="*/ 59 w 59"/>
                  <a:gd name="T1" fmla="*/ 103 h 111"/>
                  <a:gd name="T2" fmla="*/ 21 w 59"/>
                  <a:gd name="T3" fmla="*/ 111 h 111"/>
                  <a:gd name="T4" fmla="*/ 0 w 59"/>
                  <a:gd name="T5" fmla="*/ 7 h 111"/>
                  <a:gd name="T6" fmla="*/ 38 w 59"/>
                  <a:gd name="T7" fmla="*/ 0 h 111"/>
                  <a:gd name="T8" fmla="*/ 59 w 59"/>
                  <a:gd name="T9" fmla="*/ 103 h 111"/>
                </a:gdLst>
                <a:ahLst/>
                <a:cxnLst>
                  <a:cxn ang="0">
                    <a:pos x="T0" y="T1"/>
                  </a:cxn>
                  <a:cxn ang="0">
                    <a:pos x="T2" y="T3"/>
                  </a:cxn>
                  <a:cxn ang="0">
                    <a:pos x="T4" y="T5"/>
                  </a:cxn>
                  <a:cxn ang="0">
                    <a:pos x="T6" y="T7"/>
                  </a:cxn>
                  <a:cxn ang="0">
                    <a:pos x="T8" y="T9"/>
                  </a:cxn>
                </a:cxnLst>
                <a:rect l="0" t="0" r="r" b="b"/>
                <a:pathLst>
                  <a:path w="59" h="111">
                    <a:moveTo>
                      <a:pt x="59" y="103"/>
                    </a:moveTo>
                    <a:lnTo>
                      <a:pt x="21" y="111"/>
                    </a:lnTo>
                    <a:lnTo>
                      <a:pt x="0" y="7"/>
                    </a:lnTo>
                    <a:lnTo>
                      <a:pt x="38" y="0"/>
                    </a:lnTo>
                    <a:lnTo>
                      <a:pt x="59" y="103"/>
                    </a:lnTo>
                    <a:close/>
                  </a:path>
                </a:pathLst>
              </a:custGeom>
              <a:solidFill>
                <a:srgbClr val="4452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58" name="Freeform 98"/>
              <p:cNvSpPr>
                <a:spLocks/>
              </p:cNvSpPr>
              <p:nvPr/>
            </p:nvSpPr>
            <p:spPr bwMode="auto">
              <a:xfrm>
                <a:off x="6568" y="3414"/>
                <a:ext cx="265" cy="236"/>
              </a:xfrm>
              <a:custGeom>
                <a:avLst/>
                <a:gdLst>
                  <a:gd name="T0" fmla="*/ 0 w 265"/>
                  <a:gd name="T1" fmla="*/ 0 h 236"/>
                  <a:gd name="T2" fmla="*/ 48 w 265"/>
                  <a:gd name="T3" fmla="*/ 236 h 236"/>
                  <a:gd name="T4" fmla="*/ 265 w 265"/>
                  <a:gd name="T5" fmla="*/ 236 h 236"/>
                </a:gdLst>
                <a:ahLst/>
                <a:cxnLst>
                  <a:cxn ang="0">
                    <a:pos x="T0" y="T1"/>
                  </a:cxn>
                  <a:cxn ang="0">
                    <a:pos x="T2" y="T3"/>
                  </a:cxn>
                  <a:cxn ang="0">
                    <a:pos x="T4" y="T5"/>
                  </a:cxn>
                </a:cxnLst>
                <a:rect l="0" t="0" r="r" b="b"/>
                <a:pathLst>
                  <a:path w="265" h="236">
                    <a:moveTo>
                      <a:pt x="0" y="0"/>
                    </a:moveTo>
                    <a:lnTo>
                      <a:pt x="48" y="236"/>
                    </a:lnTo>
                    <a:lnTo>
                      <a:pt x="265" y="236"/>
                    </a:lnTo>
                  </a:path>
                </a:pathLst>
              </a:custGeom>
              <a:noFill/>
              <a:ln w="25400" cap="flat">
                <a:solidFill>
                  <a:srgbClr val="44525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59" name="Freeform 99"/>
              <p:cNvSpPr>
                <a:spLocks/>
              </p:cNvSpPr>
              <p:nvPr/>
            </p:nvSpPr>
            <p:spPr bwMode="auto">
              <a:xfrm>
                <a:off x="6662" y="3327"/>
                <a:ext cx="259" cy="136"/>
              </a:xfrm>
              <a:custGeom>
                <a:avLst/>
                <a:gdLst>
                  <a:gd name="T0" fmla="*/ 6 w 197"/>
                  <a:gd name="T1" fmla="*/ 10 h 104"/>
                  <a:gd name="T2" fmla="*/ 9 w 197"/>
                  <a:gd name="T3" fmla="*/ 35 h 104"/>
                  <a:gd name="T4" fmla="*/ 86 w 197"/>
                  <a:gd name="T5" fmla="*/ 96 h 104"/>
                  <a:gd name="T6" fmla="*/ 96 w 197"/>
                  <a:gd name="T7" fmla="*/ 100 h 104"/>
                  <a:gd name="T8" fmla="*/ 178 w 197"/>
                  <a:gd name="T9" fmla="*/ 104 h 104"/>
                  <a:gd name="T10" fmla="*/ 197 w 197"/>
                  <a:gd name="T11" fmla="*/ 87 h 104"/>
                  <a:gd name="T12" fmla="*/ 180 w 197"/>
                  <a:gd name="T13" fmla="*/ 68 h 104"/>
                  <a:gd name="T14" fmla="*/ 103 w 197"/>
                  <a:gd name="T15" fmla="*/ 64 h 104"/>
                  <a:gd name="T16" fmla="*/ 31 w 197"/>
                  <a:gd name="T17" fmla="*/ 6 h 104"/>
                  <a:gd name="T18" fmla="*/ 6 w 197"/>
                  <a:gd name="T19" fmla="*/ 1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04">
                    <a:moveTo>
                      <a:pt x="6" y="10"/>
                    </a:moveTo>
                    <a:cubicBezTo>
                      <a:pt x="0" y="18"/>
                      <a:pt x="1" y="29"/>
                      <a:pt x="9" y="35"/>
                    </a:cubicBezTo>
                    <a:cubicBezTo>
                      <a:pt x="86" y="96"/>
                      <a:pt x="86" y="96"/>
                      <a:pt x="86" y="96"/>
                    </a:cubicBezTo>
                    <a:cubicBezTo>
                      <a:pt x="89" y="98"/>
                      <a:pt x="92" y="100"/>
                      <a:pt x="96" y="100"/>
                    </a:cubicBezTo>
                    <a:cubicBezTo>
                      <a:pt x="178" y="104"/>
                      <a:pt x="178" y="104"/>
                      <a:pt x="178" y="104"/>
                    </a:cubicBezTo>
                    <a:cubicBezTo>
                      <a:pt x="188" y="104"/>
                      <a:pt x="196" y="97"/>
                      <a:pt x="197" y="87"/>
                    </a:cubicBezTo>
                    <a:cubicBezTo>
                      <a:pt x="197" y="77"/>
                      <a:pt x="189" y="69"/>
                      <a:pt x="180" y="68"/>
                    </a:cubicBezTo>
                    <a:cubicBezTo>
                      <a:pt x="180" y="68"/>
                      <a:pt x="113" y="65"/>
                      <a:pt x="103" y="64"/>
                    </a:cubicBezTo>
                    <a:cubicBezTo>
                      <a:pt x="95" y="58"/>
                      <a:pt x="31" y="6"/>
                      <a:pt x="31" y="6"/>
                    </a:cubicBezTo>
                    <a:cubicBezTo>
                      <a:pt x="23" y="0"/>
                      <a:pt x="11" y="2"/>
                      <a:pt x="6" y="10"/>
                    </a:cubicBezTo>
                  </a:path>
                </a:pathLst>
              </a:custGeom>
              <a:solidFill>
                <a:srgbClr val="C091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60" name="Freeform 100"/>
              <p:cNvSpPr>
                <a:spLocks/>
              </p:cNvSpPr>
              <p:nvPr/>
            </p:nvSpPr>
            <p:spPr bwMode="auto">
              <a:xfrm>
                <a:off x="6822" y="2917"/>
                <a:ext cx="140" cy="241"/>
              </a:xfrm>
              <a:custGeom>
                <a:avLst/>
                <a:gdLst>
                  <a:gd name="T0" fmla="*/ 0 w 106"/>
                  <a:gd name="T1" fmla="*/ 176 h 184"/>
                  <a:gd name="T2" fmla="*/ 8 w 106"/>
                  <a:gd name="T3" fmla="*/ 184 h 184"/>
                  <a:gd name="T4" fmla="*/ 98 w 106"/>
                  <a:gd name="T5" fmla="*/ 184 h 184"/>
                  <a:gd name="T6" fmla="*/ 106 w 106"/>
                  <a:gd name="T7" fmla="*/ 176 h 184"/>
                  <a:gd name="T8" fmla="*/ 106 w 106"/>
                  <a:gd name="T9" fmla="*/ 8 h 184"/>
                  <a:gd name="T10" fmla="*/ 98 w 106"/>
                  <a:gd name="T11" fmla="*/ 0 h 184"/>
                  <a:gd name="T12" fmla="*/ 8 w 106"/>
                  <a:gd name="T13" fmla="*/ 0 h 184"/>
                  <a:gd name="T14" fmla="*/ 0 w 106"/>
                  <a:gd name="T15" fmla="*/ 8 h 184"/>
                  <a:gd name="T16" fmla="*/ 0 w 106"/>
                  <a:gd name="T17" fmla="*/ 17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84">
                    <a:moveTo>
                      <a:pt x="0" y="176"/>
                    </a:moveTo>
                    <a:cubicBezTo>
                      <a:pt x="0" y="181"/>
                      <a:pt x="4" y="184"/>
                      <a:pt x="8" y="184"/>
                    </a:cubicBezTo>
                    <a:cubicBezTo>
                      <a:pt x="98" y="184"/>
                      <a:pt x="98" y="184"/>
                      <a:pt x="98" y="184"/>
                    </a:cubicBezTo>
                    <a:cubicBezTo>
                      <a:pt x="102" y="184"/>
                      <a:pt x="106" y="181"/>
                      <a:pt x="106" y="176"/>
                    </a:cubicBezTo>
                    <a:cubicBezTo>
                      <a:pt x="106" y="8"/>
                      <a:pt x="106" y="8"/>
                      <a:pt x="106" y="8"/>
                    </a:cubicBezTo>
                    <a:cubicBezTo>
                      <a:pt x="106" y="3"/>
                      <a:pt x="102" y="0"/>
                      <a:pt x="98" y="0"/>
                    </a:cubicBezTo>
                    <a:cubicBezTo>
                      <a:pt x="8" y="0"/>
                      <a:pt x="8" y="0"/>
                      <a:pt x="8" y="0"/>
                    </a:cubicBezTo>
                    <a:cubicBezTo>
                      <a:pt x="4" y="0"/>
                      <a:pt x="0" y="3"/>
                      <a:pt x="0" y="8"/>
                    </a:cubicBezTo>
                    <a:cubicBezTo>
                      <a:pt x="0" y="176"/>
                      <a:pt x="0" y="176"/>
                      <a:pt x="0" y="176"/>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61" name="Rectangle 101"/>
              <p:cNvSpPr>
                <a:spLocks noChangeArrowheads="1"/>
              </p:cNvSpPr>
              <p:nvPr/>
            </p:nvSpPr>
            <p:spPr bwMode="auto">
              <a:xfrm>
                <a:off x="6830" y="2932"/>
                <a:ext cx="124" cy="198"/>
              </a:xfrm>
              <a:prstGeom prst="rect">
                <a:avLst/>
              </a:prstGeom>
              <a:solidFill>
                <a:srgbClr val="289F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62" name="Rectangle 102"/>
              <p:cNvSpPr>
                <a:spLocks noChangeArrowheads="1"/>
              </p:cNvSpPr>
              <p:nvPr/>
            </p:nvSpPr>
            <p:spPr bwMode="auto">
              <a:xfrm>
                <a:off x="6830" y="2932"/>
                <a:ext cx="124"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63" name="Freeform 103"/>
              <p:cNvSpPr>
                <a:spLocks/>
              </p:cNvSpPr>
              <p:nvPr/>
            </p:nvSpPr>
            <p:spPr bwMode="auto">
              <a:xfrm>
                <a:off x="6960" y="2921"/>
                <a:ext cx="2" cy="5"/>
              </a:xfrm>
              <a:custGeom>
                <a:avLst/>
                <a:gdLst>
                  <a:gd name="T0" fmla="*/ 1 w 1"/>
                  <a:gd name="T1" fmla="*/ 0 h 4"/>
                  <a:gd name="T2" fmla="*/ 0 w 1"/>
                  <a:gd name="T3" fmla="*/ 1 h 4"/>
                  <a:gd name="T4" fmla="*/ 1 w 1"/>
                  <a:gd name="T5" fmla="*/ 4 h 4"/>
                  <a:gd name="T6" fmla="*/ 1 w 1"/>
                  <a:gd name="T7" fmla="*/ 0 h 4"/>
                </a:gdLst>
                <a:ahLst/>
                <a:cxnLst>
                  <a:cxn ang="0">
                    <a:pos x="T0" y="T1"/>
                  </a:cxn>
                  <a:cxn ang="0">
                    <a:pos x="T2" y="T3"/>
                  </a:cxn>
                  <a:cxn ang="0">
                    <a:pos x="T4" y="T5"/>
                  </a:cxn>
                  <a:cxn ang="0">
                    <a:pos x="T6" y="T7"/>
                  </a:cxn>
                </a:cxnLst>
                <a:rect l="0" t="0" r="r" b="b"/>
                <a:pathLst>
                  <a:path w="1" h="4">
                    <a:moveTo>
                      <a:pt x="1" y="0"/>
                    </a:moveTo>
                    <a:cubicBezTo>
                      <a:pt x="0" y="1"/>
                      <a:pt x="0" y="1"/>
                      <a:pt x="0" y="1"/>
                    </a:cubicBezTo>
                    <a:cubicBezTo>
                      <a:pt x="0" y="2"/>
                      <a:pt x="1" y="3"/>
                      <a:pt x="1" y="4"/>
                    </a:cubicBezTo>
                    <a:cubicBezTo>
                      <a:pt x="1" y="0"/>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64" name="Freeform 104"/>
              <p:cNvSpPr>
                <a:spLocks/>
              </p:cNvSpPr>
              <p:nvPr/>
            </p:nvSpPr>
            <p:spPr bwMode="auto">
              <a:xfrm>
                <a:off x="6945" y="2922"/>
                <a:ext cx="17" cy="110"/>
              </a:xfrm>
              <a:custGeom>
                <a:avLst/>
                <a:gdLst>
                  <a:gd name="T0" fmla="*/ 12 w 13"/>
                  <a:gd name="T1" fmla="*/ 0 h 84"/>
                  <a:gd name="T2" fmla="*/ 0 w 13"/>
                  <a:gd name="T3" fmla="*/ 8 h 84"/>
                  <a:gd name="T4" fmla="*/ 0 w 13"/>
                  <a:gd name="T5" fmla="*/ 8 h 84"/>
                  <a:gd name="T6" fmla="*/ 7 w 13"/>
                  <a:gd name="T7" fmla="*/ 8 h 84"/>
                  <a:gd name="T8" fmla="*/ 7 w 13"/>
                  <a:gd name="T9" fmla="*/ 84 h 84"/>
                  <a:gd name="T10" fmla="*/ 13 w 13"/>
                  <a:gd name="T11" fmla="*/ 80 h 84"/>
                  <a:gd name="T12" fmla="*/ 13 w 13"/>
                  <a:gd name="T13" fmla="*/ 3 h 84"/>
                  <a:gd name="T14" fmla="*/ 12 w 13"/>
                  <a:gd name="T15" fmla="*/ 0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84">
                    <a:moveTo>
                      <a:pt x="12" y="0"/>
                    </a:moveTo>
                    <a:cubicBezTo>
                      <a:pt x="0" y="8"/>
                      <a:pt x="0" y="8"/>
                      <a:pt x="0" y="8"/>
                    </a:cubicBezTo>
                    <a:cubicBezTo>
                      <a:pt x="0" y="8"/>
                      <a:pt x="0" y="8"/>
                      <a:pt x="0" y="8"/>
                    </a:cubicBezTo>
                    <a:cubicBezTo>
                      <a:pt x="7" y="8"/>
                      <a:pt x="7" y="8"/>
                      <a:pt x="7" y="8"/>
                    </a:cubicBezTo>
                    <a:cubicBezTo>
                      <a:pt x="7" y="84"/>
                      <a:pt x="7" y="84"/>
                      <a:pt x="7" y="84"/>
                    </a:cubicBezTo>
                    <a:cubicBezTo>
                      <a:pt x="13" y="80"/>
                      <a:pt x="13" y="80"/>
                      <a:pt x="13" y="80"/>
                    </a:cubicBezTo>
                    <a:cubicBezTo>
                      <a:pt x="13" y="3"/>
                      <a:pt x="13" y="3"/>
                      <a:pt x="13" y="3"/>
                    </a:cubicBezTo>
                    <a:cubicBezTo>
                      <a:pt x="13" y="2"/>
                      <a:pt x="12" y="1"/>
                      <a:pt x="12" y="0"/>
                    </a:cubicBezTo>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65" name="Freeform 105"/>
              <p:cNvSpPr>
                <a:spLocks/>
              </p:cNvSpPr>
              <p:nvPr/>
            </p:nvSpPr>
            <p:spPr bwMode="auto">
              <a:xfrm>
                <a:off x="6822" y="3016"/>
                <a:ext cx="8" cy="110"/>
              </a:xfrm>
              <a:custGeom>
                <a:avLst/>
                <a:gdLst>
                  <a:gd name="T0" fmla="*/ 8 w 8"/>
                  <a:gd name="T1" fmla="*/ 0 h 110"/>
                  <a:gd name="T2" fmla="*/ 0 w 8"/>
                  <a:gd name="T3" fmla="*/ 5 h 110"/>
                  <a:gd name="T4" fmla="*/ 0 w 8"/>
                  <a:gd name="T5" fmla="*/ 110 h 110"/>
                  <a:gd name="T6" fmla="*/ 8 w 8"/>
                  <a:gd name="T7" fmla="*/ 105 h 110"/>
                  <a:gd name="T8" fmla="*/ 8 w 8"/>
                  <a:gd name="T9" fmla="*/ 0 h 110"/>
                </a:gdLst>
                <a:ahLst/>
                <a:cxnLst>
                  <a:cxn ang="0">
                    <a:pos x="T0" y="T1"/>
                  </a:cxn>
                  <a:cxn ang="0">
                    <a:pos x="T2" y="T3"/>
                  </a:cxn>
                  <a:cxn ang="0">
                    <a:pos x="T4" y="T5"/>
                  </a:cxn>
                  <a:cxn ang="0">
                    <a:pos x="T6" y="T7"/>
                  </a:cxn>
                  <a:cxn ang="0">
                    <a:pos x="T8" y="T9"/>
                  </a:cxn>
                </a:cxnLst>
                <a:rect l="0" t="0" r="r" b="b"/>
                <a:pathLst>
                  <a:path w="8" h="110">
                    <a:moveTo>
                      <a:pt x="8" y="0"/>
                    </a:moveTo>
                    <a:lnTo>
                      <a:pt x="0" y="5"/>
                    </a:lnTo>
                    <a:lnTo>
                      <a:pt x="0" y="110"/>
                    </a:lnTo>
                    <a:lnTo>
                      <a:pt x="8" y="105"/>
                    </a:lnTo>
                    <a:lnTo>
                      <a:pt x="8"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66" name="Freeform 106"/>
              <p:cNvSpPr>
                <a:spLocks/>
              </p:cNvSpPr>
              <p:nvPr/>
            </p:nvSpPr>
            <p:spPr bwMode="auto">
              <a:xfrm>
                <a:off x="6822" y="3016"/>
                <a:ext cx="8" cy="110"/>
              </a:xfrm>
              <a:custGeom>
                <a:avLst/>
                <a:gdLst>
                  <a:gd name="T0" fmla="*/ 8 w 8"/>
                  <a:gd name="T1" fmla="*/ 0 h 110"/>
                  <a:gd name="T2" fmla="*/ 0 w 8"/>
                  <a:gd name="T3" fmla="*/ 5 h 110"/>
                  <a:gd name="T4" fmla="*/ 0 w 8"/>
                  <a:gd name="T5" fmla="*/ 110 h 110"/>
                  <a:gd name="T6" fmla="*/ 8 w 8"/>
                  <a:gd name="T7" fmla="*/ 105 h 110"/>
                  <a:gd name="T8" fmla="*/ 8 w 8"/>
                  <a:gd name="T9" fmla="*/ 0 h 110"/>
                </a:gdLst>
                <a:ahLst/>
                <a:cxnLst>
                  <a:cxn ang="0">
                    <a:pos x="T0" y="T1"/>
                  </a:cxn>
                  <a:cxn ang="0">
                    <a:pos x="T2" y="T3"/>
                  </a:cxn>
                  <a:cxn ang="0">
                    <a:pos x="T4" y="T5"/>
                  </a:cxn>
                  <a:cxn ang="0">
                    <a:pos x="T6" y="T7"/>
                  </a:cxn>
                  <a:cxn ang="0">
                    <a:pos x="T8" y="T9"/>
                  </a:cxn>
                </a:cxnLst>
                <a:rect l="0" t="0" r="r" b="b"/>
                <a:pathLst>
                  <a:path w="8" h="110">
                    <a:moveTo>
                      <a:pt x="8" y="0"/>
                    </a:moveTo>
                    <a:lnTo>
                      <a:pt x="0" y="5"/>
                    </a:lnTo>
                    <a:lnTo>
                      <a:pt x="0" y="110"/>
                    </a:lnTo>
                    <a:lnTo>
                      <a:pt x="8" y="105"/>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67" name="Freeform 107"/>
              <p:cNvSpPr>
                <a:spLocks noEditPoints="1"/>
              </p:cNvSpPr>
              <p:nvPr/>
            </p:nvSpPr>
            <p:spPr bwMode="auto">
              <a:xfrm>
                <a:off x="6863" y="3138"/>
                <a:ext cx="58" cy="9"/>
              </a:xfrm>
              <a:custGeom>
                <a:avLst/>
                <a:gdLst>
                  <a:gd name="T0" fmla="*/ 24 w 58"/>
                  <a:gd name="T1" fmla="*/ 9 h 9"/>
                  <a:gd name="T2" fmla="*/ 24 w 58"/>
                  <a:gd name="T3" fmla="*/ 0 h 9"/>
                  <a:gd name="T4" fmla="*/ 34 w 58"/>
                  <a:gd name="T5" fmla="*/ 0 h 9"/>
                  <a:gd name="T6" fmla="*/ 34 w 58"/>
                  <a:gd name="T7" fmla="*/ 9 h 9"/>
                  <a:gd name="T8" fmla="*/ 24 w 58"/>
                  <a:gd name="T9" fmla="*/ 9 h 9"/>
                  <a:gd name="T10" fmla="*/ 25 w 58"/>
                  <a:gd name="T11" fmla="*/ 1 h 9"/>
                  <a:gd name="T12" fmla="*/ 25 w 58"/>
                  <a:gd name="T13" fmla="*/ 8 h 9"/>
                  <a:gd name="T14" fmla="*/ 33 w 58"/>
                  <a:gd name="T15" fmla="*/ 8 h 9"/>
                  <a:gd name="T16" fmla="*/ 33 w 58"/>
                  <a:gd name="T17" fmla="*/ 1 h 9"/>
                  <a:gd name="T18" fmla="*/ 25 w 58"/>
                  <a:gd name="T19" fmla="*/ 1 h 9"/>
                  <a:gd name="T20" fmla="*/ 0 w 58"/>
                  <a:gd name="T21" fmla="*/ 1 h 9"/>
                  <a:gd name="T22" fmla="*/ 0 w 58"/>
                  <a:gd name="T23" fmla="*/ 8 h 9"/>
                  <a:gd name="T24" fmla="*/ 7 w 58"/>
                  <a:gd name="T25" fmla="*/ 8 h 9"/>
                  <a:gd name="T26" fmla="*/ 7 w 58"/>
                  <a:gd name="T27" fmla="*/ 1 h 9"/>
                  <a:gd name="T28" fmla="*/ 0 w 58"/>
                  <a:gd name="T29" fmla="*/ 1 h 9"/>
                  <a:gd name="T30" fmla="*/ 51 w 58"/>
                  <a:gd name="T31" fmla="*/ 1 h 9"/>
                  <a:gd name="T32" fmla="*/ 51 w 58"/>
                  <a:gd name="T33" fmla="*/ 8 h 9"/>
                  <a:gd name="T34" fmla="*/ 58 w 58"/>
                  <a:gd name="T35" fmla="*/ 8 h 9"/>
                  <a:gd name="T36" fmla="*/ 58 w 58"/>
                  <a:gd name="T37" fmla="*/ 1 h 9"/>
                  <a:gd name="T38" fmla="*/ 51 w 58"/>
                  <a:gd name="T39"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9">
                    <a:moveTo>
                      <a:pt x="24" y="9"/>
                    </a:moveTo>
                    <a:lnTo>
                      <a:pt x="24" y="0"/>
                    </a:lnTo>
                    <a:lnTo>
                      <a:pt x="34" y="0"/>
                    </a:lnTo>
                    <a:lnTo>
                      <a:pt x="34" y="9"/>
                    </a:lnTo>
                    <a:lnTo>
                      <a:pt x="24" y="9"/>
                    </a:lnTo>
                    <a:close/>
                    <a:moveTo>
                      <a:pt x="25" y="1"/>
                    </a:moveTo>
                    <a:lnTo>
                      <a:pt x="25" y="8"/>
                    </a:lnTo>
                    <a:lnTo>
                      <a:pt x="33" y="8"/>
                    </a:lnTo>
                    <a:lnTo>
                      <a:pt x="33" y="1"/>
                    </a:lnTo>
                    <a:lnTo>
                      <a:pt x="25" y="1"/>
                    </a:lnTo>
                    <a:close/>
                    <a:moveTo>
                      <a:pt x="0" y="1"/>
                    </a:moveTo>
                    <a:lnTo>
                      <a:pt x="0" y="8"/>
                    </a:lnTo>
                    <a:lnTo>
                      <a:pt x="7" y="8"/>
                    </a:lnTo>
                    <a:lnTo>
                      <a:pt x="7" y="1"/>
                    </a:lnTo>
                    <a:lnTo>
                      <a:pt x="0" y="1"/>
                    </a:lnTo>
                    <a:close/>
                    <a:moveTo>
                      <a:pt x="51" y="1"/>
                    </a:moveTo>
                    <a:lnTo>
                      <a:pt x="51" y="8"/>
                    </a:lnTo>
                    <a:lnTo>
                      <a:pt x="58" y="8"/>
                    </a:lnTo>
                    <a:lnTo>
                      <a:pt x="58" y="1"/>
                    </a:lnTo>
                    <a:lnTo>
                      <a:pt x="51" y="1"/>
                    </a:lnTo>
                    <a:close/>
                  </a:path>
                </a:pathLst>
              </a:custGeom>
              <a:solidFill>
                <a:srgbClr val="5151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68" name="Oval 108"/>
              <p:cNvSpPr>
                <a:spLocks noChangeArrowheads="1"/>
              </p:cNvSpPr>
              <p:nvPr/>
            </p:nvSpPr>
            <p:spPr bwMode="auto">
              <a:xfrm>
                <a:off x="6891" y="2922"/>
                <a:ext cx="2" cy="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69" name="Freeform 109"/>
              <p:cNvSpPr>
                <a:spLocks/>
              </p:cNvSpPr>
              <p:nvPr/>
            </p:nvSpPr>
            <p:spPr bwMode="auto">
              <a:xfrm>
                <a:off x="6945" y="2932"/>
                <a:ext cx="9" cy="100"/>
              </a:xfrm>
              <a:custGeom>
                <a:avLst/>
                <a:gdLst>
                  <a:gd name="T0" fmla="*/ 9 w 9"/>
                  <a:gd name="T1" fmla="*/ 0 h 100"/>
                  <a:gd name="T2" fmla="*/ 0 w 9"/>
                  <a:gd name="T3" fmla="*/ 0 h 100"/>
                  <a:gd name="T4" fmla="*/ 0 w 9"/>
                  <a:gd name="T5" fmla="*/ 0 h 100"/>
                  <a:gd name="T6" fmla="*/ 0 w 9"/>
                  <a:gd name="T7" fmla="*/ 0 h 100"/>
                  <a:gd name="T8" fmla="*/ 9 w 9"/>
                  <a:gd name="T9" fmla="*/ 0 h 100"/>
                  <a:gd name="T10" fmla="*/ 9 w 9"/>
                  <a:gd name="T11" fmla="*/ 100 h 100"/>
                  <a:gd name="T12" fmla="*/ 9 w 9"/>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9" h="100">
                    <a:moveTo>
                      <a:pt x="9" y="0"/>
                    </a:moveTo>
                    <a:lnTo>
                      <a:pt x="0" y="0"/>
                    </a:lnTo>
                    <a:lnTo>
                      <a:pt x="0" y="0"/>
                    </a:lnTo>
                    <a:lnTo>
                      <a:pt x="0" y="0"/>
                    </a:lnTo>
                    <a:lnTo>
                      <a:pt x="9" y="0"/>
                    </a:lnTo>
                    <a:lnTo>
                      <a:pt x="9" y="100"/>
                    </a:lnTo>
                    <a:lnTo>
                      <a:pt x="9" y="0"/>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70" name="Freeform 110"/>
              <p:cNvSpPr>
                <a:spLocks/>
              </p:cNvSpPr>
              <p:nvPr/>
            </p:nvSpPr>
            <p:spPr bwMode="auto">
              <a:xfrm>
                <a:off x="6945" y="2932"/>
                <a:ext cx="9" cy="100"/>
              </a:xfrm>
              <a:custGeom>
                <a:avLst/>
                <a:gdLst>
                  <a:gd name="T0" fmla="*/ 9 w 9"/>
                  <a:gd name="T1" fmla="*/ 0 h 100"/>
                  <a:gd name="T2" fmla="*/ 0 w 9"/>
                  <a:gd name="T3" fmla="*/ 0 h 100"/>
                  <a:gd name="T4" fmla="*/ 0 w 9"/>
                  <a:gd name="T5" fmla="*/ 0 h 100"/>
                  <a:gd name="T6" fmla="*/ 0 w 9"/>
                  <a:gd name="T7" fmla="*/ 0 h 100"/>
                  <a:gd name="T8" fmla="*/ 9 w 9"/>
                  <a:gd name="T9" fmla="*/ 0 h 100"/>
                  <a:gd name="T10" fmla="*/ 9 w 9"/>
                  <a:gd name="T11" fmla="*/ 100 h 100"/>
                  <a:gd name="T12" fmla="*/ 9 w 9"/>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9" h="100">
                    <a:moveTo>
                      <a:pt x="9" y="0"/>
                    </a:moveTo>
                    <a:lnTo>
                      <a:pt x="0" y="0"/>
                    </a:lnTo>
                    <a:lnTo>
                      <a:pt x="0" y="0"/>
                    </a:lnTo>
                    <a:lnTo>
                      <a:pt x="0" y="0"/>
                    </a:lnTo>
                    <a:lnTo>
                      <a:pt x="9" y="0"/>
                    </a:lnTo>
                    <a:lnTo>
                      <a:pt x="9" y="100"/>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71" name="Freeform 111"/>
              <p:cNvSpPr>
                <a:spLocks/>
              </p:cNvSpPr>
              <p:nvPr/>
            </p:nvSpPr>
            <p:spPr bwMode="auto">
              <a:xfrm>
                <a:off x="6830" y="2932"/>
                <a:ext cx="124" cy="189"/>
              </a:xfrm>
              <a:custGeom>
                <a:avLst/>
                <a:gdLst>
                  <a:gd name="T0" fmla="*/ 124 w 124"/>
                  <a:gd name="T1" fmla="*/ 0 h 189"/>
                  <a:gd name="T2" fmla="*/ 115 w 124"/>
                  <a:gd name="T3" fmla="*/ 0 h 189"/>
                  <a:gd name="T4" fmla="*/ 0 w 124"/>
                  <a:gd name="T5" fmla="*/ 84 h 189"/>
                  <a:gd name="T6" fmla="*/ 0 w 124"/>
                  <a:gd name="T7" fmla="*/ 189 h 189"/>
                  <a:gd name="T8" fmla="*/ 124 w 124"/>
                  <a:gd name="T9" fmla="*/ 100 h 189"/>
                  <a:gd name="T10" fmla="*/ 124 w 124"/>
                  <a:gd name="T11" fmla="*/ 0 h 189"/>
                </a:gdLst>
                <a:ahLst/>
                <a:cxnLst>
                  <a:cxn ang="0">
                    <a:pos x="T0" y="T1"/>
                  </a:cxn>
                  <a:cxn ang="0">
                    <a:pos x="T2" y="T3"/>
                  </a:cxn>
                  <a:cxn ang="0">
                    <a:pos x="T4" y="T5"/>
                  </a:cxn>
                  <a:cxn ang="0">
                    <a:pos x="T6" y="T7"/>
                  </a:cxn>
                  <a:cxn ang="0">
                    <a:pos x="T8" y="T9"/>
                  </a:cxn>
                  <a:cxn ang="0">
                    <a:pos x="T10" y="T11"/>
                  </a:cxn>
                </a:cxnLst>
                <a:rect l="0" t="0" r="r" b="b"/>
                <a:pathLst>
                  <a:path w="124" h="189">
                    <a:moveTo>
                      <a:pt x="124" y="0"/>
                    </a:moveTo>
                    <a:lnTo>
                      <a:pt x="115" y="0"/>
                    </a:lnTo>
                    <a:lnTo>
                      <a:pt x="0" y="84"/>
                    </a:lnTo>
                    <a:lnTo>
                      <a:pt x="0" y="189"/>
                    </a:lnTo>
                    <a:lnTo>
                      <a:pt x="124" y="100"/>
                    </a:lnTo>
                    <a:lnTo>
                      <a:pt x="124" y="0"/>
                    </a:lnTo>
                    <a:close/>
                  </a:path>
                </a:pathLst>
              </a:custGeom>
              <a:solidFill>
                <a:srgbClr val="3EA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72" name="Freeform 112"/>
              <p:cNvSpPr>
                <a:spLocks/>
              </p:cNvSpPr>
              <p:nvPr/>
            </p:nvSpPr>
            <p:spPr bwMode="auto">
              <a:xfrm>
                <a:off x="6830" y="2932"/>
                <a:ext cx="124" cy="189"/>
              </a:xfrm>
              <a:custGeom>
                <a:avLst/>
                <a:gdLst>
                  <a:gd name="T0" fmla="*/ 124 w 124"/>
                  <a:gd name="T1" fmla="*/ 0 h 189"/>
                  <a:gd name="T2" fmla="*/ 115 w 124"/>
                  <a:gd name="T3" fmla="*/ 0 h 189"/>
                  <a:gd name="T4" fmla="*/ 0 w 124"/>
                  <a:gd name="T5" fmla="*/ 84 h 189"/>
                  <a:gd name="T6" fmla="*/ 0 w 124"/>
                  <a:gd name="T7" fmla="*/ 189 h 189"/>
                  <a:gd name="T8" fmla="*/ 124 w 124"/>
                  <a:gd name="T9" fmla="*/ 100 h 189"/>
                  <a:gd name="T10" fmla="*/ 124 w 124"/>
                  <a:gd name="T11" fmla="*/ 0 h 189"/>
                </a:gdLst>
                <a:ahLst/>
                <a:cxnLst>
                  <a:cxn ang="0">
                    <a:pos x="T0" y="T1"/>
                  </a:cxn>
                  <a:cxn ang="0">
                    <a:pos x="T2" y="T3"/>
                  </a:cxn>
                  <a:cxn ang="0">
                    <a:pos x="T4" y="T5"/>
                  </a:cxn>
                  <a:cxn ang="0">
                    <a:pos x="T6" y="T7"/>
                  </a:cxn>
                  <a:cxn ang="0">
                    <a:pos x="T8" y="T9"/>
                  </a:cxn>
                  <a:cxn ang="0">
                    <a:pos x="T10" y="T11"/>
                  </a:cxn>
                </a:cxnLst>
                <a:rect l="0" t="0" r="r" b="b"/>
                <a:pathLst>
                  <a:path w="124" h="189">
                    <a:moveTo>
                      <a:pt x="124" y="0"/>
                    </a:moveTo>
                    <a:lnTo>
                      <a:pt x="115" y="0"/>
                    </a:lnTo>
                    <a:lnTo>
                      <a:pt x="0" y="84"/>
                    </a:lnTo>
                    <a:lnTo>
                      <a:pt x="0" y="189"/>
                    </a:lnTo>
                    <a:lnTo>
                      <a:pt x="124" y="100"/>
                    </a:lnTo>
                    <a:lnTo>
                      <a:pt x="1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73" name="Freeform 113"/>
              <p:cNvSpPr>
                <a:spLocks noEditPoints="1"/>
              </p:cNvSpPr>
              <p:nvPr/>
            </p:nvSpPr>
            <p:spPr bwMode="auto">
              <a:xfrm>
                <a:off x="6916" y="3042"/>
                <a:ext cx="25" cy="27"/>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10 w 19"/>
                  <a:gd name="T11" fmla="*/ 2 h 20"/>
                  <a:gd name="T12" fmla="*/ 1 w 19"/>
                  <a:gd name="T13" fmla="*/ 10 h 20"/>
                  <a:gd name="T14" fmla="*/ 10 w 19"/>
                  <a:gd name="T15" fmla="*/ 18 h 20"/>
                  <a:gd name="T16" fmla="*/ 18 w 19"/>
                  <a:gd name="T17" fmla="*/ 10 h 20"/>
                  <a:gd name="T18" fmla="*/ 10 w 19"/>
                  <a:gd name="T19"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20">
                    <a:moveTo>
                      <a:pt x="10" y="0"/>
                    </a:moveTo>
                    <a:cubicBezTo>
                      <a:pt x="15" y="0"/>
                      <a:pt x="19" y="5"/>
                      <a:pt x="19" y="10"/>
                    </a:cubicBezTo>
                    <a:cubicBezTo>
                      <a:pt x="19" y="15"/>
                      <a:pt x="15" y="20"/>
                      <a:pt x="10" y="20"/>
                    </a:cubicBezTo>
                    <a:cubicBezTo>
                      <a:pt x="5" y="20"/>
                      <a:pt x="0" y="15"/>
                      <a:pt x="0" y="10"/>
                    </a:cubicBezTo>
                    <a:cubicBezTo>
                      <a:pt x="0" y="5"/>
                      <a:pt x="5" y="0"/>
                      <a:pt x="10" y="0"/>
                    </a:cubicBezTo>
                    <a:moveTo>
                      <a:pt x="10" y="2"/>
                    </a:moveTo>
                    <a:cubicBezTo>
                      <a:pt x="5" y="2"/>
                      <a:pt x="1" y="5"/>
                      <a:pt x="1" y="10"/>
                    </a:cubicBezTo>
                    <a:cubicBezTo>
                      <a:pt x="1" y="15"/>
                      <a:pt x="5" y="18"/>
                      <a:pt x="10" y="18"/>
                    </a:cubicBezTo>
                    <a:cubicBezTo>
                      <a:pt x="14" y="18"/>
                      <a:pt x="18" y="15"/>
                      <a:pt x="18" y="10"/>
                    </a:cubicBezTo>
                    <a:cubicBezTo>
                      <a:pt x="18" y="5"/>
                      <a:pt x="14" y="2"/>
                      <a:pt x="10"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74" name="Freeform 114"/>
              <p:cNvSpPr>
                <a:spLocks/>
              </p:cNvSpPr>
              <p:nvPr/>
            </p:nvSpPr>
            <p:spPr bwMode="auto">
              <a:xfrm>
                <a:off x="6922" y="3050"/>
                <a:ext cx="13" cy="11"/>
              </a:xfrm>
              <a:custGeom>
                <a:avLst/>
                <a:gdLst>
                  <a:gd name="T0" fmla="*/ 9 w 13"/>
                  <a:gd name="T1" fmla="*/ 4 h 11"/>
                  <a:gd name="T2" fmla="*/ 5 w 13"/>
                  <a:gd name="T3" fmla="*/ 0 h 11"/>
                  <a:gd name="T4" fmla="*/ 8 w 13"/>
                  <a:gd name="T5" fmla="*/ 0 h 11"/>
                  <a:gd name="T6" fmla="*/ 13 w 13"/>
                  <a:gd name="T7" fmla="*/ 6 h 11"/>
                  <a:gd name="T8" fmla="*/ 8 w 13"/>
                  <a:gd name="T9" fmla="*/ 11 h 11"/>
                  <a:gd name="T10" fmla="*/ 5 w 13"/>
                  <a:gd name="T11" fmla="*/ 11 h 11"/>
                  <a:gd name="T12" fmla="*/ 9 w 13"/>
                  <a:gd name="T13" fmla="*/ 7 h 11"/>
                  <a:gd name="T14" fmla="*/ 0 w 13"/>
                  <a:gd name="T15" fmla="*/ 7 h 11"/>
                  <a:gd name="T16" fmla="*/ 0 w 13"/>
                  <a:gd name="T17" fmla="*/ 4 h 11"/>
                  <a:gd name="T18" fmla="*/ 9 w 13"/>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1">
                    <a:moveTo>
                      <a:pt x="9" y="4"/>
                    </a:moveTo>
                    <a:lnTo>
                      <a:pt x="5" y="0"/>
                    </a:lnTo>
                    <a:lnTo>
                      <a:pt x="8" y="0"/>
                    </a:lnTo>
                    <a:lnTo>
                      <a:pt x="13" y="6"/>
                    </a:lnTo>
                    <a:lnTo>
                      <a:pt x="8" y="11"/>
                    </a:lnTo>
                    <a:lnTo>
                      <a:pt x="5" y="11"/>
                    </a:lnTo>
                    <a:lnTo>
                      <a:pt x="9" y="7"/>
                    </a:lnTo>
                    <a:lnTo>
                      <a:pt x="0" y="7"/>
                    </a:lnTo>
                    <a:lnTo>
                      <a:pt x="0" y="4"/>
                    </a:lnTo>
                    <a:lnTo>
                      <a:pt x="9"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75" name="Rectangle 115"/>
              <p:cNvSpPr>
                <a:spLocks noChangeArrowheads="1"/>
              </p:cNvSpPr>
              <p:nvPr/>
            </p:nvSpPr>
            <p:spPr bwMode="auto">
              <a:xfrm>
                <a:off x="6841" y="3020"/>
                <a:ext cx="97"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76" name="Rectangle 116"/>
              <p:cNvSpPr>
                <a:spLocks noChangeArrowheads="1"/>
              </p:cNvSpPr>
              <p:nvPr/>
            </p:nvSpPr>
            <p:spPr bwMode="auto">
              <a:xfrm>
                <a:off x="6841" y="3049"/>
                <a:ext cx="6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77" name="Freeform 117"/>
              <p:cNvSpPr>
                <a:spLocks noEditPoints="1"/>
              </p:cNvSpPr>
              <p:nvPr/>
            </p:nvSpPr>
            <p:spPr bwMode="auto">
              <a:xfrm>
                <a:off x="6841" y="2976"/>
                <a:ext cx="26" cy="34"/>
              </a:xfrm>
              <a:custGeom>
                <a:avLst/>
                <a:gdLst>
                  <a:gd name="T0" fmla="*/ 19 w 20"/>
                  <a:gd name="T1" fmla="*/ 12 h 26"/>
                  <a:gd name="T2" fmla="*/ 18 w 20"/>
                  <a:gd name="T3" fmla="*/ 12 h 26"/>
                  <a:gd name="T4" fmla="*/ 18 w 20"/>
                  <a:gd name="T5" fmla="*/ 8 h 26"/>
                  <a:gd name="T6" fmla="*/ 15 w 20"/>
                  <a:gd name="T7" fmla="*/ 3 h 26"/>
                  <a:gd name="T8" fmla="*/ 10 w 20"/>
                  <a:gd name="T9" fmla="*/ 0 h 26"/>
                  <a:gd name="T10" fmla="*/ 5 w 20"/>
                  <a:gd name="T11" fmla="*/ 3 h 26"/>
                  <a:gd name="T12" fmla="*/ 3 w 20"/>
                  <a:gd name="T13" fmla="*/ 8 h 26"/>
                  <a:gd name="T14" fmla="*/ 3 w 20"/>
                  <a:gd name="T15" fmla="*/ 12 h 26"/>
                  <a:gd name="T16" fmla="*/ 1 w 20"/>
                  <a:gd name="T17" fmla="*/ 12 h 26"/>
                  <a:gd name="T18" fmla="*/ 0 w 20"/>
                  <a:gd name="T19" fmla="*/ 13 h 26"/>
                  <a:gd name="T20" fmla="*/ 0 w 20"/>
                  <a:gd name="T21" fmla="*/ 25 h 26"/>
                  <a:gd name="T22" fmla="*/ 1 w 20"/>
                  <a:gd name="T23" fmla="*/ 26 h 26"/>
                  <a:gd name="T24" fmla="*/ 19 w 20"/>
                  <a:gd name="T25" fmla="*/ 26 h 26"/>
                  <a:gd name="T26" fmla="*/ 20 w 20"/>
                  <a:gd name="T27" fmla="*/ 25 h 26"/>
                  <a:gd name="T28" fmla="*/ 20 w 20"/>
                  <a:gd name="T29" fmla="*/ 13 h 26"/>
                  <a:gd name="T30" fmla="*/ 19 w 20"/>
                  <a:gd name="T31" fmla="*/ 12 h 26"/>
                  <a:gd name="T32" fmla="*/ 6 w 20"/>
                  <a:gd name="T33" fmla="*/ 8 h 26"/>
                  <a:gd name="T34" fmla="*/ 7 w 20"/>
                  <a:gd name="T35" fmla="*/ 5 h 26"/>
                  <a:gd name="T36" fmla="*/ 10 w 20"/>
                  <a:gd name="T37" fmla="*/ 4 h 26"/>
                  <a:gd name="T38" fmla="*/ 13 w 20"/>
                  <a:gd name="T39" fmla="*/ 5 h 26"/>
                  <a:gd name="T40" fmla="*/ 14 w 20"/>
                  <a:gd name="T41" fmla="*/ 8 h 26"/>
                  <a:gd name="T42" fmla="*/ 14 w 20"/>
                  <a:gd name="T43" fmla="*/ 12 h 26"/>
                  <a:gd name="T44" fmla="*/ 6 w 20"/>
                  <a:gd name="T45" fmla="*/ 12 h 26"/>
                  <a:gd name="T46" fmla="*/ 6 w 20"/>
                  <a:gd name="T47"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26">
                    <a:moveTo>
                      <a:pt x="19" y="12"/>
                    </a:moveTo>
                    <a:cubicBezTo>
                      <a:pt x="18" y="12"/>
                      <a:pt x="18" y="12"/>
                      <a:pt x="18" y="12"/>
                    </a:cubicBezTo>
                    <a:cubicBezTo>
                      <a:pt x="18" y="8"/>
                      <a:pt x="18" y="8"/>
                      <a:pt x="18" y="8"/>
                    </a:cubicBezTo>
                    <a:cubicBezTo>
                      <a:pt x="18" y="6"/>
                      <a:pt x="17" y="4"/>
                      <a:pt x="15" y="3"/>
                    </a:cubicBezTo>
                    <a:cubicBezTo>
                      <a:pt x="14" y="1"/>
                      <a:pt x="12" y="0"/>
                      <a:pt x="10" y="0"/>
                    </a:cubicBezTo>
                    <a:cubicBezTo>
                      <a:pt x="8" y="0"/>
                      <a:pt x="6" y="1"/>
                      <a:pt x="5" y="3"/>
                    </a:cubicBezTo>
                    <a:cubicBezTo>
                      <a:pt x="3" y="4"/>
                      <a:pt x="3" y="6"/>
                      <a:pt x="3" y="8"/>
                    </a:cubicBezTo>
                    <a:cubicBezTo>
                      <a:pt x="3" y="12"/>
                      <a:pt x="3" y="12"/>
                      <a:pt x="3" y="12"/>
                    </a:cubicBezTo>
                    <a:cubicBezTo>
                      <a:pt x="1" y="12"/>
                      <a:pt x="1" y="12"/>
                      <a:pt x="1" y="12"/>
                    </a:cubicBezTo>
                    <a:cubicBezTo>
                      <a:pt x="1" y="12"/>
                      <a:pt x="0" y="13"/>
                      <a:pt x="0" y="13"/>
                    </a:cubicBezTo>
                    <a:cubicBezTo>
                      <a:pt x="0" y="25"/>
                      <a:pt x="0" y="25"/>
                      <a:pt x="0" y="25"/>
                    </a:cubicBezTo>
                    <a:cubicBezTo>
                      <a:pt x="0" y="25"/>
                      <a:pt x="1" y="26"/>
                      <a:pt x="1" y="26"/>
                    </a:cubicBezTo>
                    <a:cubicBezTo>
                      <a:pt x="19" y="26"/>
                      <a:pt x="19" y="26"/>
                      <a:pt x="19" y="26"/>
                    </a:cubicBezTo>
                    <a:cubicBezTo>
                      <a:pt x="19" y="26"/>
                      <a:pt x="20" y="25"/>
                      <a:pt x="20" y="25"/>
                    </a:cubicBezTo>
                    <a:cubicBezTo>
                      <a:pt x="20" y="13"/>
                      <a:pt x="20" y="13"/>
                      <a:pt x="20" y="13"/>
                    </a:cubicBezTo>
                    <a:cubicBezTo>
                      <a:pt x="20" y="13"/>
                      <a:pt x="19" y="12"/>
                      <a:pt x="19" y="12"/>
                    </a:cubicBezTo>
                    <a:moveTo>
                      <a:pt x="6" y="8"/>
                    </a:moveTo>
                    <a:cubicBezTo>
                      <a:pt x="6" y="7"/>
                      <a:pt x="7" y="6"/>
                      <a:pt x="7" y="5"/>
                    </a:cubicBezTo>
                    <a:cubicBezTo>
                      <a:pt x="8" y="4"/>
                      <a:pt x="9" y="4"/>
                      <a:pt x="10" y="4"/>
                    </a:cubicBezTo>
                    <a:cubicBezTo>
                      <a:pt x="11" y="4"/>
                      <a:pt x="12" y="4"/>
                      <a:pt x="13" y="5"/>
                    </a:cubicBezTo>
                    <a:cubicBezTo>
                      <a:pt x="14" y="6"/>
                      <a:pt x="14" y="7"/>
                      <a:pt x="14" y="8"/>
                    </a:cubicBezTo>
                    <a:cubicBezTo>
                      <a:pt x="14" y="12"/>
                      <a:pt x="14" y="12"/>
                      <a:pt x="14" y="12"/>
                    </a:cubicBezTo>
                    <a:cubicBezTo>
                      <a:pt x="6" y="12"/>
                      <a:pt x="6" y="12"/>
                      <a:pt x="6" y="12"/>
                    </a:cubicBezTo>
                    <a:lnTo>
                      <a:pt x="6"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78" name="Rectangle 118"/>
              <p:cNvSpPr>
                <a:spLocks noChangeArrowheads="1"/>
              </p:cNvSpPr>
              <p:nvPr/>
            </p:nvSpPr>
            <p:spPr bwMode="auto">
              <a:xfrm>
                <a:off x="6917" y="3211"/>
                <a:ext cx="370" cy="22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79" name="Rectangle 119"/>
              <p:cNvSpPr>
                <a:spLocks noChangeArrowheads="1"/>
              </p:cNvSpPr>
              <p:nvPr/>
            </p:nvSpPr>
            <p:spPr bwMode="auto">
              <a:xfrm>
                <a:off x="6917" y="3211"/>
                <a:ext cx="370"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80" name="Rectangle 120"/>
              <p:cNvSpPr>
                <a:spLocks noChangeArrowheads="1"/>
              </p:cNvSpPr>
              <p:nvPr/>
            </p:nvSpPr>
            <p:spPr bwMode="auto">
              <a:xfrm>
                <a:off x="6933" y="3226"/>
                <a:ext cx="338" cy="199"/>
              </a:xfrm>
              <a:prstGeom prst="rect">
                <a:avLst/>
              </a:prstGeom>
              <a:solidFill>
                <a:srgbClr val="289F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81" name="Rectangle 121"/>
              <p:cNvSpPr>
                <a:spLocks noChangeArrowheads="1"/>
              </p:cNvSpPr>
              <p:nvPr/>
            </p:nvSpPr>
            <p:spPr bwMode="auto">
              <a:xfrm>
                <a:off x="6933" y="3226"/>
                <a:ext cx="338"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82" name="Freeform 122"/>
              <p:cNvSpPr>
                <a:spLocks noEditPoints="1"/>
              </p:cNvSpPr>
              <p:nvPr/>
            </p:nvSpPr>
            <p:spPr bwMode="auto">
              <a:xfrm>
                <a:off x="6917" y="3399"/>
                <a:ext cx="291" cy="40"/>
              </a:xfrm>
              <a:custGeom>
                <a:avLst/>
                <a:gdLst>
                  <a:gd name="T0" fmla="*/ 185 w 291"/>
                  <a:gd name="T1" fmla="*/ 36 h 40"/>
                  <a:gd name="T2" fmla="*/ 185 w 291"/>
                  <a:gd name="T3" fmla="*/ 30 h 40"/>
                  <a:gd name="T4" fmla="*/ 192 w 291"/>
                  <a:gd name="T5" fmla="*/ 30 h 40"/>
                  <a:gd name="T6" fmla="*/ 192 w 291"/>
                  <a:gd name="T7" fmla="*/ 36 h 40"/>
                  <a:gd name="T8" fmla="*/ 185 w 291"/>
                  <a:gd name="T9" fmla="*/ 36 h 40"/>
                  <a:gd name="T10" fmla="*/ 16 w 291"/>
                  <a:gd name="T11" fmla="*/ 0 h 40"/>
                  <a:gd name="T12" fmla="*/ 0 w 291"/>
                  <a:gd name="T13" fmla="*/ 19 h 40"/>
                  <a:gd name="T14" fmla="*/ 0 w 291"/>
                  <a:gd name="T15" fmla="*/ 40 h 40"/>
                  <a:gd name="T16" fmla="*/ 280 w 291"/>
                  <a:gd name="T17" fmla="*/ 40 h 40"/>
                  <a:gd name="T18" fmla="*/ 291 w 291"/>
                  <a:gd name="T19" fmla="*/ 26 h 40"/>
                  <a:gd name="T20" fmla="*/ 16 w 291"/>
                  <a:gd name="T21" fmla="*/ 26 h 40"/>
                  <a:gd name="T22" fmla="*/ 16 w 291"/>
                  <a:gd name="T2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1" h="40">
                    <a:moveTo>
                      <a:pt x="185" y="36"/>
                    </a:moveTo>
                    <a:lnTo>
                      <a:pt x="185" y="30"/>
                    </a:lnTo>
                    <a:lnTo>
                      <a:pt x="192" y="30"/>
                    </a:lnTo>
                    <a:lnTo>
                      <a:pt x="192" y="36"/>
                    </a:lnTo>
                    <a:lnTo>
                      <a:pt x="185" y="36"/>
                    </a:lnTo>
                    <a:close/>
                    <a:moveTo>
                      <a:pt x="16" y="0"/>
                    </a:moveTo>
                    <a:lnTo>
                      <a:pt x="0" y="19"/>
                    </a:lnTo>
                    <a:lnTo>
                      <a:pt x="0" y="40"/>
                    </a:lnTo>
                    <a:lnTo>
                      <a:pt x="280" y="40"/>
                    </a:lnTo>
                    <a:lnTo>
                      <a:pt x="291" y="26"/>
                    </a:lnTo>
                    <a:lnTo>
                      <a:pt x="16" y="26"/>
                    </a:lnTo>
                    <a:lnTo>
                      <a:pt x="16"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83" name="Freeform 123"/>
              <p:cNvSpPr>
                <a:spLocks noEditPoints="1"/>
              </p:cNvSpPr>
              <p:nvPr/>
            </p:nvSpPr>
            <p:spPr bwMode="auto">
              <a:xfrm>
                <a:off x="6917" y="3399"/>
                <a:ext cx="291" cy="40"/>
              </a:xfrm>
              <a:custGeom>
                <a:avLst/>
                <a:gdLst>
                  <a:gd name="T0" fmla="*/ 185 w 291"/>
                  <a:gd name="T1" fmla="*/ 36 h 40"/>
                  <a:gd name="T2" fmla="*/ 185 w 291"/>
                  <a:gd name="T3" fmla="*/ 30 h 40"/>
                  <a:gd name="T4" fmla="*/ 192 w 291"/>
                  <a:gd name="T5" fmla="*/ 30 h 40"/>
                  <a:gd name="T6" fmla="*/ 192 w 291"/>
                  <a:gd name="T7" fmla="*/ 36 h 40"/>
                  <a:gd name="T8" fmla="*/ 185 w 291"/>
                  <a:gd name="T9" fmla="*/ 36 h 40"/>
                  <a:gd name="T10" fmla="*/ 16 w 291"/>
                  <a:gd name="T11" fmla="*/ 0 h 40"/>
                  <a:gd name="T12" fmla="*/ 0 w 291"/>
                  <a:gd name="T13" fmla="*/ 19 h 40"/>
                  <a:gd name="T14" fmla="*/ 0 w 291"/>
                  <a:gd name="T15" fmla="*/ 40 h 40"/>
                  <a:gd name="T16" fmla="*/ 280 w 291"/>
                  <a:gd name="T17" fmla="*/ 40 h 40"/>
                  <a:gd name="T18" fmla="*/ 291 w 291"/>
                  <a:gd name="T19" fmla="*/ 26 h 40"/>
                  <a:gd name="T20" fmla="*/ 16 w 291"/>
                  <a:gd name="T21" fmla="*/ 26 h 40"/>
                  <a:gd name="T22" fmla="*/ 16 w 291"/>
                  <a:gd name="T2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1" h="40">
                    <a:moveTo>
                      <a:pt x="185" y="36"/>
                    </a:moveTo>
                    <a:lnTo>
                      <a:pt x="185" y="30"/>
                    </a:lnTo>
                    <a:lnTo>
                      <a:pt x="192" y="30"/>
                    </a:lnTo>
                    <a:lnTo>
                      <a:pt x="192" y="36"/>
                    </a:lnTo>
                    <a:lnTo>
                      <a:pt x="185" y="36"/>
                    </a:lnTo>
                    <a:moveTo>
                      <a:pt x="16" y="0"/>
                    </a:moveTo>
                    <a:lnTo>
                      <a:pt x="0" y="19"/>
                    </a:lnTo>
                    <a:lnTo>
                      <a:pt x="0" y="40"/>
                    </a:lnTo>
                    <a:lnTo>
                      <a:pt x="280" y="40"/>
                    </a:lnTo>
                    <a:lnTo>
                      <a:pt x="291" y="26"/>
                    </a:lnTo>
                    <a:lnTo>
                      <a:pt x="16" y="26"/>
                    </a:lnTo>
                    <a:lnTo>
                      <a:pt x="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84" name="Freeform 124"/>
              <p:cNvSpPr>
                <a:spLocks/>
              </p:cNvSpPr>
              <p:nvPr/>
            </p:nvSpPr>
            <p:spPr bwMode="auto">
              <a:xfrm>
                <a:off x="6933" y="3399"/>
                <a:ext cx="275" cy="26"/>
              </a:xfrm>
              <a:custGeom>
                <a:avLst/>
                <a:gdLst>
                  <a:gd name="T0" fmla="*/ 0 w 275"/>
                  <a:gd name="T1" fmla="*/ 0 h 26"/>
                  <a:gd name="T2" fmla="*/ 0 w 275"/>
                  <a:gd name="T3" fmla="*/ 0 h 26"/>
                  <a:gd name="T4" fmla="*/ 0 w 275"/>
                  <a:gd name="T5" fmla="*/ 0 h 26"/>
                  <a:gd name="T6" fmla="*/ 0 w 275"/>
                  <a:gd name="T7" fmla="*/ 26 h 26"/>
                  <a:gd name="T8" fmla="*/ 275 w 275"/>
                  <a:gd name="T9" fmla="*/ 26 h 26"/>
                  <a:gd name="T10" fmla="*/ 0 w 275"/>
                  <a:gd name="T11" fmla="*/ 26 h 26"/>
                  <a:gd name="T12" fmla="*/ 0 w 275"/>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75" h="26">
                    <a:moveTo>
                      <a:pt x="0" y="0"/>
                    </a:moveTo>
                    <a:lnTo>
                      <a:pt x="0" y="0"/>
                    </a:lnTo>
                    <a:lnTo>
                      <a:pt x="0" y="0"/>
                    </a:lnTo>
                    <a:lnTo>
                      <a:pt x="0" y="26"/>
                    </a:lnTo>
                    <a:lnTo>
                      <a:pt x="275" y="26"/>
                    </a:lnTo>
                    <a:lnTo>
                      <a:pt x="0" y="26"/>
                    </a:lnTo>
                    <a:lnTo>
                      <a:pt x="0" y="0"/>
                    </a:lnTo>
                    <a:close/>
                  </a:path>
                </a:pathLst>
              </a:custGeom>
              <a:solidFill>
                <a:srgbClr val="53B2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85" name="Freeform 125"/>
              <p:cNvSpPr>
                <a:spLocks/>
              </p:cNvSpPr>
              <p:nvPr/>
            </p:nvSpPr>
            <p:spPr bwMode="auto">
              <a:xfrm>
                <a:off x="6933" y="3399"/>
                <a:ext cx="275" cy="26"/>
              </a:xfrm>
              <a:custGeom>
                <a:avLst/>
                <a:gdLst>
                  <a:gd name="T0" fmla="*/ 0 w 275"/>
                  <a:gd name="T1" fmla="*/ 0 h 26"/>
                  <a:gd name="T2" fmla="*/ 0 w 275"/>
                  <a:gd name="T3" fmla="*/ 0 h 26"/>
                  <a:gd name="T4" fmla="*/ 0 w 275"/>
                  <a:gd name="T5" fmla="*/ 0 h 26"/>
                  <a:gd name="T6" fmla="*/ 0 w 275"/>
                  <a:gd name="T7" fmla="*/ 26 h 26"/>
                  <a:gd name="T8" fmla="*/ 275 w 275"/>
                  <a:gd name="T9" fmla="*/ 26 h 26"/>
                  <a:gd name="T10" fmla="*/ 0 w 275"/>
                  <a:gd name="T11" fmla="*/ 26 h 26"/>
                  <a:gd name="T12" fmla="*/ 0 w 275"/>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75" h="26">
                    <a:moveTo>
                      <a:pt x="0" y="0"/>
                    </a:moveTo>
                    <a:lnTo>
                      <a:pt x="0" y="0"/>
                    </a:lnTo>
                    <a:lnTo>
                      <a:pt x="0" y="0"/>
                    </a:lnTo>
                    <a:lnTo>
                      <a:pt x="0" y="26"/>
                    </a:lnTo>
                    <a:lnTo>
                      <a:pt x="275" y="26"/>
                    </a:lnTo>
                    <a:lnTo>
                      <a:pt x="0" y="2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86" name="Freeform 126"/>
              <p:cNvSpPr>
                <a:spLocks/>
              </p:cNvSpPr>
              <p:nvPr/>
            </p:nvSpPr>
            <p:spPr bwMode="auto">
              <a:xfrm>
                <a:off x="7067" y="3211"/>
                <a:ext cx="220" cy="133"/>
              </a:xfrm>
              <a:custGeom>
                <a:avLst/>
                <a:gdLst>
                  <a:gd name="T0" fmla="*/ 220 w 220"/>
                  <a:gd name="T1" fmla="*/ 0 h 133"/>
                  <a:gd name="T2" fmla="*/ 11 w 220"/>
                  <a:gd name="T3" fmla="*/ 0 h 133"/>
                  <a:gd name="T4" fmla="*/ 0 w 220"/>
                  <a:gd name="T5" fmla="*/ 15 h 133"/>
                  <a:gd name="T6" fmla="*/ 204 w 220"/>
                  <a:gd name="T7" fmla="*/ 15 h 133"/>
                  <a:gd name="T8" fmla="*/ 204 w 220"/>
                  <a:gd name="T9" fmla="*/ 133 h 133"/>
                  <a:gd name="T10" fmla="*/ 220 w 220"/>
                  <a:gd name="T11" fmla="*/ 113 h 133"/>
                  <a:gd name="T12" fmla="*/ 220 w 220"/>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220" h="133">
                    <a:moveTo>
                      <a:pt x="220" y="0"/>
                    </a:moveTo>
                    <a:lnTo>
                      <a:pt x="11" y="0"/>
                    </a:lnTo>
                    <a:lnTo>
                      <a:pt x="0" y="15"/>
                    </a:lnTo>
                    <a:lnTo>
                      <a:pt x="204" y="15"/>
                    </a:lnTo>
                    <a:lnTo>
                      <a:pt x="204" y="133"/>
                    </a:lnTo>
                    <a:lnTo>
                      <a:pt x="220" y="113"/>
                    </a:lnTo>
                    <a:lnTo>
                      <a:pt x="22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87" name="Freeform 127"/>
              <p:cNvSpPr>
                <a:spLocks/>
              </p:cNvSpPr>
              <p:nvPr/>
            </p:nvSpPr>
            <p:spPr bwMode="auto">
              <a:xfrm>
                <a:off x="7067" y="3211"/>
                <a:ext cx="220" cy="133"/>
              </a:xfrm>
              <a:custGeom>
                <a:avLst/>
                <a:gdLst>
                  <a:gd name="T0" fmla="*/ 220 w 220"/>
                  <a:gd name="T1" fmla="*/ 0 h 133"/>
                  <a:gd name="T2" fmla="*/ 11 w 220"/>
                  <a:gd name="T3" fmla="*/ 0 h 133"/>
                  <a:gd name="T4" fmla="*/ 0 w 220"/>
                  <a:gd name="T5" fmla="*/ 15 h 133"/>
                  <a:gd name="T6" fmla="*/ 204 w 220"/>
                  <a:gd name="T7" fmla="*/ 15 h 133"/>
                  <a:gd name="T8" fmla="*/ 204 w 220"/>
                  <a:gd name="T9" fmla="*/ 133 h 133"/>
                  <a:gd name="T10" fmla="*/ 220 w 220"/>
                  <a:gd name="T11" fmla="*/ 113 h 133"/>
                  <a:gd name="T12" fmla="*/ 220 w 220"/>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220" h="133">
                    <a:moveTo>
                      <a:pt x="220" y="0"/>
                    </a:moveTo>
                    <a:lnTo>
                      <a:pt x="11" y="0"/>
                    </a:lnTo>
                    <a:lnTo>
                      <a:pt x="0" y="15"/>
                    </a:lnTo>
                    <a:lnTo>
                      <a:pt x="204" y="15"/>
                    </a:lnTo>
                    <a:lnTo>
                      <a:pt x="204" y="133"/>
                    </a:lnTo>
                    <a:lnTo>
                      <a:pt x="220" y="113"/>
                    </a:lnTo>
                    <a:lnTo>
                      <a:pt x="2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88" name="Freeform 128"/>
              <p:cNvSpPr>
                <a:spLocks/>
              </p:cNvSpPr>
              <p:nvPr/>
            </p:nvSpPr>
            <p:spPr bwMode="auto">
              <a:xfrm>
                <a:off x="6933" y="3226"/>
                <a:ext cx="338" cy="199"/>
              </a:xfrm>
              <a:custGeom>
                <a:avLst/>
                <a:gdLst>
                  <a:gd name="T0" fmla="*/ 338 w 338"/>
                  <a:gd name="T1" fmla="*/ 0 h 199"/>
                  <a:gd name="T2" fmla="*/ 134 w 338"/>
                  <a:gd name="T3" fmla="*/ 0 h 199"/>
                  <a:gd name="T4" fmla="*/ 0 w 338"/>
                  <a:gd name="T5" fmla="*/ 173 h 199"/>
                  <a:gd name="T6" fmla="*/ 0 w 338"/>
                  <a:gd name="T7" fmla="*/ 199 h 199"/>
                  <a:gd name="T8" fmla="*/ 275 w 338"/>
                  <a:gd name="T9" fmla="*/ 199 h 199"/>
                  <a:gd name="T10" fmla="*/ 338 w 338"/>
                  <a:gd name="T11" fmla="*/ 118 h 199"/>
                  <a:gd name="T12" fmla="*/ 338 w 338"/>
                  <a:gd name="T13" fmla="*/ 0 h 199"/>
                </a:gdLst>
                <a:ahLst/>
                <a:cxnLst>
                  <a:cxn ang="0">
                    <a:pos x="T0" y="T1"/>
                  </a:cxn>
                  <a:cxn ang="0">
                    <a:pos x="T2" y="T3"/>
                  </a:cxn>
                  <a:cxn ang="0">
                    <a:pos x="T4" y="T5"/>
                  </a:cxn>
                  <a:cxn ang="0">
                    <a:pos x="T6" y="T7"/>
                  </a:cxn>
                  <a:cxn ang="0">
                    <a:pos x="T8" y="T9"/>
                  </a:cxn>
                  <a:cxn ang="0">
                    <a:pos x="T10" y="T11"/>
                  </a:cxn>
                  <a:cxn ang="0">
                    <a:pos x="T12" y="T13"/>
                  </a:cxn>
                </a:cxnLst>
                <a:rect l="0" t="0" r="r" b="b"/>
                <a:pathLst>
                  <a:path w="338" h="199">
                    <a:moveTo>
                      <a:pt x="338" y="0"/>
                    </a:moveTo>
                    <a:lnTo>
                      <a:pt x="134" y="0"/>
                    </a:lnTo>
                    <a:lnTo>
                      <a:pt x="0" y="173"/>
                    </a:lnTo>
                    <a:lnTo>
                      <a:pt x="0" y="199"/>
                    </a:lnTo>
                    <a:lnTo>
                      <a:pt x="275" y="199"/>
                    </a:lnTo>
                    <a:lnTo>
                      <a:pt x="338" y="118"/>
                    </a:lnTo>
                    <a:lnTo>
                      <a:pt x="338" y="0"/>
                    </a:lnTo>
                    <a:close/>
                  </a:path>
                </a:pathLst>
              </a:custGeom>
              <a:solidFill>
                <a:srgbClr val="3EA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89" name="Freeform 129"/>
              <p:cNvSpPr>
                <a:spLocks/>
              </p:cNvSpPr>
              <p:nvPr/>
            </p:nvSpPr>
            <p:spPr bwMode="auto">
              <a:xfrm>
                <a:off x="6933" y="3226"/>
                <a:ext cx="338" cy="199"/>
              </a:xfrm>
              <a:custGeom>
                <a:avLst/>
                <a:gdLst>
                  <a:gd name="T0" fmla="*/ 338 w 338"/>
                  <a:gd name="T1" fmla="*/ 0 h 199"/>
                  <a:gd name="T2" fmla="*/ 134 w 338"/>
                  <a:gd name="T3" fmla="*/ 0 h 199"/>
                  <a:gd name="T4" fmla="*/ 0 w 338"/>
                  <a:gd name="T5" fmla="*/ 173 h 199"/>
                  <a:gd name="T6" fmla="*/ 0 w 338"/>
                  <a:gd name="T7" fmla="*/ 199 h 199"/>
                  <a:gd name="T8" fmla="*/ 275 w 338"/>
                  <a:gd name="T9" fmla="*/ 199 h 199"/>
                  <a:gd name="T10" fmla="*/ 338 w 338"/>
                  <a:gd name="T11" fmla="*/ 118 h 199"/>
                  <a:gd name="T12" fmla="*/ 338 w 338"/>
                  <a:gd name="T13" fmla="*/ 0 h 199"/>
                </a:gdLst>
                <a:ahLst/>
                <a:cxnLst>
                  <a:cxn ang="0">
                    <a:pos x="T0" y="T1"/>
                  </a:cxn>
                  <a:cxn ang="0">
                    <a:pos x="T2" y="T3"/>
                  </a:cxn>
                  <a:cxn ang="0">
                    <a:pos x="T4" y="T5"/>
                  </a:cxn>
                  <a:cxn ang="0">
                    <a:pos x="T6" y="T7"/>
                  </a:cxn>
                  <a:cxn ang="0">
                    <a:pos x="T8" y="T9"/>
                  </a:cxn>
                  <a:cxn ang="0">
                    <a:pos x="T10" y="T11"/>
                  </a:cxn>
                  <a:cxn ang="0">
                    <a:pos x="T12" y="T13"/>
                  </a:cxn>
                </a:cxnLst>
                <a:rect l="0" t="0" r="r" b="b"/>
                <a:pathLst>
                  <a:path w="338" h="199">
                    <a:moveTo>
                      <a:pt x="338" y="0"/>
                    </a:moveTo>
                    <a:lnTo>
                      <a:pt x="134" y="0"/>
                    </a:lnTo>
                    <a:lnTo>
                      <a:pt x="0" y="173"/>
                    </a:lnTo>
                    <a:lnTo>
                      <a:pt x="0" y="199"/>
                    </a:lnTo>
                    <a:lnTo>
                      <a:pt x="275" y="199"/>
                    </a:lnTo>
                    <a:lnTo>
                      <a:pt x="338" y="118"/>
                    </a:lnTo>
                    <a:lnTo>
                      <a:pt x="3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90" name="Rectangle 130"/>
              <p:cNvSpPr>
                <a:spLocks noChangeArrowheads="1"/>
              </p:cNvSpPr>
              <p:nvPr/>
            </p:nvSpPr>
            <p:spPr bwMode="auto">
              <a:xfrm>
                <a:off x="7102" y="3429"/>
                <a:ext cx="7" cy="6"/>
              </a:xfrm>
              <a:prstGeom prst="rect">
                <a:avLst/>
              </a:prstGeom>
              <a:solidFill>
                <a:srgbClr val="7171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91" name="Rectangle 131"/>
              <p:cNvSpPr>
                <a:spLocks noChangeArrowheads="1"/>
              </p:cNvSpPr>
              <p:nvPr/>
            </p:nvSpPr>
            <p:spPr bwMode="auto">
              <a:xfrm>
                <a:off x="7102" y="3429"/>
                <a:ext cx="7"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92" name="Rectangle 132"/>
              <p:cNvSpPr>
                <a:spLocks noChangeArrowheads="1"/>
              </p:cNvSpPr>
              <p:nvPr/>
            </p:nvSpPr>
            <p:spPr bwMode="auto">
              <a:xfrm>
                <a:off x="7039" y="3320"/>
                <a:ext cx="127" cy="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93" name="Rectangle 133"/>
              <p:cNvSpPr>
                <a:spLocks noChangeArrowheads="1"/>
              </p:cNvSpPr>
              <p:nvPr/>
            </p:nvSpPr>
            <p:spPr bwMode="auto">
              <a:xfrm>
                <a:off x="7039" y="3359"/>
                <a:ext cx="91" cy="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94" name="Freeform 134"/>
              <p:cNvSpPr>
                <a:spLocks noEditPoints="1"/>
              </p:cNvSpPr>
              <p:nvPr/>
            </p:nvSpPr>
            <p:spPr bwMode="auto">
              <a:xfrm>
                <a:off x="7039" y="3262"/>
                <a:ext cx="33" cy="44"/>
              </a:xfrm>
              <a:custGeom>
                <a:avLst/>
                <a:gdLst>
                  <a:gd name="T0" fmla="*/ 24 w 25"/>
                  <a:gd name="T1" fmla="*/ 16 h 33"/>
                  <a:gd name="T2" fmla="*/ 22 w 25"/>
                  <a:gd name="T3" fmla="*/ 16 h 33"/>
                  <a:gd name="T4" fmla="*/ 22 w 25"/>
                  <a:gd name="T5" fmla="*/ 10 h 33"/>
                  <a:gd name="T6" fmla="*/ 20 w 25"/>
                  <a:gd name="T7" fmla="*/ 3 h 33"/>
                  <a:gd name="T8" fmla="*/ 13 w 25"/>
                  <a:gd name="T9" fmla="*/ 0 h 33"/>
                  <a:gd name="T10" fmla="*/ 6 w 25"/>
                  <a:gd name="T11" fmla="*/ 3 h 33"/>
                  <a:gd name="T12" fmla="*/ 3 w 25"/>
                  <a:gd name="T13" fmla="*/ 10 h 33"/>
                  <a:gd name="T14" fmla="*/ 3 w 25"/>
                  <a:gd name="T15" fmla="*/ 16 h 33"/>
                  <a:gd name="T16" fmla="*/ 1 w 25"/>
                  <a:gd name="T17" fmla="*/ 16 h 33"/>
                  <a:gd name="T18" fmla="*/ 0 w 25"/>
                  <a:gd name="T19" fmla="*/ 17 h 33"/>
                  <a:gd name="T20" fmla="*/ 0 w 25"/>
                  <a:gd name="T21" fmla="*/ 32 h 33"/>
                  <a:gd name="T22" fmla="*/ 1 w 25"/>
                  <a:gd name="T23" fmla="*/ 33 h 33"/>
                  <a:gd name="T24" fmla="*/ 24 w 25"/>
                  <a:gd name="T25" fmla="*/ 33 h 33"/>
                  <a:gd name="T26" fmla="*/ 25 w 25"/>
                  <a:gd name="T27" fmla="*/ 32 h 33"/>
                  <a:gd name="T28" fmla="*/ 25 w 25"/>
                  <a:gd name="T29" fmla="*/ 17 h 33"/>
                  <a:gd name="T30" fmla="*/ 24 w 25"/>
                  <a:gd name="T31" fmla="*/ 16 h 33"/>
                  <a:gd name="T32" fmla="*/ 7 w 25"/>
                  <a:gd name="T33" fmla="*/ 10 h 33"/>
                  <a:gd name="T34" fmla="*/ 9 w 25"/>
                  <a:gd name="T35" fmla="*/ 6 h 33"/>
                  <a:gd name="T36" fmla="*/ 13 w 25"/>
                  <a:gd name="T37" fmla="*/ 4 h 33"/>
                  <a:gd name="T38" fmla="*/ 16 w 25"/>
                  <a:gd name="T39" fmla="*/ 6 h 33"/>
                  <a:gd name="T40" fmla="*/ 18 w 25"/>
                  <a:gd name="T41" fmla="*/ 10 h 33"/>
                  <a:gd name="T42" fmla="*/ 18 w 25"/>
                  <a:gd name="T43" fmla="*/ 16 h 33"/>
                  <a:gd name="T44" fmla="*/ 7 w 25"/>
                  <a:gd name="T45" fmla="*/ 16 h 33"/>
                  <a:gd name="T46" fmla="*/ 7 w 25"/>
                  <a:gd name="T47"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 h="33">
                    <a:moveTo>
                      <a:pt x="24" y="16"/>
                    </a:moveTo>
                    <a:cubicBezTo>
                      <a:pt x="22" y="16"/>
                      <a:pt x="22" y="16"/>
                      <a:pt x="22" y="16"/>
                    </a:cubicBezTo>
                    <a:cubicBezTo>
                      <a:pt x="22" y="10"/>
                      <a:pt x="22" y="10"/>
                      <a:pt x="22" y="10"/>
                    </a:cubicBezTo>
                    <a:cubicBezTo>
                      <a:pt x="22" y="7"/>
                      <a:pt x="21" y="5"/>
                      <a:pt x="20" y="3"/>
                    </a:cubicBezTo>
                    <a:cubicBezTo>
                      <a:pt x="18" y="1"/>
                      <a:pt x="15" y="0"/>
                      <a:pt x="13" y="0"/>
                    </a:cubicBezTo>
                    <a:cubicBezTo>
                      <a:pt x="10" y="0"/>
                      <a:pt x="7" y="1"/>
                      <a:pt x="6" y="3"/>
                    </a:cubicBezTo>
                    <a:cubicBezTo>
                      <a:pt x="4" y="5"/>
                      <a:pt x="3" y="7"/>
                      <a:pt x="3" y="10"/>
                    </a:cubicBezTo>
                    <a:cubicBezTo>
                      <a:pt x="3" y="16"/>
                      <a:pt x="3" y="16"/>
                      <a:pt x="3" y="16"/>
                    </a:cubicBezTo>
                    <a:cubicBezTo>
                      <a:pt x="1" y="16"/>
                      <a:pt x="1" y="16"/>
                      <a:pt x="1" y="16"/>
                    </a:cubicBezTo>
                    <a:cubicBezTo>
                      <a:pt x="0" y="16"/>
                      <a:pt x="0" y="16"/>
                      <a:pt x="0" y="17"/>
                    </a:cubicBezTo>
                    <a:cubicBezTo>
                      <a:pt x="0" y="32"/>
                      <a:pt x="0" y="32"/>
                      <a:pt x="0" y="32"/>
                    </a:cubicBezTo>
                    <a:cubicBezTo>
                      <a:pt x="0" y="33"/>
                      <a:pt x="0" y="33"/>
                      <a:pt x="1" y="33"/>
                    </a:cubicBezTo>
                    <a:cubicBezTo>
                      <a:pt x="24" y="33"/>
                      <a:pt x="24" y="33"/>
                      <a:pt x="24" y="33"/>
                    </a:cubicBezTo>
                    <a:cubicBezTo>
                      <a:pt x="25" y="33"/>
                      <a:pt x="25" y="33"/>
                      <a:pt x="25" y="32"/>
                    </a:cubicBezTo>
                    <a:cubicBezTo>
                      <a:pt x="25" y="17"/>
                      <a:pt x="25" y="17"/>
                      <a:pt x="25" y="17"/>
                    </a:cubicBezTo>
                    <a:cubicBezTo>
                      <a:pt x="25" y="16"/>
                      <a:pt x="25" y="16"/>
                      <a:pt x="24" y="16"/>
                    </a:cubicBezTo>
                    <a:moveTo>
                      <a:pt x="7" y="10"/>
                    </a:moveTo>
                    <a:cubicBezTo>
                      <a:pt x="7" y="9"/>
                      <a:pt x="8" y="7"/>
                      <a:pt x="9" y="6"/>
                    </a:cubicBezTo>
                    <a:cubicBezTo>
                      <a:pt x="10" y="5"/>
                      <a:pt x="11" y="4"/>
                      <a:pt x="13" y="4"/>
                    </a:cubicBezTo>
                    <a:cubicBezTo>
                      <a:pt x="14" y="4"/>
                      <a:pt x="15" y="5"/>
                      <a:pt x="16" y="6"/>
                    </a:cubicBezTo>
                    <a:cubicBezTo>
                      <a:pt x="17" y="7"/>
                      <a:pt x="18" y="9"/>
                      <a:pt x="18" y="10"/>
                    </a:cubicBezTo>
                    <a:cubicBezTo>
                      <a:pt x="18" y="16"/>
                      <a:pt x="18" y="16"/>
                      <a:pt x="18" y="16"/>
                    </a:cubicBezTo>
                    <a:cubicBezTo>
                      <a:pt x="7" y="16"/>
                      <a:pt x="7" y="16"/>
                      <a:pt x="7" y="16"/>
                    </a:cubicBezTo>
                    <a:lnTo>
                      <a:pt x="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95" name="Freeform 135"/>
              <p:cNvSpPr>
                <a:spLocks noEditPoints="1"/>
              </p:cNvSpPr>
              <p:nvPr/>
            </p:nvSpPr>
            <p:spPr bwMode="auto">
              <a:xfrm>
                <a:off x="7138" y="3352"/>
                <a:ext cx="32" cy="32"/>
              </a:xfrm>
              <a:custGeom>
                <a:avLst/>
                <a:gdLst>
                  <a:gd name="T0" fmla="*/ 13 w 25"/>
                  <a:gd name="T1" fmla="*/ 0 h 25"/>
                  <a:gd name="T2" fmla="*/ 25 w 25"/>
                  <a:gd name="T3" fmla="*/ 12 h 25"/>
                  <a:gd name="T4" fmla="*/ 13 w 25"/>
                  <a:gd name="T5" fmla="*/ 25 h 25"/>
                  <a:gd name="T6" fmla="*/ 0 w 25"/>
                  <a:gd name="T7" fmla="*/ 12 h 25"/>
                  <a:gd name="T8" fmla="*/ 13 w 25"/>
                  <a:gd name="T9" fmla="*/ 0 h 25"/>
                  <a:gd name="T10" fmla="*/ 13 w 25"/>
                  <a:gd name="T11" fmla="*/ 1 h 25"/>
                  <a:gd name="T12" fmla="*/ 1 w 25"/>
                  <a:gd name="T13" fmla="*/ 12 h 25"/>
                  <a:gd name="T14" fmla="*/ 13 w 25"/>
                  <a:gd name="T15" fmla="*/ 23 h 25"/>
                  <a:gd name="T16" fmla="*/ 24 w 25"/>
                  <a:gd name="T17" fmla="*/ 12 h 25"/>
                  <a:gd name="T18" fmla="*/ 13 w 25"/>
                  <a:gd name="T19"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5">
                    <a:moveTo>
                      <a:pt x="13" y="0"/>
                    </a:moveTo>
                    <a:cubicBezTo>
                      <a:pt x="20" y="0"/>
                      <a:pt x="25" y="5"/>
                      <a:pt x="25" y="12"/>
                    </a:cubicBezTo>
                    <a:cubicBezTo>
                      <a:pt x="25" y="19"/>
                      <a:pt x="20" y="25"/>
                      <a:pt x="13" y="25"/>
                    </a:cubicBezTo>
                    <a:cubicBezTo>
                      <a:pt x="6" y="25"/>
                      <a:pt x="0" y="19"/>
                      <a:pt x="0" y="12"/>
                    </a:cubicBezTo>
                    <a:cubicBezTo>
                      <a:pt x="0" y="5"/>
                      <a:pt x="6" y="0"/>
                      <a:pt x="13" y="0"/>
                    </a:cubicBezTo>
                    <a:moveTo>
                      <a:pt x="13" y="1"/>
                    </a:moveTo>
                    <a:cubicBezTo>
                      <a:pt x="6" y="1"/>
                      <a:pt x="1" y="6"/>
                      <a:pt x="1" y="12"/>
                    </a:cubicBezTo>
                    <a:cubicBezTo>
                      <a:pt x="1" y="18"/>
                      <a:pt x="6" y="23"/>
                      <a:pt x="13" y="23"/>
                    </a:cubicBezTo>
                    <a:cubicBezTo>
                      <a:pt x="19" y="23"/>
                      <a:pt x="24" y="18"/>
                      <a:pt x="24" y="12"/>
                    </a:cubicBezTo>
                    <a:cubicBezTo>
                      <a:pt x="24" y="6"/>
                      <a:pt x="19" y="1"/>
                      <a:pt x="13"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96" name="Freeform 136"/>
              <p:cNvSpPr>
                <a:spLocks/>
              </p:cNvSpPr>
              <p:nvPr/>
            </p:nvSpPr>
            <p:spPr bwMode="auto">
              <a:xfrm>
                <a:off x="7145" y="3361"/>
                <a:ext cx="17" cy="13"/>
              </a:xfrm>
              <a:custGeom>
                <a:avLst/>
                <a:gdLst>
                  <a:gd name="T0" fmla="*/ 12 w 17"/>
                  <a:gd name="T1" fmla="*/ 5 h 13"/>
                  <a:gd name="T2" fmla="*/ 7 w 17"/>
                  <a:gd name="T3" fmla="*/ 0 h 13"/>
                  <a:gd name="T4" fmla="*/ 11 w 17"/>
                  <a:gd name="T5" fmla="*/ 0 h 13"/>
                  <a:gd name="T6" fmla="*/ 17 w 17"/>
                  <a:gd name="T7" fmla="*/ 6 h 13"/>
                  <a:gd name="T8" fmla="*/ 11 w 17"/>
                  <a:gd name="T9" fmla="*/ 13 h 13"/>
                  <a:gd name="T10" fmla="*/ 7 w 17"/>
                  <a:gd name="T11" fmla="*/ 13 h 13"/>
                  <a:gd name="T12" fmla="*/ 12 w 17"/>
                  <a:gd name="T13" fmla="*/ 8 h 13"/>
                  <a:gd name="T14" fmla="*/ 0 w 17"/>
                  <a:gd name="T15" fmla="*/ 8 h 13"/>
                  <a:gd name="T16" fmla="*/ 0 w 17"/>
                  <a:gd name="T17" fmla="*/ 5 h 13"/>
                  <a:gd name="T18" fmla="*/ 12 w 17"/>
                  <a:gd name="T19"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3">
                    <a:moveTo>
                      <a:pt x="12" y="5"/>
                    </a:moveTo>
                    <a:lnTo>
                      <a:pt x="7" y="0"/>
                    </a:lnTo>
                    <a:lnTo>
                      <a:pt x="11" y="0"/>
                    </a:lnTo>
                    <a:lnTo>
                      <a:pt x="17" y="6"/>
                    </a:lnTo>
                    <a:lnTo>
                      <a:pt x="11" y="13"/>
                    </a:lnTo>
                    <a:lnTo>
                      <a:pt x="7" y="13"/>
                    </a:lnTo>
                    <a:lnTo>
                      <a:pt x="12" y="8"/>
                    </a:lnTo>
                    <a:lnTo>
                      <a:pt x="0" y="8"/>
                    </a:lnTo>
                    <a:lnTo>
                      <a:pt x="0" y="5"/>
                    </a:lnTo>
                    <a:lnTo>
                      <a:pt x="1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97" name="Freeform 137"/>
              <p:cNvSpPr>
                <a:spLocks/>
              </p:cNvSpPr>
              <p:nvPr/>
            </p:nvSpPr>
            <p:spPr bwMode="auto">
              <a:xfrm>
                <a:off x="6989" y="3448"/>
                <a:ext cx="246" cy="59"/>
              </a:xfrm>
              <a:custGeom>
                <a:avLst/>
                <a:gdLst>
                  <a:gd name="T0" fmla="*/ 0 w 246"/>
                  <a:gd name="T1" fmla="*/ 0 h 59"/>
                  <a:gd name="T2" fmla="*/ 201 w 246"/>
                  <a:gd name="T3" fmla="*/ 0 h 59"/>
                  <a:gd name="T4" fmla="*/ 246 w 246"/>
                  <a:gd name="T5" fmla="*/ 57 h 59"/>
                  <a:gd name="T6" fmla="*/ 246 w 246"/>
                  <a:gd name="T7" fmla="*/ 59 h 59"/>
                  <a:gd name="T8" fmla="*/ 45 w 246"/>
                  <a:gd name="T9" fmla="*/ 58 h 59"/>
                  <a:gd name="T10" fmla="*/ 0 w 246"/>
                  <a:gd name="T11" fmla="*/ 3 h 59"/>
                  <a:gd name="T12" fmla="*/ 0 w 246"/>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246" h="59">
                    <a:moveTo>
                      <a:pt x="0" y="0"/>
                    </a:moveTo>
                    <a:lnTo>
                      <a:pt x="201" y="0"/>
                    </a:lnTo>
                    <a:lnTo>
                      <a:pt x="246" y="57"/>
                    </a:lnTo>
                    <a:lnTo>
                      <a:pt x="246" y="59"/>
                    </a:lnTo>
                    <a:lnTo>
                      <a:pt x="45" y="58"/>
                    </a:lnTo>
                    <a:lnTo>
                      <a:pt x="0"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98" name="Freeform 138"/>
              <p:cNvSpPr>
                <a:spLocks/>
              </p:cNvSpPr>
              <p:nvPr/>
            </p:nvSpPr>
            <p:spPr bwMode="auto">
              <a:xfrm>
                <a:off x="6989" y="3448"/>
                <a:ext cx="246" cy="57"/>
              </a:xfrm>
              <a:custGeom>
                <a:avLst/>
                <a:gdLst>
                  <a:gd name="T0" fmla="*/ 45 w 246"/>
                  <a:gd name="T1" fmla="*/ 57 h 57"/>
                  <a:gd name="T2" fmla="*/ 246 w 246"/>
                  <a:gd name="T3" fmla="*/ 57 h 57"/>
                  <a:gd name="T4" fmla="*/ 201 w 246"/>
                  <a:gd name="T5" fmla="*/ 0 h 57"/>
                  <a:gd name="T6" fmla="*/ 0 w 246"/>
                  <a:gd name="T7" fmla="*/ 0 h 57"/>
                  <a:gd name="T8" fmla="*/ 45 w 246"/>
                  <a:gd name="T9" fmla="*/ 57 h 57"/>
                </a:gdLst>
                <a:ahLst/>
                <a:cxnLst>
                  <a:cxn ang="0">
                    <a:pos x="T0" y="T1"/>
                  </a:cxn>
                  <a:cxn ang="0">
                    <a:pos x="T2" y="T3"/>
                  </a:cxn>
                  <a:cxn ang="0">
                    <a:pos x="T4" y="T5"/>
                  </a:cxn>
                  <a:cxn ang="0">
                    <a:pos x="T6" y="T7"/>
                  </a:cxn>
                  <a:cxn ang="0">
                    <a:pos x="T8" y="T9"/>
                  </a:cxn>
                </a:cxnLst>
                <a:rect l="0" t="0" r="r" b="b"/>
                <a:pathLst>
                  <a:path w="246" h="57">
                    <a:moveTo>
                      <a:pt x="45" y="57"/>
                    </a:moveTo>
                    <a:lnTo>
                      <a:pt x="246" y="57"/>
                    </a:lnTo>
                    <a:lnTo>
                      <a:pt x="201" y="0"/>
                    </a:lnTo>
                    <a:lnTo>
                      <a:pt x="0" y="0"/>
                    </a:lnTo>
                    <a:lnTo>
                      <a:pt x="45" y="57"/>
                    </a:lnTo>
                    <a:close/>
                  </a:path>
                </a:pathLst>
              </a:custGeom>
              <a:solidFill>
                <a:srgbClr val="5151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99" name="Freeform 139"/>
              <p:cNvSpPr>
                <a:spLocks/>
              </p:cNvSpPr>
              <p:nvPr/>
            </p:nvSpPr>
            <p:spPr bwMode="auto">
              <a:xfrm>
                <a:off x="7001" y="3464"/>
                <a:ext cx="173" cy="5"/>
              </a:xfrm>
              <a:custGeom>
                <a:avLst/>
                <a:gdLst>
                  <a:gd name="T0" fmla="*/ 168 w 173"/>
                  <a:gd name="T1" fmla="*/ 5 h 5"/>
                  <a:gd name="T2" fmla="*/ 5 w 173"/>
                  <a:gd name="T3" fmla="*/ 5 h 5"/>
                  <a:gd name="T4" fmla="*/ 0 w 173"/>
                  <a:gd name="T5" fmla="*/ 0 h 5"/>
                  <a:gd name="T6" fmla="*/ 173 w 173"/>
                  <a:gd name="T7" fmla="*/ 0 h 5"/>
                  <a:gd name="T8" fmla="*/ 168 w 173"/>
                  <a:gd name="T9" fmla="*/ 5 h 5"/>
                </a:gdLst>
                <a:ahLst/>
                <a:cxnLst>
                  <a:cxn ang="0">
                    <a:pos x="T0" y="T1"/>
                  </a:cxn>
                  <a:cxn ang="0">
                    <a:pos x="T2" y="T3"/>
                  </a:cxn>
                  <a:cxn ang="0">
                    <a:pos x="T4" y="T5"/>
                  </a:cxn>
                  <a:cxn ang="0">
                    <a:pos x="T6" y="T7"/>
                  </a:cxn>
                  <a:cxn ang="0">
                    <a:pos x="T8" y="T9"/>
                  </a:cxn>
                </a:cxnLst>
                <a:rect l="0" t="0" r="r" b="b"/>
                <a:pathLst>
                  <a:path w="173" h="5">
                    <a:moveTo>
                      <a:pt x="168" y="5"/>
                    </a:moveTo>
                    <a:lnTo>
                      <a:pt x="5" y="5"/>
                    </a:lnTo>
                    <a:lnTo>
                      <a:pt x="0" y="0"/>
                    </a:lnTo>
                    <a:lnTo>
                      <a:pt x="173" y="0"/>
                    </a:lnTo>
                    <a:lnTo>
                      <a:pt x="16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100" name="Freeform 140"/>
              <p:cNvSpPr>
                <a:spLocks/>
              </p:cNvSpPr>
              <p:nvPr/>
            </p:nvSpPr>
            <p:spPr bwMode="auto">
              <a:xfrm>
                <a:off x="7008" y="3471"/>
                <a:ext cx="160" cy="6"/>
              </a:xfrm>
              <a:custGeom>
                <a:avLst/>
                <a:gdLst>
                  <a:gd name="T0" fmla="*/ 154 w 160"/>
                  <a:gd name="T1" fmla="*/ 6 h 6"/>
                  <a:gd name="T2" fmla="*/ 4 w 160"/>
                  <a:gd name="T3" fmla="*/ 6 h 6"/>
                  <a:gd name="T4" fmla="*/ 0 w 160"/>
                  <a:gd name="T5" fmla="*/ 0 h 6"/>
                  <a:gd name="T6" fmla="*/ 160 w 160"/>
                  <a:gd name="T7" fmla="*/ 0 h 6"/>
                  <a:gd name="T8" fmla="*/ 154 w 160"/>
                  <a:gd name="T9" fmla="*/ 6 h 6"/>
                </a:gdLst>
                <a:ahLst/>
                <a:cxnLst>
                  <a:cxn ang="0">
                    <a:pos x="T0" y="T1"/>
                  </a:cxn>
                  <a:cxn ang="0">
                    <a:pos x="T2" y="T3"/>
                  </a:cxn>
                  <a:cxn ang="0">
                    <a:pos x="T4" y="T5"/>
                  </a:cxn>
                  <a:cxn ang="0">
                    <a:pos x="T6" y="T7"/>
                  </a:cxn>
                  <a:cxn ang="0">
                    <a:pos x="T8" y="T9"/>
                  </a:cxn>
                </a:cxnLst>
                <a:rect l="0" t="0" r="r" b="b"/>
                <a:pathLst>
                  <a:path w="160" h="6">
                    <a:moveTo>
                      <a:pt x="154" y="6"/>
                    </a:moveTo>
                    <a:lnTo>
                      <a:pt x="4" y="6"/>
                    </a:lnTo>
                    <a:lnTo>
                      <a:pt x="0" y="0"/>
                    </a:lnTo>
                    <a:lnTo>
                      <a:pt x="160" y="0"/>
                    </a:lnTo>
                    <a:lnTo>
                      <a:pt x="15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101" name="Freeform 141"/>
              <p:cNvSpPr>
                <a:spLocks/>
              </p:cNvSpPr>
              <p:nvPr/>
            </p:nvSpPr>
            <p:spPr bwMode="auto">
              <a:xfrm>
                <a:off x="7013" y="3479"/>
                <a:ext cx="148" cy="5"/>
              </a:xfrm>
              <a:custGeom>
                <a:avLst/>
                <a:gdLst>
                  <a:gd name="T0" fmla="*/ 142 w 148"/>
                  <a:gd name="T1" fmla="*/ 5 h 5"/>
                  <a:gd name="T2" fmla="*/ 5 w 148"/>
                  <a:gd name="T3" fmla="*/ 5 h 5"/>
                  <a:gd name="T4" fmla="*/ 0 w 148"/>
                  <a:gd name="T5" fmla="*/ 0 h 5"/>
                  <a:gd name="T6" fmla="*/ 148 w 148"/>
                  <a:gd name="T7" fmla="*/ 0 h 5"/>
                  <a:gd name="T8" fmla="*/ 142 w 148"/>
                  <a:gd name="T9" fmla="*/ 5 h 5"/>
                </a:gdLst>
                <a:ahLst/>
                <a:cxnLst>
                  <a:cxn ang="0">
                    <a:pos x="T0" y="T1"/>
                  </a:cxn>
                  <a:cxn ang="0">
                    <a:pos x="T2" y="T3"/>
                  </a:cxn>
                  <a:cxn ang="0">
                    <a:pos x="T4" y="T5"/>
                  </a:cxn>
                  <a:cxn ang="0">
                    <a:pos x="T6" y="T7"/>
                  </a:cxn>
                  <a:cxn ang="0">
                    <a:pos x="T8" y="T9"/>
                  </a:cxn>
                </a:cxnLst>
                <a:rect l="0" t="0" r="r" b="b"/>
                <a:pathLst>
                  <a:path w="148" h="5">
                    <a:moveTo>
                      <a:pt x="142" y="5"/>
                    </a:moveTo>
                    <a:lnTo>
                      <a:pt x="5" y="5"/>
                    </a:lnTo>
                    <a:lnTo>
                      <a:pt x="0" y="0"/>
                    </a:lnTo>
                    <a:lnTo>
                      <a:pt x="148" y="0"/>
                    </a:lnTo>
                    <a:lnTo>
                      <a:pt x="14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102" name="Freeform 142"/>
              <p:cNvSpPr>
                <a:spLocks/>
              </p:cNvSpPr>
              <p:nvPr/>
            </p:nvSpPr>
            <p:spPr bwMode="auto">
              <a:xfrm>
                <a:off x="7018" y="3485"/>
                <a:ext cx="135" cy="7"/>
              </a:xfrm>
              <a:custGeom>
                <a:avLst/>
                <a:gdLst>
                  <a:gd name="T0" fmla="*/ 130 w 135"/>
                  <a:gd name="T1" fmla="*/ 7 h 7"/>
                  <a:gd name="T2" fmla="*/ 5 w 135"/>
                  <a:gd name="T3" fmla="*/ 7 h 7"/>
                  <a:gd name="T4" fmla="*/ 0 w 135"/>
                  <a:gd name="T5" fmla="*/ 0 h 7"/>
                  <a:gd name="T6" fmla="*/ 135 w 135"/>
                  <a:gd name="T7" fmla="*/ 0 h 7"/>
                  <a:gd name="T8" fmla="*/ 130 w 135"/>
                  <a:gd name="T9" fmla="*/ 7 h 7"/>
                </a:gdLst>
                <a:ahLst/>
                <a:cxnLst>
                  <a:cxn ang="0">
                    <a:pos x="T0" y="T1"/>
                  </a:cxn>
                  <a:cxn ang="0">
                    <a:pos x="T2" y="T3"/>
                  </a:cxn>
                  <a:cxn ang="0">
                    <a:pos x="T4" y="T5"/>
                  </a:cxn>
                  <a:cxn ang="0">
                    <a:pos x="T6" y="T7"/>
                  </a:cxn>
                  <a:cxn ang="0">
                    <a:pos x="T8" y="T9"/>
                  </a:cxn>
                </a:cxnLst>
                <a:rect l="0" t="0" r="r" b="b"/>
                <a:pathLst>
                  <a:path w="135" h="7">
                    <a:moveTo>
                      <a:pt x="130" y="7"/>
                    </a:moveTo>
                    <a:lnTo>
                      <a:pt x="5" y="7"/>
                    </a:lnTo>
                    <a:lnTo>
                      <a:pt x="0" y="0"/>
                    </a:lnTo>
                    <a:lnTo>
                      <a:pt x="135" y="0"/>
                    </a:lnTo>
                    <a:lnTo>
                      <a:pt x="13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103" name="Freeform 143"/>
              <p:cNvSpPr>
                <a:spLocks/>
              </p:cNvSpPr>
              <p:nvPr/>
            </p:nvSpPr>
            <p:spPr bwMode="auto">
              <a:xfrm>
                <a:off x="7023" y="3493"/>
                <a:ext cx="124" cy="5"/>
              </a:xfrm>
              <a:custGeom>
                <a:avLst/>
                <a:gdLst>
                  <a:gd name="T0" fmla="*/ 117 w 124"/>
                  <a:gd name="T1" fmla="*/ 5 h 5"/>
                  <a:gd name="T2" fmla="*/ 6 w 124"/>
                  <a:gd name="T3" fmla="*/ 5 h 5"/>
                  <a:gd name="T4" fmla="*/ 0 w 124"/>
                  <a:gd name="T5" fmla="*/ 0 h 5"/>
                  <a:gd name="T6" fmla="*/ 124 w 124"/>
                  <a:gd name="T7" fmla="*/ 0 h 5"/>
                  <a:gd name="T8" fmla="*/ 117 w 124"/>
                  <a:gd name="T9" fmla="*/ 5 h 5"/>
                </a:gdLst>
                <a:ahLst/>
                <a:cxnLst>
                  <a:cxn ang="0">
                    <a:pos x="T0" y="T1"/>
                  </a:cxn>
                  <a:cxn ang="0">
                    <a:pos x="T2" y="T3"/>
                  </a:cxn>
                  <a:cxn ang="0">
                    <a:pos x="T4" y="T5"/>
                  </a:cxn>
                  <a:cxn ang="0">
                    <a:pos x="T6" y="T7"/>
                  </a:cxn>
                  <a:cxn ang="0">
                    <a:pos x="T8" y="T9"/>
                  </a:cxn>
                </a:cxnLst>
                <a:rect l="0" t="0" r="r" b="b"/>
                <a:pathLst>
                  <a:path w="124" h="5">
                    <a:moveTo>
                      <a:pt x="117" y="5"/>
                    </a:moveTo>
                    <a:lnTo>
                      <a:pt x="6" y="5"/>
                    </a:lnTo>
                    <a:lnTo>
                      <a:pt x="0" y="0"/>
                    </a:lnTo>
                    <a:lnTo>
                      <a:pt x="124" y="0"/>
                    </a:lnTo>
                    <a:lnTo>
                      <a:pt x="11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104" name="Freeform 144"/>
              <p:cNvSpPr>
                <a:spLocks/>
              </p:cNvSpPr>
              <p:nvPr/>
            </p:nvSpPr>
            <p:spPr bwMode="auto">
              <a:xfrm>
                <a:off x="7030" y="3500"/>
                <a:ext cx="109" cy="5"/>
              </a:xfrm>
              <a:custGeom>
                <a:avLst/>
                <a:gdLst>
                  <a:gd name="T0" fmla="*/ 105 w 109"/>
                  <a:gd name="T1" fmla="*/ 5 h 5"/>
                  <a:gd name="T2" fmla="*/ 3 w 109"/>
                  <a:gd name="T3" fmla="*/ 5 h 5"/>
                  <a:gd name="T4" fmla="*/ 0 w 109"/>
                  <a:gd name="T5" fmla="*/ 0 h 5"/>
                  <a:gd name="T6" fmla="*/ 109 w 109"/>
                  <a:gd name="T7" fmla="*/ 0 h 5"/>
                  <a:gd name="T8" fmla="*/ 105 w 109"/>
                  <a:gd name="T9" fmla="*/ 5 h 5"/>
                </a:gdLst>
                <a:ahLst/>
                <a:cxnLst>
                  <a:cxn ang="0">
                    <a:pos x="T0" y="T1"/>
                  </a:cxn>
                  <a:cxn ang="0">
                    <a:pos x="T2" y="T3"/>
                  </a:cxn>
                  <a:cxn ang="0">
                    <a:pos x="T4" y="T5"/>
                  </a:cxn>
                  <a:cxn ang="0">
                    <a:pos x="T6" y="T7"/>
                  </a:cxn>
                  <a:cxn ang="0">
                    <a:pos x="T8" y="T9"/>
                  </a:cxn>
                </a:cxnLst>
                <a:rect l="0" t="0" r="r" b="b"/>
                <a:pathLst>
                  <a:path w="109" h="5">
                    <a:moveTo>
                      <a:pt x="105" y="5"/>
                    </a:moveTo>
                    <a:lnTo>
                      <a:pt x="3" y="5"/>
                    </a:lnTo>
                    <a:lnTo>
                      <a:pt x="0" y="0"/>
                    </a:lnTo>
                    <a:lnTo>
                      <a:pt x="109" y="0"/>
                    </a:lnTo>
                    <a:lnTo>
                      <a:pt x="105"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105" name="Freeform 145"/>
              <p:cNvSpPr>
                <a:spLocks/>
              </p:cNvSpPr>
              <p:nvPr/>
            </p:nvSpPr>
            <p:spPr bwMode="auto">
              <a:xfrm>
                <a:off x="6996" y="3456"/>
                <a:ext cx="186" cy="7"/>
              </a:xfrm>
              <a:custGeom>
                <a:avLst/>
                <a:gdLst>
                  <a:gd name="T0" fmla="*/ 186 w 186"/>
                  <a:gd name="T1" fmla="*/ 0 h 7"/>
                  <a:gd name="T2" fmla="*/ 180 w 186"/>
                  <a:gd name="T3" fmla="*/ 7 h 7"/>
                  <a:gd name="T4" fmla="*/ 5 w 186"/>
                  <a:gd name="T5" fmla="*/ 7 h 7"/>
                  <a:gd name="T6" fmla="*/ 0 w 186"/>
                  <a:gd name="T7" fmla="*/ 0 h 7"/>
                  <a:gd name="T8" fmla="*/ 186 w 186"/>
                  <a:gd name="T9" fmla="*/ 0 h 7"/>
                </a:gdLst>
                <a:ahLst/>
                <a:cxnLst>
                  <a:cxn ang="0">
                    <a:pos x="T0" y="T1"/>
                  </a:cxn>
                  <a:cxn ang="0">
                    <a:pos x="T2" y="T3"/>
                  </a:cxn>
                  <a:cxn ang="0">
                    <a:pos x="T4" y="T5"/>
                  </a:cxn>
                  <a:cxn ang="0">
                    <a:pos x="T6" y="T7"/>
                  </a:cxn>
                  <a:cxn ang="0">
                    <a:pos x="T8" y="T9"/>
                  </a:cxn>
                </a:cxnLst>
                <a:rect l="0" t="0" r="r" b="b"/>
                <a:pathLst>
                  <a:path w="186" h="7">
                    <a:moveTo>
                      <a:pt x="186" y="0"/>
                    </a:moveTo>
                    <a:lnTo>
                      <a:pt x="180" y="7"/>
                    </a:lnTo>
                    <a:lnTo>
                      <a:pt x="5" y="7"/>
                    </a:lnTo>
                    <a:lnTo>
                      <a:pt x="0" y="0"/>
                    </a:lnTo>
                    <a:lnTo>
                      <a:pt x="1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106" name="Freeform 146"/>
              <p:cNvSpPr>
                <a:spLocks/>
              </p:cNvSpPr>
              <p:nvPr/>
            </p:nvSpPr>
            <p:spPr bwMode="auto">
              <a:xfrm>
                <a:off x="6989" y="3448"/>
                <a:ext cx="201" cy="7"/>
              </a:xfrm>
              <a:custGeom>
                <a:avLst/>
                <a:gdLst>
                  <a:gd name="T0" fmla="*/ 0 w 201"/>
                  <a:gd name="T1" fmla="*/ 0 h 7"/>
                  <a:gd name="T2" fmla="*/ 201 w 201"/>
                  <a:gd name="T3" fmla="*/ 0 h 7"/>
                  <a:gd name="T4" fmla="*/ 194 w 201"/>
                  <a:gd name="T5" fmla="*/ 7 h 7"/>
                  <a:gd name="T6" fmla="*/ 7 w 201"/>
                  <a:gd name="T7" fmla="*/ 7 h 7"/>
                  <a:gd name="T8" fmla="*/ 0 w 201"/>
                  <a:gd name="T9" fmla="*/ 0 h 7"/>
                </a:gdLst>
                <a:ahLst/>
                <a:cxnLst>
                  <a:cxn ang="0">
                    <a:pos x="T0" y="T1"/>
                  </a:cxn>
                  <a:cxn ang="0">
                    <a:pos x="T2" y="T3"/>
                  </a:cxn>
                  <a:cxn ang="0">
                    <a:pos x="T4" y="T5"/>
                  </a:cxn>
                  <a:cxn ang="0">
                    <a:pos x="T6" y="T7"/>
                  </a:cxn>
                  <a:cxn ang="0">
                    <a:pos x="T8" y="T9"/>
                  </a:cxn>
                </a:cxnLst>
                <a:rect l="0" t="0" r="r" b="b"/>
                <a:pathLst>
                  <a:path w="201" h="7">
                    <a:moveTo>
                      <a:pt x="0" y="0"/>
                    </a:moveTo>
                    <a:lnTo>
                      <a:pt x="201" y="0"/>
                    </a:lnTo>
                    <a:lnTo>
                      <a:pt x="194" y="7"/>
                    </a:lnTo>
                    <a:lnTo>
                      <a:pt x="7" y="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107" name="Freeform 147"/>
              <p:cNvSpPr>
                <a:spLocks/>
              </p:cNvSpPr>
              <p:nvPr/>
            </p:nvSpPr>
            <p:spPr bwMode="auto">
              <a:xfrm>
                <a:off x="7174" y="3463"/>
                <a:ext cx="28" cy="1"/>
              </a:xfrm>
              <a:custGeom>
                <a:avLst/>
                <a:gdLst>
                  <a:gd name="T0" fmla="*/ 28 w 28"/>
                  <a:gd name="T1" fmla="*/ 0 h 1"/>
                  <a:gd name="T2" fmla="*/ 28 w 28"/>
                  <a:gd name="T3" fmla="*/ 1 h 1"/>
                  <a:gd name="T4" fmla="*/ 0 w 28"/>
                  <a:gd name="T5" fmla="*/ 1 h 1"/>
                  <a:gd name="T6" fmla="*/ 2 w 28"/>
                  <a:gd name="T7" fmla="*/ 0 h 1"/>
                  <a:gd name="T8" fmla="*/ 28 w 28"/>
                  <a:gd name="T9" fmla="*/ 0 h 1"/>
                </a:gdLst>
                <a:ahLst/>
                <a:cxnLst>
                  <a:cxn ang="0">
                    <a:pos x="T0" y="T1"/>
                  </a:cxn>
                  <a:cxn ang="0">
                    <a:pos x="T2" y="T3"/>
                  </a:cxn>
                  <a:cxn ang="0">
                    <a:pos x="T4" y="T5"/>
                  </a:cxn>
                  <a:cxn ang="0">
                    <a:pos x="T6" y="T7"/>
                  </a:cxn>
                  <a:cxn ang="0">
                    <a:pos x="T8" y="T9"/>
                  </a:cxn>
                </a:cxnLst>
                <a:rect l="0" t="0" r="r" b="b"/>
                <a:pathLst>
                  <a:path w="28" h="1">
                    <a:moveTo>
                      <a:pt x="28" y="0"/>
                    </a:moveTo>
                    <a:lnTo>
                      <a:pt x="28" y="1"/>
                    </a:lnTo>
                    <a:lnTo>
                      <a:pt x="0" y="1"/>
                    </a:lnTo>
                    <a:lnTo>
                      <a:pt x="2" y="0"/>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108" name="Freeform 148"/>
              <p:cNvSpPr>
                <a:spLocks/>
              </p:cNvSpPr>
              <p:nvPr/>
            </p:nvSpPr>
            <p:spPr bwMode="auto">
              <a:xfrm>
                <a:off x="7182" y="3455"/>
                <a:ext cx="15" cy="1"/>
              </a:xfrm>
              <a:custGeom>
                <a:avLst/>
                <a:gdLst>
                  <a:gd name="T0" fmla="*/ 13 w 15"/>
                  <a:gd name="T1" fmla="*/ 0 h 1"/>
                  <a:gd name="T2" fmla="*/ 15 w 15"/>
                  <a:gd name="T3" fmla="*/ 1 h 1"/>
                  <a:gd name="T4" fmla="*/ 0 w 15"/>
                  <a:gd name="T5" fmla="*/ 1 h 1"/>
                  <a:gd name="T6" fmla="*/ 1 w 15"/>
                  <a:gd name="T7" fmla="*/ 0 h 1"/>
                  <a:gd name="T8" fmla="*/ 13 w 15"/>
                  <a:gd name="T9" fmla="*/ 0 h 1"/>
                </a:gdLst>
                <a:ahLst/>
                <a:cxnLst>
                  <a:cxn ang="0">
                    <a:pos x="T0" y="T1"/>
                  </a:cxn>
                  <a:cxn ang="0">
                    <a:pos x="T2" y="T3"/>
                  </a:cxn>
                  <a:cxn ang="0">
                    <a:pos x="T4" y="T5"/>
                  </a:cxn>
                  <a:cxn ang="0">
                    <a:pos x="T6" y="T7"/>
                  </a:cxn>
                  <a:cxn ang="0">
                    <a:pos x="T8" y="T9"/>
                  </a:cxn>
                </a:cxnLst>
                <a:rect l="0" t="0" r="r" b="b"/>
                <a:pathLst>
                  <a:path w="15" h="1">
                    <a:moveTo>
                      <a:pt x="13" y="0"/>
                    </a:moveTo>
                    <a:lnTo>
                      <a:pt x="15" y="1"/>
                    </a:lnTo>
                    <a:lnTo>
                      <a:pt x="0" y="1"/>
                    </a:lnTo>
                    <a:lnTo>
                      <a:pt x="1" y="0"/>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109" name="Freeform 149"/>
              <p:cNvSpPr>
                <a:spLocks/>
              </p:cNvSpPr>
              <p:nvPr/>
            </p:nvSpPr>
            <p:spPr bwMode="auto">
              <a:xfrm>
                <a:off x="7168" y="3469"/>
                <a:ext cx="40" cy="2"/>
              </a:xfrm>
              <a:custGeom>
                <a:avLst/>
                <a:gdLst>
                  <a:gd name="T0" fmla="*/ 39 w 40"/>
                  <a:gd name="T1" fmla="*/ 0 h 2"/>
                  <a:gd name="T2" fmla="*/ 40 w 40"/>
                  <a:gd name="T3" fmla="*/ 2 h 2"/>
                  <a:gd name="T4" fmla="*/ 0 w 40"/>
                  <a:gd name="T5" fmla="*/ 2 h 2"/>
                  <a:gd name="T6" fmla="*/ 1 w 40"/>
                  <a:gd name="T7" fmla="*/ 0 h 2"/>
                  <a:gd name="T8" fmla="*/ 39 w 40"/>
                  <a:gd name="T9" fmla="*/ 0 h 2"/>
                </a:gdLst>
                <a:ahLst/>
                <a:cxnLst>
                  <a:cxn ang="0">
                    <a:pos x="T0" y="T1"/>
                  </a:cxn>
                  <a:cxn ang="0">
                    <a:pos x="T2" y="T3"/>
                  </a:cxn>
                  <a:cxn ang="0">
                    <a:pos x="T4" y="T5"/>
                  </a:cxn>
                  <a:cxn ang="0">
                    <a:pos x="T6" y="T7"/>
                  </a:cxn>
                  <a:cxn ang="0">
                    <a:pos x="T8" y="T9"/>
                  </a:cxn>
                </a:cxnLst>
                <a:rect l="0" t="0" r="r" b="b"/>
                <a:pathLst>
                  <a:path w="40" h="2">
                    <a:moveTo>
                      <a:pt x="39" y="0"/>
                    </a:moveTo>
                    <a:lnTo>
                      <a:pt x="40" y="2"/>
                    </a:lnTo>
                    <a:lnTo>
                      <a:pt x="0" y="2"/>
                    </a:lnTo>
                    <a:lnTo>
                      <a:pt x="1" y="0"/>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110" name="Freeform 150"/>
              <p:cNvSpPr>
                <a:spLocks/>
              </p:cNvSpPr>
              <p:nvPr/>
            </p:nvSpPr>
            <p:spPr bwMode="auto">
              <a:xfrm>
                <a:off x="7161" y="3477"/>
                <a:ext cx="53" cy="2"/>
              </a:xfrm>
              <a:custGeom>
                <a:avLst/>
                <a:gdLst>
                  <a:gd name="T0" fmla="*/ 51 w 53"/>
                  <a:gd name="T1" fmla="*/ 0 h 2"/>
                  <a:gd name="T2" fmla="*/ 53 w 53"/>
                  <a:gd name="T3" fmla="*/ 2 h 2"/>
                  <a:gd name="T4" fmla="*/ 0 w 53"/>
                  <a:gd name="T5" fmla="*/ 2 h 2"/>
                  <a:gd name="T6" fmla="*/ 1 w 53"/>
                  <a:gd name="T7" fmla="*/ 0 h 2"/>
                  <a:gd name="T8" fmla="*/ 51 w 53"/>
                  <a:gd name="T9" fmla="*/ 0 h 2"/>
                </a:gdLst>
                <a:ahLst/>
                <a:cxnLst>
                  <a:cxn ang="0">
                    <a:pos x="T0" y="T1"/>
                  </a:cxn>
                  <a:cxn ang="0">
                    <a:pos x="T2" y="T3"/>
                  </a:cxn>
                  <a:cxn ang="0">
                    <a:pos x="T4" y="T5"/>
                  </a:cxn>
                  <a:cxn ang="0">
                    <a:pos x="T6" y="T7"/>
                  </a:cxn>
                  <a:cxn ang="0">
                    <a:pos x="T8" y="T9"/>
                  </a:cxn>
                </a:cxnLst>
                <a:rect l="0" t="0" r="r" b="b"/>
                <a:pathLst>
                  <a:path w="53" h="2">
                    <a:moveTo>
                      <a:pt x="51" y="0"/>
                    </a:moveTo>
                    <a:lnTo>
                      <a:pt x="53" y="2"/>
                    </a:lnTo>
                    <a:lnTo>
                      <a:pt x="0" y="2"/>
                    </a:lnTo>
                    <a:lnTo>
                      <a:pt x="1" y="0"/>
                    </a:lnTo>
                    <a:lnTo>
                      <a:pt x="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111" name="Freeform 151"/>
              <p:cNvSpPr>
                <a:spLocks/>
              </p:cNvSpPr>
              <p:nvPr/>
            </p:nvSpPr>
            <p:spPr bwMode="auto">
              <a:xfrm>
                <a:off x="7153" y="3484"/>
                <a:ext cx="66" cy="1"/>
              </a:xfrm>
              <a:custGeom>
                <a:avLst/>
                <a:gdLst>
                  <a:gd name="T0" fmla="*/ 65 w 66"/>
                  <a:gd name="T1" fmla="*/ 0 h 1"/>
                  <a:gd name="T2" fmla="*/ 66 w 66"/>
                  <a:gd name="T3" fmla="*/ 1 h 1"/>
                  <a:gd name="T4" fmla="*/ 0 w 66"/>
                  <a:gd name="T5" fmla="*/ 1 h 1"/>
                  <a:gd name="T6" fmla="*/ 2 w 66"/>
                  <a:gd name="T7" fmla="*/ 0 h 1"/>
                  <a:gd name="T8" fmla="*/ 65 w 66"/>
                  <a:gd name="T9" fmla="*/ 0 h 1"/>
                </a:gdLst>
                <a:ahLst/>
                <a:cxnLst>
                  <a:cxn ang="0">
                    <a:pos x="T0" y="T1"/>
                  </a:cxn>
                  <a:cxn ang="0">
                    <a:pos x="T2" y="T3"/>
                  </a:cxn>
                  <a:cxn ang="0">
                    <a:pos x="T4" y="T5"/>
                  </a:cxn>
                  <a:cxn ang="0">
                    <a:pos x="T6" y="T7"/>
                  </a:cxn>
                  <a:cxn ang="0">
                    <a:pos x="T8" y="T9"/>
                  </a:cxn>
                </a:cxnLst>
                <a:rect l="0" t="0" r="r" b="b"/>
                <a:pathLst>
                  <a:path w="66" h="1">
                    <a:moveTo>
                      <a:pt x="65" y="0"/>
                    </a:moveTo>
                    <a:lnTo>
                      <a:pt x="66" y="1"/>
                    </a:lnTo>
                    <a:lnTo>
                      <a:pt x="0" y="1"/>
                    </a:lnTo>
                    <a:lnTo>
                      <a:pt x="2" y="0"/>
                    </a:lnTo>
                    <a:lnTo>
                      <a:pt x="6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112" name="Freeform 152"/>
              <p:cNvSpPr>
                <a:spLocks/>
              </p:cNvSpPr>
              <p:nvPr/>
            </p:nvSpPr>
            <p:spPr bwMode="auto">
              <a:xfrm>
                <a:off x="7139" y="3498"/>
                <a:ext cx="92" cy="2"/>
              </a:xfrm>
              <a:custGeom>
                <a:avLst/>
                <a:gdLst>
                  <a:gd name="T0" fmla="*/ 90 w 92"/>
                  <a:gd name="T1" fmla="*/ 0 h 2"/>
                  <a:gd name="T2" fmla="*/ 92 w 92"/>
                  <a:gd name="T3" fmla="*/ 2 h 2"/>
                  <a:gd name="T4" fmla="*/ 0 w 92"/>
                  <a:gd name="T5" fmla="*/ 2 h 2"/>
                  <a:gd name="T6" fmla="*/ 1 w 92"/>
                  <a:gd name="T7" fmla="*/ 0 h 2"/>
                  <a:gd name="T8" fmla="*/ 90 w 92"/>
                  <a:gd name="T9" fmla="*/ 0 h 2"/>
                </a:gdLst>
                <a:ahLst/>
                <a:cxnLst>
                  <a:cxn ang="0">
                    <a:pos x="T0" y="T1"/>
                  </a:cxn>
                  <a:cxn ang="0">
                    <a:pos x="T2" y="T3"/>
                  </a:cxn>
                  <a:cxn ang="0">
                    <a:pos x="T4" y="T5"/>
                  </a:cxn>
                  <a:cxn ang="0">
                    <a:pos x="T6" y="T7"/>
                  </a:cxn>
                  <a:cxn ang="0">
                    <a:pos x="T8" y="T9"/>
                  </a:cxn>
                </a:cxnLst>
                <a:rect l="0" t="0" r="r" b="b"/>
                <a:pathLst>
                  <a:path w="92" h="2">
                    <a:moveTo>
                      <a:pt x="90" y="0"/>
                    </a:moveTo>
                    <a:lnTo>
                      <a:pt x="92" y="2"/>
                    </a:lnTo>
                    <a:lnTo>
                      <a:pt x="0" y="2"/>
                    </a:lnTo>
                    <a:lnTo>
                      <a:pt x="1" y="0"/>
                    </a:lnTo>
                    <a:lnTo>
                      <a:pt x="9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113" name="Freeform 153"/>
              <p:cNvSpPr>
                <a:spLocks/>
              </p:cNvSpPr>
              <p:nvPr/>
            </p:nvSpPr>
            <p:spPr bwMode="auto">
              <a:xfrm>
                <a:off x="7147" y="3492"/>
                <a:ext cx="77" cy="1"/>
              </a:xfrm>
              <a:custGeom>
                <a:avLst/>
                <a:gdLst>
                  <a:gd name="T0" fmla="*/ 77 w 77"/>
                  <a:gd name="T1" fmla="*/ 0 h 1"/>
                  <a:gd name="T2" fmla="*/ 77 w 77"/>
                  <a:gd name="T3" fmla="*/ 1 h 1"/>
                  <a:gd name="T4" fmla="*/ 0 w 77"/>
                  <a:gd name="T5" fmla="*/ 1 h 1"/>
                  <a:gd name="T6" fmla="*/ 1 w 77"/>
                  <a:gd name="T7" fmla="*/ 0 h 1"/>
                  <a:gd name="T8" fmla="*/ 77 w 77"/>
                  <a:gd name="T9" fmla="*/ 0 h 1"/>
                </a:gdLst>
                <a:ahLst/>
                <a:cxnLst>
                  <a:cxn ang="0">
                    <a:pos x="T0" y="T1"/>
                  </a:cxn>
                  <a:cxn ang="0">
                    <a:pos x="T2" y="T3"/>
                  </a:cxn>
                  <a:cxn ang="0">
                    <a:pos x="T4" y="T5"/>
                  </a:cxn>
                  <a:cxn ang="0">
                    <a:pos x="T6" y="T7"/>
                  </a:cxn>
                  <a:cxn ang="0">
                    <a:pos x="T8" y="T9"/>
                  </a:cxn>
                </a:cxnLst>
                <a:rect l="0" t="0" r="r" b="b"/>
                <a:pathLst>
                  <a:path w="77" h="1">
                    <a:moveTo>
                      <a:pt x="77" y="0"/>
                    </a:moveTo>
                    <a:lnTo>
                      <a:pt x="77" y="1"/>
                    </a:lnTo>
                    <a:lnTo>
                      <a:pt x="0" y="1"/>
                    </a:lnTo>
                    <a:lnTo>
                      <a:pt x="1" y="0"/>
                    </a:lnTo>
                    <a:lnTo>
                      <a:pt x="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114" name="Freeform 154"/>
              <p:cNvSpPr>
                <a:spLocks/>
              </p:cNvSpPr>
              <p:nvPr/>
            </p:nvSpPr>
            <p:spPr bwMode="auto">
              <a:xfrm>
                <a:off x="7198" y="3448"/>
                <a:ext cx="80" cy="46"/>
              </a:xfrm>
              <a:custGeom>
                <a:avLst/>
                <a:gdLst>
                  <a:gd name="T0" fmla="*/ 72 w 80"/>
                  <a:gd name="T1" fmla="*/ 32 h 46"/>
                  <a:gd name="T2" fmla="*/ 47 w 80"/>
                  <a:gd name="T3" fmla="*/ 0 h 46"/>
                  <a:gd name="T4" fmla="*/ 12 w 80"/>
                  <a:gd name="T5" fmla="*/ 0 h 46"/>
                  <a:gd name="T6" fmla="*/ 0 w 80"/>
                  <a:gd name="T7" fmla="*/ 6 h 46"/>
                  <a:gd name="T8" fmla="*/ 33 w 80"/>
                  <a:gd name="T9" fmla="*/ 46 h 46"/>
                  <a:gd name="T10" fmla="*/ 80 w 80"/>
                  <a:gd name="T11" fmla="*/ 46 h 46"/>
                  <a:gd name="T12" fmla="*/ 72 w 80"/>
                  <a:gd name="T13" fmla="*/ 32 h 46"/>
                </a:gdLst>
                <a:ahLst/>
                <a:cxnLst>
                  <a:cxn ang="0">
                    <a:pos x="T0" y="T1"/>
                  </a:cxn>
                  <a:cxn ang="0">
                    <a:pos x="T2" y="T3"/>
                  </a:cxn>
                  <a:cxn ang="0">
                    <a:pos x="T4" y="T5"/>
                  </a:cxn>
                  <a:cxn ang="0">
                    <a:pos x="T6" y="T7"/>
                  </a:cxn>
                  <a:cxn ang="0">
                    <a:pos x="T8" y="T9"/>
                  </a:cxn>
                  <a:cxn ang="0">
                    <a:pos x="T10" y="T11"/>
                  </a:cxn>
                  <a:cxn ang="0">
                    <a:pos x="T12" y="T13"/>
                  </a:cxn>
                </a:cxnLst>
                <a:rect l="0" t="0" r="r" b="b"/>
                <a:pathLst>
                  <a:path w="80" h="46">
                    <a:moveTo>
                      <a:pt x="72" y="32"/>
                    </a:moveTo>
                    <a:lnTo>
                      <a:pt x="47" y="0"/>
                    </a:lnTo>
                    <a:lnTo>
                      <a:pt x="12" y="0"/>
                    </a:lnTo>
                    <a:lnTo>
                      <a:pt x="0" y="6"/>
                    </a:lnTo>
                    <a:lnTo>
                      <a:pt x="33" y="46"/>
                    </a:lnTo>
                    <a:lnTo>
                      <a:pt x="80" y="46"/>
                    </a:lnTo>
                    <a:lnTo>
                      <a:pt x="7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115" name="Freeform 155"/>
              <p:cNvSpPr>
                <a:spLocks/>
              </p:cNvSpPr>
              <p:nvPr/>
            </p:nvSpPr>
            <p:spPr bwMode="auto">
              <a:xfrm>
                <a:off x="7241" y="3450"/>
                <a:ext cx="11" cy="6"/>
              </a:xfrm>
              <a:custGeom>
                <a:avLst/>
                <a:gdLst>
                  <a:gd name="T0" fmla="*/ 6 w 11"/>
                  <a:gd name="T1" fmla="*/ 0 h 6"/>
                  <a:gd name="T2" fmla="*/ 0 w 11"/>
                  <a:gd name="T3" fmla="*/ 6 h 6"/>
                  <a:gd name="T4" fmla="*/ 11 w 11"/>
                  <a:gd name="T5" fmla="*/ 6 h 6"/>
                  <a:gd name="T6" fmla="*/ 6 w 11"/>
                  <a:gd name="T7" fmla="*/ 0 h 6"/>
                </a:gdLst>
                <a:ahLst/>
                <a:cxnLst>
                  <a:cxn ang="0">
                    <a:pos x="T0" y="T1"/>
                  </a:cxn>
                  <a:cxn ang="0">
                    <a:pos x="T2" y="T3"/>
                  </a:cxn>
                  <a:cxn ang="0">
                    <a:pos x="T4" y="T5"/>
                  </a:cxn>
                  <a:cxn ang="0">
                    <a:pos x="T6" y="T7"/>
                  </a:cxn>
                </a:cxnLst>
                <a:rect l="0" t="0" r="r" b="b"/>
                <a:pathLst>
                  <a:path w="11" h="6">
                    <a:moveTo>
                      <a:pt x="6" y="0"/>
                    </a:moveTo>
                    <a:lnTo>
                      <a:pt x="0" y="6"/>
                    </a:lnTo>
                    <a:lnTo>
                      <a:pt x="11" y="6"/>
                    </a:lnTo>
                    <a:lnTo>
                      <a:pt x="6" y="0"/>
                    </a:lnTo>
                    <a:close/>
                  </a:path>
                </a:pathLst>
              </a:custGeom>
              <a:solidFill>
                <a:srgbClr val="5151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sp>
            <p:nvSpPr>
              <p:cNvPr id="116" name="Freeform 156"/>
              <p:cNvSpPr>
                <a:spLocks/>
              </p:cNvSpPr>
              <p:nvPr/>
            </p:nvSpPr>
            <p:spPr bwMode="auto">
              <a:xfrm>
                <a:off x="7227" y="3458"/>
                <a:ext cx="43" cy="22"/>
              </a:xfrm>
              <a:custGeom>
                <a:avLst/>
                <a:gdLst>
                  <a:gd name="T0" fmla="*/ 26 w 43"/>
                  <a:gd name="T1" fmla="*/ 0 h 22"/>
                  <a:gd name="T2" fmla="*/ 12 w 43"/>
                  <a:gd name="T3" fmla="*/ 0 h 22"/>
                  <a:gd name="T4" fmla="*/ 0 w 43"/>
                  <a:gd name="T5" fmla="*/ 13 h 22"/>
                  <a:gd name="T6" fmla="*/ 6 w 43"/>
                  <a:gd name="T7" fmla="*/ 22 h 22"/>
                  <a:gd name="T8" fmla="*/ 43 w 43"/>
                  <a:gd name="T9" fmla="*/ 22 h 22"/>
                  <a:gd name="T10" fmla="*/ 26 w 43"/>
                  <a:gd name="T11" fmla="*/ 0 h 22"/>
                </a:gdLst>
                <a:ahLst/>
                <a:cxnLst>
                  <a:cxn ang="0">
                    <a:pos x="T0" y="T1"/>
                  </a:cxn>
                  <a:cxn ang="0">
                    <a:pos x="T2" y="T3"/>
                  </a:cxn>
                  <a:cxn ang="0">
                    <a:pos x="T4" y="T5"/>
                  </a:cxn>
                  <a:cxn ang="0">
                    <a:pos x="T6" y="T7"/>
                  </a:cxn>
                  <a:cxn ang="0">
                    <a:pos x="T8" y="T9"/>
                  </a:cxn>
                  <a:cxn ang="0">
                    <a:pos x="T10" y="T11"/>
                  </a:cxn>
                </a:cxnLst>
                <a:rect l="0" t="0" r="r" b="b"/>
                <a:pathLst>
                  <a:path w="43" h="22">
                    <a:moveTo>
                      <a:pt x="26" y="0"/>
                    </a:moveTo>
                    <a:lnTo>
                      <a:pt x="12" y="0"/>
                    </a:lnTo>
                    <a:lnTo>
                      <a:pt x="0" y="13"/>
                    </a:lnTo>
                    <a:lnTo>
                      <a:pt x="6" y="22"/>
                    </a:lnTo>
                    <a:lnTo>
                      <a:pt x="43" y="22"/>
                    </a:lnTo>
                    <a:lnTo>
                      <a:pt x="26" y="0"/>
                    </a:lnTo>
                    <a:close/>
                  </a:path>
                </a:pathLst>
              </a:custGeom>
              <a:solidFill>
                <a:srgbClr val="5151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defRPr/>
                </a:pPr>
                <a:endParaRPr lang="en-US" sz="1764" kern="0" dirty="0">
                  <a:solidFill>
                    <a:srgbClr val="505050"/>
                  </a:solidFill>
                </a:endParaRPr>
              </a:p>
            </p:txBody>
          </p:sp>
        </p:grpSp>
        <p:grpSp>
          <p:nvGrpSpPr>
            <p:cNvPr id="124" name="Group 123"/>
            <p:cNvGrpSpPr/>
            <p:nvPr/>
          </p:nvGrpSpPr>
          <p:grpSpPr>
            <a:xfrm>
              <a:off x="2304884" y="4868863"/>
              <a:ext cx="836368" cy="785202"/>
              <a:chOff x="8870197" y="4479210"/>
              <a:chExt cx="973986" cy="914400"/>
            </a:xfrm>
          </p:grpSpPr>
          <p:sp>
            <p:nvSpPr>
              <p:cNvPr id="125" name="Oval 124"/>
              <p:cNvSpPr/>
              <p:nvPr/>
            </p:nvSpPr>
            <p:spPr>
              <a:xfrm>
                <a:off x="8899990" y="4479210"/>
                <a:ext cx="914400" cy="914400"/>
              </a:xfrm>
              <a:prstGeom prst="ellipse">
                <a:avLst/>
              </a:prstGeom>
              <a:solidFill>
                <a:schemeClr val="tx2"/>
              </a:solidFill>
              <a:ln w="10795" cap="flat" cmpd="sng" algn="ctr">
                <a:noFill/>
                <a:prstDash val="solid"/>
              </a:ln>
              <a:effectLst/>
            </p:spPr>
            <p:txBody>
              <a:bodyPr rtlCol="0" anchor="ctr"/>
              <a:lstStyle/>
              <a:p>
                <a:pPr algn="ctr" defTabSz="1194473">
                  <a:defRPr/>
                </a:pPr>
                <a:endParaRPr lang="en-US" sz="2000" kern="0" dirty="0">
                  <a:solidFill>
                    <a:srgbClr val="505050"/>
                  </a:solidFill>
                </a:endParaRPr>
              </a:p>
            </p:txBody>
          </p:sp>
          <p:pic>
            <p:nvPicPr>
              <p:cNvPr id="126" name="Picture 1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24990" y="4566665"/>
                <a:ext cx="464400" cy="310366"/>
              </a:xfrm>
              <a:prstGeom prst="rect">
                <a:avLst/>
              </a:prstGeom>
            </p:spPr>
          </p:pic>
          <p:sp>
            <p:nvSpPr>
              <p:cNvPr id="127" name="Rectangle 126"/>
              <p:cNvSpPr/>
              <p:nvPr/>
            </p:nvSpPr>
            <p:spPr bwMode="auto">
              <a:xfrm>
                <a:off x="8870197" y="4833213"/>
                <a:ext cx="973986" cy="438125"/>
              </a:xfrm>
              <a:prstGeom prst="rect">
                <a:avLst/>
              </a:prstGeom>
              <a:no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6" rIns="0" bIns="45706" numCol="1" rtlCol="0" anchor="ctr" anchorCtr="0" compatLnSpc="1">
                <a:prstTxWarp prst="textNoShape">
                  <a:avLst/>
                </a:prstTxWarp>
              </a:bodyPr>
              <a:lstStyle/>
              <a:p>
                <a:pPr algn="ctr" defTabSz="821987" fontAlgn="base">
                  <a:spcBef>
                    <a:spcPct val="0"/>
                  </a:spcBef>
                  <a:spcAft>
                    <a:spcPct val="0"/>
                  </a:spcAft>
                  <a:defRPr/>
                </a:pPr>
                <a:r>
                  <a:rPr lang="en-US" sz="900" kern="0" dirty="0">
                    <a:ln>
                      <a:solidFill>
                        <a:srgbClr val="FFFFFF">
                          <a:alpha val="0"/>
                        </a:srgbClr>
                      </a:solidFill>
                    </a:ln>
                    <a:solidFill>
                      <a:srgbClr val="FFFFFF"/>
                    </a:solidFill>
                    <a:latin typeface="Segoe UI Semibold" panose="020B0702040204020203" pitchFamily="34" charset="0"/>
                    <a:cs typeface="Segoe UI Semibold" panose="020B0702040204020203" pitchFamily="34" charset="0"/>
                  </a:rPr>
                  <a:t>Active</a:t>
                </a:r>
                <a:br>
                  <a:rPr lang="en-US" sz="900" kern="0" dirty="0">
                    <a:ln>
                      <a:solidFill>
                        <a:srgbClr val="FFFFFF">
                          <a:alpha val="0"/>
                        </a:srgbClr>
                      </a:solidFill>
                    </a:ln>
                    <a:solidFill>
                      <a:srgbClr val="FFFFFF"/>
                    </a:solidFill>
                    <a:latin typeface="Segoe UI Semibold" panose="020B0702040204020203" pitchFamily="34" charset="0"/>
                    <a:cs typeface="Segoe UI Semibold" panose="020B0702040204020203" pitchFamily="34" charset="0"/>
                  </a:rPr>
                </a:br>
                <a:r>
                  <a:rPr lang="en-US" sz="900" kern="0" dirty="0">
                    <a:ln>
                      <a:solidFill>
                        <a:srgbClr val="FFFFFF">
                          <a:alpha val="0"/>
                        </a:srgbClr>
                      </a:solidFill>
                    </a:ln>
                    <a:solidFill>
                      <a:srgbClr val="FFFFFF"/>
                    </a:solidFill>
                    <a:latin typeface="Segoe UI Semibold" panose="020B0702040204020203" pitchFamily="34" charset="0"/>
                    <a:cs typeface="Segoe UI Semibold" panose="020B0702040204020203" pitchFamily="34" charset="0"/>
                  </a:rPr>
                  <a:t>Directory</a:t>
                </a:r>
              </a:p>
            </p:txBody>
          </p:sp>
        </p:grpSp>
        <p:grpSp>
          <p:nvGrpSpPr>
            <p:cNvPr id="163" name="Group 162"/>
            <p:cNvGrpSpPr/>
            <p:nvPr/>
          </p:nvGrpSpPr>
          <p:grpSpPr>
            <a:xfrm>
              <a:off x="1639871" y="4875527"/>
              <a:ext cx="785201" cy="785202"/>
              <a:chOff x="3961572" y="2229351"/>
              <a:chExt cx="800946" cy="800947"/>
            </a:xfrm>
          </p:grpSpPr>
          <p:sp>
            <p:nvSpPr>
              <p:cNvPr id="164" name="Oval 163"/>
              <p:cNvSpPr/>
              <p:nvPr/>
            </p:nvSpPr>
            <p:spPr>
              <a:xfrm>
                <a:off x="3961572" y="2229351"/>
                <a:ext cx="800946" cy="800947"/>
              </a:xfrm>
              <a:prstGeom prst="ellipse">
                <a:avLst/>
              </a:prstGeom>
              <a:solidFill>
                <a:schemeClr val="accent1"/>
              </a:solidFill>
              <a:ln w="10795" cap="flat" cmpd="sng" algn="ctr">
                <a:noFill/>
                <a:prstDash val="solid"/>
              </a:ln>
              <a:effectLst/>
            </p:spPr>
            <p:txBody>
              <a:bodyPr rtlCol="0" anchor="ctr"/>
              <a:lstStyle/>
              <a:p>
                <a:pPr algn="ctr" defTabSz="1194473">
                  <a:defRPr/>
                </a:pPr>
                <a:endParaRPr lang="en-US" sz="2000" kern="0" dirty="0">
                  <a:solidFill>
                    <a:srgbClr val="505050"/>
                  </a:solidFill>
                </a:endParaRPr>
              </a:p>
            </p:txBody>
          </p:sp>
          <p:grpSp>
            <p:nvGrpSpPr>
              <p:cNvPr id="165" name="Group 164"/>
              <p:cNvGrpSpPr/>
              <p:nvPr/>
            </p:nvGrpSpPr>
            <p:grpSpPr>
              <a:xfrm>
                <a:off x="4013887" y="2300775"/>
                <a:ext cx="719397" cy="605303"/>
                <a:chOff x="3321052" y="3918909"/>
                <a:chExt cx="821299" cy="691044"/>
              </a:xfrm>
            </p:grpSpPr>
            <p:grpSp>
              <p:nvGrpSpPr>
                <p:cNvPr id="166" name="Group 165"/>
                <p:cNvGrpSpPr/>
                <p:nvPr/>
              </p:nvGrpSpPr>
              <p:grpSpPr>
                <a:xfrm>
                  <a:off x="3531303" y="3918909"/>
                  <a:ext cx="384225" cy="381804"/>
                  <a:chOff x="3555911" y="3923982"/>
                  <a:chExt cx="348223" cy="346029"/>
                </a:xfrm>
              </p:grpSpPr>
              <p:sp>
                <p:nvSpPr>
                  <p:cNvPr id="168" name="Freeform 5"/>
                  <p:cNvSpPr>
                    <a:spLocks/>
                  </p:cNvSpPr>
                  <p:nvPr/>
                </p:nvSpPr>
                <p:spPr bwMode="auto">
                  <a:xfrm>
                    <a:off x="3735293" y="4053744"/>
                    <a:ext cx="59940" cy="108463"/>
                  </a:xfrm>
                  <a:custGeom>
                    <a:avLst/>
                    <a:gdLst>
                      <a:gd name="T0" fmla="*/ 19 w 115"/>
                      <a:gd name="T1" fmla="*/ 0 h 208"/>
                      <a:gd name="T2" fmla="*/ 0 w 115"/>
                      <a:gd name="T3" fmla="*/ 7 h 208"/>
                      <a:gd name="T4" fmla="*/ 0 w 115"/>
                      <a:gd name="T5" fmla="*/ 207 h 208"/>
                      <a:gd name="T6" fmla="*/ 3 w 115"/>
                      <a:gd name="T7" fmla="*/ 208 h 208"/>
                      <a:gd name="T8" fmla="*/ 114 w 115"/>
                      <a:gd name="T9" fmla="*/ 135 h 208"/>
                      <a:gd name="T10" fmla="*/ 114 w 115"/>
                      <a:gd name="T11" fmla="*/ 131 h 208"/>
                      <a:gd name="T12" fmla="*/ 115 w 115"/>
                      <a:gd name="T13" fmla="*/ 119 h 208"/>
                      <a:gd name="T14" fmla="*/ 19 w 115"/>
                      <a:gd name="T15" fmla="*/ 0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208">
                        <a:moveTo>
                          <a:pt x="19" y="0"/>
                        </a:moveTo>
                        <a:cubicBezTo>
                          <a:pt x="13" y="4"/>
                          <a:pt x="6" y="6"/>
                          <a:pt x="0" y="7"/>
                        </a:cubicBezTo>
                        <a:cubicBezTo>
                          <a:pt x="0" y="207"/>
                          <a:pt x="0" y="207"/>
                          <a:pt x="0" y="207"/>
                        </a:cubicBezTo>
                        <a:cubicBezTo>
                          <a:pt x="1" y="208"/>
                          <a:pt x="2" y="208"/>
                          <a:pt x="3" y="208"/>
                        </a:cubicBezTo>
                        <a:cubicBezTo>
                          <a:pt x="114" y="135"/>
                          <a:pt x="114" y="135"/>
                          <a:pt x="114" y="135"/>
                        </a:cubicBezTo>
                        <a:cubicBezTo>
                          <a:pt x="114" y="134"/>
                          <a:pt x="114" y="132"/>
                          <a:pt x="114" y="131"/>
                        </a:cubicBezTo>
                        <a:cubicBezTo>
                          <a:pt x="114" y="127"/>
                          <a:pt x="115" y="123"/>
                          <a:pt x="115" y="119"/>
                        </a:cubicBez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3" tIns="33601" rIns="67203" bIns="33601" numCol="1" anchor="t" anchorCtr="0" compatLnSpc="1">
                    <a:prstTxWarp prst="textNoShape">
                      <a:avLst/>
                    </a:prstTxWarp>
                  </a:bodyPr>
                  <a:lstStyle/>
                  <a:p>
                    <a:pPr defTabSz="671443" fontAlgn="base">
                      <a:spcBef>
                        <a:spcPct val="0"/>
                      </a:spcBef>
                      <a:spcAft>
                        <a:spcPct val="0"/>
                      </a:spcAft>
                      <a:defRPr/>
                    </a:pPr>
                    <a:endParaRPr lang="en-US" sz="1199" kern="0" dirty="0">
                      <a:solidFill>
                        <a:srgbClr val="FFFFFF"/>
                      </a:solidFill>
                      <a:ea typeface="ＭＳ Ｐゴシック" charset="0"/>
                    </a:endParaRPr>
                  </a:p>
                </p:txBody>
              </p:sp>
              <p:sp>
                <p:nvSpPr>
                  <p:cNvPr id="169" name="Freeform 6"/>
                  <p:cNvSpPr>
                    <a:spLocks/>
                  </p:cNvSpPr>
                  <p:nvPr/>
                </p:nvSpPr>
                <p:spPr bwMode="auto">
                  <a:xfrm>
                    <a:off x="3660203" y="4055281"/>
                    <a:ext cx="60379" cy="106926"/>
                  </a:xfrm>
                  <a:custGeom>
                    <a:avLst/>
                    <a:gdLst>
                      <a:gd name="T0" fmla="*/ 0 w 116"/>
                      <a:gd name="T1" fmla="*/ 106 h 205"/>
                      <a:gd name="T2" fmla="*/ 5 w 116"/>
                      <a:gd name="T3" fmla="*/ 128 h 205"/>
                      <a:gd name="T4" fmla="*/ 3 w 116"/>
                      <a:gd name="T5" fmla="*/ 141 h 205"/>
                      <a:gd name="T6" fmla="*/ 116 w 116"/>
                      <a:gd name="T7" fmla="*/ 205 h 205"/>
                      <a:gd name="T8" fmla="*/ 116 w 116"/>
                      <a:gd name="T9" fmla="*/ 1 h 205"/>
                      <a:gd name="T10" fmla="*/ 113 w 116"/>
                      <a:gd name="T11" fmla="*/ 0 h 205"/>
                      <a:gd name="T12" fmla="*/ 0 w 116"/>
                      <a:gd name="T13" fmla="*/ 106 h 205"/>
                    </a:gdLst>
                    <a:ahLst/>
                    <a:cxnLst>
                      <a:cxn ang="0">
                        <a:pos x="T0" y="T1"/>
                      </a:cxn>
                      <a:cxn ang="0">
                        <a:pos x="T2" y="T3"/>
                      </a:cxn>
                      <a:cxn ang="0">
                        <a:pos x="T4" y="T5"/>
                      </a:cxn>
                      <a:cxn ang="0">
                        <a:pos x="T6" y="T7"/>
                      </a:cxn>
                      <a:cxn ang="0">
                        <a:pos x="T8" y="T9"/>
                      </a:cxn>
                      <a:cxn ang="0">
                        <a:pos x="T10" y="T11"/>
                      </a:cxn>
                      <a:cxn ang="0">
                        <a:pos x="T12" y="T13"/>
                      </a:cxn>
                    </a:cxnLst>
                    <a:rect l="0" t="0" r="r" b="b"/>
                    <a:pathLst>
                      <a:path w="116" h="205">
                        <a:moveTo>
                          <a:pt x="0" y="106"/>
                        </a:moveTo>
                        <a:cubicBezTo>
                          <a:pt x="3" y="113"/>
                          <a:pt x="5" y="120"/>
                          <a:pt x="5" y="128"/>
                        </a:cubicBezTo>
                        <a:cubicBezTo>
                          <a:pt x="5" y="132"/>
                          <a:pt x="4" y="137"/>
                          <a:pt x="3" y="141"/>
                        </a:cubicBezTo>
                        <a:cubicBezTo>
                          <a:pt x="116" y="205"/>
                          <a:pt x="116" y="205"/>
                          <a:pt x="116" y="205"/>
                        </a:cubicBezTo>
                        <a:cubicBezTo>
                          <a:pt x="116" y="1"/>
                          <a:pt x="116" y="1"/>
                          <a:pt x="116" y="1"/>
                        </a:cubicBezTo>
                        <a:cubicBezTo>
                          <a:pt x="115" y="1"/>
                          <a:pt x="114" y="1"/>
                          <a:pt x="113" y="0"/>
                        </a:cubicBezTo>
                        <a:lnTo>
                          <a:pt x="0"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3" tIns="33601" rIns="67203" bIns="33601" numCol="1" anchor="t" anchorCtr="0" compatLnSpc="1">
                    <a:prstTxWarp prst="textNoShape">
                      <a:avLst/>
                    </a:prstTxWarp>
                  </a:bodyPr>
                  <a:lstStyle/>
                  <a:p>
                    <a:pPr defTabSz="671443" fontAlgn="base">
                      <a:spcBef>
                        <a:spcPct val="0"/>
                      </a:spcBef>
                      <a:spcAft>
                        <a:spcPct val="0"/>
                      </a:spcAft>
                      <a:defRPr/>
                    </a:pPr>
                    <a:endParaRPr lang="en-US" sz="1199" kern="0" dirty="0">
                      <a:solidFill>
                        <a:srgbClr val="FFFFFF"/>
                      </a:solidFill>
                      <a:ea typeface="ＭＳ Ｐゴシック" charset="0"/>
                    </a:endParaRPr>
                  </a:p>
                </p:txBody>
              </p:sp>
              <p:sp>
                <p:nvSpPr>
                  <p:cNvPr id="170" name="Freeform 7"/>
                  <p:cNvSpPr>
                    <a:spLocks noEditPoints="1"/>
                  </p:cNvSpPr>
                  <p:nvPr/>
                </p:nvSpPr>
                <p:spPr bwMode="auto">
                  <a:xfrm>
                    <a:off x="3555911" y="3923982"/>
                    <a:ext cx="348223" cy="346029"/>
                  </a:xfrm>
                  <a:custGeom>
                    <a:avLst/>
                    <a:gdLst>
                      <a:gd name="T0" fmla="*/ 331 w 668"/>
                      <a:gd name="T1" fmla="*/ 0 h 664"/>
                      <a:gd name="T2" fmla="*/ 0 w 668"/>
                      <a:gd name="T3" fmla="*/ 391 h 664"/>
                      <a:gd name="T4" fmla="*/ 331 w 668"/>
                      <a:gd name="T5" fmla="*/ 664 h 664"/>
                      <a:gd name="T6" fmla="*/ 668 w 668"/>
                      <a:gd name="T7" fmla="*/ 391 h 664"/>
                      <a:gd name="T8" fmla="*/ 331 w 668"/>
                      <a:gd name="T9" fmla="*/ 0 h 664"/>
                      <a:gd name="T10" fmla="*/ 511 w 668"/>
                      <a:gd name="T11" fmla="*/ 434 h 664"/>
                      <a:gd name="T12" fmla="*/ 473 w 668"/>
                      <a:gd name="T13" fmla="*/ 417 h 664"/>
                      <a:gd name="T14" fmla="*/ 379 w 668"/>
                      <a:gd name="T15" fmla="*/ 478 h 664"/>
                      <a:gd name="T16" fmla="*/ 389 w 668"/>
                      <a:gd name="T17" fmla="*/ 509 h 664"/>
                      <a:gd name="T18" fmla="*/ 335 w 668"/>
                      <a:gd name="T19" fmla="*/ 563 h 664"/>
                      <a:gd name="T20" fmla="*/ 282 w 668"/>
                      <a:gd name="T21" fmla="*/ 509 h 664"/>
                      <a:gd name="T22" fmla="*/ 293 w 668"/>
                      <a:gd name="T23" fmla="*/ 477 h 664"/>
                      <a:gd name="T24" fmla="*/ 189 w 668"/>
                      <a:gd name="T25" fmla="*/ 418 h 664"/>
                      <a:gd name="T26" fmla="*/ 152 w 668"/>
                      <a:gd name="T27" fmla="*/ 434 h 664"/>
                      <a:gd name="T28" fmla="*/ 98 w 668"/>
                      <a:gd name="T29" fmla="*/ 380 h 664"/>
                      <a:gd name="T30" fmla="*/ 152 w 668"/>
                      <a:gd name="T31" fmla="*/ 327 h 664"/>
                      <a:gd name="T32" fmla="*/ 178 w 668"/>
                      <a:gd name="T33" fmla="*/ 334 h 664"/>
                      <a:gd name="T34" fmla="*/ 287 w 668"/>
                      <a:gd name="T35" fmla="*/ 232 h 664"/>
                      <a:gd name="T36" fmla="*/ 277 w 668"/>
                      <a:gd name="T37" fmla="*/ 198 h 664"/>
                      <a:gd name="T38" fmla="*/ 335 w 668"/>
                      <a:gd name="T39" fmla="*/ 140 h 664"/>
                      <a:gd name="T40" fmla="*/ 394 w 668"/>
                      <a:gd name="T41" fmla="*/ 198 h 664"/>
                      <a:gd name="T42" fmla="*/ 386 w 668"/>
                      <a:gd name="T43" fmla="*/ 227 h 664"/>
                      <a:gd name="T44" fmla="*/ 478 w 668"/>
                      <a:gd name="T45" fmla="*/ 339 h 664"/>
                      <a:gd name="T46" fmla="*/ 511 w 668"/>
                      <a:gd name="T47" fmla="*/ 327 h 664"/>
                      <a:gd name="T48" fmla="*/ 565 w 668"/>
                      <a:gd name="T49" fmla="*/ 380 h 664"/>
                      <a:gd name="T50" fmla="*/ 511 w 668"/>
                      <a:gd name="T51" fmla="*/ 43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8" h="664">
                        <a:moveTo>
                          <a:pt x="331" y="0"/>
                        </a:moveTo>
                        <a:cubicBezTo>
                          <a:pt x="0" y="391"/>
                          <a:pt x="0" y="391"/>
                          <a:pt x="0" y="391"/>
                        </a:cubicBezTo>
                        <a:cubicBezTo>
                          <a:pt x="331" y="664"/>
                          <a:pt x="331" y="664"/>
                          <a:pt x="331" y="664"/>
                        </a:cubicBezTo>
                        <a:cubicBezTo>
                          <a:pt x="668" y="391"/>
                          <a:pt x="668" y="391"/>
                          <a:pt x="668" y="391"/>
                        </a:cubicBezTo>
                        <a:lnTo>
                          <a:pt x="331" y="0"/>
                        </a:lnTo>
                        <a:close/>
                        <a:moveTo>
                          <a:pt x="511" y="434"/>
                        </a:moveTo>
                        <a:cubicBezTo>
                          <a:pt x="496" y="434"/>
                          <a:pt x="482" y="427"/>
                          <a:pt x="473" y="417"/>
                        </a:cubicBezTo>
                        <a:cubicBezTo>
                          <a:pt x="379" y="478"/>
                          <a:pt x="379" y="478"/>
                          <a:pt x="379" y="478"/>
                        </a:cubicBezTo>
                        <a:cubicBezTo>
                          <a:pt x="385" y="487"/>
                          <a:pt x="389" y="498"/>
                          <a:pt x="389" y="509"/>
                        </a:cubicBezTo>
                        <a:cubicBezTo>
                          <a:pt x="389" y="539"/>
                          <a:pt x="365" y="563"/>
                          <a:pt x="335" y="563"/>
                        </a:cubicBezTo>
                        <a:cubicBezTo>
                          <a:pt x="305" y="563"/>
                          <a:pt x="282" y="539"/>
                          <a:pt x="282" y="509"/>
                        </a:cubicBezTo>
                        <a:cubicBezTo>
                          <a:pt x="282" y="497"/>
                          <a:pt x="286" y="486"/>
                          <a:pt x="293" y="477"/>
                        </a:cubicBezTo>
                        <a:cubicBezTo>
                          <a:pt x="189" y="418"/>
                          <a:pt x="189" y="418"/>
                          <a:pt x="189" y="418"/>
                        </a:cubicBezTo>
                        <a:cubicBezTo>
                          <a:pt x="179" y="428"/>
                          <a:pt x="166" y="434"/>
                          <a:pt x="152" y="434"/>
                        </a:cubicBezTo>
                        <a:cubicBezTo>
                          <a:pt x="122" y="434"/>
                          <a:pt x="98" y="410"/>
                          <a:pt x="98" y="380"/>
                        </a:cubicBezTo>
                        <a:cubicBezTo>
                          <a:pt x="98" y="350"/>
                          <a:pt x="122" y="327"/>
                          <a:pt x="152" y="327"/>
                        </a:cubicBezTo>
                        <a:cubicBezTo>
                          <a:pt x="161" y="327"/>
                          <a:pt x="170" y="329"/>
                          <a:pt x="178" y="334"/>
                        </a:cubicBezTo>
                        <a:cubicBezTo>
                          <a:pt x="287" y="232"/>
                          <a:pt x="287" y="232"/>
                          <a:pt x="287" y="232"/>
                        </a:cubicBezTo>
                        <a:cubicBezTo>
                          <a:pt x="281" y="222"/>
                          <a:pt x="277" y="211"/>
                          <a:pt x="277" y="198"/>
                        </a:cubicBezTo>
                        <a:cubicBezTo>
                          <a:pt x="277" y="166"/>
                          <a:pt x="303" y="140"/>
                          <a:pt x="335" y="140"/>
                        </a:cubicBezTo>
                        <a:cubicBezTo>
                          <a:pt x="367" y="140"/>
                          <a:pt x="394" y="166"/>
                          <a:pt x="394" y="198"/>
                        </a:cubicBezTo>
                        <a:cubicBezTo>
                          <a:pt x="394" y="208"/>
                          <a:pt x="391" y="218"/>
                          <a:pt x="386" y="227"/>
                        </a:cubicBezTo>
                        <a:cubicBezTo>
                          <a:pt x="478" y="339"/>
                          <a:pt x="478" y="339"/>
                          <a:pt x="478" y="339"/>
                        </a:cubicBezTo>
                        <a:cubicBezTo>
                          <a:pt x="487" y="331"/>
                          <a:pt x="499" y="327"/>
                          <a:pt x="511" y="327"/>
                        </a:cubicBezTo>
                        <a:cubicBezTo>
                          <a:pt x="541" y="327"/>
                          <a:pt x="565" y="350"/>
                          <a:pt x="565" y="380"/>
                        </a:cubicBezTo>
                        <a:cubicBezTo>
                          <a:pt x="565" y="410"/>
                          <a:pt x="541" y="434"/>
                          <a:pt x="511" y="4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3" tIns="33601" rIns="67203" bIns="33601" numCol="1" anchor="t" anchorCtr="0" compatLnSpc="1">
                    <a:prstTxWarp prst="textNoShape">
                      <a:avLst/>
                    </a:prstTxWarp>
                  </a:bodyPr>
                  <a:lstStyle/>
                  <a:p>
                    <a:pPr defTabSz="671443" fontAlgn="base">
                      <a:spcBef>
                        <a:spcPct val="0"/>
                      </a:spcBef>
                      <a:spcAft>
                        <a:spcPct val="0"/>
                      </a:spcAft>
                      <a:defRPr/>
                    </a:pPr>
                    <a:endParaRPr lang="en-US" sz="1199" kern="0" dirty="0">
                      <a:solidFill>
                        <a:srgbClr val="FFFFFF"/>
                      </a:solidFill>
                      <a:ea typeface="ＭＳ Ｐゴシック" charset="0"/>
                    </a:endParaRPr>
                  </a:p>
                </p:txBody>
              </p:sp>
            </p:grpSp>
            <p:sp>
              <p:nvSpPr>
                <p:cNvPr id="167" name="Rectangle 166"/>
                <p:cNvSpPr/>
                <p:nvPr/>
              </p:nvSpPr>
              <p:spPr>
                <a:xfrm>
                  <a:off x="3321052" y="4287376"/>
                  <a:ext cx="821299" cy="322577"/>
                </a:xfrm>
                <a:prstGeom prst="rect">
                  <a:avLst/>
                </a:prstGeom>
                <a:ln>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821987" fontAlgn="base">
                    <a:spcBef>
                      <a:spcPct val="0"/>
                    </a:spcBef>
                    <a:spcAft>
                      <a:spcPct val="0"/>
                    </a:spcAft>
                    <a:defRPr/>
                  </a:pPr>
                  <a:r>
                    <a:rPr lang="en-US" sz="900" dirty="0">
                      <a:ln>
                        <a:solidFill>
                          <a:srgbClr val="FFFFFF">
                            <a:alpha val="0"/>
                          </a:srgbClr>
                        </a:solidFill>
                      </a:ln>
                      <a:solidFill>
                        <a:srgbClr val="FFFFFF"/>
                      </a:solidFill>
                      <a:latin typeface="Segoe UI Semibold" panose="020B0702040204020203" pitchFamily="34" charset="0"/>
                      <a:cs typeface="Segoe UI Semibold" panose="020B0702040204020203" pitchFamily="34" charset="0"/>
                    </a:rPr>
                    <a:t>Azure Active Directory</a:t>
                  </a:r>
                </a:p>
              </p:txBody>
            </p:sp>
          </p:grpSp>
        </p:grpSp>
      </p:grpSp>
      <p:grpSp>
        <p:nvGrpSpPr>
          <p:cNvPr id="304" name="Group 303"/>
          <p:cNvGrpSpPr/>
          <p:nvPr/>
        </p:nvGrpSpPr>
        <p:grpSpPr>
          <a:xfrm>
            <a:off x="10896280" y="3883268"/>
            <a:ext cx="550746" cy="1037430"/>
            <a:chOff x="7501824" y="3355991"/>
            <a:chExt cx="1179777" cy="1949459"/>
          </a:xfrm>
        </p:grpSpPr>
        <p:sp>
          <p:nvSpPr>
            <p:cNvPr id="305" name="Arc 304"/>
            <p:cNvSpPr/>
            <p:nvPr/>
          </p:nvSpPr>
          <p:spPr>
            <a:xfrm>
              <a:off x="7958561" y="4539846"/>
              <a:ext cx="723040" cy="765604"/>
            </a:xfrm>
            <a:prstGeom prst="arc">
              <a:avLst>
                <a:gd name="adj1" fmla="val 16240276"/>
                <a:gd name="adj2" fmla="val 2"/>
              </a:avLst>
            </a:prstGeom>
            <a:ln w="22225">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defRPr/>
              </a:pPr>
              <a:endParaRPr lang="en-US" sz="1836" kern="0" dirty="0">
                <a:solidFill>
                  <a:sysClr val="windowText" lastClr="000000"/>
                </a:solidFill>
              </a:endParaRPr>
            </a:p>
          </p:txBody>
        </p:sp>
        <p:sp>
          <p:nvSpPr>
            <p:cNvPr id="306" name="Arc 305"/>
            <p:cNvSpPr/>
            <p:nvPr/>
          </p:nvSpPr>
          <p:spPr>
            <a:xfrm rot="10800000">
              <a:off x="7501824" y="3845722"/>
              <a:ext cx="883620" cy="694123"/>
            </a:xfrm>
            <a:prstGeom prst="arc">
              <a:avLst>
                <a:gd name="adj1" fmla="val 16240276"/>
                <a:gd name="adj2" fmla="val 2"/>
              </a:avLst>
            </a:prstGeom>
            <a:ln w="22225">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defRPr/>
              </a:pPr>
              <a:endParaRPr lang="en-US" sz="1836" kern="0" dirty="0">
                <a:solidFill>
                  <a:sysClr val="windowText" lastClr="000000"/>
                </a:solidFill>
              </a:endParaRPr>
            </a:p>
          </p:txBody>
        </p:sp>
        <p:cxnSp>
          <p:nvCxnSpPr>
            <p:cNvPr id="307" name="Straight Connector 306"/>
            <p:cNvCxnSpPr>
              <a:stCxn id="306" idx="0"/>
              <a:endCxn id="305" idx="0"/>
            </p:cNvCxnSpPr>
            <p:nvPr/>
          </p:nvCxnSpPr>
          <p:spPr>
            <a:xfrm>
              <a:off x="7938998" y="4539827"/>
              <a:ext cx="386194" cy="57"/>
            </a:xfrm>
            <a:prstGeom prst="line">
              <a:avLst/>
            </a:prstGeom>
            <a:ln w="22225">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a:stCxn id="306" idx="2"/>
            </p:cNvCxnSpPr>
            <p:nvPr/>
          </p:nvCxnSpPr>
          <p:spPr>
            <a:xfrm flipV="1">
              <a:off x="7501824" y="3355991"/>
              <a:ext cx="0" cy="836792"/>
            </a:xfrm>
            <a:prstGeom prst="line">
              <a:avLst/>
            </a:prstGeom>
            <a:ln w="22225">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17" name="Group 316"/>
          <p:cNvGrpSpPr/>
          <p:nvPr/>
        </p:nvGrpSpPr>
        <p:grpSpPr>
          <a:xfrm>
            <a:off x="10211386" y="4025178"/>
            <a:ext cx="391748" cy="947406"/>
            <a:chOff x="7641672" y="3450919"/>
            <a:chExt cx="1168698" cy="1658290"/>
          </a:xfrm>
        </p:grpSpPr>
        <p:sp>
          <p:nvSpPr>
            <p:cNvPr id="318" name="Arc 317"/>
            <p:cNvSpPr/>
            <p:nvPr/>
          </p:nvSpPr>
          <p:spPr>
            <a:xfrm>
              <a:off x="7658836" y="4329571"/>
              <a:ext cx="1151534" cy="779638"/>
            </a:xfrm>
            <a:prstGeom prst="arc">
              <a:avLst>
                <a:gd name="adj1" fmla="val 16240276"/>
                <a:gd name="adj2" fmla="val 2"/>
              </a:avLst>
            </a:prstGeom>
            <a:ln w="22225">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defRPr/>
              </a:pPr>
              <a:endParaRPr lang="en-US" sz="1836" kern="0" dirty="0">
                <a:solidFill>
                  <a:sysClr val="windowText" lastClr="000000"/>
                </a:solidFill>
              </a:endParaRPr>
            </a:p>
          </p:txBody>
        </p:sp>
        <p:sp>
          <p:nvSpPr>
            <p:cNvPr id="319" name="Arc 318"/>
            <p:cNvSpPr/>
            <p:nvPr/>
          </p:nvSpPr>
          <p:spPr>
            <a:xfrm rot="10800000">
              <a:off x="7641672" y="3806599"/>
              <a:ext cx="883619" cy="525707"/>
            </a:xfrm>
            <a:prstGeom prst="arc">
              <a:avLst>
                <a:gd name="adj1" fmla="val 16240276"/>
                <a:gd name="adj2" fmla="val 2"/>
              </a:avLst>
            </a:prstGeom>
            <a:ln w="22225">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defRPr/>
              </a:pPr>
              <a:endParaRPr lang="en-US" sz="1836" kern="0" dirty="0">
                <a:solidFill>
                  <a:sysClr val="windowText" lastClr="000000"/>
                </a:solidFill>
              </a:endParaRPr>
            </a:p>
          </p:txBody>
        </p:sp>
        <p:cxnSp>
          <p:nvCxnSpPr>
            <p:cNvPr id="320" name="Straight Connector 319"/>
            <p:cNvCxnSpPr>
              <a:stCxn id="319" idx="0"/>
              <a:endCxn id="318" idx="0"/>
            </p:cNvCxnSpPr>
            <p:nvPr/>
          </p:nvCxnSpPr>
          <p:spPr>
            <a:xfrm flipV="1">
              <a:off x="8079095" y="4329596"/>
              <a:ext cx="162012" cy="2697"/>
            </a:xfrm>
            <a:prstGeom prst="line">
              <a:avLst/>
            </a:prstGeom>
            <a:ln w="22225">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a:stCxn id="319" idx="2"/>
            </p:cNvCxnSpPr>
            <p:nvPr/>
          </p:nvCxnSpPr>
          <p:spPr>
            <a:xfrm flipV="1">
              <a:off x="7641672" y="3450919"/>
              <a:ext cx="0" cy="618533"/>
            </a:xfrm>
            <a:prstGeom prst="line">
              <a:avLst/>
            </a:prstGeom>
            <a:ln w="22225">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23" name="Group 322"/>
          <p:cNvGrpSpPr/>
          <p:nvPr/>
        </p:nvGrpSpPr>
        <p:grpSpPr>
          <a:xfrm>
            <a:off x="9418198" y="4081454"/>
            <a:ext cx="914329" cy="837385"/>
            <a:chOff x="6970010" y="3712311"/>
            <a:chExt cx="2006521" cy="897272"/>
          </a:xfrm>
        </p:grpSpPr>
        <p:sp>
          <p:nvSpPr>
            <p:cNvPr id="324" name="Arc 323"/>
            <p:cNvSpPr/>
            <p:nvPr/>
          </p:nvSpPr>
          <p:spPr>
            <a:xfrm>
              <a:off x="8292476" y="4291950"/>
              <a:ext cx="684055" cy="317633"/>
            </a:xfrm>
            <a:prstGeom prst="arc">
              <a:avLst>
                <a:gd name="adj1" fmla="val 16240276"/>
                <a:gd name="adj2" fmla="val 2"/>
              </a:avLst>
            </a:prstGeom>
            <a:ln w="22225">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defRPr/>
              </a:pPr>
              <a:endParaRPr lang="en-US" sz="1836" kern="0" dirty="0">
                <a:solidFill>
                  <a:sysClr val="windowText" lastClr="000000"/>
                </a:solidFill>
              </a:endParaRPr>
            </a:p>
          </p:txBody>
        </p:sp>
        <p:sp>
          <p:nvSpPr>
            <p:cNvPr id="325" name="Arc 324"/>
            <p:cNvSpPr/>
            <p:nvPr/>
          </p:nvSpPr>
          <p:spPr>
            <a:xfrm rot="10800000">
              <a:off x="6970010" y="3786855"/>
              <a:ext cx="1052394" cy="508029"/>
            </a:xfrm>
            <a:prstGeom prst="arc">
              <a:avLst>
                <a:gd name="adj1" fmla="val 16240276"/>
                <a:gd name="adj2" fmla="val 2"/>
              </a:avLst>
            </a:prstGeom>
            <a:ln w="22225">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defRPr/>
              </a:pPr>
              <a:endParaRPr lang="en-US" sz="1836" kern="0" dirty="0">
                <a:solidFill>
                  <a:sysClr val="windowText" lastClr="000000"/>
                </a:solidFill>
              </a:endParaRPr>
            </a:p>
          </p:txBody>
        </p:sp>
        <p:cxnSp>
          <p:nvCxnSpPr>
            <p:cNvPr id="326" name="Straight Connector 325"/>
            <p:cNvCxnSpPr>
              <a:stCxn id="325" idx="0"/>
              <a:endCxn id="324" idx="0"/>
            </p:cNvCxnSpPr>
            <p:nvPr/>
          </p:nvCxnSpPr>
          <p:spPr>
            <a:xfrm flipV="1">
              <a:off x="7490111" y="4291960"/>
              <a:ext cx="1148204" cy="2907"/>
            </a:xfrm>
            <a:prstGeom prst="line">
              <a:avLst/>
            </a:prstGeom>
            <a:ln w="22225">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a:stCxn id="325" idx="2"/>
            </p:cNvCxnSpPr>
            <p:nvPr/>
          </p:nvCxnSpPr>
          <p:spPr>
            <a:xfrm flipV="1">
              <a:off x="6970010" y="3712311"/>
              <a:ext cx="7" cy="328559"/>
            </a:xfrm>
            <a:prstGeom prst="line">
              <a:avLst/>
            </a:prstGeom>
            <a:ln w="22225">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32" name="Group 331"/>
          <p:cNvGrpSpPr/>
          <p:nvPr/>
        </p:nvGrpSpPr>
        <p:grpSpPr>
          <a:xfrm>
            <a:off x="3764006" y="4024720"/>
            <a:ext cx="797941" cy="767031"/>
            <a:chOff x="4783711" y="3548428"/>
            <a:chExt cx="1452686" cy="1396415"/>
          </a:xfrm>
        </p:grpSpPr>
        <p:sp>
          <p:nvSpPr>
            <p:cNvPr id="333" name="Arc 332"/>
            <p:cNvSpPr/>
            <p:nvPr/>
          </p:nvSpPr>
          <p:spPr>
            <a:xfrm>
              <a:off x="5755250" y="4526462"/>
              <a:ext cx="481147" cy="418381"/>
            </a:xfrm>
            <a:prstGeom prst="arc">
              <a:avLst>
                <a:gd name="adj1" fmla="val 16240276"/>
                <a:gd name="adj2" fmla="val 2"/>
              </a:avLst>
            </a:prstGeom>
            <a:ln w="22225">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defRPr/>
              </a:pPr>
              <a:endParaRPr lang="en-US" sz="1836" kern="0" dirty="0">
                <a:solidFill>
                  <a:sysClr val="windowText" lastClr="000000"/>
                </a:solidFill>
              </a:endParaRPr>
            </a:p>
          </p:txBody>
        </p:sp>
        <p:sp>
          <p:nvSpPr>
            <p:cNvPr id="334" name="Arc 333"/>
            <p:cNvSpPr/>
            <p:nvPr/>
          </p:nvSpPr>
          <p:spPr>
            <a:xfrm rot="10800000">
              <a:off x="4783711" y="3818483"/>
              <a:ext cx="705276" cy="703494"/>
            </a:xfrm>
            <a:prstGeom prst="arc">
              <a:avLst>
                <a:gd name="adj1" fmla="val 16240276"/>
                <a:gd name="adj2" fmla="val 2"/>
              </a:avLst>
            </a:prstGeom>
            <a:ln w="22225">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defRPr/>
              </a:pPr>
              <a:endParaRPr lang="en-US" sz="1836" kern="0" dirty="0">
                <a:solidFill>
                  <a:sysClr val="windowText" lastClr="000000"/>
                </a:solidFill>
              </a:endParaRPr>
            </a:p>
          </p:txBody>
        </p:sp>
        <p:cxnSp>
          <p:nvCxnSpPr>
            <p:cNvPr id="335" name="Straight Connector 334"/>
            <p:cNvCxnSpPr>
              <a:stCxn id="334" idx="0"/>
              <a:endCxn id="333" idx="0"/>
            </p:cNvCxnSpPr>
            <p:nvPr/>
          </p:nvCxnSpPr>
          <p:spPr>
            <a:xfrm>
              <a:off x="5132228" y="4521954"/>
              <a:ext cx="866046" cy="4519"/>
            </a:xfrm>
            <a:prstGeom prst="line">
              <a:avLst/>
            </a:prstGeom>
            <a:ln w="22225">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a:stCxn id="334" idx="2"/>
            </p:cNvCxnSpPr>
            <p:nvPr/>
          </p:nvCxnSpPr>
          <p:spPr>
            <a:xfrm flipV="1">
              <a:off x="4783711" y="3548428"/>
              <a:ext cx="0" cy="621801"/>
            </a:xfrm>
            <a:prstGeom prst="line">
              <a:avLst/>
            </a:prstGeom>
            <a:ln w="22225">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69" name="TextBox 368"/>
          <p:cNvSpPr txBox="1"/>
          <p:nvPr/>
        </p:nvSpPr>
        <p:spPr>
          <a:xfrm>
            <a:off x="4373057" y="1039163"/>
            <a:ext cx="3293002" cy="499107"/>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1428" b="1" kern="0" dirty="0">
                <a:solidFill>
                  <a:sysClr val="windowText" lastClr="000000"/>
                </a:solidFill>
              </a:rPr>
              <a:t>INTELLIGENT SECURITY GRAPH</a:t>
            </a:r>
          </a:p>
        </p:txBody>
      </p:sp>
      <p:grpSp>
        <p:nvGrpSpPr>
          <p:cNvPr id="272" name="Group 271"/>
          <p:cNvGrpSpPr/>
          <p:nvPr/>
        </p:nvGrpSpPr>
        <p:grpSpPr>
          <a:xfrm flipH="1">
            <a:off x="1696219" y="3920751"/>
            <a:ext cx="2069237" cy="1042808"/>
            <a:chOff x="4783711" y="2680360"/>
            <a:chExt cx="3770557" cy="1898479"/>
          </a:xfrm>
        </p:grpSpPr>
        <p:sp>
          <p:nvSpPr>
            <p:cNvPr id="273" name="Arc 272"/>
            <p:cNvSpPr/>
            <p:nvPr/>
          </p:nvSpPr>
          <p:spPr>
            <a:xfrm>
              <a:off x="7511042" y="3538253"/>
              <a:ext cx="1043226" cy="1040586"/>
            </a:xfrm>
            <a:prstGeom prst="arc">
              <a:avLst>
                <a:gd name="adj1" fmla="val 16240276"/>
                <a:gd name="adj2" fmla="val 2"/>
              </a:avLst>
            </a:prstGeom>
            <a:ln w="22225">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defRPr/>
              </a:pPr>
              <a:endParaRPr lang="en-US" sz="1836" kern="0" dirty="0">
                <a:solidFill>
                  <a:sysClr val="windowText" lastClr="000000"/>
                </a:solidFill>
              </a:endParaRPr>
            </a:p>
          </p:txBody>
        </p:sp>
        <p:sp>
          <p:nvSpPr>
            <p:cNvPr id="279" name="Arc 278"/>
            <p:cNvSpPr/>
            <p:nvPr/>
          </p:nvSpPr>
          <p:spPr>
            <a:xfrm rot="10800000">
              <a:off x="4783711" y="2680360"/>
              <a:ext cx="883619" cy="881386"/>
            </a:xfrm>
            <a:prstGeom prst="arc">
              <a:avLst>
                <a:gd name="adj1" fmla="val 16240276"/>
                <a:gd name="adj2" fmla="val 2"/>
              </a:avLst>
            </a:prstGeom>
            <a:ln w="22225">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defRPr/>
              </a:pPr>
              <a:endParaRPr lang="en-US" sz="1836" kern="0" dirty="0">
                <a:solidFill>
                  <a:sysClr val="windowText" lastClr="000000"/>
                </a:solidFill>
              </a:endParaRPr>
            </a:p>
          </p:txBody>
        </p:sp>
        <p:cxnSp>
          <p:nvCxnSpPr>
            <p:cNvPr id="280" name="Straight Connector 279"/>
            <p:cNvCxnSpPr>
              <a:stCxn id="279" idx="0"/>
              <a:endCxn id="273" idx="0"/>
            </p:cNvCxnSpPr>
            <p:nvPr/>
          </p:nvCxnSpPr>
          <p:spPr>
            <a:xfrm flipV="1">
              <a:off x="5220357" y="3538288"/>
              <a:ext cx="2818393" cy="23427"/>
            </a:xfrm>
            <a:prstGeom prst="line">
              <a:avLst/>
            </a:prstGeom>
            <a:ln w="22225">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a:stCxn id="279" idx="2"/>
            </p:cNvCxnSpPr>
            <p:nvPr/>
          </p:nvCxnSpPr>
          <p:spPr>
            <a:xfrm flipV="1">
              <a:off x="4783711" y="2680360"/>
              <a:ext cx="0" cy="440692"/>
            </a:xfrm>
            <a:prstGeom prst="line">
              <a:avLst/>
            </a:prstGeom>
            <a:ln w="22225">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4" name="Rounded Rectangle 3"/>
          <p:cNvSpPr/>
          <p:nvPr/>
        </p:nvSpPr>
        <p:spPr bwMode="auto">
          <a:xfrm>
            <a:off x="1431519" y="3072357"/>
            <a:ext cx="6809462" cy="958752"/>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48" name="Group 147"/>
          <p:cNvGrpSpPr/>
          <p:nvPr/>
        </p:nvGrpSpPr>
        <p:grpSpPr>
          <a:xfrm>
            <a:off x="2564424" y="3249701"/>
            <a:ext cx="750798" cy="642596"/>
            <a:chOff x="2966571" y="2823963"/>
            <a:chExt cx="750904" cy="642687"/>
          </a:xfrm>
        </p:grpSpPr>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09933" y="2823963"/>
              <a:ext cx="355879" cy="269079"/>
            </a:xfrm>
            <a:prstGeom prst="rect">
              <a:avLst/>
            </a:prstGeom>
            <a:noFill/>
          </p:spPr>
        </p:pic>
        <p:sp>
          <p:nvSpPr>
            <p:cNvPr id="150" name="Rectangle 149"/>
            <p:cNvSpPr/>
            <p:nvPr/>
          </p:nvSpPr>
          <p:spPr>
            <a:xfrm>
              <a:off x="2966571" y="3152702"/>
              <a:ext cx="750904" cy="313948"/>
            </a:xfrm>
            <a:prstGeom prst="rect">
              <a:avLst/>
            </a:prstGeom>
            <a:ln>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821987" fontAlgn="base">
                <a:spcBef>
                  <a:spcPct val="0"/>
                </a:spcBef>
                <a:spcAft>
                  <a:spcPct val="0"/>
                </a:spcAft>
                <a:defRPr/>
              </a:pPr>
              <a:r>
                <a:rPr lang="en-US" sz="1000" dirty="0">
                  <a:ln>
                    <a:solidFill>
                      <a:srgbClr val="FFFFFF">
                        <a:alpha val="0"/>
                      </a:srgbClr>
                    </a:solidFill>
                  </a:ln>
                  <a:solidFill>
                    <a:srgbClr val="505050">
                      <a:lumMod val="85000"/>
                      <a:lumOff val="15000"/>
                    </a:srgbClr>
                  </a:solidFill>
                  <a:latin typeface="Segoe UI Semilight" panose="020B0402040204020203" pitchFamily="34" charset="0"/>
                  <a:cs typeface="Segoe UI Semilight" panose="020B0402040204020203" pitchFamily="34" charset="0"/>
                </a:rPr>
                <a:t>Cloud App </a:t>
              </a:r>
            </a:p>
            <a:p>
              <a:pPr algn="ctr" defTabSz="821987" fontAlgn="base">
                <a:spcBef>
                  <a:spcPct val="0"/>
                </a:spcBef>
                <a:spcAft>
                  <a:spcPct val="0"/>
                </a:spcAft>
                <a:defRPr/>
              </a:pPr>
              <a:r>
                <a:rPr lang="en-US" sz="1000" dirty="0">
                  <a:ln>
                    <a:solidFill>
                      <a:srgbClr val="FFFFFF">
                        <a:alpha val="0"/>
                      </a:srgbClr>
                    </a:solidFill>
                  </a:ln>
                  <a:solidFill>
                    <a:srgbClr val="505050">
                      <a:lumMod val="85000"/>
                      <a:lumOff val="15000"/>
                    </a:srgbClr>
                  </a:solidFill>
                  <a:latin typeface="Segoe UI Semilight" panose="020B0402040204020203" pitchFamily="34" charset="0"/>
                  <a:cs typeface="Segoe UI Semilight" panose="020B0402040204020203" pitchFamily="34" charset="0"/>
                </a:rPr>
                <a:t>Security</a:t>
              </a:r>
            </a:p>
          </p:txBody>
        </p:sp>
      </p:grpSp>
      <p:grpSp>
        <p:nvGrpSpPr>
          <p:cNvPr id="151" name="Group 150"/>
          <p:cNvGrpSpPr/>
          <p:nvPr/>
        </p:nvGrpSpPr>
        <p:grpSpPr>
          <a:xfrm>
            <a:off x="4298629" y="3252931"/>
            <a:ext cx="846123" cy="633420"/>
            <a:chOff x="4641186" y="2888340"/>
            <a:chExt cx="846243" cy="633510"/>
          </a:xfrm>
        </p:grpSpPr>
        <p:pic>
          <p:nvPicPr>
            <p:cNvPr id="152" name="Picture 15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70331" y="2888340"/>
              <a:ext cx="355879" cy="273753"/>
            </a:xfrm>
            <a:prstGeom prst="rect">
              <a:avLst/>
            </a:prstGeom>
            <a:noFill/>
          </p:spPr>
        </p:pic>
        <p:sp>
          <p:nvSpPr>
            <p:cNvPr id="153" name="Rectangle 152"/>
            <p:cNvSpPr/>
            <p:nvPr/>
          </p:nvSpPr>
          <p:spPr>
            <a:xfrm>
              <a:off x="4641186" y="3207901"/>
              <a:ext cx="846243" cy="313949"/>
            </a:xfrm>
            <a:prstGeom prst="rect">
              <a:avLst/>
            </a:prstGeom>
            <a:ln>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821987" fontAlgn="base">
                <a:spcBef>
                  <a:spcPct val="0"/>
                </a:spcBef>
                <a:spcAft>
                  <a:spcPct val="0"/>
                </a:spcAft>
                <a:defRPr/>
              </a:pPr>
              <a:r>
                <a:rPr lang="en-US" sz="1000" dirty="0">
                  <a:ln>
                    <a:solidFill>
                      <a:srgbClr val="FFFFFF">
                        <a:alpha val="0"/>
                      </a:srgbClr>
                    </a:solidFill>
                  </a:ln>
                  <a:solidFill>
                    <a:srgbClr val="505050">
                      <a:lumMod val="85000"/>
                      <a:lumOff val="15000"/>
                    </a:srgbClr>
                  </a:solidFill>
                  <a:latin typeface="Segoe UI Semilight" panose="020B0402040204020203" pitchFamily="34" charset="0"/>
                  <a:cs typeface="Segoe UI Semilight" panose="020B0402040204020203" pitchFamily="34" charset="0"/>
                </a:rPr>
                <a:t>Information Protection</a:t>
              </a:r>
            </a:p>
          </p:txBody>
        </p:sp>
      </p:grpSp>
      <p:grpSp>
        <p:nvGrpSpPr>
          <p:cNvPr id="154" name="Group 153"/>
          <p:cNvGrpSpPr/>
          <p:nvPr/>
        </p:nvGrpSpPr>
        <p:grpSpPr>
          <a:xfrm>
            <a:off x="5213394" y="3216644"/>
            <a:ext cx="482197" cy="674012"/>
            <a:chOff x="5470337" y="2685270"/>
            <a:chExt cx="482265" cy="674108"/>
          </a:xfrm>
        </p:grpSpPr>
        <p:pic>
          <p:nvPicPr>
            <p:cNvPr id="155" name="Picture 15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27005" y="2685270"/>
              <a:ext cx="344682" cy="336667"/>
            </a:xfrm>
            <a:prstGeom prst="rect">
              <a:avLst/>
            </a:prstGeom>
            <a:noFill/>
          </p:spPr>
        </p:pic>
        <p:sp>
          <p:nvSpPr>
            <p:cNvPr id="156" name="Rectangle 155"/>
            <p:cNvSpPr/>
            <p:nvPr/>
          </p:nvSpPr>
          <p:spPr>
            <a:xfrm>
              <a:off x="5470337" y="3045429"/>
              <a:ext cx="482265" cy="313949"/>
            </a:xfrm>
            <a:prstGeom prst="rect">
              <a:avLst/>
            </a:prstGeom>
            <a:ln>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821987" fontAlgn="base">
                <a:spcBef>
                  <a:spcPct val="0"/>
                </a:spcBef>
                <a:spcAft>
                  <a:spcPct val="0"/>
                </a:spcAft>
                <a:defRPr/>
              </a:pPr>
              <a:r>
                <a:rPr lang="en-US" sz="1000" dirty="0">
                  <a:ln>
                    <a:solidFill>
                      <a:srgbClr val="FFFFFF">
                        <a:alpha val="0"/>
                      </a:srgbClr>
                    </a:solidFill>
                  </a:ln>
                  <a:solidFill>
                    <a:srgbClr val="505050">
                      <a:lumMod val="85000"/>
                      <a:lumOff val="15000"/>
                    </a:srgbClr>
                  </a:solidFill>
                  <a:latin typeface="Segoe UI Semilight" panose="020B0402040204020203" pitchFamily="34" charset="0"/>
                  <a:cs typeface="Segoe UI Semilight" panose="020B0402040204020203" pitchFamily="34" charset="0"/>
                </a:rPr>
                <a:t>Key Vault</a:t>
              </a:r>
            </a:p>
          </p:txBody>
        </p:sp>
      </p:grpSp>
      <p:grpSp>
        <p:nvGrpSpPr>
          <p:cNvPr id="157" name="Group 156"/>
          <p:cNvGrpSpPr/>
          <p:nvPr/>
        </p:nvGrpSpPr>
        <p:grpSpPr>
          <a:xfrm>
            <a:off x="1683985" y="3245718"/>
            <a:ext cx="811797" cy="648495"/>
            <a:chOff x="2155863" y="2968839"/>
            <a:chExt cx="811913" cy="648587"/>
          </a:xfrm>
        </p:grpSpPr>
        <p:pic>
          <p:nvPicPr>
            <p:cNvPr id="158" name="Picture 15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444552" y="2968839"/>
              <a:ext cx="297753" cy="297753"/>
            </a:xfrm>
            <a:prstGeom prst="rect">
              <a:avLst/>
            </a:prstGeom>
            <a:noFill/>
          </p:spPr>
        </p:pic>
        <p:sp>
          <p:nvSpPr>
            <p:cNvPr id="159" name="Rectangle 158"/>
            <p:cNvSpPr/>
            <p:nvPr/>
          </p:nvSpPr>
          <p:spPr>
            <a:xfrm>
              <a:off x="2155863" y="3303478"/>
              <a:ext cx="811913" cy="313948"/>
            </a:xfrm>
            <a:prstGeom prst="rect">
              <a:avLst/>
            </a:prstGeom>
            <a:ln>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821987" fontAlgn="base">
                <a:spcBef>
                  <a:spcPct val="0"/>
                </a:spcBef>
                <a:spcAft>
                  <a:spcPct val="0"/>
                </a:spcAft>
                <a:defRPr/>
              </a:pPr>
              <a:r>
                <a:rPr lang="en-US" sz="1000" dirty="0">
                  <a:ln>
                    <a:solidFill>
                      <a:srgbClr val="FFFFFF">
                        <a:alpha val="0"/>
                      </a:srgbClr>
                    </a:solidFill>
                  </a:ln>
                  <a:solidFill>
                    <a:srgbClr val="505050">
                      <a:lumMod val="85000"/>
                      <a:lumOff val="15000"/>
                    </a:srgbClr>
                  </a:solidFill>
                  <a:latin typeface="Segoe UI Semilight" panose="020B0402040204020203" pitchFamily="34" charset="0"/>
                  <a:cs typeface="Segoe UI Semilight" panose="020B0402040204020203" pitchFamily="34" charset="0"/>
                </a:rPr>
                <a:t>Conditional</a:t>
              </a:r>
            </a:p>
            <a:p>
              <a:pPr algn="ctr" defTabSz="821987" fontAlgn="base">
                <a:spcBef>
                  <a:spcPct val="0"/>
                </a:spcBef>
                <a:spcAft>
                  <a:spcPct val="0"/>
                </a:spcAft>
                <a:defRPr/>
              </a:pPr>
              <a:r>
                <a:rPr lang="en-US" sz="1000" dirty="0">
                  <a:ln>
                    <a:solidFill>
                      <a:srgbClr val="FFFFFF">
                        <a:alpha val="0"/>
                      </a:srgbClr>
                    </a:solidFill>
                  </a:ln>
                  <a:solidFill>
                    <a:srgbClr val="505050">
                      <a:lumMod val="85000"/>
                      <a:lumOff val="15000"/>
                    </a:srgbClr>
                  </a:solidFill>
                  <a:latin typeface="Segoe UI Semilight" panose="020B0402040204020203" pitchFamily="34" charset="0"/>
                  <a:cs typeface="Segoe UI Semilight" panose="020B0402040204020203" pitchFamily="34" charset="0"/>
                </a:rPr>
                <a:t>Access</a:t>
              </a:r>
            </a:p>
          </p:txBody>
        </p:sp>
      </p:grpSp>
      <p:grpSp>
        <p:nvGrpSpPr>
          <p:cNvPr id="160" name="Group 159"/>
          <p:cNvGrpSpPr/>
          <p:nvPr/>
        </p:nvGrpSpPr>
        <p:grpSpPr>
          <a:xfrm>
            <a:off x="5764232" y="3153683"/>
            <a:ext cx="719462" cy="742380"/>
            <a:chOff x="6081740" y="2811643"/>
            <a:chExt cx="719564" cy="742486"/>
          </a:xfrm>
        </p:grpSpPr>
        <p:pic>
          <p:nvPicPr>
            <p:cNvPr id="161" name="Picture 16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293482" y="2811643"/>
              <a:ext cx="291138" cy="397652"/>
            </a:xfrm>
            <a:prstGeom prst="rect">
              <a:avLst/>
            </a:prstGeom>
            <a:noFill/>
          </p:spPr>
        </p:pic>
        <p:sp>
          <p:nvSpPr>
            <p:cNvPr id="162" name="Rectangle 161"/>
            <p:cNvSpPr/>
            <p:nvPr/>
          </p:nvSpPr>
          <p:spPr>
            <a:xfrm>
              <a:off x="6081740" y="3240180"/>
              <a:ext cx="719564" cy="313949"/>
            </a:xfrm>
            <a:prstGeom prst="rect">
              <a:avLst/>
            </a:prstGeom>
            <a:ln>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821987" fontAlgn="base">
                <a:spcBef>
                  <a:spcPct val="0"/>
                </a:spcBef>
                <a:spcAft>
                  <a:spcPct val="0"/>
                </a:spcAft>
                <a:defRPr/>
              </a:pPr>
              <a:r>
                <a:rPr lang="en-US" sz="1000" dirty="0">
                  <a:ln>
                    <a:solidFill>
                      <a:srgbClr val="FFFFFF">
                        <a:alpha val="0"/>
                      </a:srgbClr>
                    </a:solidFill>
                  </a:ln>
                  <a:solidFill>
                    <a:srgbClr val="505050">
                      <a:lumMod val="85000"/>
                      <a:lumOff val="15000"/>
                    </a:srgbClr>
                  </a:solidFill>
                  <a:latin typeface="Segoe UI Semilight" panose="020B0402040204020203" pitchFamily="34" charset="0"/>
                  <a:cs typeface="Segoe UI Semilight" panose="020B0402040204020203" pitchFamily="34" charset="0"/>
                </a:rPr>
                <a:t>Security Center</a:t>
              </a:r>
            </a:p>
          </p:txBody>
        </p:sp>
      </p:grpSp>
      <p:grpSp>
        <p:nvGrpSpPr>
          <p:cNvPr id="206" name="Group 205"/>
          <p:cNvGrpSpPr/>
          <p:nvPr/>
        </p:nvGrpSpPr>
        <p:grpSpPr>
          <a:xfrm>
            <a:off x="3383863" y="3231160"/>
            <a:ext cx="846123" cy="656531"/>
            <a:chOff x="4623768" y="2865225"/>
            <a:chExt cx="846243" cy="656624"/>
          </a:xfrm>
        </p:grpSpPr>
        <p:pic>
          <p:nvPicPr>
            <p:cNvPr id="207" name="Picture 20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870331" y="2865225"/>
              <a:ext cx="355879" cy="303799"/>
            </a:xfrm>
            <a:prstGeom prst="rect">
              <a:avLst/>
            </a:prstGeom>
            <a:noFill/>
          </p:spPr>
        </p:pic>
        <p:sp>
          <p:nvSpPr>
            <p:cNvPr id="208" name="Rectangle 207"/>
            <p:cNvSpPr/>
            <p:nvPr/>
          </p:nvSpPr>
          <p:spPr>
            <a:xfrm>
              <a:off x="4623768" y="3207901"/>
              <a:ext cx="846243" cy="313948"/>
            </a:xfrm>
            <a:prstGeom prst="rect">
              <a:avLst/>
            </a:prstGeom>
            <a:ln>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821987" fontAlgn="base">
                <a:spcBef>
                  <a:spcPct val="0"/>
                </a:spcBef>
                <a:spcAft>
                  <a:spcPct val="0"/>
                </a:spcAft>
                <a:defRPr/>
              </a:pPr>
              <a:r>
                <a:rPr lang="en-US" sz="1000" dirty="0">
                  <a:ln>
                    <a:solidFill>
                      <a:srgbClr val="FFFFFF">
                        <a:alpha val="0"/>
                      </a:srgbClr>
                    </a:solidFill>
                  </a:ln>
                  <a:solidFill>
                    <a:srgbClr val="505050">
                      <a:lumMod val="85000"/>
                      <a:lumOff val="15000"/>
                    </a:srgbClr>
                  </a:solidFill>
                  <a:latin typeface="Segoe UI Semilight" panose="020B0402040204020203" pitchFamily="34" charset="0"/>
                  <a:cs typeface="Segoe UI Semilight" panose="020B0402040204020203" pitchFamily="34" charset="0"/>
                </a:rPr>
                <a:t>Event Management</a:t>
              </a:r>
            </a:p>
          </p:txBody>
        </p:sp>
      </p:grpSp>
      <p:grpSp>
        <p:nvGrpSpPr>
          <p:cNvPr id="347" name="Group 346"/>
          <p:cNvGrpSpPr/>
          <p:nvPr/>
        </p:nvGrpSpPr>
        <p:grpSpPr>
          <a:xfrm>
            <a:off x="7611483" y="3520396"/>
            <a:ext cx="336307" cy="81496"/>
            <a:chOff x="1340717" y="953089"/>
            <a:chExt cx="418504" cy="101414"/>
          </a:xfrm>
        </p:grpSpPr>
        <p:sp>
          <p:nvSpPr>
            <p:cNvPr id="344" name="Oval 343"/>
            <p:cNvSpPr/>
            <p:nvPr/>
          </p:nvSpPr>
          <p:spPr bwMode="auto">
            <a:xfrm>
              <a:off x="1340717" y="953089"/>
              <a:ext cx="101414" cy="101414"/>
            </a:xfrm>
            <a:prstGeom prst="ellipse">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45" name="Oval 344"/>
            <p:cNvSpPr/>
            <p:nvPr/>
          </p:nvSpPr>
          <p:spPr bwMode="auto">
            <a:xfrm>
              <a:off x="1499262" y="953089"/>
              <a:ext cx="101414" cy="101414"/>
            </a:xfrm>
            <a:prstGeom prst="ellipse">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46" name="Oval 345"/>
            <p:cNvSpPr/>
            <p:nvPr/>
          </p:nvSpPr>
          <p:spPr bwMode="auto">
            <a:xfrm>
              <a:off x="1657807" y="953089"/>
              <a:ext cx="101414" cy="101414"/>
            </a:xfrm>
            <a:prstGeom prst="ellipse">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84" name="Group 283"/>
          <p:cNvGrpSpPr/>
          <p:nvPr/>
        </p:nvGrpSpPr>
        <p:grpSpPr>
          <a:xfrm>
            <a:off x="6829434" y="1888744"/>
            <a:ext cx="4162104" cy="992192"/>
            <a:chOff x="5220357" y="3561688"/>
            <a:chExt cx="7577293" cy="1806331"/>
          </a:xfrm>
        </p:grpSpPr>
        <p:sp>
          <p:nvSpPr>
            <p:cNvPr id="285" name="Arc 284"/>
            <p:cNvSpPr/>
            <p:nvPr/>
          </p:nvSpPr>
          <p:spPr>
            <a:xfrm>
              <a:off x="10986736" y="3561688"/>
              <a:ext cx="1810914" cy="1806331"/>
            </a:xfrm>
            <a:prstGeom prst="arc">
              <a:avLst>
                <a:gd name="adj1" fmla="val 16240276"/>
                <a:gd name="adj2" fmla="val 2"/>
              </a:avLst>
            </a:prstGeom>
            <a:noFill/>
            <a:ln w="22225">
              <a:solidFill>
                <a:schemeClr val="bg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ea typeface="Segoe UI" pitchFamily="34" charset="0"/>
                <a:cs typeface="Segoe UI" pitchFamily="34" charset="0"/>
              </a:endParaRPr>
            </a:p>
          </p:txBody>
        </p:sp>
        <p:cxnSp>
          <p:nvCxnSpPr>
            <p:cNvPr id="287" name="Straight Connector 286"/>
            <p:cNvCxnSpPr>
              <a:endCxn id="285" idx="0"/>
            </p:cNvCxnSpPr>
            <p:nvPr/>
          </p:nvCxnSpPr>
          <p:spPr>
            <a:xfrm>
              <a:off x="5220357" y="3561716"/>
              <a:ext cx="6682417" cy="33"/>
            </a:xfrm>
            <a:prstGeom prst="line">
              <a:avLst/>
            </a:prstGeom>
            <a:noFill/>
            <a:ln w="22225">
              <a:solidFill>
                <a:schemeClr val="bg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143" name="Rounded Rectangle 142"/>
          <p:cNvSpPr/>
          <p:nvPr/>
        </p:nvSpPr>
        <p:spPr>
          <a:xfrm>
            <a:off x="4726595" y="1569178"/>
            <a:ext cx="2361549" cy="600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31416" tIns="0" bIns="0" rtlCol="0" anchor="ctr" anchorCtr="0"/>
          <a:lstStyle/>
          <a:p>
            <a:pPr defTabSz="932563">
              <a:defRPr/>
            </a:pPr>
            <a:r>
              <a:rPr lang="en-US" sz="1224" b="1" kern="0" dirty="0">
                <a:solidFill>
                  <a:schemeClr val="bg1">
                    <a:lumMod val="50000"/>
                  </a:schemeClr>
                </a:solidFill>
                <a:latin typeface="Segoe UI Semibold" panose="020B0702040204020203" pitchFamily="34" charset="0"/>
                <a:cs typeface="Segoe UI Semibold" panose="020B0702040204020203" pitchFamily="34" charset="0"/>
              </a:rPr>
              <a:t>Cyber Defense</a:t>
            </a:r>
            <a:br>
              <a:rPr lang="en-US" sz="1224" b="1" kern="0" dirty="0">
                <a:solidFill>
                  <a:schemeClr val="bg1">
                    <a:lumMod val="50000"/>
                  </a:schemeClr>
                </a:solidFill>
                <a:latin typeface="Segoe UI Semibold" panose="020B0702040204020203" pitchFamily="34" charset="0"/>
                <a:cs typeface="Segoe UI Semibold" panose="020B0702040204020203" pitchFamily="34" charset="0"/>
              </a:rPr>
            </a:br>
            <a:r>
              <a:rPr lang="en-US" sz="1224" b="1" kern="0" dirty="0">
                <a:solidFill>
                  <a:schemeClr val="bg1">
                    <a:lumMod val="50000"/>
                  </a:schemeClr>
                </a:solidFill>
                <a:latin typeface="Segoe UI Semibold" panose="020B0702040204020203" pitchFamily="34" charset="0"/>
                <a:cs typeface="Segoe UI Semibold" panose="020B0702040204020203" pitchFamily="34" charset="0"/>
              </a:rPr>
              <a:t>Operations Center</a:t>
            </a:r>
          </a:p>
        </p:txBody>
      </p:sp>
      <p:grpSp>
        <p:nvGrpSpPr>
          <p:cNvPr id="3" name="Group 2"/>
          <p:cNvGrpSpPr/>
          <p:nvPr/>
        </p:nvGrpSpPr>
        <p:grpSpPr>
          <a:xfrm>
            <a:off x="10542803" y="2366903"/>
            <a:ext cx="872164" cy="486097"/>
            <a:chOff x="10640956" y="2302931"/>
            <a:chExt cx="855140" cy="476609"/>
          </a:xfrm>
        </p:grpSpPr>
        <p:sp>
          <p:nvSpPr>
            <p:cNvPr id="224" name="Rounded Rectangle 223"/>
            <p:cNvSpPr/>
            <p:nvPr/>
          </p:nvSpPr>
          <p:spPr>
            <a:xfrm>
              <a:off x="10640956" y="2302931"/>
              <a:ext cx="855140" cy="47660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defRPr/>
              </a:pPr>
              <a:endParaRPr lang="en-US" sz="1199" b="1" kern="0" dirty="0">
                <a:solidFill>
                  <a:srgbClr val="FFFFFF"/>
                </a:solidFill>
                <a:latin typeface="Segoe UI Semilight" panose="020B0402040204020203" pitchFamily="34" charset="0"/>
                <a:cs typeface="Segoe UI Semilight" panose="020B0402040204020203" pitchFamily="34" charset="0"/>
              </a:endParaRPr>
            </a:p>
          </p:txBody>
        </p:sp>
        <p:grpSp>
          <p:nvGrpSpPr>
            <p:cNvPr id="225" name="Group 224"/>
            <p:cNvGrpSpPr/>
            <p:nvPr/>
          </p:nvGrpSpPr>
          <p:grpSpPr>
            <a:xfrm>
              <a:off x="10904425" y="2558238"/>
              <a:ext cx="329743" cy="79905"/>
              <a:chOff x="1340717" y="917625"/>
              <a:chExt cx="418504" cy="101414"/>
            </a:xfrm>
            <a:solidFill>
              <a:schemeClr val="bg1">
                <a:lumMod val="95000"/>
              </a:schemeClr>
            </a:solidFill>
          </p:grpSpPr>
          <p:sp>
            <p:nvSpPr>
              <p:cNvPr id="226" name="Oval 225"/>
              <p:cNvSpPr/>
              <p:nvPr/>
            </p:nvSpPr>
            <p:spPr bwMode="auto">
              <a:xfrm>
                <a:off x="1340717" y="917625"/>
                <a:ext cx="101414" cy="101414"/>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27" name="Oval 226"/>
              <p:cNvSpPr/>
              <p:nvPr/>
            </p:nvSpPr>
            <p:spPr bwMode="auto">
              <a:xfrm>
                <a:off x="1499262" y="917625"/>
                <a:ext cx="101414" cy="101414"/>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28" name="Oval 227"/>
              <p:cNvSpPr/>
              <p:nvPr/>
            </p:nvSpPr>
            <p:spPr bwMode="auto">
              <a:xfrm>
                <a:off x="1657807" y="917625"/>
                <a:ext cx="101414" cy="101414"/>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298" name="Group 297"/>
          <p:cNvGrpSpPr/>
          <p:nvPr/>
        </p:nvGrpSpPr>
        <p:grpSpPr>
          <a:xfrm>
            <a:off x="556077" y="4810476"/>
            <a:ext cx="2402085" cy="1328277"/>
            <a:chOff x="544358" y="4716581"/>
            <a:chExt cx="2355199" cy="1302351"/>
          </a:xfrm>
        </p:grpSpPr>
        <p:grpSp>
          <p:nvGrpSpPr>
            <p:cNvPr id="5" name="Group 4"/>
            <p:cNvGrpSpPr/>
            <p:nvPr/>
          </p:nvGrpSpPr>
          <p:grpSpPr>
            <a:xfrm>
              <a:off x="544358" y="4716581"/>
              <a:ext cx="1043060" cy="706914"/>
              <a:chOff x="544358" y="4716581"/>
              <a:chExt cx="1043060" cy="706914"/>
            </a:xfrm>
          </p:grpSpPr>
          <p:sp>
            <p:nvSpPr>
              <p:cNvPr id="236" name="Rounded Rectangle 235"/>
              <p:cNvSpPr/>
              <p:nvPr/>
            </p:nvSpPr>
            <p:spPr bwMode="auto">
              <a:xfrm>
                <a:off x="544358" y="5048110"/>
                <a:ext cx="1043060" cy="375385"/>
              </a:xfrm>
              <a:prstGeom prst="roundRect">
                <a:avLst>
                  <a:gd name="adj" fmla="val 500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326" rIns="0" bIns="149217" numCol="1" spcCol="0" rtlCol="0" fromWordArt="0" anchor="t" anchorCtr="0" forceAA="0" compatLnSpc="1">
                <a:prstTxWarp prst="textNoShape">
                  <a:avLst/>
                </a:prstTxWarp>
                <a:noAutofit/>
              </a:bodyPr>
              <a:lstStyle/>
              <a:p>
                <a:pPr algn="ctr" defTabSz="821987" fontAlgn="base">
                  <a:spcBef>
                    <a:spcPct val="0"/>
                  </a:spcBef>
                  <a:spcAft>
                    <a:spcPct val="0"/>
                  </a:spcAft>
                  <a:defRPr/>
                </a:pPr>
                <a:r>
                  <a:rPr lang="en-US" sz="1000" kern="0" dirty="0">
                    <a:ln>
                      <a:solidFill>
                        <a:srgbClr val="FFFFFF">
                          <a:alpha val="0"/>
                        </a:srgbClr>
                      </a:solidFill>
                    </a:ln>
                    <a:solidFill>
                      <a:srgbClr val="505050">
                        <a:lumMod val="85000"/>
                        <a:lumOff val="15000"/>
                      </a:srgbClr>
                    </a:solidFill>
                    <a:latin typeface="Segoe UI Semilight" panose="020B0402040204020203" pitchFamily="34" charset="0"/>
                    <a:cs typeface="Segoe UI Semilight" panose="020B0402040204020203" pitchFamily="34" charset="0"/>
                  </a:rPr>
                  <a:t>Advanced Threat </a:t>
                </a:r>
              </a:p>
              <a:p>
                <a:pPr algn="ctr" defTabSz="821987" fontAlgn="base">
                  <a:spcBef>
                    <a:spcPct val="0"/>
                  </a:spcBef>
                  <a:spcAft>
                    <a:spcPct val="0"/>
                  </a:spcAft>
                  <a:defRPr/>
                </a:pPr>
                <a:r>
                  <a:rPr lang="en-US" sz="1000" kern="0" dirty="0">
                    <a:ln>
                      <a:solidFill>
                        <a:srgbClr val="FFFFFF">
                          <a:alpha val="0"/>
                        </a:srgbClr>
                      </a:solidFill>
                    </a:ln>
                    <a:solidFill>
                      <a:srgbClr val="505050">
                        <a:lumMod val="85000"/>
                        <a:lumOff val="15000"/>
                      </a:srgbClr>
                    </a:solidFill>
                    <a:latin typeface="Segoe UI Semilight" panose="020B0402040204020203" pitchFamily="34" charset="0"/>
                    <a:cs typeface="Segoe UI Semilight" panose="020B0402040204020203" pitchFamily="34" charset="0"/>
                  </a:rPr>
                  <a:t>Analytics</a:t>
                </a:r>
              </a:p>
            </p:txBody>
          </p:sp>
          <p:pic>
            <p:nvPicPr>
              <p:cNvPr id="237" name="Picture 23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05719" y="4716581"/>
                <a:ext cx="352696" cy="352696"/>
              </a:xfrm>
              <a:prstGeom prst="rect">
                <a:avLst/>
              </a:prstGeom>
            </p:spPr>
          </p:pic>
        </p:grpSp>
        <p:pic>
          <p:nvPicPr>
            <p:cNvPr id="299" name="Picture 298"/>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71104" y="5756169"/>
              <a:ext cx="328453" cy="262763"/>
            </a:xfrm>
            <a:prstGeom prst="rect">
              <a:avLst/>
            </a:prstGeom>
          </p:spPr>
        </p:pic>
        <p:pic>
          <p:nvPicPr>
            <p:cNvPr id="300" name="Picture 299"/>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188138" y="5753245"/>
              <a:ext cx="328453" cy="262763"/>
            </a:xfrm>
            <a:prstGeom prst="rect">
              <a:avLst/>
            </a:prstGeom>
          </p:spPr>
        </p:pic>
        <p:pic>
          <p:nvPicPr>
            <p:cNvPr id="301" name="Picture 300"/>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821032" y="5756169"/>
              <a:ext cx="328453" cy="262763"/>
            </a:xfrm>
            <a:prstGeom prst="rect">
              <a:avLst/>
            </a:prstGeom>
          </p:spPr>
        </p:pic>
      </p:grpSp>
      <p:sp>
        <p:nvSpPr>
          <p:cNvPr id="252" name="Freeform 48"/>
          <p:cNvSpPr>
            <a:spLocks noChangeAspect="1"/>
          </p:cNvSpPr>
          <p:nvPr/>
        </p:nvSpPr>
        <p:spPr bwMode="black">
          <a:xfrm>
            <a:off x="4960303" y="1783542"/>
            <a:ext cx="113348" cy="257390"/>
          </a:xfrm>
          <a:custGeom>
            <a:avLst/>
            <a:gdLst>
              <a:gd name="connsiteX0" fmla="*/ 3683614 w 4740335"/>
              <a:gd name="connsiteY0" fmla="*/ 1098549 h 4048081"/>
              <a:gd name="connsiteX1" fmla="*/ 4502870 w 4740335"/>
              <a:gd name="connsiteY1" fmla="*/ 1098549 h 4048081"/>
              <a:gd name="connsiteX2" fmla="*/ 4740335 w 4740335"/>
              <a:gd name="connsiteY2" fmla="*/ 1335514 h 4048081"/>
              <a:gd name="connsiteX3" fmla="*/ 4740335 w 4740335"/>
              <a:gd name="connsiteY3" fmla="*/ 2449249 h 4048081"/>
              <a:gd name="connsiteX4" fmla="*/ 4502870 w 4740335"/>
              <a:gd name="connsiteY4" fmla="*/ 2686214 h 4048081"/>
              <a:gd name="connsiteX5" fmla="*/ 4502870 w 4740335"/>
              <a:gd name="connsiteY5" fmla="*/ 3480046 h 4048081"/>
              <a:gd name="connsiteX6" fmla="*/ 4265405 w 4740335"/>
              <a:gd name="connsiteY6" fmla="*/ 3717011 h 4048081"/>
              <a:gd name="connsiteX7" fmla="*/ 3909206 w 4740335"/>
              <a:gd name="connsiteY7" fmla="*/ 3717011 h 4048081"/>
              <a:gd name="connsiteX8" fmla="*/ 3683614 w 4740335"/>
              <a:gd name="connsiteY8" fmla="*/ 3480046 h 4048081"/>
              <a:gd name="connsiteX9" fmla="*/ 3446148 w 4740335"/>
              <a:gd name="connsiteY9" fmla="*/ 2449249 h 4048081"/>
              <a:gd name="connsiteX10" fmla="*/ 3446148 w 4740335"/>
              <a:gd name="connsiteY10" fmla="*/ 1335514 h 4048081"/>
              <a:gd name="connsiteX11" fmla="*/ 3683614 w 4740335"/>
              <a:gd name="connsiteY11" fmla="*/ 1098549 h 4048081"/>
              <a:gd name="connsiteX12" fmla="*/ 236546 w 4740335"/>
              <a:gd name="connsiteY12" fmla="*/ 1098549 h 4048081"/>
              <a:gd name="connsiteX13" fmla="*/ 1052628 w 4740335"/>
              <a:gd name="connsiteY13" fmla="*/ 1098549 h 4048081"/>
              <a:gd name="connsiteX14" fmla="*/ 1289174 w 4740335"/>
              <a:gd name="connsiteY14" fmla="*/ 1335514 h 4048081"/>
              <a:gd name="connsiteX15" fmla="*/ 1289174 w 4740335"/>
              <a:gd name="connsiteY15" fmla="*/ 2449249 h 4048081"/>
              <a:gd name="connsiteX16" fmla="*/ 1052628 w 4740335"/>
              <a:gd name="connsiteY16" fmla="*/ 2686214 h 4048081"/>
              <a:gd name="connsiteX17" fmla="*/ 1052628 w 4740335"/>
              <a:gd name="connsiteY17" fmla="*/ 3480046 h 4048081"/>
              <a:gd name="connsiteX18" fmla="*/ 827910 w 4740335"/>
              <a:gd name="connsiteY18" fmla="*/ 3717011 h 4048081"/>
              <a:gd name="connsiteX19" fmla="*/ 473091 w 4740335"/>
              <a:gd name="connsiteY19" fmla="*/ 3717011 h 4048081"/>
              <a:gd name="connsiteX20" fmla="*/ 236546 w 4740335"/>
              <a:gd name="connsiteY20" fmla="*/ 3480046 h 4048081"/>
              <a:gd name="connsiteX21" fmla="*/ 236546 w 4740335"/>
              <a:gd name="connsiteY21" fmla="*/ 2686214 h 4048081"/>
              <a:gd name="connsiteX22" fmla="*/ 0 w 4740335"/>
              <a:gd name="connsiteY22" fmla="*/ 2449249 h 4048081"/>
              <a:gd name="connsiteX23" fmla="*/ 0 w 4740335"/>
              <a:gd name="connsiteY23" fmla="*/ 1335514 h 4048081"/>
              <a:gd name="connsiteX24" fmla="*/ 236546 w 4740335"/>
              <a:gd name="connsiteY24" fmla="*/ 1098549 h 4048081"/>
              <a:gd name="connsiteX25" fmla="*/ 1895194 w 4740335"/>
              <a:gd name="connsiteY25" fmla="*/ 993211 h 4048081"/>
              <a:gd name="connsiteX26" fmla="*/ 2845141 w 4740335"/>
              <a:gd name="connsiteY26" fmla="*/ 993211 h 4048081"/>
              <a:gd name="connsiteX27" fmla="*/ 3130125 w 4740335"/>
              <a:gd name="connsiteY27" fmla="*/ 1277385 h 4048081"/>
              <a:gd name="connsiteX28" fmla="*/ 3130125 w 4740335"/>
              <a:gd name="connsiteY28" fmla="*/ 2568008 h 4048081"/>
              <a:gd name="connsiteX29" fmla="*/ 2845141 w 4740335"/>
              <a:gd name="connsiteY29" fmla="*/ 2852182 h 4048081"/>
              <a:gd name="connsiteX30" fmla="*/ 2845141 w 4740335"/>
              <a:gd name="connsiteY30" fmla="*/ 3763907 h 4048081"/>
              <a:gd name="connsiteX31" fmla="*/ 2572031 w 4740335"/>
              <a:gd name="connsiteY31" fmla="*/ 4048081 h 4048081"/>
              <a:gd name="connsiteX32" fmla="*/ 2168304 w 4740335"/>
              <a:gd name="connsiteY32" fmla="*/ 4048081 h 4048081"/>
              <a:gd name="connsiteX33" fmla="*/ 1895194 w 4740335"/>
              <a:gd name="connsiteY33" fmla="*/ 3763907 h 4048081"/>
              <a:gd name="connsiteX34" fmla="*/ 1895194 w 4740335"/>
              <a:gd name="connsiteY34" fmla="*/ 2852182 h 4048081"/>
              <a:gd name="connsiteX35" fmla="*/ 1610210 w 4740335"/>
              <a:gd name="connsiteY35" fmla="*/ 2568008 h 4048081"/>
              <a:gd name="connsiteX36" fmla="*/ 1610210 w 4740335"/>
              <a:gd name="connsiteY36" fmla="*/ 1277385 h 4048081"/>
              <a:gd name="connsiteX37" fmla="*/ 1895194 w 4740335"/>
              <a:gd name="connsiteY37" fmla="*/ 993211 h 4048081"/>
              <a:gd name="connsiteX38" fmla="*/ 4093246 w 4740335"/>
              <a:gd name="connsiteY38" fmla="*/ 245790 h 4048081"/>
              <a:gd name="connsiteX39" fmla="*/ 4479495 w 4740335"/>
              <a:gd name="connsiteY39" fmla="*/ 637055 h 4048081"/>
              <a:gd name="connsiteX40" fmla="*/ 4093246 w 4740335"/>
              <a:gd name="connsiteY40" fmla="*/ 1028320 h 4048081"/>
              <a:gd name="connsiteX41" fmla="*/ 3706997 w 4740335"/>
              <a:gd name="connsiteY41" fmla="*/ 637055 h 4048081"/>
              <a:gd name="connsiteX42" fmla="*/ 4093246 w 4740335"/>
              <a:gd name="connsiteY42" fmla="*/ 245790 h 4048081"/>
              <a:gd name="connsiteX43" fmla="*/ 644584 w 4740335"/>
              <a:gd name="connsiteY43" fmla="*/ 245790 h 4048081"/>
              <a:gd name="connsiteX44" fmla="*/ 1028326 w 4740335"/>
              <a:gd name="connsiteY44" fmla="*/ 637055 h 4048081"/>
              <a:gd name="connsiteX45" fmla="*/ 644584 w 4740335"/>
              <a:gd name="connsiteY45" fmla="*/ 1028320 h 4048081"/>
              <a:gd name="connsiteX46" fmla="*/ 260842 w 4740335"/>
              <a:gd name="connsiteY46" fmla="*/ 637055 h 4048081"/>
              <a:gd name="connsiteX47" fmla="*/ 644584 w 4740335"/>
              <a:gd name="connsiteY47" fmla="*/ 245790 h 4048081"/>
              <a:gd name="connsiteX48" fmla="*/ 2367657 w 4740335"/>
              <a:gd name="connsiteY48" fmla="*/ 0 h 4048081"/>
              <a:gd name="connsiteX49" fmla="*/ 2819118 w 4740335"/>
              <a:gd name="connsiteY49" fmla="*/ 453969 h 4048081"/>
              <a:gd name="connsiteX50" fmla="*/ 2367657 w 4740335"/>
              <a:gd name="connsiteY50" fmla="*/ 907938 h 4048081"/>
              <a:gd name="connsiteX51" fmla="*/ 1916196 w 4740335"/>
              <a:gd name="connsiteY51" fmla="*/ 453969 h 4048081"/>
              <a:gd name="connsiteX52" fmla="*/ 2367657 w 4740335"/>
              <a:gd name="connsiteY52" fmla="*/ 0 h 4048081"/>
              <a:gd name="connsiteX0" fmla="*/ 3683614 w 4740335"/>
              <a:gd name="connsiteY0" fmla="*/ 1098549 h 4048081"/>
              <a:gd name="connsiteX1" fmla="*/ 4502870 w 4740335"/>
              <a:gd name="connsiteY1" fmla="*/ 1098549 h 4048081"/>
              <a:gd name="connsiteX2" fmla="*/ 4740335 w 4740335"/>
              <a:gd name="connsiteY2" fmla="*/ 1335514 h 4048081"/>
              <a:gd name="connsiteX3" fmla="*/ 4740335 w 4740335"/>
              <a:gd name="connsiteY3" fmla="*/ 2449249 h 4048081"/>
              <a:gd name="connsiteX4" fmla="*/ 4502870 w 4740335"/>
              <a:gd name="connsiteY4" fmla="*/ 2686214 h 4048081"/>
              <a:gd name="connsiteX5" fmla="*/ 4502870 w 4740335"/>
              <a:gd name="connsiteY5" fmla="*/ 3480046 h 4048081"/>
              <a:gd name="connsiteX6" fmla="*/ 4265405 w 4740335"/>
              <a:gd name="connsiteY6" fmla="*/ 3717011 h 4048081"/>
              <a:gd name="connsiteX7" fmla="*/ 3909206 w 4740335"/>
              <a:gd name="connsiteY7" fmla="*/ 3717011 h 4048081"/>
              <a:gd name="connsiteX8" fmla="*/ 3683614 w 4740335"/>
              <a:gd name="connsiteY8" fmla="*/ 3480046 h 4048081"/>
              <a:gd name="connsiteX9" fmla="*/ 3446148 w 4740335"/>
              <a:gd name="connsiteY9" fmla="*/ 1335514 h 4048081"/>
              <a:gd name="connsiteX10" fmla="*/ 3683614 w 4740335"/>
              <a:gd name="connsiteY10" fmla="*/ 1098549 h 4048081"/>
              <a:gd name="connsiteX11" fmla="*/ 236546 w 4740335"/>
              <a:gd name="connsiteY11" fmla="*/ 1098549 h 4048081"/>
              <a:gd name="connsiteX12" fmla="*/ 1052628 w 4740335"/>
              <a:gd name="connsiteY12" fmla="*/ 1098549 h 4048081"/>
              <a:gd name="connsiteX13" fmla="*/ 1289174 w 4740335"/>
              <a:gd name="connsiteY13" fmla="*/ 1335514 h 4048081"/>
              <a:gd name="connsiteX14" fmla="*/ 1289174 w 4740335"/>
              <a:gd name="connsiteY14" fmla="*/ 2449249 h 4048081"/>
              <a:gd name="connsiteX15" fmla="*/ 1052628 w 4740335"/>
              <a:gd name="connsiteY15" fmla="*/ 2686214 h 4048081"/>
              <a:gd name="connsiteX16" fmla="*/ 1052628 w 4740335"/>
              <a:gd name="connsiteY16" fmla="*/ 3480046 h 4048081"/>
              <a:gd name="connsiteX17" fmla="*/ 827910 w 4740335"/>
              <a:gd name="connsiteY17" fmla="*/ 3717011 h 4048081"/>
              <a:gd name="connsiteX18" fmla="*/ 473091 w 4740335"/>
              <a:gd name="connsiteY18" fmla="*/ 3717011 h 4048081"/>
              <a:gd name="connsiteX19" fmla="*/ 236546 w 4740335"/>
              <a:gd name="connsiteY19" fmla="*/ 3480046 h 4048081"/>
              <a:gd name="connsiteX20" fmla="*/ 236546 w 4740335"/>
              <a:gd name="connsiteY20" fmla="*/ 2686214 h 4048081"/>
              <a:gd name="connsiteX21" fmla="*/ 0 w 4740335"/>
              <a:gd name="connsiteY21" fmla="*/ 2449249 h 4048081"/>
              <a:gd name="connsiteX22" fmla="*/ 0 w 4740335"/>
              <a:gd name="connsiteY22" fmla="*/ 1335514 h 4048081"/>
              <a:gd name="connsiteX23" fmla="*/ 236546 w 4740335"/>
              <a:gd name="connsiteY23" fmla="*/ 1098549 h 4048081"/>
              <a:gd name="connsiteX24" fmla="*/ 1895194 w 4740335"/>
              <a:gd name="connsiteY24" fmla="*/ 993211 h 4048081"/>
              <a:gd name="connsiteX25" fmla="*/ 2845141 w 4740335"/>
              <a:gd name="connsiteY25" fmla="*/ 993211 h 4048081"/>
              <a:gd name="connsiteX26" fmla="*/ 3130125 w 4740335"/>
              <a:gd name="connsiteY26" fmla="*/ 1277385 h 4048081"/>
              <a:gd name="connsiteX27" fmla="*/ 3130125 w 4740335"/>
              <a:gd name="connsiteY27" fmla="*/ 2568008 h 4048081"/>
              <a:gd name="connsiteX28" fmla="*/ 2845141 w 4740335"/>
              <a:gd name="connsiteY28" fmla="*/ 2852182 h 4048081"/>
              <a:gd name="connsiteX29" fmla="*/ 2845141 w 4740335"/>
              <a:gd name="connsiteY29" fmla="*/ 3763907 h 4048081"/>
              <a:gd name="connsiteX30" fmla="*/ 2572031 w 4740335"/>
              <a:gd name="connsiteY30" fmla="*/ 4048081 h 4048081"/>
              <a:gd name="connsiteX31" fmla="*/ 2168304 w 4740335"/>
              <a:gd name="connsiteY31" fmla="*/ 4048081 h 4048081"/>
              <a:gd name="connsiteX32" fmla="*/ 1895194 w 4740335"/>
              <a:gd name="connsiteY32" fmla="*/ 3763907 h 4048081"/>
              <a:gd name="connsiteX33" fmla="*/ 1895194 w 4740335"/>
              <a:gd name="connsiteY33" fmla="*/ 2852182 h 4048081"/>
              <a:gd name="connsiteX34" fmla="*/ 1610210 w 4740335"/>
              <a:gd name="connsiteY34" fmla="*/ 2568008 h 4048081"/>
              <a:gd name="connsiteX35" fmla="*/ 1610210 w 4740335"/>
              <a:gd name="connsiteY35" fmla="*/ 1277385 h 4048081"/>
              <a:gd name="connsiteX36" fmla="*/ 1895194 w 4740335"/>
              <a:gd name="connsiteY36" fmla="*/ 993211 h 4048081"/>
              <a:gd name="connsiteX37" fmla="*/ 4093246 w 4740335"/>
              <a:gd name="connsiteY37" fmla="*/ 245790 h 4048081"/>
              <a:gd name="connsiteX38" fmla="*/ 4479495 w 4740335"/>
              <a:gd name="connsiteY38" fmla="*/ 637055 h 4048081"/>
              <a:gd name="connsiteX39" fmla="*/ 4093246 w 4740335"/>
              <a:gd name="connsiteY39" fmla="*/ 1028320 h 4048081"/>
              <a:gd name="connsiteX40" fmla="*/ 3706997 w 4740335"/>
              <a:gd name="connsiteY40" fmla="*/ 637055 h 4048081"/>
              <a:gd name="connsiteX41" fmla="*/ 4093246 w 4740335"/>
              <a:gd name="connsiteY41" fmla="*/ 245790 h 4048081"/>
              <a:gd name="connsiteX42" fmla="*/ 644584 w 4740335"/>
              <a:gd name="connsiteY42" fmla="*/ 245790 h 4048081"/>
              <a:gd name="connsiteX43" fmla="*/ 1028326 w 4740335"/>
              <a:gd name="connsiteY43" fmla="*/ 637055 h 4048081"/>
              <a:gd name="connsiteX44" fmla="*/ 644584 w 4740335"/>
              <a:gd name="connsiteY44" fmla="*/ 1028320 h 4048081"/>
              <a:gd name="connsiteX45" fmla="*/ 260842 w 4740335"/>
              <a:gd name="connsiteY45" fmla="*/ 637055 h 4048081"/>
              <a:gd name="connsiteX46" fmla="*/ 644584 w 4740335"/>
              <a:gd name="connsiteY46" fmla="*/ 245790 h 4048081"/>
              <a:gd name="connsiteX47" fmla="*/ 2367657 w 4740335"/>
              <a:gd name="connsiteY47" fmla="*/ 0 h 4048081"/>
              <a:gd name="connsiteX48" fmla="*/ 2819118 w 4740335"/>
              <a:gd name="connsiteY48" fmla="*/ 453969 h 4048081"/>
              <a:gd name="connsiteX49" fmla="*/ 2367657 w 4740335"/>
              <a:gd name="connsiteY49" fmla="*/ 907938 h 4048081"/>
              <a:gd name="connsiteX50" fmla="*/ 1916196 w 4740335"/>
              <a:gd name="connsiteY50" fmla="*/ 453969 h 4048081"/>
              <a:gd name="connsiteX51" fmla="*/ 2367657 w 4740335"/>
              <a:gd name="connsiteY51" fmla="*/ 0 h 4048081"/>
              <a:gd name="connsiteX0" fmla="*/ 3683614 w 4740335"/>
              <a:gd name="connsiteY0" fmla="*/ 1098549 h 4048081"/>
              <a:gd name="connsiteX1" fmla="*/ 4502870 w 4740335"/>
              <a:gd name="connsiteY1" fmla="*/ 1098549 h 4048081"/>
              <a:gd name="connsiteX2" fmla="*/ 4740335 w 4740335"/>
              <a:gd name="connsiteY2" fmla="*/ 1335514 h 4048081"/>
              <a:gd name="connsiteX3" fmla="*/ 4502870 w 4740335"/>
              <a:gd name="connsiteY3" fmla="*/ 2686214 h 4048081"/>
              <a:gd name="connsiteX4" fmla="*/ 4502870 w 4740335"/>
              <a:gd name="connsiteY4" fmla="*/ 3480046 h 4048081"/>
              <a:gd name="connsiteX5" fmla="*/ 4265405 w 4740335"/>
              <a:gd name="connsiteY5" fmla="*/ 3717011 h 4048081"/>
              <a:gd name="connsiteX6" fmla="*/ 3909206 w 4740335"/>
              <a:gd name="connsiteY6" fmla="*/ 3717011 h 4048081"/>
              <a:gd name="connsiteX7" fmla="*/ 3683614 w 4740335"/>
              <a:gd name="connsiteY7" fmla="*/ 3480046 h 4048081"/>
              <a:gd name="connsiteX8" fmla="*/ 3446148 w 4740335"/>
              <a:gd name="connsiteY8" fmla="*/ 1335514 h 4048081"/>
              <a:gd name="connsiteX9" fmla="*/ 3683614 w 4740335"/>
              <a:gd name="connsiteY9" fmla="*/ 1098549 h 4048081"/>
              <a:gd name="connsiteX10" fmla="*/ 236546 w 4740335"/>
              <a:gd name="connsiteY10" fmla="*/ 1098549 h 4048081"/>
              <a:gd name="connsiteX11" fmla="*/ 1052628 w 4740335"/>
              <a:gd name="connsiteY11" fmla="*/ 1098549 h 4048081"/>
              <a:gd name="connsiteX12" fmla="*/ 1289174 w 4740335"/>
              <a:gd name="connsiteY12" fmla="*/ 1335514 h 4048081"/>
              <a:gd name="connsiteX13" fmla="*/ 1289174 w 4740335"/>
              <a:gd name="connsiteY13" fmla="*/ 2449249 h 4048081"/>
              <a:gd name="connsiteX14" fmla="*/ 1052628 w 4740335"/>
              <a:gd name="connsiteY14" fmla="*/ 2686214 h 4048081"/>
              <a:gd name="connsiteX15" fmla="*/ 1052628 w 4740335"/>
              <a:gd name="connsiteY15" fmla="*/ 3480046 h 4048081"/>
              <a:gd name="connsiteX16" fmla="*/ 827910 w 4740335"/>
              <a:gd name="connsiteY16" fmla="*/ 3717011 h 4048081"/>
              <a:gd name="connsiteX17" fmla="*/ 473091 w 4740335"/>
              <a:gd name="connsiteY17" fmla="*/ 3717011 h 4048081"/>
              <a:gd name="connsiteX18" fmla="*/ 236546 w 4740335"/>
              <a:gd name="connsiteY18" fmla="*/ 3480046 h 4048081"/>
              <a:gd name="connsiteX19" fmla="*/ 236546 w 4740335"/>
              <a:gd name="connsiteY19" fmla="*/ 2686214 h 4048081"/>
              <a:gd name="connsiteX20" fmla="*/ 0 w 4740335"/>
              <a:gd name="connsiteY20" fmla="*/ 2449249 h 4048081"/>
              <a:gd name="connsiteX21" fmla="*/ 0 w 4740335"/>
              <a:gd name="connsiteY21" fmla="*/ 1335514 h 4048081"/>
              <a:gd name="connsiteX22" fmla="*/ 236546 w 4740335"/>
              <a:gd name="connsiteY22" fmla="*/ 1098549 h 4048081"/>
              <a:gd name="connsiteX23" fmla="*/ 1895194 w 4740335"/>
              <a:gd name="connsiteY23" fmla="*/ 993211 h 4048081"/>
              <a:gd name="connsiteX24" fmla="*/ 2845141 w 4740335"/>
              <a:gd name="connsiteY24" fmla="*/ 993211 h 4048081"/>
              <a:gd name="connsiteX25" fmla="*/ 3130125 w 4740335"/>
              <a:gd name="connsiteY25" fmla="*/ 1277385 h 4048081"/>
              <a:gd name="connsiteX26" fmla="*/ 3130125 w 4740335"/>
              <a:gd name="connsiteY26" fmla="*/ 2568008 h 4048081"/>
              <a:gd name="connsiteX27" fmla="*/ 2845141 w 4740335"/>
              <a:gd name="connsiteY27" fmla="*/ 2852182 h 4048081"/>
              <a:gd name="connsiteX28" fmla="*/ 2845141 w 4740335"/>
              <a:gd name="connsiteY28" fmla="*/ 3763907 h 4048081"/>
              <a:gd name="connsiteX29" fmla="*/ 2572031 w 4740335"/>
              <a:gd name="connsiteY29" fmla="*/ 4048081 h 4048081"/>
              <a:gd name="connsiteX30" fmla="*/ 2168304 w 4740335"/>
              <a:gd name="connsiteY30" fmla="*/ 4048081 h 4048081"/>
              <a:gd name="connsiteX31" fmla="*/ 1895194 w 4740335"/>
              <a:gd name="connsiteY31" fmla="*/ 3763907 h 4048081"/>
              <a:gd name="connsiteX32" fmla="*/ 1895194 w 4740335"/>
              <a:gd name="connsiteY32" fmla="*/ 2852182 h 4048081"/>
              <a:gd name="connsiteX33" fmla="*/ 1610210 w 4740335"/>
              <a:gd name="connsiteY33" fmla="*/ 2568008 h 4048081"/>
              <a:gd name="connsiteX34" fmla="*/ 1610210 w 4740335"/>
              <a:gd name="connsiteY34" fmla="*/ 1277385 h 4048081"/>
              <a:gd name="connsiteX35" fmla="*/ 1895194 w 4740335"/>
              <a:gd name="connsiteY35" fmla="*/ 993211 h 4048081"/>
              <a:gd name="connsiteX36" fmla="*/ 4093246 w 4740335"/>
              <a:gd name="connsiteY36" fmla="*/ 245790 h 4048081"/>
              <a:gd name="connsiteX37" fmla="*/ 4479495 w 4740335"/>
              <a:gd name="connsiteY37" fmla="*/ 637055 h 4048081"/>
              <a:gd name="connsiteX38" fmla="*/ 4093246 w 4740335"/>
              <a:gd name="connsiteY38" fmla="*/ 1028320 h 4048081"/>
              <a:gd name="connsiteX39" fmla="*/ 3706997 w 4740335"/>
              <a:gd name="connsiteY39" fmla="*/ 637055 h 4048081"/>
              <a:gd name="connsiteX40" fmla="*/ 4093246 w 4740335"/>
              <a:gd name="connsiteY40" fmla="*/ 245790 h 4048081"/>
              <a:gd name="connsiteX41" fmla="*/ 644584 w 4740335"/>
              <a:gd name="connsiteY41" fmla="*/ 245790 h 4048081"/>
              <a:gd name="connsiteX42" fmla="*/ 1028326 w 4740335"/>
              <a:gd name="connsiteY42" fmla="*/ 637055 h 4048081"/>
              <a:gd name="connsiteX43" fmla="*/ 644584 w 4740335"/>
              <a:gd name="connsiteY43" fmla="*/ 1028320 h 4048081"/>
              <a:gd name="connsiteX44" fmla="*/ 260842 w 4740335"/>
              <a:gd name="connsiteY44" fmla="*/ 637055 h 4048081"/>
              <a:gd name="connsiteX45" fmla="*/ 644584 w 4740335"/>
              <a:gd name="connsiteY45" fmla="*/ 245790 h 4048081"/>
              <a:gd name="connsiteX46" fmla="*/ 2367657 w 4740335"/>
              <a:gd name="connsiteY46" fmla="*/ 0 h 4048081"/>
              <a:gd name="connsiteX47" fmla="*/ 2819118 w 4740335"/>
              <a:gd name="connsiteY47" fmla="*/ 453969 h 4048081"/>
              <a:gd name="connsiteX48" fmla="*/ 2367657 w 4740335"/>
              <a:gd name="connsiteY48" fmla="*/ 907938 h 4048081"/>
              <a:gd name="connsiteX49" fmla="*/ 1916196 w 4740335"/>
              <a:gd name="connsiteY49" fmla="*/ 453969 h 4048081"/>
              <a:gd name="connsiteX50" fmla="*/ 2367657 w 4740335"/>
              <a:gd name="connsiteY50" fmla="*/ 0 h 4048081"/>
              <a:gd name="connsiteX0" fmla="*/ 3683614 w 4563552"/>
              <a:gd name="connsiteY0" fmla="*/ 1098549 h 4048081"/>
              <a:gd name="connsiteX1" fmla="*/ 4502870 w 4563552"/>
              <a:gd name="connsiteY1" fmla="*/ 1098549 h 4048081"/>
              <a:gd name="connsiteX2" fmla="*/ 4502870 w 4563552"/>
              <a:gd name="connsiteY2" fmla="*/ 2686214 h 4048081"/>
              <a:gd name="connsiteX3" fmla="*/ 4502870 w 4563552"/>
              <a:gd name="connsiteY3" fmla="*/ 3480046 h 4048081"/>
              <a:gd name="connsiteX4" fmla="*/ 4265405 w 4563552"/>
              <a:gd name="connsiteY4" fmla="*/ 3717011 h 4048081"/>
              <a:gd name="connsiteX5" fmla="*/ 3909206 w 4563552"/>
              <a:gd name="connsiteY5" fmla="*/ 3717011 h 4048081"/>
              <a:gd name="connsiteX6" fmla="*/ 3683614 w 4563552"/>
              <a:gd name="connsiteY6" fmla="*/ 3480046 h 4048081"/>
              <a:gd name="connsiteX7" fmla="*/ 3446148 w 4563552"/>
              <a:gd name="connsiteY7" fmla="*/ 1335514 h 4048081"/>
              <a:gd name="connsiteX8" fmla="*/ 3683614 w 4563552"/>
              <a:gd name="connsiteY8" fmla="*/ 1098549 h 4048081"/>
              <a:gd name="connsiteX9" fmla="*/ 236546 w 4563552"/>
              <a:gd name="connsiteY9" fmla="*/ 1098549 h 4048081"/>
              <a:gd name="connsiteX10" fmla="*/ 1052628 w 4563552"/>
              <a:gd name="connsiteY10" fmla="*/ 1098549 h 4048081"/>
              <a:gd name="connsiteX11" fmla="*/ 1289174 w 4563552"/>
              <a:gd name="connsiteY11" fmla="*/ 1335514 h 4048081"/>
              <a:gd name="connsiteX12" fmla="*/ 1289174 w 4563552"/>
              <a:gd name="connsiteY12" fmla="*/ 2449249 h 4048081"/>
              <a:gd name="connsiteX13" fmla="*/ 1052628 w 4563552"/>
              <a:gd name="connsiteY13" fmla="*/ 2686214 h 4048081"/>
              <a:gd name="connsiteX14" fmla="*/ 1052628 w 4563552"/>
              <a:gd name="connsiteY14" fmla="*/ 3480046 h 4048081"/>
              <a:gd name="connsiteX15" fmla="*/ 827910 w 4563552"/>
              <a:gd name="connsiteY15" fmla="*/ 3717011 h 4048081"/>
              <a:gd name="connsiteX16" fmla="*/ 473091 w 4563552"/>
              <a:gd name="connsiteY16" fmla="*/ 3717011 h 4048081"/>
              <a:gd name="connsiteX17" fmla="*/ 236546 w 4563552"/>
              <a:gd name="connsiteY17" fmla="*/ 3480046 h 4048081"/>
              <a:gd name="connsiteX18" fmla="*/ 236546 w 4563552"/>
              <a:gd name="connsiteY18" fmla="*/ 2686214 h 4048081"/>
              <a:gd name="connsiteX19" fmla="*/ 0 w 4563552"/>
              <a:gd name="connsiteY19" fmla="*/ 2449249 h 4048081"/>
              <a:gd name="connsiteX20" fmla="*/ 0 w 4563552"/>
              <a:gd name="connsiteY20" fmla="*/ 1335514 h 4048081"/>
              <a:gd name="connsiteX21" fmla="*/ 236546 w 4563552"/>
              <a:gd name="connsiteY21" fmla="*/ 1098549 h 4048081"/>
              <a:gd name="connsiteX22" fmla="*/ 1895194 w 4563552"/>
              <a:gd name="connsiteY22" fmla="*/ 993211 h 4048081"/>
              <a:gd name="connsiteX23" fmla="*/ 2845141 w 4563552"/>
              <a:gd name="connsiteY23" fmla="*/ 993211 h 4048081"/>
              <a:gd name="connsiteX24" fmla="*/ 3130125 w 4563552"/>
              <a:gd name="connsiteY24" fmla="*/ 1277385 h 4048081"/>
              <a:gd name="connsiteX25" fmla="*/ 3130125 w 4563552"/>
              <a:gd name="connsiteY25" fmla="*/ 2568008 h 4048081"/>
              <a:gd name="connsiteX26" fmla="*/ 2845141 w 4563552"/>
              <a:gd name="connsiteY26" fmla="*/ 2852182 h 4048081"/>
              <a:gd name="connsiteX27" fmla="*/ 2845141 w 4563552"/>
              <a:gd name="connsiteY27" fmla="*/ 3763907 h 4048081"/>
              <a:gd name="connsiteX28" fmla="*/ 2572031 w 4563552"/>
              <a:gd name="connsiteY28" fmla="*/ 4048081 h 4048081"/>
              <a:gd name="connsiteX29" fmla="*/ 2168304 w 4563552"/>
              <a:gd name="connsiteY29" fmla="*/ 4048081 h 4048081"/>
              <a:gd name="connsiteX30" fmla="*/ 1895194 w 4563552"/>
              <a:gd name="connsiteY30" fmla="*/ 3763907 h 4048081"/>
              <a:gd name="connsiteX31" fmla="*/ 1895194 w 4563552"/>
              <a:gd name="connsiteY31" fmla="*/ 2852182 h 4048081"/>
              <a:gd name="connsiteX32" fmla="*/ 1610210 w 4563552"/>
              <a:gd name="connsiteY32" fmla="*/ 2568008 h 4048081"/>
              <a:gd name="connsiteX33" fmla="*/ 1610210 w 4563552"/>
              <a:gd name="connsiteY33" fmla="*/ 1277385 h 4048081"/>
              <a:gd name="connsiteX34" fmla="*/ 1895194 w 4563552"/>
              <a:gd name="connsiteY34" fmla="*/ 993211 h 4048081"/>
              <a:gd name="connsiteX35" fmla="*/ 4093246 w 4563552"/>
              <a:gd name="connsiteY35" fmla="*/ 245790 h 4048081"/>
              <a:gd name="connsiteX36" fmla="*/ 4479495 w 4563552"/>
              <a:gd name="connsiteY36" fmla="*/ 637055 h 4048081"/>
              <a:gd name="connsiteX37" fmla="*/ 4093246 w 4563552"/>
              <a:gd name="connsiteY37" fmla="*/ 1028320 h 4048081"/>
              <a:gd name="connsiteX38" fmla="*/ 3706997 w 4563552"/>
              <a:gd name="connsiteY38" fmla="*/ 637055 h 4048081"/>
              <a:gd name="connsiteX39" fmla="*/ 4093246 w 4563552"/>
              <a:gd name="connsiteY39" fmla="*/ 245790 h 4048081"/>
              <a:gd name="connsiteX40" fmla="*/ 644584 w 4563552"/>
              <a:gd name="connsiteY40" fmla="*/ 245790 h 4048081"/>
              <a:gd name="connsiteX41" fmla="*/ 1028326 w 4563552"/>
              <a:gd name="connsiteY41" fmla="*/ 637055 h 4048081"/>
              <a:gd name="connsiteX42" fmla="*/ 644584 w 4563552"/>
              <a:gd name="connsiteY42" fmla="*/ 1028320 h 4048081"/>
              <a:gd name="connsiteX43" fmla="*/ 260842 w 4563552"/>
              <a:gd name="connsiteY43" fmla="*/ 637055 h 4048081"/>
              <a:gd name="connsiteX44" fmla="*/ 644584 w 4563552"/>
              <a:gd name="connsiteY44" fmla="*/ 245790 h 4048081"/>
              <a:gd name="connsiteX45" fmla="*/ 2367657 w 4563552"/>
              <a:gd name="connsiteY45" fmla="*/ 0 h 4048081"/>
              <a:gd name="connsiteX46" fmla="*/ 2819118 w 4563552"/>
              <a:gd name="connsiteY46" fmla="*/ 453969 h 4048081"/>
              <a:gd name="connsiteX47" fmla="*/ 2367657 w 4563552"/>
              <a:gd name="connsiteY47" fmla="*/ 907938 h 4048081"/>
              <a:gd name="connsiteX48" fmla="*/ 1916196 w 4563552"/>
              <a:gd name="connsiteY48" fmla="*/ 453969 h 4048081"/>
              <a:gd name="connsiteX49" fmla="*/ 2367657 w 4563552"/>
              <a:gd name="connsiteY49" fmla="*/ 0 h 4048081"/>
              <a:gd name="connsiteX0" fmla="*/ 3683614 w 4502873"/>
              <a:gd name="connsiteY0" fmla="*/ 1098549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683614 w 4502873"/>
              <a:gd name="connsiteY5" fmla="*/ 3480046 h 4048081"/>
              <a:gd name="connsiteX6" fmla="*/ 3446148 w 4502873"/>
              <a:gd name="connsiteY6" fmla="*/ 1335514 h 4048081"/>
              <a:gd name="connsiteX7" fmla="*/ 3683614 w 4502873"/>
              <a:gd name="connsiteY7" fmla="*/ 1098549 h 4048081"/>
              <a:gd name="connsiteX8" fmla="*/ 236546 w 4502873"/>
              <a:gd name="connsiteY8" fmla="*/ 1098549 h 4048081"/>
              <a:gd name="connsiteX9" fmla="*/ 1052628 w 4502873"/>
              <a:gd name="connsiteY9" fmla="*/ 1098549 h 4048081"/>
              <a:gd name="connsiteX10" fmla="*/ 1289174 w 4502873"/>
              <a:gd name="connsiteY10" fmla="*/ 1335514 h 4048081"/>
              <a:gd name="connsiteX11" fmla="*/ 1289174 w 4502873"/>
              <a:gd name="connsiteY11" fmla="*/ 2449249 h 4048081"/>
              <a:gd name="connsiteX12" fmla="*/ 1052628 w 4502873"/>
              <a:gd name="connsiteY12" fmla="*/ 2686214 h 4048081"/>
              <a:gd name="connsiteX13" fmla="*/ 1052628 w 4502873"/>
              <a:gd name="connsiteY13" fmla="*/ 3480046 h 4048081"/>
              <a:gd name="connsiteX14" fmla="*/ 827910 w 4502873"/>
              <a:gd name="connsiteY14" fmla="*/ 3717011 h 4048081"/>
              <a:gd name="connsiteX15" fmla="*/ 473091 w 4502873"/>
              <a:gd name="connsiteY15" fmla="*/ 3717011 h 4048081"/>
              <a:gd name="connsiteX16" fmla="*/ 236546 w 4502873"/>
              <a:gd name="connsiteY16" fmla="*/ 3480046 h 4048081"/>
              <a:gd name="connsiteX17" fmla="*/ 236546 w 4502873"/>
              <a:gd name="connsiteY17" fmla="*/ 2686214 h 4048081"/>
              <a:gd name="connsiteX18" fmla="*/ 0 w 4502873"/>
              <a:gd name="connsiteY18" fmla="*/ 2449249 h 4048081"/>
              <a:gd name="connsiteX19" fmla="*/ 0 w 4502873"/>
              <a:gd name="connsiteY19" fmla="*/ 1335514 h 4048081"/>
              <a:gd name="connsiteX20" fmla="*/ 236546 w 4502873"/>
              <a:gd name="connsiteY20" fmla="*/ 1098549 h 4048081"/>
              <a:gd name="connsiteX21" fmla="*/ 1895194 w 4502873"/>
              <a:gd name="connsiteY21" fmla="*/ 993211 h 4048081"/>
              <a:gd name="connsiteX22" fmla="*/ 2845141 w 4502873"/>
              <a:gd name="connsiteY22" fmla="*/ 993211 h 4048081"/>
              <a:gd name="connsiteX23" fmla="*/ 3130125 w 4502873"/>
              <a:gd name="connsiteY23" fmla="*/ 1277385 h 4048081"/>
              <a:gd name="connsiteX24" fmla="*/ 3130125 w 4502873"/>
              <a:gd name="connsiteY24" fmla="*/ 2568008 h 4048081"/>
              <a:gd name="connsiteX25" fmla="*/ 2845141 w 4502873"/>
              <a:gd name="connsiteY25" fmla="*/ 2852182 h 4048081"/>
              <a:gd name="connsiteX26" fmla="*/ 2845141 w 4502873"/>
              <a:gd name="connsiteY26" fmla="*/ 3763907 h 4048081"/>
              <a:gd name="connsiteX27" fmla="*/ 2572031 w 4502873"/>
              <a:gd name="connsiteY27" fmla="*/ 4048081 h 4048081"/>
              <a:gd name="connsiteX28" fmla="*/ 2168304 w 4502873"/>
              <a:gd name="connsiteY28" fmla="*/ 4048081 h 4048081"/>
              <a:gd name="connsiteX29" fmla="*/ 1895194 w 4502873"/>
              <a:gd name="connsiteY29" fmla="*/ 3763907 h 4048081"/>
              <a:gd name="connsiteX30" fmla="*/ 1895194 w 4502873"/>
              <a:gd name="connsiteY30" fmla="*/ 2852182 h 4048081"/>
              <a:gd name="connsiteX31" fmla="*/ 1610210 w 4502873"/>
              <a:gd name="connsiteY31" fmla="*/ 2568008 h 4048081"/>
              <a:gd name="connsiteX32" fmla="*/ 1610210 w 4502873"/>
              <a:gd name="connsiteY32" fmla="*/ 1277385 h 4048081"/>
              <a:gd name="connsiteX33" fmla="*/ 1895194 w 4502873"/>
              <a:gd name="connsiteY33" fmla="*/ 993211 h 4048081"/>
              <a:gd name="connsiteX34" fmla="*/ 4093246 w 4502873"/>
              <a:gd name="connsiteY34" fmla="*/ 245790 h 4048081"/>
              <a:gd name="connsiteX35" fmla="*/ 4479495 w 4502873"/>
              <a:gd name="connsiteY35" fmla="*/ 637055 h 4048081"/>
              <a:gd name="connsiteX36" fmla="*/ 4093246 w 4502873"/>
              <a:gd name="connsiteY36" fmla="*/ 1028320 h 4048081"/>
              <a:gd name="connsiteX37" fmla="*/ 3706997 w 4502873"/>
              <a:gd name="connsiteY37" fmla="*/ 637055 h 4048081"/>
              <a:gd name="connsiteX38" fmla="*/ 4093246 w 4502873"/>
              <a:gd name="connsiteY38" fmla="*/ 245790 h 4048081"/>
              <a:gd name="connsiteX39" fmla="*/ 644584 w 4502873"/>
              <a:gd name="connsiteY39" fmla="*/ 245790 h 4048081"/>
              <a:gd name="connsiteX40" fmla="*/ 1028326 w 4502873"/>
              <a:gd name="connsiteY40" fmla="*/ 637055 h 4048081"/>
              <a:gd name="connsiteX41" fmla="*/ 644584 w 4502873"/>
              <a:gd name="connsiteY41" fmla="*/ 1028320 h 4048081"/>
              <a:gd name="connsiteX42" fmla="*/ 260842 w 4502873"/>
              <a:gd name="connsiteY42" fmla="*/ 637055 h 4048081"/>
              <a:gd name="connsiteX43" fmla="*/ 644584 w 4502873"/>
              <a:gd name="connsiteY43" fmla="*/ 245790 h 4048081"/>
              <a:gd name="connsiteX44" fmla="*/ 2367657 w 4502873"/>
              <a:gd name="connsiteY44" fmla="*/ 0 h 4048081"/>
              <a:gd name="connsiteX45" fmla="*/ 2819118 w 4502873"/>
              <a:gd name="connsiteY45" fmla="*/ 453969 h 4048081"/>
              <a:gd name="connsiteX46" fmla="*/ 2367657 w 4502873"/>
              <a:gd name="connsiteY46" fmla="*/ 907938 h 4048081"/>
              <a:gd name="connsiteX47" fmla="*/ 1916196 w 4502873"/>
              <a:gd name="connsiteY47" fmla="*/ 453969 h 4048081"/>
              <a:gd name="connsiteX48" fmla="*/ 2367657 w 4502873"/>
              <a:gd name="connsiteY48" fmla="*/ 0 h 4048081"/>
              <a:gd name="connsiteX0" fmla="*/ 3683614 w 4502873"/>
              <a:gd name="connsiteY0" fmla="*/ 1098549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683614 w 4502873"/>
              <a:gd name="connsiteY5" fmla="*/ 3480046 h 4048081"/>
              <a:gd name="connsiteX6" fmla="*/ 3446148 w 4502873"/>
              <a:gd name="connsiteY6" fmla="*/ 1335514 h 4048081"/>
              <a:gd name="connsiteX7" fmla="*/ 3683614 w 4502873"/>
              <a:gd name="connsiteY7" fmla="*/ 1098549 h 4048081"/>
              <a:gd name="connsiteX8" fmla="*/ 236546 w 4502873"/>
              <a:gd name="connsiteY8" fmla="*/ 1098549 h 4048081"/>
              <a:gd name="connsiteX9" fmla="*/ 1052628 w 4502873"/>
              <a:gd name="connsiteY9" fmla="*/ 1098549 h 4048081"/>
              <a:gd name="connsiteX10" fmla="*/ 1289174 w 4502873"/>
              <a:gd name="connsiteY10" fmla="*/ 1335514 h 4048081"/>
              <a:gd name="connsiteX11" fmla="*/ 1289174 w 4502873"/>
              <a:gd name="connsiteY11" fmla="*/ 2449249 h 4048081"/>
              <a:gd name="connsiteX12" fmla="*/ 1052628 w 4502873"/>
              <a:gd name="connsiteY12" fmla="*/ 2686214 h 4048081"/>
              <a:gd name="connsiteX13" fmla="*/ 1052628 w 4502873"/>
              <a:gd name="connsiteY13" fmla="*/ 3480046 h 4048081"/>
              <a:gd name="connsiteX14" fmla="*/ 827910 w 4502873"/>
              <a:gd name="connsiteY14" fmla="*/ 3717011 h 4048081"/>
              <a:gd name="connsiteX15" fmla="*/ 473091 w 4502873"/>
              <a:gd name="connsiteY15" fmla="*/ 3717011 h 4048081"/>
              <a:gd name="connsiteX16" fmla="*/ 236546 w 4502873"/>
              <a:gd name="connsiteY16" fmla="*/ 3480046 h 4048081"/>
              <a:gd name="connsiteX17" fmla="*/ 236546 w 4502873"/>
              <a:gd name="connsiteY17" fmla="*/ 2686214 h 4048081"/>
              <a:gd name="connsiteX18" fmla="*/ 0 w 4502873"/>
              <a:gd name="connsiteY18" fmla="*/ 2449249 h 4048081"/>
              <a:gd name="connsiteX19" fmla="*/ 0 w 4502873"/>
              <a:gd name="connsiteY19" fmla="*/ 1335514 h 4048081"/>
              <a:gd name="connsiteX20" fmla="*/ 236546 w 4502873"/>
              <a:gd name="connsiteY20" fmla="*/ 1098549 h 4048081"/>
              <a:gd name="connsiteX21" fmla="*/ 1895194 w 4502873"/>
              <a:gd name="connsiteY21" fmla="*/ 993211 h 4048081"/>
              <a:gd name="connsiteX22" fmla="*/ 2845141 w 4502873"/>
              <a:gd name="connsiteY22" fmla="*/ 993211 h 4048081"/>
              <a:gd name="connsiteX23" fmla="*/ 3130125 w 4502873"/>
              <a:gd name="connsiteY23" fmla="*/ 1277385 h 4048081"/>
              <a:gd name="connsiteX24" fmla="*/ 3130125 w 4502873"/>
              <a:gd name="connsiteY24" fmla="*/ 2568008 h 4048081"/>
              <a:gd name="connsiteX25" fmla="*/ 2845141 w 4502873"/>
              <a:gd name="connsiteY25" fmla="*/ 2852182 h 4048081"/>
              <a:gd name="connsiteX26" fmla="*/ 2845141 w 4502873"/>
              <a:gd name="connsiteY26" fmla="*/ 3763907 h 4048081"/>
              <a:gd name="connsiteX27" fmla="*/ 2572031 w 4502873"/>
              <a:gd name="connsiteY27" fmla="*/ 4048081 h 4048081"/>
              <a:gd name="connsiteX28" fmla="*/ 2168304 w 4502873"/>
              <a:gd name="connsiteY28" fmla="*/ 4048081 h 4048081"/>
              <a:gd name="connsiteX29" fmla="*/ 1895194 w 4502873"/>
              <a:gd name="connsiteY29" fmla="*/ 3763907 h 4048081"/>
              <a:gd name="connsiteX30" fmla="*/ 1895194 w 4502873"/>
              <a:gd name="connsiteY30" fmla="*/ 2852182 h 4048081"/>
              <a:gd name="connsiteX31" fmla="*/ 1610210 w 4502873"/>
              <a:gd name="connsiteY31" fmla="*/ 2568008 h 4048081"/>
              <a:gd name="connsiteX32" fmla="*/ 1610210 w 4502873"/>
              <a:gd name="connsiteY32" fmla="*/ 1277385 h 4048081"/>
              <a:gd name="connsiteX33" fmla="*/ 1895194 w 4502873"/>
              <a:gd name="connsiteY33" fmla="*/ 993211 h 4048081"/>
              <a:gd name="connsiteX34" fmla="*/ 3706997 w 4502873"/>
              <a:gd name="connsiteY34" fmla="*/ 637055 h 4048081"/>
              <a:gd name="connsiteX35" fmla="*/ 4479495 w 4502873"/>
              <a:gd name="connsiteY35" fmla="*/ 637055 h 4048081"/>
              <a:gd name="connsiteX36" fmla="*/ 4093246 w 4502873"/>
              <a:gd name="connsiteY36" fmla="*/ 1028320 h 4048081"/>
              <a:gd name="connsiteX37" fmla="*/ 3706997 w 4502873"/>
              <a:gd name="connsiteY37" fmla="*/ 637055 h 4048081"/>
              <a:gd name="connsiteX38" fmla="*/ 644584 w 4502873"/>
              <a:gd name="connsiteY38" fmla="*/ 245790 h 4048081"/>
              <a:gd name="connsiteX39" fmla="*/ 1028326 w 4502873"/>
              <a:gd name="connsiteY39" fmla="*/ 637055 h 4048081"/>
              <a:gd name="connsiteX40" fmla="*/ 644584 w 4502873"/>
              <a:gd name="connsiteY40" fmla="*/ 1028320 h 4048081"/>
              <a:gd name="connsiteX41" fmla="*/ 260842 w 4502873"/>
              <a:gd name="connsiteY41" fmla="*/ 637055 h 4048081"/>
              <a:gd name="connsiteX42" fmla="*/ 644584 w 4502873"/>
              <a:gd name="connsiteY42" fmla="*/ 245790 h 4048081"/>
              <a:gd name="connsiteX43" fmla="*/ 2367657 w 4502873"/>
              <a:gd name="connsiteY43" fmla="*/ 0 h 4048081"/>
              <a:gd name="connsiteX44" fmla="*/ 2819118 w 4502873"/>
              <a:gd name="connsiteY44" fmla="*/ 453969 h 4048081"/>
              <a:gd name="connsiteX45" fmla="*/ 2367657 w 4502873"/>
              <a:gd name="connsiteY45" fmla="*/ 907938 h 4048081"/>
              <a:gd name="connsiteX46" fmla="*/ 1916196 w 4502873"/>
              <a:gd name="connsiteY46" fmla="*/ 453969 h 4048081"/>
              <a:gd name="connsiteX47" fmla="*/ 2367657 w 4502873"/>
              <a:gd name="connsiteY47" fmla="*/ 0 h 4048081"/>
              <a:gd name="connsiteX0" fmla="*/ 3683614 w 4502873"/>
              <a:gd name="connsiteY0" fmla="*/ 1098549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683614 w 4502873"/>
              <a:gd name="connsiteY5" fmla="*/ 3480046 h 4048081"/>
              <a:gd name="connsiteX6" fmla="*/ 3446148 w 4502873"/>
              <a:gd name="connsiteY6" fmla="*/ 1335514 h 4048081"/>
              <a:gd name="connsiteX7" fmla="*/ 3683614 w 4502873"/>
              <a:gd name="connsiteY7" fmla="*/ 1098549 h 4048081"/>
              <a:gd name="connsiteX8" fmla="*/ 236546 w 4502873"/>
              <a:gd name="connsiteY8" fmla="*/ 1098549 h 4048081"/>
              <a:gd name="connsiteX9" fmla="*/ 1052628 w 4502873"/>
              <a:gd name="connsiteY9" fmla="*/ 1098549 h 4048081"/>
              <a:gd name="connsiteX10" fmla="*/ 1289174 w 4502873"/>
              <a:gd name="connsiteY10" fmla="*/ 1335514 h 4048081"/>
              <a:gd name="connsiteX11" fmla="*/ 1289174 w 4502873"/>
              <a:gd name="connsiteY11" fmla="*/ 2449249 h 4048081"/>
              <a:gd name="connsiteX12" fmla="*/ 1052628 w 4502873"/>
              <a:gd name="connsiteY12" fmla="*/ 2686214 h 4048081"/>
              <a:gd name="connsiteX13" fmla="*/ 1052628 w 4502873"/>
              <a:gd name="connsiteY13" fmla="*/ 3480046 h 4048081"/>
              <a:gd name="connsiteX14" fmla="*/ 827910 w 4502873"/>
              <a:gd name="connsiteY14" fmla="*/ 3717011 h 4048081"/>
              <a:gd name="connsiteX15" fmla="*/ 473091 w 4502873"/>
              <a:gd name="connsiteY15" fmla="*/ 3717011 h 4048081"/>
              <a:gd name="connsiteX16" fmla="*/ 236546 w 4502873"/>
              <a:gd name="connsiteY16" fmla="*/ 3480046 h 4048081"/>
              <a:gd name="connsiteX17" fmla="*/ 236546 w 4502873"/>
              <a:gd name="connsiteY17" fmla="*/ 2686214 h 4048081"/>
              <a:gd name="connsiteX18" fmla="*/ 0 w 4502873"/>
              <a:gd name="connsiteY18" fmla="*/ 2449249 h 4048081"/>
              <a:gd name="connsiteX19" fmla="*/ 0 w 4502873"/>
              <a:gd name="connsiteY19" fmla="*/ 1335514 h 4048081"/>
              <a:gd name="connsiteX20" fmla="*/ 236546 w 4502873"/>
              <a:gd name="connsiteY20" fmla="*/ 1098549 h 4048081"/>
              <a:gd name="connsiteX21" fmla="*/ 1895194 w 4502873"/>
              <a:gd name="connsiteY21" fmla="*/ 993211 h 4048081"/>
              <a:gd name="connsiteX22" fmla="*/ 2845141 w 4502873"/>
              <a:gd name="connsiteY22" fmla="*/ 993211 h 4048081"/>
              <a:gd name="connsiteX23" fmla="*/ 3130125 w 4502873"/>
              <a:gd name="connsiteY23" fmla="*/ 1277385 h 4048081"/>
              <a:gd name="connsiteX24" fmla="*/ 3130125 w 4502873"/>
              <a:gd name="connsiteY24" fmla="*/ 2568008 h 4048081"/>
              <a:gd name="connsiteX25" fmla="*/ 2845141 w 4502873"/>
              <a:gd name="connsiteY25" fmla="*/ 2852182 h 4048081"/>
              <a:gd name="connsiteX26" fmla="*/ 2845141 w 4502873"/>
              <a:gd name="connsiteY26" fmla="*/ 3763907 h 4048081"/>
              <a:gd name="connsiteX27" fmla="*/ 2572031 w 4502873"/>
              <a:gd name="connsiteY27" fmla="*/ 4048081 h 4048081"/>
              <a:gd name="connsiteX28" fmla="*/ 2168304 w 4502873"/>
              <a:gd name="connsiteY28" fmla="*/ 4048081 h 4048081"/>
              <a:gd name="connsiteX29" fmla="*/ 1895194 w 4502873"/>
              <a:gd name="connsiteY29" fmla="*/ 3763907 h 4048081"/>
              <a:gd name="connsiteX30" fmla="*/ 1895194 w 4502873"/>
              <a:gd name="connsiteY30" fmla="*/ 2852182 h 4048081"/>
              <a:gd name="connsiteX31" fmla="*/ 1610210 w 4502873"/>
              <a:gd name="connsiteY31" fmla="*/ 2568008 h 4048081"/>
              <a:gd name="connsiteX32" fmla="*/ 1610210 w 4502873"/>
              <a:gd name="connsiteY32" fmla="*/ 1277385 h 4048081"/>
              <a:gd name="connsiteX33" fmla="*/ 1895194 w 4502873"/>
              <a:gd name="connsiteY33" fmla="*/ 993211 h 4048081"/>
              <a:gd name="connsiteX34" fmla="*/ 3706997 w 4502873"/>
              <a:gd name="connsiteY34" fmla="*/ 637055 h 4048081"/>
              <a:gd name="connsiteX35" fmla="*/ 4093246 w 4502873"/>
              <a:gd name="connsiteY35" fmla="*/ 1028320 h 4048081"/>
              <a:gd name="connsiteX36" fmla="*/ 3706997 w 4502873"/>
              <a:gd name="connsiteY36" fmla="*/ 637055 h 4048081"/>
              <a:gd name="connsiteX37" fmla="*/ 644584 w 4502873"/>
              <a:gd name="connsiteY37" fmla="*/ 245790 h 4048081"/>
              <a:gd name="connsiteX38" fmla="*/ 1028326 w 4502873"/>
              <a:gd name="connsiteY38" fmla="*/ 637055 h 4048081"/>
              <a:gd name="connsiteX39" fmla="*/ 644584 w 4502873"/>
              <a:gd name="connsiteY39" fmla="*/ 1028320 h 4048081"/>
              <a:gd name="connsiteX40" fmla="*/ 260842 w 4502873"/>
              <a:gd name="connsiteY40" fmla="*/ 637055 h 4048081"/>
              <a:gd name="connsiteX41" fmla="*/ 644584 w 4502873"/>
              <a:gd name="connsiteY41" fmla="*/ 245790 h 4048081"/>
              <a:gd name="connsiteX42" fmla="*/ 2367657 w 4502873"/>
              <a:gd name="connsiteY42" fmla="*/ 0 h 4048081"/>
              <a:gd name="connsiteX43" fmla="*/ 2819118 w 4502873"/>
              <a:gd name="connsiteY43" fmla="*/ 453969 h 4048081"/>
              <a:gd name="connsiteX44" fmla="*/ 2367657 w 4502873"/>
              <a:gd name="connsiteY44" fmla="*/ 907938 h 4048081"/>
              <a:gd name="connsiteX45" fmla="*/ 1916196 w 4502873"/>
              <a:gd name="connsiteY45" fmla="*/ 453969 h 4048081"/>
              <a:gd name="connsiteX46" fmla="*/ 2367657 w 4502873"/>
              <a:gd name="connsiteY46" fmla="*/ 0 h 4048081"/>
              <a:gd name="connsiteX0" fmla="*/ 3683614 w 4502873"/>
              <a:gd name="connsiteY0" fmla="*/ 1098549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683614 w 4502873"/>
              <a:gd name="connsiteY5" fmla="*/ 3480046 h 4048081"/>
              <a:gd name="connsiteX6" fmla="*/ 3446148 w 4502873"/>
              <a:gd name="connsiteY6" fmla="*/ 1335514 h 4048081"/>
              <a:gd name="connsiteX7" fmla="*/ 3683614 w 4502873"/>
              <a:gd name="connsiteY7" fmla="*/ 1098549 h 4048081"/>
              <a:gd name="connsiteX8" fmla="*/ 236546 w 4502873"/>
              <a:gd name="connsiteY8" fmla="*/ 1098549 h 4048081"/>
              <a:gd name="connsiteX9" fmla="*/ 1052628 w 4502873"/>
              <a:gd name="connsiteY9" fmla="*/ 1098549 h 4048081"/>
              <a:gd name="connsiteX10" fmla="*/ 1289174 w 4502873"/>
              <a:gd name="connsiteY10" fmla="*/ 1335514 h 4048081"/>
              <a:gd name="connsiteX11" fmla="*/ 1289174 w 4502873"/>
              <a:gd name="connsiteY11" fmla="*/ 2449249 h 4048081"/>
              <a:gd name="connsiteX12" fmla="*/ 1052628 w 4502873"/>
              <a:gd name="connsiteY12" fmla="*/ 2686214 h 4048081"/>
              <a:gd name="connsiteX13" fmla="*/ 1052628 w 4502873"/>
              <a:gd name="connsiteY13" fmla="*/ 3480046 h 4048081"/>
              <a:gd name="connsiteX14" fmla="*/ 827910 w 4502873"/>
              <a:gd name="connsiteY14" fmla="*/ 3717011 h 4048081"/>
              <a:gd name="connsiteX15" fmla="*/ 473091 w 4502873"/>
              <a:gd name="connsiteY15" fmla="*/ 3717011 h 4048081"/>
              <a:gd name="connsiteX16" fmla="*/ 236546 w 4502873"/>
              <a:gd name="connsiteY16" fmla="*/ 3480046 h 4048081"/>
              <a:gd name="connsiteX17" fmla="*/ 236546 w 4502873"/>
              <a:gd name="connsiteY17" fmla="*/ 2686214 h 4048081"/>
              <a:gd name="connsiteX18" fmla="*/ 0 w 4502873"/>
              <a:gd name="connsiteY18" fmla="*/ 2449249 h 4048081"/>
              <a:gd name="connsiteX19" fmla="*/ 0 w 4502873"/>
              <a:gd name="connsiteY19" fmla="*/ 1335514 h 4048081"/>
              <a:gd name="connsiteX20" fmla="*/ 236546 w 4502873"/>
              <a:gd name="connsiteY20" fmla="*/ 1098549 h 4048081"/>
              <a:gd name="connsiteX21" fmla="*/ 1895194 w 4502873"/>
              <a:gd name="connsiteY21" fmla="*/ 993211 h 4048081"/>
              <a:gd name="connsiteX22" fmla="*/ 2845141 w 4502873"/>
              <a:gd name="connsiteY22" fmla="*/ 993211 h 4048081"/>
              <a:gd name="connsiteX23" fmla="*/ 3130125 w 4502873"/>
              <a:gd name="connsiteY23" fmla="*/ 1277385 h 4048081"/>
              <a:gd name="connsiteX24" fmla="*/ 3130125 w 4502873"/>
              <a:gd name="connsiteY24" fmla="*/ 2568008 h 4048081"/>
              <a:gd name="connsiteX25" fmla="*/ 2845141 w 4502873"/>
              <a:gd name="connsiteY25" fmla="*/ 2852182 h 4048081"/>
              <a:gd name="connsiteX26" fmla="*/ 2845141 w 4502873"/>
              <a:gd name="connsiteY26" fmla="*/ 3763907 h 4048081"/>
              <a:gd name="connsiteX27" fmla="*/ 2572031 w 4502873"/>
              <a:gd name="connsiteY27" fmla="*/ 4048081 h 4048081"/>
              <a:gd name="connsiteX28" fmla="*/ 2168304 w 4502873"/>
              <a:gd name="connsiteY28" fmla="*/ 4048081 h 4048081"/>
              <a:gd name="connsiteX29" fmla="*/ 1895194 w 4502873"/>
              <a:gd name="connsiteY29" fmla="*/ 3763907 h 4048081"/>
              <a:gd name="connsiteX30" fmla="*/ 1895194 w 4502873"/>
              <a:gd name="connsiteY30" fmla="*/ 2852182 h 4048081"/>
              <a:gd name="connsiteX31" fmla="*/ 1610210 w 4502873"/>
              <a:gd name="connsiteY31" fmla="*/ 2568008 h 4048081"/>
              <a:gd name="connsiteX32" fmla="*/ 1610210 w 4502873"/>
              <a:gd name="connsiteY32" fmla="*/ 1277385 h 4048081"/>
              <a:gd name="connsiteX33" fmla="*/ 1895194 w 4502873"/>
              <a:gd name="connsiteY33" fmla="*/ 993211 h 4048081"/>
              <a:gd name="connsiteX34" fmla="*/ 644584 w 4502873"/>
              <a:gd name="connsiteY34" fmla="*/ 245790 h 4048081"/>
              <a:gd name="connsiteX35" fmla="*/ 1028326 w 4502873"/>
              <a:gd name="connsiteY35" fmla="*/ 637055 h 4048081"/>
              <a:gd name="connsiteX36" fmla="*/ 644584 w 4502873"/>
              <a:gd name="connsiteY36" fmla="*/ 1028320 h 4048081"/>
              <a:gd name="connsiteX37" fmla="*/ 260842 w 4502873"/>
              <a:gd name="connsiteY37" fmla="*/ 637055 h 4048081"/>
              <a:gd name="connsiteX38" fmla="*/ 644584 w 4502873"/>
              <a:gd name="connsiteY38" fmla="*/ 245790 h 4048081"/>
              <a:gd name="connsiteX39" fmla="*/ 2367657 w 4502873"/>
              <a:gd name="connsiteY39" fmla="*/ 0 h 4048081"/>
              <a:gd name="connsiteX40" fmla="*/ 2819118 w 4502873"/>
              <a:gd name="connsiteY40" fmla="*/ 453969 h 4048081"/>
              <a:gd name="connsiteX41" fmla="*/ 2367657 w 4502873"/>
              <a:gd name="connsiteY41" fmla="*/ 907938 h 4048081"/>
              <a:gd name="connsiteX42" fmla="*/ 1916196 w 4502873"/>
              <a:gd name="connsiteY42" fmla="*/ 453969 h 4048081"/>
              <a:gd name="connsiteX43" fmla="*/ 2367657 w 4502873"/>
              <a:gd name="connsiteY43" fmla="*/ 0 h 4048081"/>
              <a:gd name="connsiteX0" fmla="*/ 3446148 w 4502873"/>
              <a:gd name="connsiteY0" fmla="*/ 1335514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683614 w 4502873"/>
              <a:gd name="connsiteY5" fmla="*/ 3480046 h 4048081"/>
              <a:gd name="connsiteX6" fmla="*/ 3446148 w 4502873"/>
              <a:gd name="connsiteY6" fmla="*/ 1335514 h 4048081"/>
              <a:gd name="connsiteX7" fmla="*/ 236546 w 4502873"/>
              <a:gd name="connsiteY7" fmla="*/ 1098549 h 4048081"/>
              <a:gd name="connsiteX8" fmla="*/ 1052628 w 4502873"/>
              <a:gd name="connsiteY8" fmla="*/ 1098549 h 4048081"/>
              <a:gd name="connsiteX9" fmla="*/ 1289174 w 4502873"/>
              <a:gd name="connsiteY9" fmla="*/ 1335514 h 4048081"/>
              <a:gd name="connsiteX10" fmla="*/ 1289174 w 4502873"/>
              <a:gd name="connsiteY10" fmla="*/ 2449249 h 4048081"/>
              <a:gd name="connsiteX11" fmla="*/ 1052628 w 4502873"/>
              <a:gd name="connsiteY11" fmla="*/ 2686214 h 4048081"/>
              <a:gd name="connsiteX12" fmla="*/ 1052628 w 4502873"/>
              <a:gd name="connsiteY12" fmla="*/ 3480046 h 4048081"/>
              <a:gd name="connsiteX13" fmla="*/ 827910 w 4502873"/>
              <a:gd name="connsiteY13" fmla="*/ 3717011 h 4048081"/>
              <a:gd name="connsiteX14" fmla="*/ 473091 w 4502873"/>
              <a:gd name="connsiteY14" fmla="*/ 3717011 h 4048081"/>
              <a:gd name="connsiteX15" fmla="*/ 236546 w 4502873"/>
              <a:gd name="connsiteY15" fmla="*/ 3480046 h 4048081"/>
              <a:gd name="connsiteX16" fmla="*/ 236546 w 4502873"/>
              <a:gd name="connsiteY16" fmla="*/ 2686214 h 4048081"/>
              <a:gd name="connsiteX17" fmla="*/ 0 w 4502873"/>
              <a:gd name="connsiteY17" fmla="*/ 2449249 h 4048081"/>
              <a:gd name="connsiteX18" fmla="*/ 0 w 4502873"/>
              <a:gd name="connsiteY18" fmla="*/ 1335514 h 4048081"/>
              <a:gd name="connsiteX19" fmla="*/ 236546 w 4502873"/>
              <a:gd name="connsiteY19" fmla="*/ 1098549 h 4048081"/>
              <a:gd name="connsiteX20" fmla="*/ 1895194 w 4502873"/>
              <a:gd name="connsiteY20" fmla="*/ 993211 h 4048081"/>
              <a:gd name="connsiteX21" fmla="*/ 2845141 w 4502873"/>
              <a:gd name="connsiteY21" fmla="*/ 993211 h 4048081"/>
              <a:gd name="connsiteX22" fmla="*/ 3130125 w 4502873"/>
              <a:gd name="connsiteY22" fmla="*/ 1277385 h 4048081"/>
              <a:gd name="connsiteX23" fmla="*/ 3130125 w 4502873"/>
              <a:gd name="connsiteY23" fmla="*/ 2568008 h 4048081"/>
              <a:gd name="connsiteX24" fmla="*/ 2845141 w 4502873"/>
              <a:gd name="connsiteY24" fmla="*/ 2852182 h 4048081"/>
              <a:gd name="connsiteX25" fmla="*/ 2845141 w 4502873"/>
              <a:gd name="connsiteY25" fmla="*/ 3763907 h 4048081"/>
              <a:gd name="connsiteX26" fmla="*/ 2572031 w 4502873"/>
              <a:gd name="connsiteY26" fmla="*/ 4048081 h 4048081"/>
              <a:gd name="connsiteX27" fmla="*/ 2168304 w 4502873"/>
              <a:gd name="connsiteY27" fmla="*/ 4048081 h 4048081"/>
              <a:gd name="connsiteX28" fmla="*/ 1895194 w 4502873"/>
              <a:gd name="connsiteY28" fmla="*/ 3763907 h 4048081"/>
              <a:gd name="connsiteX29" fmla="*/ 1895194 w 4502873"/>
              <a:gd name="connsiteY29" fmla="*/ 2852182 h 4048081"/>
              <a:gd name="connsiteX30" fmla="*/ 1610210 w 4502873"/>
              <a:gd name="connsiteY30" fmla="*/ 2568008 h 4048081"/>
              <a:gd name="connsiteX31" fmla="*/ 1610210 w 4502873"/>
              <a:gd name="connsiteY31" fmla="*/ 1277385 h 4048081"/>
              <a:gd name="connsiteX32" fmla="*/ 1895194 w 4502873"/>
              <a:gd name="connsiteY32" fmla="*/ 993211 h 4048081"/>
              <a:gd name="connsiteX33" fmla="*/ 644584 w 4502873"/>
              <a:gd name="connsiteY33" fmla="*/ 245790 h 4048081"/>
              <a:gd name="connsiteX34" fmla="*/ 1028326 w 4502873"/>
              <a:gd name="connsiteY34" fmla="*/ 637055 h 4048081"/>
              <a:gd name="connsiteX35" fmla="*/ 644584 w 4502873"/>
              <a:gd name="connsiteY35" fmla="*/ 1028320 h 4048081"/>
              <a:gd name="connsiteX36" fmla="*/ 260842 w 4502873"/>
              <a:gd name="connsiteY36" fmla="*/ 637055 h 4048081"/>
              <a:gd name="connsiteX37" fmla="*/ 644584 w 4502873"/>
              <a:gd name="connsiteY37" fmla="*/ 245790 h 4048081"/>
              <a:gd name="connsiteX38" fmla="*/ 2367657 w 4502873"/>
              <a:gd name="connsiteY38" fmla="*/ 0 h 4048081"/>
              <a:gd name="connsiteX39" fmla="*/ 2819118 w 4502873"/>
              <a:gd name="connsiteY39" fmla="*/ 453969 h 4048081"/>
              <a:gd name="connsiteX40" fmla="*/ 2367657 w 4502873"/>
              <a:gd name="connsiteY40" fmla="*/ 907938 h 4048081"/>
              <a:gd name="connsiteX41" fmla="*/ 1916196 w 4502873"/>
              <a:gd name="connsiteY41" fmla="*/ 453969 h 4048081"/>
              <a:gd name="connsiteX42" fmla="*/ 2367657 w 4502873"/>
              <a:gd name="connsiteY42" fmla="*/ 0 h 4048081"/>
              <a:gd name="connsiteX0" fmla="*/ 3446148 w 4502873"/>
              <a:gd name="connsiteY0" fmla="*/ 1335514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446148 w 4502873"/>
              <a:gd name="connsiteY5" fmla="*/ 1335514 h 4048081"/>
              <a:gd name="connsiteX6" fmla="*/ 236546 w 4502873"/>
              <a:gd name="connsiteY6" fmla="*/ 1098549 h 4048081"/>
              <a:gd name="connsiteX7" fmla="*/ 1052628 w 4502873"/>
              <a:gd name="connsiteY7" fmla="*/ 1098549 h 4048081"/>
              <a:gd name="connsiteX8" fmla="*/ 1289174 w 4502873"/>
              <a:gd name="connsiteY8" fmla="*/ 1335514 h 4048081"/>
              <a:gd name="connsiteX9" fmla="*/ 1289174 w 4502873"/>
              <a:gd name="connsiteY9" fmla="*/ 2449249 h 4048081"/>
              <a:gd name="connsiteX10" fmla="*/ 1052628 w 4502873"/>
              <a:gd name="connsiteY10" fmla="*/ 2686214 h 4048081"/>
              <a:gd name="connsiteX11" fmla="*/ 1052628 w 4502873"/>
              <a:gd name="connsiteY11" fmla="*/ 3480046 h 4048081"/>
              <a:gd name="connsiteX12" fmla="*/ 827910 w 4502873"/>
              <a:gd name="connsiteY12" fmla="*/ 3717011 h 4048081"/>
              <a:gd name="connsiteX13" fmla="*/ 473091 w 4502873"/>
              <a:gd name="connsiteY13" fmla="*/ 3717011 h 4048081"/>
              <a:gd name="connsiteX14" fmla="*/ 236546 w 4502873"/>
              <a:gd name="connsiteY14" fmla="*/ 3480046 h 4048081"/>
              <a:gd name="connsiteX15" fmla="*/ 236546 w 4502873"/>
              <a:gd name="connsiteY15" fmla="*/ 2686214 h 4048081"/>
              <a:gd name="connsiteX16" fmla="*/ 0 w 4502873"/>
              <a:gd name="connsiteY16" fmla="*/ 2449249 h 4048081"/>
              <a:gd name="connsiteX17" fmla="*/ 0 w 4502873"/>
              <a:gd name="connsiteY17" fmla="*/ 1335514 h 4048081"/>
              <a:gd name="connsiteX18" fmla="*/ 236546 w 4502873"/>
              <a:gd name="connsiteY18" fmla="*/ 1098549 h 4048081"/>
              <a:gd name="connsiteX19" fmla="*/ 1895194 w 4502873"/>
              <a:gd name="connsiteY19" fmla="*/ 993211 h 4048081"/>
              <a:gd name="connsiteX20" fmla="*/ 2845141 w 4502873"/>
              <a:gd name="connsiteY20" fmla="*/ 993211 h 4048081"/>
              <a:gd name="connsiteX21" fmla="*/ 3130125 w 4502873"/>
              <a:gd name="connsiteY21" fmla="*/ 1277385 h 4048081"/>
              <a:gd name="connsiteX22" fmla="*/ 3130125 w 4502873"/>
              <a:gd name="connsiteY22" fmla="*/ 2568008 h 4048081"/>
              <a:gd name="connsiteX23" fmla="*/ 2845141 w 4502873"/>
              <a:gd name="connsiteY23" fmla="*/ 2852182 h 4048081"/>
              <a:gd name="connsiteX24" fmla="*/ 2845141 w 4502873"/>
              <a:gd name="connsiteY24" fmla="*/ 3763907 h 4048081"/>
              <a:gd name="connsiteX25" fmla="*/ 2572031 w 4502873"/>
              <a:gd name="connsiteY25" fmla="*/ 4048081 h 4048081"/>
              <a:gd name="connsiteX26" fmla="*/ 2168304 w 4502873"/>
              <a:gd name="connsiteY26" fmla="*/ 4048081 h 4048081"/>
              <a:gd name="connsiteX27" fmla="*/ 1895194 w 4502873"/>
              <a:gd name="connsiteY27" fmla="*/ 3763907 h 4048081"/>
              <a:gd name="connsiteX28" fmla="*/ 1895194 w 4502873"/>
              <a:gd name="connsiteY28" fmla="*/ 2852182 h 4048081"/>
              <a:gd name="connsiteX29" fmla="*/ 1610210 w 4502873"/>
              <a:gd name="connsiteY29" fmla="*/ 2568008 h 4048081"/>
              <a:gd name="connsiteX30" fmla="*/ 1610210 w 4502873"/>
              <a:gd name="connsiteY30" fmla="*/ 1277385 h 4048081"/>
              <a:gd name="connsiteX31" fmla="*/ 1895194 w 4502873"/>
              <a:gd name="connsiteY31" fmla="*/ 993211 h 4048081"/>
              <a:gd name="connsiteX32" fmla="*/ 644584 w 4502873"/>
              <a:gd name="connsiteY32" fmla="*/ 245790 h 4048081"/>
              <a:gd name="connsiteX33" fmla="*/ 1028326 w 4502873"/>
              <a:gd name="connsiteY33" fmla="*/ 637055 h 4048081"/>
              <a:gd name="connsiteX34" fmla="*/ 644584 w 4502873"/>
              <a:gd name="connsiteY34" fmla="*/ 1028320 h 4048081"/>
              <a:gd name="connsiteX35" fmla="*/ 260842 w 4502873"/>
              <a:gd name="connsiteY35" fmla="*/ 637055 h 4048081"/>
              <a:gd name="connsiteX36" fmla="*/ 644584 w 4502873"/>
              <a:gd name="connsiteY36" fmla="*/ 245790 h 4048081"/>
              <a:gd name="connsiteX37" fmla="*/ 2367657 w 4502873"/>
              <a:gd name="connsiteY37" fmla="*/ 0 h 4048081"/>
              <a:gd name="connsiteX38" fmla="*/ 2819118 w 4502873"/>
              <a:gd name="connsiteY38" fmla="*/ 453969 h 4048081"/>
              <a:gd name="connsiteX39" fmla="*/ 2367657 w 4502873"/>
              <a:gd name="connsiteY39" fmla="*/ 907938 h 4048081"/>
              <a:gd name="connsiteX40" fmla="*/ 1916196 w 4502873"/>
              <a:gd name="connsiteY40" fmla="*/ 453969 h 4048081"/>
              <a:gd name="connsiteX41" fmla="*/ 2367657 w 4502873"/>
              <a:gd name="connsiteY41" fmla="*/ 0 h 4048081"/>
              <a:gd name="connsiteX0" fmla="*/ 3446148 w 4543194"/>
              <a:gd name="connsiteY0" fmla="*/ 1335514 h 4048081"/>
              <a:gd name="connsiteX1" fmla="*/ 4502870 w 4543194"/>
              <a:gd name="connsiteY1" fmla="*/ 3480046 h 4048081"/>
              <a:gd name="connsiteX2" fmla="*/ 4265405 w 4543194"/>
              <a:gd name="connsiteY2" fmla="*/ 3717011 h 4048081"/>
              <a:gd name="connsiteX3" fmla="*/ 3909206 w 4543194"/>
              <a:gd name="connsiteY3" fmla="*/ 3717011 h 4048081"/>
              <a:gd name="connsiteX4" fmla="*/ 3446148 w 4543194"/>
              <a:gd name="connsiteY4" fmla="*/ 1335514 h 4048081"/>
              <a:gd name="connsiteX5" fmla="*/ 236546 w 4543194"/>
              <a:gd name="connsiteY5" fmla="*/ 1098549 h 4048081"/>
              <a:gd name="connsiteX6" fmla="*/ 1052628 w 4543194"/>
              <a:gd name="connsiteY6" fmla="*/ 1098549 h 4048081"/>
              <a:gd name="connsiteX7" fmla="*/ 1289174 w 4543194"/>
              <a:gd name="connsiteY7" fmla="*/ 1335514 h 4048081"/>
              <a:gd name="connsiteX8" fmla="*/ 1289174 w 4543194"/>
              <a:gd name="connsiteY8" fmla="*/ 2449249 h 4048081"/>
              <a:gd name="connsiteX9" fmla="*/ 1052628 w 4543194"/>
              <a:gd name="connsiteY9" fmla="*/ 2686214 h 4048081"/>
              <a:gd name="connsiteX10" fmla="*/ 1052628 w 4543194"/>
              <a:gd name="connsiteY10" fmla="*/ 3480046 h 4048081"/>
              <a:gd name="connsiteX11" fmla="*/ 827910 w 4543194"/>
              <a:gd name="connsiteY11" fmla="*/ 3717011 h 4048081"/>
              <a:gd name="connsiteX12" fmla="*/ 473091 w 4543194"/>
              <a:gd name="connsiteY12" fmla="*/ 3717011 h 4048081"/>
              <a:gd name="connsiteX13" fmla="*/ 236546 w 4543194"/>
              <a:gd name="connsiteY13" fmla="*/ 3480046 h 4048081"/>
              <a:gd name="connsiteX14" fmla="*/ 236546 w 4543194"/>
              <a:gd name="connsiteY14" fmla="*/ 2686214 h 4048081"/>
              <a:gd name="connsiteX15" fmla="*/ 0 w 4543194"/>
              <a:gd name="connsiteY15" fmla="*/ 2449249 h 4048081"/>
              <a:gd name="connsiteX16" fmla="*/ 0 w 4543194"/>
              <a:gd name="connsiteY16" fmla="*/ 1335514 h 4048081"/>
              <a:gd name="connsiteX17" fmla="*/ 236546 w 4543194"/>
              <a:gd name="connsiteY17" fmla="*/ 1098549 h 4048081"/>
              <a:gd name="connsiteX18" fmla="*/ 1895194 w 4543194"/>
              <a:gd name="connsiteY18" fmla="*/ 993211 h 4048081"/>
              <a:gd name="connsiteX19" fmla="*/ 2845141 w 4543194"/>
              <a:gd name="connsiteY19" fmla="*/ 993211 h 4048081"/>
              <a:gd name="connsiteX20" fmla="*/ 3130125 w 4543194"/>
              <a:gd name="connsiteY20" fmla="*/ 1277385 h 4048081"/>
              <a:gd name="connsiteX21" fmla="*/ 3130125 w 4543194"/>
              <a:gd name="connsiteY21" fmla="*/ 2568008 h 4048081"/>
              <a:gd name="connsiteX22" fmla="*/ 2845141 w 4543194"/>
              <a:gd name="connsiteY22" fmla="*/ 2852182 h 4048081"/>
              <a:gd name="connsiteX23" fmla="*/ 2845141 w 4543194"/>
              <a:gd name="connsiteY23" fmla="*/ 3763907 h 4048081"/>
              <a:gd name="connsiteX24" fmla="*/ 2572031 w 4543194"/>
              <a:gd name="connsiteY24" fmla="*/ 4048081 h 4048081"/>
              <a:gd name="connsiteX25" fmla="*/ 2168304 w 4543194"/>
              <a:gd name="connsiteY25" fmla="*/ 4048081 h 4048081"/>
              <a:gd name="connsiteX26" fmla="*/ 1895194 w 4543194"/>
              <a:gd name="connsiteY26" fmla="*/ 3763907 h 4048081"/>
              <a:gd name="connsiteX27" fmla="*/ 1895194 w 4543194"/>
              <a:gd name="connsiteY27" fmla="*/ 2852182 h 4048081"/>
              <a:gd name="connsiteX28" fmla="*/ 1610210 w 4543194"/>
              <a:gd name="connsiteY28" fmla="*/ 2568008 h 4048081"/>
              <a:gd name="connsiteX29" fmla="*/ 1610210 w 4543194"/>
              <a:gd name="connsiteY29" fmla="*/ 1277385 h 4048081"/>
              <a:gd name="connsiteX30" fmla="*/ 1895194 w 4543194"/>
              <a:gd name="connsiteY30" fmla="*/ 993211 h 4048081"/>
              <a:gd name="connsiteX31" fmla="*/ 644584 w 4543194"/>
              <a:gd name="connsiteY31" fmla="*/ 245790 h 4048081"/>
              <a:gd name="connsiteX32" fmla="*/ 1028326 w 4543194"/>
              <a:gd name="connsiteY32" fmla="*/ 637055 h 4048081"/>
              <a:gd name="connsiteX33" fmla="*/ 644584 w 4543194"/>
              <a:gd name="connsiteY33" fmla="*/ 1028320 h 4048081"/>
              <a:gd name="connsiteX34" fmla="*/ 260842 w 4543194"/>
              <a:gd name="connsiteY34" fmla="*/ 637055 h 4048081"/>
              <a:gd name="connsiteX35" fmla="*/ 644584 w 4543194"/>
              <a:gd name="connsiteY35" fmla="*/ 245790 h 4048081"/>
              <a:gd name="connsiteX36" fmla="*/ 2367657 w 4543194"/>
              <a:gd name="connsiteY36" fmla="*/ 0 h 4048081"/>
              <a:gd name="connsiteX37" fmla="*/ 2819118 w 4543194"/>
              <a:gd name="connsiteY37" fmla="*/ 453969 h 4048081"/>
              <a:gd name="connsiteX38" fmla="*/ 2367657 w 4543194"/>
              <a:gd name="connsiteY38" fmla="*/ 907938 h 4048081"/>
              <a:gd name="connsiteX39" fmla="*/ 1916196 w 4543194"/>
              <a:gd name="connsiteY39" fmla="*/ 453969 h 4048081"/>
              <a:gd name="connsiteX40" fmla="*/ 2367657 w 4543194"/>
              <a:gd name="connsiteY40" fmla="*/ 0 h 4048081"/>
              <a:gd name="connsiteX0" fmla="*/ 3446148 w 4278007"/>
              <a:gd name="connsiteY0" fmla="*/ 1335514 h 4048081"/>
              <a:gd name="connsiteX1" fmla="*/ 4265405 w 4278007"/>
              <a:gd name="connsiteY1" fmla="*/ 3717011 h 4048081"/>
              <a:gd name="connsiteX2" fmla="*/ 3909206 w 4278007"/>
              <a:gd name="connsiteY2" fmla="*/ 3717011 h 4048081"/>
              <a:gd name="connsiteX3" fmla="*/ 3446148 w 4278007"/>
              <a:gd name="connsiteY3" fmla="*/ 1335514 h 4048081"/>
              <a:gd name="connsiteX4" fmla="*/ 236546 w 4278007"/>
              <a:gd name="connsiteY4" fmla="*/ 1098549 h 4048081"/>
              <a:gd name="connsiteX5" fmla="*/ 1052628 w 4278007"/>
              <a:gd name="connsiteY5" fmla="*/ 1098549 h 4048081"/>
              <a:gd name="connsiteX6" fmla="*/ 1289174 w 4278007"/>
              <a:gd name="connsiteY6" fmla="*/ 1335514 h 4048081"/>
              <a:gd name="connsiteX7" fmla="*/ 1289174 w 4278007"/>
              <a:gd name="connsiteY7" fmla="*/ 2449249 h 4048081"/>
              <a:gd name="connsiteX8" fmla="*/ 1052628 w 4278007"/>
              <a:gd name="connsiteY8" fmla="*/ 2686214 h 4048081"/>
              <a:gd name="connsiteX9" fmla="*/ 1052628 w 4278007"/>
              <a:gd name="connsiteY9" fmla="*/ 3480046 h 4048081"/>
              <a:gd name="connsiteX10" fmla="*/ 827910 w 4278007"/>
              <a:gd name="connsiteY10" fmla="*/ 3717011 h 4048081"/>
              <a:gd name="connsiteX11" fmla="*/ 473091 w 4278007"/>
              <a:gd name="connsiteY11" fmla="*/ 3717011 h 4048081"/>
              <a:gd name="connsiteX12" fmla="*/ 236546 w 4278007"/>
              <a:gd name="connsiteY12" fmla="*/ 3480046 h 4048081"/>
              <a:gd name="connsiteX13" fmla="*/ 236546 w 4278007"/>
              <a:gd name="connsiteY13" fmla="*/ 2686214 h 4048081"/>
              <a:gd name="connsiteX14" fmla="*/ 0 w 4278007"/>
              <a:gd name="connsiteY14" fmla="*/ 2449249 h 4048081"/>
              <a:gd name="connsiteX15" fmla="*/ 0 w 4278007"/>
              <a:gd name="connsiteY15" fmla="*/ 1335514 h 4048081"/>
              <a:gd name="connsiteX16" fmla="*/ 236546 w 4278007"/>
              <a:gd name="connsiteY16" fmla="*/ 1098549 h 4048081"/>
              <a:gd name="connsiteX17" fmla="*/ 1895194 w 4278007"/>
              <a:gd name="connsiteY17" fmla="*/ 993211 h 4048081"/>
              <a:gd name="connsiteX18" fmla="*/ 2845141 w 4278007"/>
              <a:gd name="connsiteY18" fmla="*/ 993211 h 4048081"/>
              <a:gd name="connsiteX19" fmla="*/ 3130125 w 4278007"/>
              <a:gd name="connsiteY19" fmla="*/ 1277385 h 4048081"/>
              <a:gd name="connsiteX20" fmla="*/ 3130125 w 4278007"/>
              <a:gd name="connsiteY20" fmla="*/ 2568008 h 4048081"/>
              <a:gd name="connsiteX21" fmla="*/ 2845141 w 4278007"/>
              <a:gd name="connsiteY21" fmla="*/ 2852182 h 4048081"/>
              <a:gd name="connsiteX22" fmla="*/ 2845141 w 4278007"/>
              <a:gd name="connsiteY22" fmla="*/ 3763907 h 4048081"/>
              <a:gd name="connsiteX23" fmla="*/ 2572031 w 4278007"/>
              <a:gd name="connsiteY23" fmla="*/ 4048081 h 4048081"/>
              <a:gd name="connsiteX24" fmla="*/ 2168304 w 4278007"/>
              <a:gd name="connsiteY24" fmla="*/ 4048081 h 4048081"/>
              <a:gd name="connsiteX25" fmla="*/ 1895194 w 4278007"/>
              <a:gd name="connsiteY25" fmla="*/ 3763907 h 4048081"/>
              <a:gd name="connsiteX26" fmla="*/ 1895194 w 4278007"/>
              <a:gd name="connsiteY26" fmla="*/ 2852182 h 4048081"/>
              <a:gd name="connsiteX27" fmla="*/ 1610210 w 4278007"/>
              <a:gd name="connsiteY27" fmla="*/ 2568008 h 4048081"/>
              <a:gd name="connsiteX28" fmla="*/ 1610210 w 4278007"/>
              <a:gd name="connsiteY28" fmla="*/ 1277385 h 4048081"/>
              <a:gd name="connsiteX29" fmla="*/ 1895194 w 4278007"/>
              <a:gd name="connsiteY29" fmla="*/ 993211 h 4048081"/>
              <a:gd name="connsiteX30" fmla="*/ 644584 w 4278007"/>
              <a:gd name="connsiteY30" fmla="*/ 245790 h 4048081"/>
              <a:gd name="connsiteX31" fmla="*/ 1028326 w 4278007"/>
              <a:gd name="connsiteY31" fmla="*/ 637055 h 4048081"/>
              <a:gd name="connsiteX32" fmla="*/ 644584 w 4278007"/>
              <a:gd name="connsiteY32" fmla="*/ 1028320 h 4048081"/>
              <a:gd name="connsiteX33" fmla="*/ 260842 w 4278007"/>
              <a:gd name="connsiteY33" fmla="*/ 637055 h 4048081"/>
              <a:gd name="connsiteX34" fmla="*/ 644584 w 4278007"/>
              <a:gd name="connsiteY34" fmla="*/ 245790 h 4048081"/>
              <a:gd name="connsiteX35" fmla="*/ 2367657 w 4278007"/>
              <a:gd name="connsiteY35" fmla="*/ 0 h 4048081"/>
              <a:gd name="connsiteX36" fmla="*/ 2819118 w 4278007"/>
              <a:gd name="connsiteY36" fmla="*/ 453969 h 4048081"/>
              <a:gd name="connsiteX37" fmla="*/ 2367657 w 4278007"/>
              <a:gd name="connsiteY37" fmla="*/ 907938 h 4048081"/>
              <a:gd name="connsiteX38" fmla="*/ 1916196 w 4278007"/>
              <a:gd name="connsiteY38" fmla="*/ 453969 h 4048081"/>
              <a:gd name="connsiteX39" fmla="*/ 2367657 w 4278007"/>
              <a:gd name="connsiteY39" fmla="*/ 0 h 4048081"/>
              <a:gd name="connsiteX0" fmla="*/ 3446148 w 3909209"/>
              <a:gd name="connsiteY0" fmla="*/ 1335514 h 4048081"/>
              <a:gd name="connsiteX1" fmla="*/ 3909206 w 3909209"/>
              <a:gd name="connsiteY1" fmla="*/ 3717011 h 4048081"/>
              <a:gd name="connsiteX2" fmla="*/ 3446148 w 3909209"/>
              <a:gd name="connsiteY2" fmla="*/ 1335514 h 4048081"/>
              <a:gd name="connsiteX3" fmla="*/ 236546 w 3909209"/>
              <a:gd name="connsiteY3" fmla="*/ 1098549 h 4048081"/>
              <a:gd name="connsiteX4" fmla="*/ 1052628 w 3909209"/>
              <a:gd name="connsiteY4" fmla="*/ 1098549 h 4048081"/>
              <a:gd name="connsiteX5" fmla="*/ 1289174 w 3909209"/>
              <a:gd name="connsiteY5" fmla="*/ 1335514 h 4048081"/>
              <a:gd name="connsiteX6" fmla="*/ 1289174 w 3909209"/>
              <a:gd name="connsiteY6" fmla="*/ 2449249 h 4048081"/>
              <a:gd name="connsiteX7" fmla="*/ 1052628 w 3909209"/>
              <a:gd name="connsiteY7" fmla="*/ 2686214 h 4048081"/>
              <a:gd name="connsiteX8" fmla="*/ 1052628 w 3909209"/>
              <a:gd name="connsiteY8" fmla="*/ 3480046 h 4048081"/>
              <a:gd name="connsiteX9" fmla="*/ 827910 w 3909209"/>
              <a:gd name="connsiteY9" fmla="*/ 3717011 h 4048081"/>
              <a:gd name="connsiteX10" fmla="*/ 473091 w 3909209"/>
              <a:gd name="connsiteY10" fmla="*/ 3717011 h 4048081"/>
              <a:gd name="connsiteX11" fmla="*/ 236546 w 3909209"/>
              <a:gd name="connsiteY11" fmla="*/ 3480046 h 4048081"/>
              <a:gd name="connsiteX12" fmla="*/ 236546 w 3909209"/>
              <a:gd name="connsiteY12" fmla="*/ 2686214 h 4048081"/>
              <a:gd name="connsiteX13" fmla="*/ 0 w 3909209"/>
              <a:gd name="connsiteY13" fmla="*/ 2449249 h 4048081"/>
              <a:gd name="connsiteX14" fmla="*/ 0 w 3909209"/>
              <a:gd name="connsiteY14" fmla="*/ 1335514 h 4048081"/>
              <a:gd name="connsiteX15" fmla="*/ 236546 w 3909209"/>
              <a:gd name="connsiteY15" fmla="*/ 1098549 h 4048081"/>
              <a:gd name="connsiteX16" fmla="*/ 1895194 w 3909209"/>
              <a:gd name="connsiteY16" fmla="*/ 993211 h 4048081"/>
              <a:gd name="connsiteX17" fmla="*/ 2845141 w 3909209"/>
              <a:gd name="connsiteY17" fmla="*/ 993211 h 4048081"/>
              <a:gd name="connsiteX18" fmla="*/ 3130125 w 3909209"/>
              <a:gd name="connsiteY18" fmla="*/ 1277385 h 4048081"/>
              <a:gd name="connsiteX19" fmla="*/ 3130125 w 3909209"/>
              <a:gd name="connsiteY19" fmla="*/ 2568008 h 4048081"/>
              <a:gd name="connsiteX20" fmla="*/ 2845141 w 3909209"/>
              <a:gd name="connsiteY20" fmla="*/ 2852182 h 4048081"/>
              <a:gd name="connsiteX21" fmla="*/ 2845141 w 3909209"/>
              <a:gd name="connsiteY21" fmla="*/ 3763907 h 4048081"/>
              <a:gd name="connsiteX22" fmla="*/ 2572031 w 3909209"/>
              <a:gd name="connsiteY22" fmla="*/ 4048081 h 4048081"/>
              <a:gd name="connsiteX23" fmla="*/ 2168304 w 3909209"/>
              <a:gd name="connsiteY23" fmla="*/ 4048081 h 4048081"/>
              <a:gd name="connsiteX24" fmla="*/ 1895194 w 3909209"/>
              <a:gd name="connsiteY24" fmla="*/ 3763907 h 4048081"/>
              <a:gd name="connsiteX25" fmla="*/ 1895194 w 3909209"/>
              <a:gd name="connsiteY25" fmla="*/ 2852182 h 4048081"/>
              <a:gd name="connsiteX26" fmla="*/ 1610210 w 3909209"/>
              <a:gd name="connsiteY26" fmla="*/ 2568008 h 4048081"/>
              <a:gd name="connsiteX27" fmla="*/ 1610210 w 3909209"/>
              <a:gd name="connsiteY27" fmla="*/ 1277385 h 4048081"/>
              <a:gd name="connsiteX28" fmla="*/ 1895194 w 3909209"/>
              <a:gd name="connsiteY28" fmla="*/ 993211 h 4048081"/>
              <a:gd name="connsiteX29" fmla="*/ 644584 w 3909209"/>
              <a:gd name="connsiteY29" fmla="*/ 245790 h 4048081"/>
              <a:gd name="connsiteX30" fmla="*/ 1028326 w 3909209"/>
              <a:gd name="connsiteY30" fmla="*/ 637055 h 4048081"/>
              <a:gd name="connsiteX31" fmla="*/ 644584 w 3909209"/>
              <a:gd name="connsiteY31" fmla="*/ 1028320 h 4048081"/>
              <a:gd name="connsiteX32" fmla="*/ 260842 w 3909209"/>
              <a:gd name="connsiteY32" fmla="*/ 637055 h 4048081"/>
              <a:gd name="connsiteX33" fmla="*/ 644584 w 3909209"/>
              <a:gd name="connsiteY33" fmla="*/ 245790 h 4048081"/>
              <a:gd name="connsiteX34" fmla="*/ 2367657 w 3909209"/>
              <a:gd name="connsiteY34" fmla="*/ 0 h 4048081"/>
              <a:gd name="connsiteX35" fmla="*/ 2819118 w 3909209"/>
              <a:gd name="connsiteY35" fmla="*/ 453969 h 4048081"/>
              <a:gd name="connsiteX36" fmla="*/ 2367657 w 3909209"/>
              <a:gd name="connsiteY36" fmla="*/ 907938 h 4048081"/>
              <a:gd name="connsiteX37" fmla="*/ 1916196 w 3909209"/>
              <a:gd name="connsiteY37" fmla="*/ 453969 h 4048081"/>
              <a:gd name="connsiteX38" fmla="*/ 2367657 w 3909209"/>
              <a:gd name="connsiteY38" fmla="*/ 0 h 4048081"/>
              <a:gd name="connsiteX0" fmla="*/ 236546 w 3130121"/>
              <a:gd name="connsiteY0" fmla="*/ 1098549 h 4048081"/>
              <a:gd name="connsiteX1" fmla="*/ 1052628 w 3130121"/>
              <a:gd name="connsiteY1" fmla="*/ 1098549 h 4048081"/>
              <a:gd name="connsiteX2" fmla="*/ 1289174 w 3130121"/>
              <a:gd name="connsiteY2" fmla="*/ 1335514 h 4048081"/>
              <a:gd name="connsiteX3" fmla="*/ 1289174 w 3130121"/>
              <a:gd name="connsiteY3" fmla="*/ 2449249 h 4048081"/>
              <a:gd name="connsiteX4" fmla="*/ 1052628 w 3130121"/>
              <a:gd name="connsiteY4" fmla="*/ 2686214 h 4048081"/>
              <a:gd name="connsiteX5" fmla="*/ 1052628 w 3130121"/>
              <a:gd name="connsiteY5" fmla="*/ 3480046 h 4048081"/>
              <a:gd name="connsiteX6" fmla="*/ 827910 w 3130121"/>
              <a:gd name="connsiteY6" fmla="*/ 3717011 h 4048081"/>
              <a:gd name="connsiteX7" fmla="*/ 473091 w 3130121"/>
              <a:gd name="connsiteY7" fmla="*/ 3717011 h 4048081"/>
              <a:gd name="connsiteX8" fmla="*/ 236546 w 3130121"/>
              <a:gd name="connsiteY8" fmla="*/ 3480046 h 4048081"/>
              <a:gd name="connsiteX9" fmla="*/ 236546 w 3130121"/>
              <a:gd name="connsiteY9" fmla="*/ 2686214 h 4048081"/>
              <a:gd name="connsiteX10" fmla="*/ 0 w 3130121"/>
              <a:gd name="connsiteY10" fmla="*/ 2449249 h 4048081"/>
              <a:gd name="connsiteX11" fmla="*/ 0 w 3130121"/>
              <a:gd name="connsiteY11" fmla="*/ 1335514 h 4048081"/>
              <a:gd name="connsiteX12" fmla="*/ 236546 w 3130121"/>
              <a:gd name="connsiteY12" fmla="*/ 1098549 h 4048081"/>
              <a:gd name="connsiteX13" fmla="*/ 1895194 w 3130121"/>
              <a:gd name="connsiteY13" fmla="*/ 993211 h 4048081"/>
              <a:gd name="connsiteX14" fmla="*/ 2845141 w 3130121"/>
              <a:gd name="connsiteY14" fmla="*/ 993211 h 4048081"/>
              <a:gd name="connsiteX15" fmla="*/ 3130125 w 3130121"/>
              <a:gd name="connsiteY15" fmla="*/ 1277385 h 4048081"/>
              <a:gd name="connsiteX16" fmla="*/ 3130125 w 3130121"/>
              <a:gd name="connsiteY16" fmla="*/ 2568008 h 4048081"/>
              <a:gd name="connsiteX17" fmla="*/ 2845141 w 3130121"/>
              <a:gd name="connsiteY17" fmla="*/ 2852182 h 4048081"/>
              <a:gd name="connsiteX18" fmla="*/ 2845141 w 3130121"/>
              <a:gd name="connsiteY18" fmla="*/ 3763907 h 4048081"/>
              <a:gd name="connsiteX19" fmla="*/ 2572031 w 3130121"/>
              <a:gd name="connsiteY19" fmla="*/ 4048081 h 4048081"/>
              <a:gd name="connsiteX20" fmla="*/ 2168304 w 3130121"/>
              <a:gd name="connsiteY20" fmla="*/ 4048081 h 4048081"/>
              <a:gd name="connsiteX21" fmla="*/ 1895194 w 3130121"/>
              <a:gd name="connsiteY21" fmla="*/ 3763907 h 4048081"/>
              <a:gd name="connsiteX22" fmla="*/ 1895194 w 3130121"/>
              <a:gd name="connsiteY22" fmla="*/ 2852182 h 4048081"/>
              <a:gd name="connsiteX23" fmla="*/ 1610210 w 3130121"/>
              <a:gd name="connsiteY23" fmla="*/ 2568008 h 4048081"/>
              <a:gd name="connsiteX24" fmla="*/ 1610210 w 3130121"/>
              <a:gd name="connsiteY24" fmla="*/ 1277385 h 4048081"/>
              <a:gd name="connsiteX25" fmla="*/ 1895194 w 3130121"/>
              <a:gd name="connsiteY25" fmla="*/ 993211 h 4048081"/>
              <a:gd name="connsiteX26" fmla="*/ 644584 w 3130121"/>
              <a:gd name="connsiteY26" fmla="*/ 245790 h 4048081"/>
              <a:gd name="connsiteX27" fmla="*/ 1028326 w 3130121"/>
              <a:gd name="connsiteY27" fmla="*/ 637055 h 4048081"/>
              <a:gd name="connsiteX28" fmla="*/ 644584 w 3130121"/>
              <a:gd name="connsiteY28" fmla="*/ 1028320 h 4048081"/>
              <a:gd name="connsiteX29" fmla="*/ 260842 w 3130121"/>
              <a:gd name="connsiteY29" fmla="*/ 637055 h 4048081"/>
              <a:gd name="connsiteX30" fmla="*/ 644584 w 3130121"/>
              <a:gd name="connsiteY30" fmla="*/ 245790 h 4048081"/>
              <a:gd name="connsiteX31" fmla="*/ 2367657 w 3130121"/>
              <a:gd name="connsiteY31" fmla="*/ 0 h 4048081"/>
              <a:gd name="connsiteX32" fmla="*/ 2819118 w 3130121"/>
              <a:gd name="connsiteY32" fmla="*/ 453969 h 4048081"/>
              <a:gd name="connsiteX33" fmla="*/ 2367657 w 3130121"/>
              <a:gd name="connsiteY33" fmla="*/ 907938 h 4048081"/>
              <a:gd name="connsiteX34" fmla="*/ 1916196 w 3130121"/>
              <a:gd name="connsiteY34" fmla="*/ 453969 h 4048081"/>
              <a:gd name="connsiteX35" fmla="*/ 2367657 w 3130121"/>
              <a:gd name="connsiteY35" fmla="*/ 0 h 4048081"/>
              <a:gd name="connsiteX0" fmla="*/ 236546 w 3130121"/>
              <a:gd name="connsiteY0" fmla="*/ 852752 h 3802284"/>
              <a:gd name="connsiteX1" fmla="*/ 1052628 w 3130121"/>
              <a:gd name="connsiteY1" fmla="*/ 852752 h 3802284"/>
              <a:gd name="connsiteX2" fmla="*/ 1289174 w 3130121"/>
              <a:gd name="connsiteY2" fmla="*/ 1089717 h 3802284"/>
              <a:gd name="connsiteX3" fmla="*/ 1289174 w 3130121"/>
              <a:gd name="connsiteY3" fmla="*/ 2203452 h 3802284"/>
              <a:gd name="connsiteX4" fmla="*/ 1052628 w 3130121"/>
              <a:gd name="connsiteY4" fmla="*/ 2440417 h 3802284"/>
              <a:gd name="connsiteX5" fmla="*/ 1052628 w 3130121"/>
              <a:gd name="connsiteY5" fmla="*/ 3234249 h 3802284"/>
              <a:gd name="connsiteX6" fmla="*/ 827910 w 3130121"/>
              <a:gd name="connsiteY6" fmla="*/ 3471214 h 3802284"/>
              <a:gd name="connsiteX7" fmla="*/ 473091 w 3130121"/>
              <a:gd name="connsiteY7" fmla="*/ 3471214 h 3802284"/>
              <a:gd name="connsiteX8" fmla="*/ 236546 w 3130121"/>
              <a:gd name="connsiteY8" fmla="*/ 3234249 h 3802284"/>
              <a:gd name="connsiteX9" fmla="*/ 236546 w 3130121"/>
              <a:gd name="connsiteY9" fmla="*/ 2440417 h 3802284"/>
              <a:gd name="connsiteX10" fmla="*/ 0 w 3130121"/>
              <a:gd name="connsiteY10" fmla="*/ 2203452 h 3802284"/>
              <a:gd name="connsiteX11" fmla="*/ 0 w 3130121"/>
              <a:gd name="connsiteY11" fmla="*/ 1089717 h 3802284"/>
              <a:gd name="connsiteX12" fmla="*/ 236546 w 3130121"/>
              <a:gd name="connsiteY12" fmla="*/ 852752 h 3802284"/>
              <a:gd name="connsiteX13" fmla="*/ 1895194 w 3130121"/>
              <a:gd name="connsiteY13" fmla="*/ 747414 h 3802284"/>
              <a:gd name="connsiteX14" fmla="*/ 2845141 w 3130121"/>
              <a:gd name="connsiteY14" fmla="*/ 747414 h 3802284"/>
              <a:gd name="connsiteX15" fmla="*/ 3130125 w 3130121"/>
              <a:gd name="connsiteY15" fmla="*/ 1031588 h 3802284"/>
              <a:gd name="connsiteX16" fmla="*/ 3130125 w 3130121"/>
              <a:gd name="connsiteY16" fmla="*/ 2322211 h 3802284"/>
              <a:gd name="connsiteX17" fmla="*/ 2845141 w 3130121"/>
              <a:gd name="connsiteY17" fmla="*/ 2606385 h 3802284"/>
              <a:gd name="connsiteX18" fmla="*/ 2845141 w 3130121"/>
              <a:gd name="connsiteY18" fmla="*/ 3518110 h 3802284"/>
              <a:gd name="connsiteX19" fmla="*/ 2572031 w 3130121"/>
              <a:gd name="connsiteY19" fmla="*/ 3802284 h 3802284"/>
              <a:gd name="connsiteX20" fmla="*/ 2168304 w 3130121"/>
              <a:gd name="connsiteY20" fmla="*/ 3802284 h 3802284"/>
              <a:gd name="connsiteX21" fmla="*/ 1895194 w 3130121"/>
              <a:gd name="connsiteY21" fmla="*/ 3518110 h 3802284"/>
              <a:gd name="connsiteX22" fmla="*/ 1895194 w 3130121"/>
              <a:gd name="connsiteY22" fmla="*/ 2606385 h 3802284"/>
              <a:gd name="connsiteX23" fmla="*/ 1610210 w 3130121"/>
              <a:gd name="connsiteY23" fmla="*/ 2322211 h 3802284"/>
              <a:gd name="connsiteX24" fmla="*/ 1610210 w 3130121"/>
              <a:gd name="connsiteY24" fmla="*/ 1031588 h 3802284"/>
              <a:gd name="connsiteX25" fmla="*/ 1895194 w 3130121"/>
              <a:gd name="connsiteY25" fmla="*/ 747414 h 3802284"/>
              <a:gd name="connsiteX26" fmla="*/ 644584 w 3130121"/>
              <a:gd name="connsiteY26" fmla="*/ -7 h 3802284"/>
              <a:gd name="connsiteX27" fmla="*/ 1028326 w 3130121"/>
              <a:gd name="connsiteY27" fmla="*/ 391258 h 3802284"/>
              <a:gd name="connsiteX28" fmla="*/ 644584 w 3130121"/>
              <a:gd name="connsiteY28" fmla="*/ 782523 h 3802284"/>
              <a:gd name="connsiteX29" fmla="*/ 260842 w 3130121"/>
              <a:gd name="connsiteY29" fmla="*/ 391258 h 3802284"/>
              <a:gd name="connsiteX30" fmla="*/ 644584 w 3130121"/>
              <a:gd name="connsiteY30" fmla="*/ -7 h 3802284"/>
              <a:gd name="connsiteX31" fmla="*/ 1916196 w 3130121"/>
              <a:gd name="connsiteY31" fmla="*/ 208172 h 3802284"/>
              <a:gd name="connsiteX32" fmla="*/ 2819118 w 3130121"/>
              <a:gd name="connsiteY32" fmla="*/ 208172 h 3802284"/>
              <a:gd name="connsiteX33" fmla="*/ 2367657 w 3130121"/>
              <a:gd name="connsiteY33" fmla="*/ 662141 h 3802284"/>
              <a:gd name="connsiteX34" fmla="*/ 1916196 w 3130121"/>
              <a:gd name="connsiteY34" fmla="*/ 208172 h 3802284"/>
              <a:gd name="connsiteX0" fmla="*/ 236546 w 3130121"/>
              <a:gd name="connsiteY0" fmla="*/ 852766 h 3802298"/>
              <a:gd name="connsiteX1" fmla="*/ 1052628 w 3130121"/>
              <a:gd name="connsiteY1" fmla="*/ 852766 h 3802298"/>
              <a:gd name="connsiteX2" fmla="*/ 1289174 w 3130121"/>
              <a:gd name="connsiteY2" fmla="*/ 1089731 h 3802298"/>
              <a:gd name="connsiteX3" fmla="*/ 1289174 w 3130121"/>
              <a:gd name="connsiteY3" fmla="*/ 2203466 h 3802298"/>
              <a:gd name="connsiteX4" fmla="*/ 1052628 w 3130121"/>
              <a:gd name="connsiteY4" fmla="*/ 2440431 h 3802298"/>
              <a:gd name="connsiteX5" fmla="*/ 1052628 w 3130121"/>
              <a:gd name="connsiteY5" fmla="*/ 3234263 h 3802298"/>
              <a:gd name="connsiteX6" fmla="*/ 827910 w 3130121"/>
              <a:gd name="connsiteY6" fmla="*/ 3471228 h 3802298"/>
              <a:gd name="connsiteX7" fmla="*/ 473091 w 3130121"/>
              <a:gd name="connsiteY7" fmla="*/ 3471228 h 3802298"/>
              <a:gd name="connsiteX8" fmla="*/ 236546 w 3130121"/>
              <a:gd name="connsiteY8" fmla="*/ 3234263 h 3802298"/>
              <a:gd name="connsiteX9" fmla="*/ 236546 w 3130121"/>
              <a:gd name="connsiteY9" fmla="*/ 2440431 h 3802298"/>
              <a:gd name="connsiteX10" fmla="*/ 0 w 3130121"/>
              <a:gd name="connsiteY10" fmla="*/ 2203466 h 3802298"/>
              <a:gd name="connsiteX11" fmla="*/ 0 w 3130121"/>
              <a:gd name="connsiteY11" fmla="*/ 1089731 h 3802298"/>
              <a:gd name="connsiteX12" fmla="*/ 236546 w 3130121"/>
              <a:gd name="connsiteY12" fmla="*/ 852766 h 3802298"/>
              <a:gd name="connsiteX13" fmla="*/ 1895194 w 3130121"/>
              <a:gd name="connsiteY13" fmla="*/ 747428 h 3802298"/>
              <a:gd name="connsiteX14" fmla="*/ 2845141 w 3130121"/>
              <a:gd name="connsiteY14" fmla="*/ 747428 h 3802298"/>
              <a:gd name="connsiteX15" fmla="*/ 3130125 w 3130121"/>
              <a:gd name="connsiteY15" fmla="*/ 1031602 h 3802298"/>
              <a:gd name="connsiteX16" fmla="*/ 3130125 w 3130121"/>
              <a:gd name="connsiteY16" fmla="*/ 2322225 h 3802298"/>
              <a:gd name="connsiteX17" fmla="*/ 2845141 w 3130121"/>
              <a:gd name="connsiteY17" fmla="*/ 2606399 h 3802298"/>
              <a:gd name="connsiteX18" fmla="*/ 2845141 w 3130121"/>
              <a:gd name="connsiteY18" fmla="*/ 3518124 h 3802298"/>
              <a:gd name="connsiteX19" fmla="*/ 2572031 w 3130121"/>
              <a:gd name="connsiteY19" fmla="*/ 3802298 h 3802298"/>
              <a:gd name="connsiteX20" fmla="*/ 2168304 w 3130121"/>
              <a:gd name="connsiteY20" fmla="*/ 3802298 h 3802298"/>
              <a:gd name="connsiteX21" fmla="*/ 1895194 w 3130121"/>
              <a:gd name="connsiteY21" fmla="*/ 3518124 h 3802298"/>
              <a:gd name="connsiteX22" fmla="*/ 1895194 w 3130121"/>
              <a:gd name="connsiteY22" fmla="*/ 2606399 h 3802298"/>
              <a:gd name="connsiteX23" fmla="*/ 1610210 w 3130121"/>
              <a:gd name="connsiteY23" fmla="*/ 2322225 h 3802298"/>
              <a:gd name="connsiteX24" fmla="*/ 1610210 w 3130121"/>
              <a:gd name="connsiteY24" fmla="*/ 1031602 h 3802298"/>
              <a:gd name="connsiteX25" fmla="*/ 1895194 w 3130121"/>
              <a:gd name="connsiteY25" fmla="*/ 747428 h 3802298"/>
              <a:gd name="connsiteX26" fmla="*/ 644584 w 3130121"/>
              <a:gd name="connsiteY26" fmla="*/ 7 h 3802298"/>
              <a:gd name="connsiteX27" fmla="*/ 1028326 w 3130121"/>
              <a:gd name="connsiteY27" fmla="*/ 391272 h 3802298"/>
              <a:gd name="connsiteX28" fmla="*/ 644584 w 3130121"/>
              <a:gd name="connsiteY28" fmla="*/ 782537 h 3802298"/>
              <a:gd name="connsiteX29" fmla="*/ 260842 w 3130121"/>
              <a:gd name="connsiteY29" fmla="*/ 391272 h 3802298"/>
              <a:gd name="connsiteX30" fmla="*/ 644584 w 3130121"/>
              <a:gd name="connsiteY30" fmla="*/ 7 h 3802298"/>
              <a:gd name="connsiteX31" fmla="*/ 2367657 w 3130121"/>
              <a:gd name="connsiteY31" fmla="*/ 662155 h 3802298"/>
              <a:gd name="connsiteX32" fmla="*/ 2819118 w 3130121"/>
              <a:gd name="connsiteY32" fmla="*/ 208186 h 3802298"/>
              <a:gd name="connsiteX33" fmla="*/ 2367657 w 3130121"/>
              <a:gd name="connsiteY33" fmla="*/ 662155 h 3802298"/>
              <a:gd name="connsiteX0" fmla="*/ 236546 w 3130121"/>
              <a:gd name="connsiteY0" fmla="*/ 852752 h 3802284"/>
              <a:gd name="connsiteX1" fmla="*/ 1052628 w 3130121"/>
              <a:gd name="connsiteY1" fmla="*/ 852752 h 3802284"/>
              <a:gd name="connsiteX2" fmla="*/ 1289174 w 3130121"/>
              <a:gd name="connsiteY2" fmla="*/ 1089717 h 3802284"/>
              <a:gd name="connsiteX3" fmla="*/ 1289174 w 3130121"/>
              <a:gd name="connsiteY3" fmla="*/ 2203452 h 3802284"/>
              <a:gd name="connsiteX4" fmla="*/ 1052628 w 3130121"/>
              <a:gd name="connsiteY4" fmla="*/ 2440417 h 3802284"/>
              <a:gd name="connsiteX5" fmla="*/ 1052628 w 3130121"/>
              <a:gd name="connsiteY5" fmla="*/ 3234249 h 3802284"/>
              <a:gd name="connsiteX6" fmla="*/ 827910 w 3130121"/>
              <a:gd name="connsiteY6" fmla="*/ 3471214 h 3802284"/>
              <a:gd name="connsiteX7" fmla="*/ 473091 w 3130121"/>
              <a:gd name="connsiteY7" fmla="*/ 3471214 h 3802284"/>
              <a:gd name="connsiteX8" fmla="*/ 236546 w 3130121"/>
              <a:gd name="connsiteY8" fmla="*/ 3234249 h 3802284"/>
              <a:gd name="connsiteX9" fmla="*/ 236546 w 3130121"/>
              <a:gd name="connsiteY9" fmla="*/ 2440417 h 3802284"/>
              <a:gd name="connsiteX10" fmla="*/ 0 w 3130121"/>
              <a:gd name="connsiteY10" fmla="*/ 2203452 h 3802284"/>
              <a:gd name="connsiteX11" fmla="*/ 0 w 3130121"/>
              <a:gd name="connsiteY11" fmla="*/ 1089717 h 3802284"/>
              <a:gd name="connsiteX12" fmla="*/ 236546 w 3130121"/>
              <a:gd name="connsiteY12" fmla="*/ 852752 h 3802284"/>
              <a:gd name="connsiteX13" fmla="*/ 1895194 w 3130121"/>
              <a:gd name="connsiteY13" fmla="*/ 747414 h 3802284"/>
              <a:gd name="connsiteX14" fmla="*/ 2845141 w 3130121"/>
              <a:gd name="connsiteY14" fmla="*/ 747414 h 3802284"/>
              <a:gd name="connsiteX15" fmla="*/ 3130125 w 3130121"/>
              <a:gd name="connsiteY15" fmla="*/ 1031588 h 3802284"/>
              <a:gd name="connsiteX16" fmla="*/ 3130125 w 3130121"/>
              <a:gd name="connsiteY16" fmla="*/ 2322211 h 3802284"/>
              <a:gd name="connsiteX17" fmla="*/ 2845141 w 3130121"/>
              <a:gd name="connsiteY17" fmla="*/ 2606385 h 3802284"/>
              <a:gd name="connsiteX18" fmla="*/ 2845141 w 3130121"/>
              <a:gd name="connsiteY18" fmla="*/ 3518110 h 3802284"/>
              <a:gd name="connsiteX19" fmla="*/ 2572031 w 3130121"/>
              <a:gd name="connsiteY19" fmla="*/ 3802284 h 3802284"/>
              <a:gd name="connsiteX20" fmla="*/ 2168304 w 3130121"/>
              <a:gd name="connsiteY20" fmla="*/ 3802284 h 3802284"/>
              <a:gd name="connsiteX21" fmla="*/ 1895194 w 3130121"/>
              <a:gd name="connsiteY21" fmla="*/ 3518110 h 3802284"/>
              <a:gd name="connsiteX22" fmla="*/ 1895194 w 3130121"/>
              <a:gd name="connsiteY22" fmla="*/ 2606385 h 3802284"/>
              <a:gd name="connsiteX23" fmla="*/ 1610210 w 3130121"/>
              <a:gd name="connsiteY23" fmla="*/ 2322211 h 3802284"/>
              <a:gd name="connsiteX24" fmla="*/ 1895194 w 3130121"/>
              <a:gd name="connsiteY24" fmla="*/ 747414 h 3802284"/>
              <a:gd name="connsiteX25" fmla="*/ 644584 w 3130121"/>
              <a:gd name="connsiteY25" fmla="*/ -7 h 3802284"/>
              <a:gd name="connsiteX26" fmla="*/ 1028326 w 3130121"/>
              <a:gd name="connsiteY26" fmla="*/ 391258 h 3802284"/>
              <a:gd name="connsiteX27" fmla="*/ 644584 w 3130121"/>
              <a:gd name="connsiteY27" fmla="*/ 782523 h 3802284"/>
              <a:gd name="connsiteX28" fmla="*/ 260842 w 3130121"/>
              <a:gd name="connsiteY28" fmla="*/ 391258 h 3802284"/>
              <a:gd name="connsiteX29" fmla="*/ 644584 w 3130121"/>
              <a:gd name="connsiteY29" fmla="*/ -7 h 3802284"/>
              <a:gd name="connsiteX30" fmla="*/ 2367657 w 3130121"/>
              <a:gd name="connsiteY30" fmla="*/ 662141 h 3802284"/>
              <a:gd name="connsiteX31" fmla="*/ 2819118 w 3130121"/>
              <a:gd name="connsiteY31" fmla="*/ 208172 h 3802284"/>
              <a:gd name="connsiteX32" fmla="*/ 2367657 w 3130121"/>
              <a:gd name="connsiteY32" fmla="*/ 662141 h 3802284"/>
              <a:gd name="connsiteX0" fmla="*/ 236546 w 3130121"/>
              <a:gd name="connsiteY0" fmla="*/ 852766 h 3802298"/>
              <a:gd name="connsiteX1" fmla="*/ 1052628 w 3130121"/>
              <a:gd name="connsiteY1" fmla="*/ 852766 h 3802298"/>
              <a:gd name="connsiteX2" fmla="*/ 1289174 w 3130121"/>
              <a:gd name="connsiteY2" fmla="*/ 1089731 h 3802298"/>
              <a:gd name="connsiteX3" fmla="*/ 1289174 w 3130121"/>
              <a:gd name="connsiteY3" fmla="*/ 2203466 h 3802298"/>
              <a:gd name="connsiteX4" fmla="*/ 1052628 w 3130121"/>
              <a:gd name="connsiteY4" fmla="*/ 2440431 h 3802298"/>
              <a:gd name="connsiteX5" fmla="*/ 1052628 w 3130121"/>
              <a:gd name="connsiteY5" fmla="*/ 3234263 h 3802298"/>
              <a:gd name="connsiteX6" fmla="*/ 827910 w 3130121"/>
              <a:gd name="connsiteY6" fmla="*/ 3471228 h 3802298"/>
              <a:gd name="connsiteX7" fmla="*/ 473091 w 3130121"/>
              <a:gd name="connsiteY7" fmla="*/ 3471228 h 3802298"/>
              <a:gd name="connsiteX8" fmla="*/ 236546 w 3130121"/>
              <a:gd name="connsiteY8" fmla="*/ 3234263 h 3802298"/>
              <a:gd name="connsiteX9" fmla="*/ 236546 w 3130121"/>
              <a:gd name="connsiteY9" fmla="*/ 2440431 h 3802298"/>
              <a:gd name="connsiteX10" fmla="*/ 0 w 3130121"/>
              <a:gd name="connsiteY10" fmla="*/ 2203466 h 3802298"/>
              <a:gd name="connsiteX11" fmla="*/ 0 w 3130121"/>
              <a:gd name="connsiteY11" fmla="*/ 1089731 h 3802298"/>
              <a:gd name="connsiteX12" fmla="*/ 236546 w 3130121"/>
              <a:gd name="connsiteY12" fmla="*/ 852766 h 3802298"/>
              <a:gd name="connsiteX13" fmla="*/ 1895194 w 3130121"/>
              <a:gd name="connsiteY13" fmla="*/ 747428 h 3802298"/>
              <a:gd name="connsiteX14" fmla="*/ 2845141 w 3130121"/>
              <a:gd name="connsiteY14" fmla="*/ 747428 h 3802298"/>
              <a:gd name="connsiteX15" fmla="*/ 3130125 w 3130121"/>
              <a:gd name="connsiteY15" fmla="*/ 1031602 h 3802298"/>
              <a:gd name="connsiteX16" fmla="*/ 3130125 w 3130121"/>
              <a:gd name="connsiteY16" fmla="*/ 2322225 h 3802298"/>
              <a:gd name="connsiteX17" fmla="*/ 2845141 w 3130121"/>
              <a:gd name="connsiteY17" fmla="*/ 2606399 h 3802298"/>
              <a:gd name="connsiteX18" fmla="*/ 2845141 w 3130121"/>
              <a:gd name="connsiteY18" fmla="*/ 3518124 h 3802298"/>
              <a:gd name="connsiteX19" fmla="*/ 2572031 w 3130121"/>
              <a:gd name="connsiteY19" fmla="*/ 3802298 h 3802298"/>
              <a:gd name="connsiteX20" fmla="*/ 2168304 w 3130121"/>
              <a:gd name="connsiteY20" fmla="*/ 3802298 h 3802298"/>
              <a:gd name="connsiteX21" fmla="*/ 1895194 w 3130121"/>
              <a:gd name="connsiteY21" fmla="*/ 3518124 h 3802298"/>
              <a:gd name="connsiteX22" fmla="*/ 1895194 w 3130121"/>
              <a:gd name="connsiteY22" fmla="*/ 2606399 h 3802298"/>
              <a:gd name="connsiteX23" fmla="*/ 1895194 w 3130121"/>
              <a:gd name="connsiteY23" fmla="*/ 747428 h 3802298"/>
              <a:gd name="connsiteX24" fmla="*/ 644584 w 3130121"/>
              <a:gd name="connsiteY24" fmla="*/ 7 h 3802298"/>
              <a:gd name="connsiteX25" fmla="*/ 1028326 w 3130121"/>
              <a:gd name="connsiteY25" fmla="*/ 391272 h 3802298"/>
              <a:gd name="connsiteX26" fmla="*/ 644584 w 3130121"/>
              <a:gd name="connsiteY26" fmla="*/ 782537 h 3802298"/>
              <a:gd name="connsiteX27" fmla="*/ 260842 w 3130121"/>
              <a:gd name="connsiteY27" fmla="*/ 391272 h 3802298"/>
              <a:gd name="connsiteX28" fmla="*/ 644584 w 3130121"/>
              <a:gd name="connsiteY28" fmla="*/ 7 h 3802298"/>
              <a:gd name="connsiteX29" fmla="*/ 2367657 w 3130121"/>
              <a:gd name="connsiteY29" fmla="*/ 662155 h 3802298"/>
              <a:gd name="connsiteX30" fmla="*/ 2819118 w 3130121"/>
              <a:gd name="connsiteY30" fmla="*/ 208186 h 3802298"/>
              <a:gd name="connsiteX31" fmla="*/ 2367657 w 3130121"/>
              <a:gd name="connsiteY31" fmla="*/ 662155 h 3802298"/>
              <a:gd name="connsiteX0" fmla="*/ 236546 w 3130121"/>
              <a:gd name="connsiteY0" fmla="*/ 852752 h 3802284"/>
              <a:gd name="connsiteX1" fmla="*/ 1052628 w 3130121"/>
              <a:gd name="connsiteY1" fmla="*/ 852752 h 3802284"/>
              <a:gd name="connsiteX2" fmla="*/ 1289174 w 3130121"/>
              <a:gd name="connsiteY2" fmla="*/ 1089717 h 3802284"/>
              <a:gd name="connsiteX3" fmla="*/ 1289174 w 3130121"/>
              <a:gd name="connsiteY3" fmla="*/ 2203452 h 3802284"/>
              <a:gd name="connsiteX4" fmla="*/ 1052628 w 3130121"/>
              <a:gd name="connsiteY4" fmla="*/ 2440417 h 3802284"/>
              <a:gd name="connsiteX5" fmla="*/ 1052628 w 3130121"/>
              <a:gd name="connsiteY5" fmla="*/ 3234249 h 3802284"/>
              <a:gd name="connsiteX6" fmla="*/ 827910 w 3130121"/>
              <a:gd name="connsiteY6" fmla="*/ 3471214 h 3802284"/>
              <a:gd name="connsiteX7" fmla="*/ 473091 w 3130121"/>
              <a:gd name="connsiteY7" fmla="*/ 3471214 h 3802284"/>
              <a:gd name="connsiteX8" fmla="*/ 236546 w 3130121"/>
              <a:gd name="connsiteY8" fmla="*/ 3234249 h 3802284"/>
              <a:gd name="connsiteX9" fmla="*/ 236546 w 3130121"/>
              <a:gd name="connsiteY9" fmla="*/ 2440417 h 3802284"/>
              <a:gd name="connsiteX10" fmla="*/ 0 w 3130121"/>
              <a:gd name="connsiteY10" fmla="*/ 2203452 h 3802284"/>
              <a:gd name="connsiteX11" fmla="*/ 0 w 3130121"/>
              <a:gd name="connsiteY11" fmla="*/ 1089717 h 3802284"/>
              <a:gd name="connsiteX12" fmla="*/ 236546 w 3130121"/>
              <a:gd name="connsiteY12" fmla="*/ 852752 h 3802284"/>
              <a:gd name="connsiteX13" fmla="*/ 1895194 w 3130121"/>
              <a:gd name="connsiteY13" fmla="*/ 747414 h 3802284"/>
              <a:gd name="connsiteX14" fmla="*/ 2845141 w 3130121"/>
              <a:gd name="connsiteY14" fmla="*/ 747414 h 3802284"/>
              <a:gd name="connsiteX15" fmla="*/ 3130125 w 3130121"/>
              <a:gd name="connsiteY15" fmla="*/ 1031588 h 3802284"/>
              <a:gd name="connsiteX16" fmla="*/ 3130125 w 3130121"/>
              <a:gd name="connsiteY16" fmla="*/ 2322211 h 3802284"/>
              <a:gd name="connsiteX17" fmla="*/ 2845141 w 3130121"/>
              <a:gd name="connsiteY17" fmla="*/ 2606385 h 3802284"/>
              <a:gd name="connsiteX18" fmla="*/ 2845141 w 3130121"/>
              <a:gd name="connsiteY18" fmla="*/ 3518110 h 3802284"/>
              <a:gd name="connsiteX19" fmla="*/ 2572031 w 3130121"/>
              <a:gd name="connsiteY19" fmla="*/ 3802284 h 3802284"/>
              <a:gd name="connsiteX20" fmla="*/ 2168304 w 3130121"/>
              <a:gd name="connsiteY20" fmla="*/ 3802284 h 3802284"/>
              <a:gd name="connsiteX21" fmla="*/ 1895194 w 3130121"/>
              <a:gd name="connsiteY21" fmla="*/ 3518110 h 3802284"/>
              <a:gd name="connsiteX22" fmla="*/ 1895194 w 3130121"/>
              <a:gd name="connsiteY22" fmla="*/ 747414 h 3802284"/>
              <a:gd name="connsiteX23" fmla="*/ 644584 w 3130121"/>
              <a:gd name="connsiteY23" fmla="*/ -7 h 3802284"/>
              <a:gd name="connsiteX24" fmla="*/ 1028326 w 3130121"/>
              <a:gd name="connsiteY24" fmla="*/ 391258 h 3802284"/>
              <a:gd name="connsiteX25" fmla="*/ 644584 w 3130121"/>
              <a:gd name="connsiteY25" fmla="*/ 782523 h 3802284"/>
              <a:gd name="connsiteX26" fmla="*/ 260842 w 3130121"/>
              <a:gd name="connsiteY26" fmla="*/ 391258 h 3802284"/>
              <a:gd name="connsiteX27" fmla="*/ 644584 w 3130121"/>
              <a:gd name="connsiteY27" fmla="*/ -7 h 3802284"/>
              <a:gd name="connsiteX28" fmla="*/ 2367657 w 3130121"/>
              <a:gd name="connsiteY28" fmla="*/ 662141 h 3802284"/>
              <a:gd name="connsiteX29" fmla="*/ 2819118 w 3130121"/>
              <a:gd name="connsiteY29" fmla="*/ 208172 h 3802284"/>
              <a:gd name="connsiteX30" fmla="*/ 2367657 w 3130121"/>
              <a:gd name="connsiteY30" fmla="*/ 662141 h 3802284"/>
              <a:gd name="connsiteX0" fmla="*/ 236546 w 3130121"/>
              <a:gd name="connsiteY0" fmla="*/ 852766 h 4028590"/>
              <a:gd name="connsiteX1" fmla="*/ 1052628 w 3130121"/>
              <a:gd name="connsiteY1" fmla="*/ 852766 h 4028590"/>
              <a:gd name="connsiteX2" fmla="*/ 1289174 w 3130121"/>
              <a:gd name="connsiteY2" fmla="*/ 1089731 h 4028590"/>
              <a:gd name="connsiteX3" fmla="*/ 1289174 w 3130121"/>
              <a:gd name="connsiteY3" fmla="*/ 2203466 h 4028590"/>
              <a:gd name="connsiteX4" fmla="*/ 1052628 w 3130121"/>
              <a:gd name="connsiteY4" fmla="*/ 2440431 h 4028590"/>
              <a:gd name="connsiteX5" fmla="*/ 1052628 w 3130121"/>
              <a:gd name="connsiteY5" fmla="*/ 3234263 h 4028590"/>
              <a:gd name="connsiteX6" fmla="*/ 827910 w 3130121"/>
              <a:gd name="connsiteY6" fmla="*/ 3471228 h 4028590"/>
              <a:gd name="connsiteX7" fmla="*/ 473091 w 3130121"/>
              <a:gd name="connsiteY7" fmla="*/ 3471228 h 4028590"/>
              <a:gd name="connsiteX8" fmla="*/ 236546 w 3130121"/>
              <a:gd name="connsiteY8" fmla="*/ 3234263 h 4028590"/>
              <a:gd name="connsiteX9" fmla="*/ 236546 w 3130121"/>
              <a:gd name="connsiteY9" fmla="*/ 2440431 h 4028590"/>
              <a:gd name="connsiteX10" fmla="*/ 0 w 3130121"/>
              <a:gd name="connsiteY10" fmla="*/ 2203466 h 4028590"/>
              <a:gd name="connsiteX11" fmla="*/ 0 w 3130121"/>
              <a:gd name="connsiteY11" fmla="*/ 1089731 h 4028590"/>
              <a:gd name="connsiteX12" fmla="*/ 236546 w 3130121"/>
              <a:gd name="connsiteY12" fmla="*/ 852766 h 4028590"/>
              <a:gd name="connsiteX13" fmla="*/ 1895194 w 3130121"/>
              <a:gd name="connsiteY13" fmla="*/ 747428 h 4028590"/>
              <a:gd name="connsiteX14" fmla="*/ 2845141 w 3130121"/>
              <a:gd name="connsiteY14" fmla="*/ 747428 h 4028590"/>
              <a:gd name="connsiteX15" fmla="*/ 3130125 w 3130121"/>
              <a:gd name="connsiteY15" fmla="*/ 1031602 h 4028590"/>
              <a:gd name="connsiteX16" fmla="*/ 3130125 w 3130121"/>
              <a:gd name="connsiteY16" fmla="*/ 2322225 h 4028590"/>
              <a:gd name="connsiteX17" fmla="*/ 2845141 w 3130121"/>
              <a:gd name="connsiteY17" fmla="*/ 2606399 h 4028590"/>
              <a:gd name="connsiteX18" fmla="*/ 2845141 w 3130121"/>
              <a:gd name="connsiteY18" fmla="*/ 3518124 h 4028590"/>
              <a:gd name="connsiteX19" fmla="*/ 2572031 w 3130121"/>
              <a:gd name="connsiteY19" fmla="*/ 3802298 h 4028590"/>
              <a:gd name="connsiteX20" fmla="*/ 2168304 w 3130121"/>
              <a:gd name="connsiteY20" fmla="*/ 3802298 h 4028590"/>
              <a:gd name="connsiteX21" fmla="*/ 1895194 w 3130121"/>
              <a:gd name="connsiteY21" fmla="*/ 747428 h 4028590"/>
              <a:gd name="connsiteX22" fmla="*/ 644584 w 3130121"/>
              <a:gd name="connsiteY22" fmla="*/ 7 h 4028590"/>
              <a:gd name="connsiteX23" fmla="*/ 1028326 w 3130121"/>
              <a:gd name="connsiteY23" fmla="*/ 391272 h 4028590"/>
              <a:gd name="connsiteX24" fmla="*/ 644584 w 3130121"/>
              <a:gd name="connsiteY24" fmla="*/ 782537 h 4028590"/>
              <a:gd name="connsiteX25" fmla="*/ 260842 w 3130121"/>
              <a:gd name="connsiteY25" fmla="*/ 391272 h 4028590"/>
              <a:gd name="connsiteX26" fmla="*/ 644584 w 3130121"/>
              <a:gd name="connsiteY26" fmla="*/ 7 h 4028590"/>
              <a:gd name="connsiteX27" fmla="*/ 2367657 w 3130121"/>
              <a:gd name="connsiteY27" fmla="*/ 662155 h 4028590"/>
              <a:gd name="connsiteX28" fmla="*/ 2819118 w 3130121"/>
              <a:gd name="connsiteY28" fmla="*/ 208186 h 4028590"/>
              <a:gd name="connsiteX29" fmla="*/ 2367657 w 3130121"/>
              <a:gd name="connsiteY29" fmla="*/ 662155 h 4028590"/>
              <a:gd name="connsiteX0" fmla="*/ 236546 w 3130121"/>
              <a:gd name="connsiteY0" fmla="*/ 852752 h 3975222"/>
              <a:gd name="connsiteX1" fmla="*/ 1052628 w 3130121"/>
              <a:gd name="connsiteY1" fmla="*/ 852752 h 3975222"/>
              <a:gd name="connsiteX2" fmla="*/ 1289174 w 3130121"/>
              <a:gd name="connsiteY2" fmla="*/ 1089717 h 3975222"/>
              <a:gd name="connsiteX3" fmla="*/ 1289174 w 3130121"/>
              <a:gd name="connsiteY3" fmla="*/ 2203452 h 3975222"/>
              <a:gd name="connsiteX4" fmla="*/ 1052628 w 3130121"/>
              <a:gd name="connsiteY4" fmla="*/ 2440417 h 3975222"/>
              <a:gd name="connsiteX5" fmla="*/ 1052628 w 3130121"/>
              <a:gd name="connsiteY5" fmla="*/ 3234249 h 3975222"/>
              <a:gd name="connsiteX6" fmla="*/ 827910 w 3130121"/>
              <a:gd name="connsiteY6" fmla="*/ 3471214 h 3975222"/>
              <a:gd name="connsiteX7" fmla="*/ 473091 w 3130121"/>
              <a:gd name="connsiteY7" fmla="*/ 3471214 h 3975222"/>
              <a:gd name="connsiteX8" fmla="*/ 236546 w 3130121"/>
              <a:gd name="connsiteY8" fmla="*/ 3234249 h 3975222"/>
              <a:gd name="connsiteX9" fmla="*/ 236546 w 3130121"/>
              <a:gd name="connsiteY9" fmla="*/ 2440417 h 3975222"/>
              <a:gd name="connsiteX10" fmla="*/ 0 w 3130121"/>
              <a:gd name="connsiteY10" fmla="*/ 2203452 h 3975222"/>
              <a:gd name="connsiteX11" fmla="*/ 0 w 3130121"/>
              <a:gd name="connsiteY11" fmla="*/ 1089717 h 3975222"/>
              <a:gd name="connsiteX12" fmla="*/ 236546 w 3130121"/>
              <a:gd name="connsiteY12" fmla="*/ 852752 h 3975222"/>
              <a:gd name="connsiteX13" fmla="*/ 1895194 w 3130121"/>
              <a:gd name="connsiteY13" fmla="*/ 747414 h 3975222"/>
              <a:gd name="connsiteX14" fmla="*/ 2845141 w 3130121"/>
              <a:gd name="connsiteY14" fmla="*/ 747414 h 3975222"/>
              <a:gd name="connsiteX15" fmla="*/ 3130125 w 3130121"/>
              <a:gd name="connsiteY15" fmla="*/ 1031588 h 3975222"/>
              <a:gd name="connsiteX16" fmla="*/ 3130125 w 3130121"/>
              <a:gd name="connsiteY16" fmla="*/ 2322211 h 3975222"/>
              <a:gd name="connsiteX17" fmla="*/ 2845141 w 3130121"/>
              <a:gd name="connsiteY17" fmla="*/ 2606385 h 3975222"/>
              <a:gd name="connsiteX18" fmla="*/ 2845141 w 3130121"/>
              <a:gd name="connsiteY18" fmla="*/ 3518110 h 3975222"/>
              <a:gd name="connsiteX19" fmla="*/ 2572031 w 3130121"/>
              <a:gd name="connsiteY19" fmla="*/ 3802284 h 3975222"/>
              <a:gd name="connsiteX20" fmla="*/ 1895194 w 3130121"/>
              <a:gd name="connsiteY20" fmla="*/ 747414 h 3975222"/>
              <a:gd name="connsiteX21" fmla="*/ 644584 w 3130121"/>
              <a:gd name="connsiteY21" fmla="*/ -7 h 3975222"/>
              <a:gd name="connsiteX22" fmla="*/ 1028326 w 3130121"/>
              <a:gd name="connsiteY22" fmla="*/ 391258 h 3975222"/>
              <a:gd name="connsiteX23" fmla="*/ 644584 w 3130121"/>
              <a:gd name="connsiteY23" fmla="*/ 782523 h 3975222"/>
              <a:gd name="connsiteX24" fmla="*/ 260842 w 3130121"/>
              <a:gd name="connsiteY24" fmla="*/ 391258 h 3975222"/>
              <a:gd name="connsiteX25" fmla="*/ 644584 w 3130121"/>
              <a:gd name="connsiteY25" fmla="*/ -7 h 3975222"/>
              <a:gd name="connsiteX26" fmla="*/ 2367657 w 3130121"/>
              <a:gd name="connsiteY26" fmla="*/ 662141 h 3975222"/>
              <a:gd name="connsiteX27" fmla="*/ 2819118 w 3130121"/>
              <a:gd name="connsiteY27" fmla="*/ 208172 h 3975222"/>
              <a:gd name="connsiteX28" fmla="*/ 2367657 w 3130121"/>
              <a:gd name="connsiteY28" fmla="*/ 662141 h 3975222"/>
              <a:gd name="connsiteX0" fmla="*/ 236546 w 3130121"/>
              <a:gd name="connsiteY0" fmla="*/ 852766 h 3581136"/>
              <a:gd name="connsiteX1" fmla="*/ 1052628 w 3130121"/>
              <a:gd name="connsiteY1" fmla="*/ 852766 h 3581136"/>
              <a:gd name="connsiteX2" fmla="*/ 1289174 w 3130121"/>
              <a:gd name="connsiteY2" fmla="*/ 1089731 h 3581136"/>
              <a:gd name="connsiteX3" fmla="*/ 1289174 w 3130121"/>
              <a:gd name="connsiteY3" fmla="*/ 2203466 h 3581136"/>
              <a:gd name="connsiteX4" fmla="*/ 1052628 w 3130121"/>
              <a:gd name="connsiteY4" fmla="*/ 2440431 h 3581136"/>
              <a:gd name="connsiteX5" fmla="*/ 1052628 w 3130121"/>
              <a:gd name="connsiteY5" fmla="*/ 3234263 h 3581136"/>
              <a:gd name="connsiteX6" fmla="*/ 827910 w 3130121"/>
              <a:gd name="connsiteY6" fmla="*/ 3471228 h 3581136"/>
              <a:gd name="connsiteX7" fmla="*/ 473091 w 3130121"/>
              <a:gd name="connsiteY7" fmla="*/ 3471228 h 3581136"/>
              <a:gd name="connsiteX8" fmla="*/ 236546 w 3130121"/>
              <a:gd name="connsiteY8" fmla="*/ 3234263 h 3581136"/>
              <a:gd name="connsiteX9" fmla="*/ 236546 w 3130121"/>
              <a:gd name="connsiteY9" fmla="*/ 2440431 h 3581136"/>
              <a:gd name="connsiteX10" fmla="*/ 0 w 3130121"/>
              <a:gd name="connsiteY10" fmla="*/ 2203466 h 3581136"/>
              <a:gd name="connsiteX11" fmla="*/ 0 w 3130121"/>
              <a:gd name="connsiteY11" fmla="*/ 1089731 h 3581136"/>
              <a:gd name="connsiteX12" fmla="*/ 236546 w 3130121"/>
              <a:gd name="connsiteY12" fmla="*/ 852766 h 3581136"/>
              <a:gd name="connsiteX13" fmla="*/ 1895194 w 3130121"/>
              <a:gd name="connsiteY13" fmla="*/ 747428 h 3581136"/>
              <a:gd name="connsiteX14" fmla="*/ 2845141 w 3130121"/>
              <a:gd name="connsiteY14" fmla="*/ 747428 h 3581136"/>
              <a:gd name="connsiteX15" fmla="*/ 3130125 w 3130121"/>
              <a:gd name="connsiteY15" fmla="*/ 1031602 h 3581136"/>
              <a:gd name="connsiteX16" fmla="*/ 3130125 w 3130121"/>
              <a:gd name="connsiteY16" fmla="*/ 2322225 h 3581136"/>
              <a:gd name="connsiteX17" fmla="*/ 2845141 w 3130121"/>
              <a:gd name="connsiteY17" fmla="*/ 2606399 h 3581136"/>
              <a:gd name="connsiteX18" fmla="*/ 2845141 w 3130121"/>
              <a:gd name="connsiteY18" fmla="*/ 3518124 h 3581136"/>
              <a:gd name="connsiteX19" fmla="*/ 1895194 w 3130121"/>
              <a:gd name="connsiteY19" fmla="*/ 747428 h 3581136"/>
              <a:gd name="connsiteX20" fmla="*/ 644584 w 3130121"/>
              <a:gd name="connsiteY20" fmla="*/ 7 h 3581136"/>
              <a:gd name="connsiteX21" fmla="*/ 1028326 w 3130121"/>
              <a:gd name="connsiteY21" fmla="*/ 391272 h 3581136"/>
              <a:gd name="connsiteX22" fmla="*/ 644584 w 3130121"/>
              <a:gd name="connsiteY22" fmla="*/ 782537 h 3581136"/>
              <a:gd name="connsiteX23" fmla="*/ 260842 w 3130121"/>
              <a:gd name="connsiteY23" fmla="*/ 391272 h 3581136"/>
              <a:gd name="connsiteX24" fmla="*/ 644584 w 3130121"/>
              <a:gd name="connsiteY24" fmla="*/ 7 h 3581136"/>
              <a:gd name="connsiteX25" fmla="*/ 2367657 w 3130121"/>
              <a:gd name="connsiteY25" fmla="*/ 662155 h 3581136"/>
              <a:gd name="connsiteX26" fmla="*/ 2819118 w 3130121"/>
              <a:gd name="connsiteY26" fmla="*/ 208186 h 3581136"/>
              <a:gd name="connsiteX27" fmla="*/ 2367657 w 3130121"/>
              <a:gd name="connsiteY27" fmla="*/ 662155 h 3581136"/>
              <a:gd name="connsiteX0" fmla="*/ 236546 w 3130121"/>
              <a:gd name="connsiteY0" fmla="*/ 852752 h 3471208"/>
              <a:gd name="connsiteX1" fmla="*/ 1052628 w 3130121"/>
              <a:gd name="connsiteY1" fmla="*/ 852752 h 3471208"/>
              <a:gd name="connsiteX2" fmla="*/ 1289174 w 3130121"/>
              <a:gd name="connsiteY2" fmla="*/ 1089717 h 3471208"/>
              <a:gd name="connsiteX3" fmla="*/ 1289174 w 3130121"/>
              <a:gd name="connsiteY3" fmla="*/ 2203452 h 3471208"/>
              <a:gd name="connsiteX4" fmla="*/ 1052628 w 3130121"/>
              <a:gd name="connsiteY4" fmla="*/ 2440417 h 3471208"/>
              <a:gd name="connsiteX5" fmla="*/ 1052628 w 3130121"/>
              <a:gd name="connsiteY5" fmla="*/ 3234249 h 3471208"/>
              <a:gd name="connsiteX6" fmla="*/ 827910 w 3130121"/>
              <a:gd name="connsiteY6" fmla="*/ 3471214 h 3471208"/>
              <a:gd name="connsiteX7" fmla="*/ 473091 w 3130121"/>
              <a:gd name="connsiteY7" fmla="*/ 3471214 h 3471208"/>
              <a:gd name="connsiteX8" fmla="*/ 236546 w 3130121"/>
              <a:gd name="connsiteY8" fmla="*/ 3234249 h 3471208"/>
              <a:gd name="connsiteX9" fmla="*/ 236546 w 3130121"/>
              <a:gd name="connsiteY9" fmla="*/ 2440417 h 3471208"/>
              <a:gd name="connsiteX10" fmla="*/ 0 w 3130121"/>
              <a:gd name="connsiteY10" fmla="*/ 2203452 h 3471208"/>
              <a:gd name="connsiteX11" fmla="*/ 0 w 3130121"/>
              <a:gd name="connsiteY11" fmla="*/ 1089717 h 3471208"/>
              <a:gd name="connsiteX12" fmla="*/ 236546 w 3130121"/>
              <a:gd name="connsiteY12" fmla="*/ 852752 h 3471208"/>
              <a:gd name="connsiteX13" fmla="*/ 1895194 w 3130121"/>
              <a:gd name="connsiteY13" fmla="*/ 747414 h 3471208"/>
              <a:gd name="connsiteX14" fmla="*/ 2845141 w 3130121"/>
              <a:gd name="connsiteY14" fmla="*/ 747414 h 3471208"/>
              <a:gd name="connsiteX15" fmla="*/ 3130125 w 3130121"/>
              <a:gd name="connsiteY15" fmla="*/ 1031588 h 3471208"/>
              <a:gd name="connsiteX16" fmla="*/ 3130125 w 3130121"/>
              <a:gd name="connsiteY16" fmla="*/ 2322211 h 3471208"/>
              <a:gd name="connsiteX17" fmla="*/ 2845141 w 3130121"/>
              <a:gd name="connsiteY17" fmla="*/ 2606385 h 3471208"/>
              <a:gd name="connsiteX18" fmla="*/ 1895194 w 3130121"/>
              <a:gd name="connsiteY18" fmla="*/ 747414 h 3471208"/>
              <a:gd name="connsiteX19" fmla="*/ 644584 w 3130121"/>
              <a:gd name="connsiteY19" fmla="*/ -7 h 3471208"/>
              <a:gd name="connsiteX20" fmla="*/ 1028326 w 3130121"/>
              <a:gd name="connsiteY20" fmla="*/ 391258 h 3471208"/>
              <a:gd name="connsiteX21" fmla="*/ 644584 w 3130121"/>
              <a:gd name="connsiteY21" fmla="*/ 782523 h 3471208"/>
              <a:gd name="connsiteX22" fmla="*/ 260842 w 3130121"/>
              <a:gd name="connsiteY22" fmla="*/ 391258 h 3471208"/>
              <a:gd name="connsiteX23" fmla="*/ 644584 w 3130121"/>
              <a:gd name="connsiteY23" fmla="*/ -7 h 3471208"/>
              <a:gd name="connsiteX24" fmla="*/ 2367657 w 3130121"/>
              <a:gd name="connsiteY24" fmla="*/ 662141 h 3471208"/>
              <a:gd name="connsiteX25" fmla="*/ 2819118 w 3130121"/>
              <a:gd name="connsiteY25" fmla="*/ 208172 h 3471208"/>
              <a:gd name="connsiteX26" fmla="*/ 2367657 w 3130121"/>
              <a:gd name="connsiteY26" fmla="*/ 662141 h 3471208"/>
              <a:gd name="connsiteX0" fmla="*/ 236546 w 3130121"/>
              <a:gd name="connsiteY0" fmla="*/ 852766 h 3471222"/>
              <a:gd name="connsiteX1" fmla="*/ 1052628 w 3130121"/>
              <a:gd name="connsiteY1" fmla="*/ 852766 h 3471222"/>
              <a:gd name="connsiteX2" fmla="*/ 1289174 w 3130121"/>
              <a:gd name="connsiteY2" fmla="*/ 1089731 h 3471222"/>
              <a:gd name="connsiteX3" fmla="*/ 1289174 w 3130121"/>
              <a:gd name="connsiteY3" fmla="*/ 2203466 h 3471222"/>
              <a:gd name="connsiteX4" fmla="*/ 1052628 w 3130121"/>
              <a:gd name="connsiteY4" fmla="*/ 2440431 h 3471222"/>
              <a:gd name="connsiteX5" fmla="*/ 1052628 w 3130121"/>
              <a:gd name="connsiteY5" fmla="*/ 3234263 h 3471222"/>
              <a:gd name="connsiteX6" fmla="*/ 827910 w 3130121"/>
              <a:gd name="connsiteY6" fmla="*/ 3471228 h 3471222"/>
              <a:gd name="connsiteX7" fmla="*/ 473091 w 3130121"/>
              <a:gd name="connsiteY7" fmla="*/ 3471228 h 3471222"/>
              <a:gd name="connsiteX8" fmla="*/ 236546 w 3130121"/>
              <a:gd name="connsiteY8" fmla="*/ 3234263 h 3471222"/>
              <a:gd name="connsiteX9" fmla="*/ 236546 w 3130121"/>
              <a:gd name="connsiteY9" fmla="*/ 2440431 h 3471222"/>
              <a:gd name="connsiteX10" fmla="*/ 0 w 3130121"/>
              <a:gd name="connsiteY10" fmla="*/ 2203466 h 3471222"/>
              <a:gd name="connsiteX11" fmla="*/ 0 w 3130121"/>
              <a:gd name="connsiteY11" fmla="*/ 1089731 h 3471222"/>
              <a:gd name="connsiteX12" fmla="*/ 236546 w 3130121"/>
              <a:gd name="connsiteY12" fmla="*/ 852766 h 3471222"/>
              <a:gd name="connsiteX13" fmla="*/ 1895194 w 3130121"/>
              <a:gd name="connsiteY13" fmla="*/ 747428 h 3471222"/>
              <a:gd name="connsiteX14" fmla="*/ 2845141 w 3130121"/>
              <a:gd name="connsiteY14" fmla="*/ 747428 h 3471222"/>
              <a:gd name="connsiteX15" fmla="*/ 3130125 w 3130121"/>
              <a:gd name="connsiteY15" fmla="*/ 1031602 h 3471222"/>
              <a:gd name="connsiteX16" fmla="*/ 2845141 w 3130121"/>
              <a:gd name="connsiteY16" fmla="*/ 2606399 h 3471222"/>
              <a:gd name="connsiteX17" fmla="*/ 1895194 w 3130121"/>
              <a:gd name="connsiteY17" fmla="*/ 747428 h 3471222"/>
              <a:gd name="connsiteX18" fmla="*/ 644584 w 3130121"/>
              <a:gd name="connsiteY18" fmla="*/ 7 h 3471222"/>
              <a:gd name="connsiteX19" fmla="*/ 1028326 w 3130121"/>
              <a:gd name="connsiteY19" fmla="*/ 391272 h 3471222"/>
              <a:gd name="connsiteX20" fmla="*/ 644584 w 3130121"/>
              <a:gd name="connsiteY20" fmla="*/ 782537 h 3471222"/>
              <a:gd name="connsiteX21" fmla="*/ 260842 w 3130121"/>
              <a:gd name="connsiteY21" fmla="*/ 391272 h 3471222"/>
              <a:gd name="connsiteX22" fmla="*/ 644584 w 3130121"/>
              <a:gd name="connsiteY22" fmla="*/ 7 h 3471222"/>
              <a:gd name="connsiteX23" fmla="*/ 2367657 w 3130121"/>
              <a:gd name="connsiteY23" fmla="*/ 662155 h 3471222"/>
              <a:gd name="connsiteX24" fmla="*/ 2819118 w 3130121"/>
              <a:gd name="connsiteY24" fmla="*/ 208186 h 3471222"/>
              <a:gd name="connsiteX25" fmla="*/ 2367657 w 3130121"/>
              <a:gd name="connsiteY25" fmla="*/ 662155 h 3471222"/>
              <a:gd name="connsiteX0" fmla="*/ 236546 w 3130121"/>
              <a:gd name="connsiteY0" fmla="*/ 852752 h 3471208"/>
              <a:gd name="connsiteX1" fmla="*/ 1052628 w 3130121"/>
              <a:gd name="connsiteY1" fmla="*/ 852752 h 3471208"/>
              <a:gd name="connsiteX2" fmla="*/ 1289174 w 3130121"/>
              <a:gd name="connsiteY2" fmla="*/ 1089717 h 3471208"/>
              <a:gd name="connsiteX3" fmla="*/ 1289174 w 3130121"/>
              <a:gd name="connsiteY3" fmla="*/ 2203452 h 3471208"/>
              <a:gd name="connsiteX4" fmla="*/ 1052628 w 3130121"/>
              <a:gd name="connsiteY4" fmla="*/ 2440417 h 3471208"/>
              <a:gd name="connsiteX5" fmla="*/ 1052628 w 3130121"/>
              <a:gd name="connsiteY5" fmla="*/ 3234249 h 3471208"/>
              <a:gd name="connsiteX6" fmla="*/ 827910 w 3130121"/>
              <a:gd name="connsiteY6" fmla="*/ 3471214 h 3471208"/>
              <a:gd name="connsiteX7" fmla="*/ 473091 w 3130121"/>
              <a:gd name="connsiteY7" fmla="*/ 3471214 h 3471208"/>
              <a:gd name="connsiteX8" fmla="*/ 236546 w 3130121"/>
              <a:gd name="connsiteY8" fmla="*/ 3234249 h 3471208"/>
              <a:gd name="connsiteX9" fmla="*/ 236546 w 3130121"/>
              <a:gd name="connsiteY9" fmla="*/ 2440417 h 3471208"/>
              <a:gd name="connsiteX10" fmla="*/ 0 w 3130121"/>
              <a:gd name="connsiteY10" fmla="*/ 2203452 h 3471208"/>
              <a:gd name="connsiteX11" fmla="*/ 0 w 3130121"/>
              <a:gd name="connsiteY11" fmla="*/ 1089717 h 3471208"/>
              <a:gd name="connsiteX12" fmla="*/ 236546 w 3130121"/>
              <a:gd name="connsiteY12" fmla="*/ 852752 h 3471208"/>
              <a:gd name="connsiteX13" fmla="*/ 1895194 w 3130121"/>
              <a:gd name="connsiteY13" fmla="*/ 747414 h 3471208"/>
              <a:gd name="connsiteX14" fmla="*/ 3130125 w 3130121"/>
              <a:gd name="connsiteY14" fmla="*/ 1031588 h 3471208"/>
              <a:gd name="connsiteX15" fmla="*/ 2845141 w 3130121"/>
              <a:gd name="connsiteY15" fmla="*/ 2606385 h 3471208"/>
              <a:gd name="connsiteX16" fmla="*/ 1895194 w 3130121"/>
              <a:gd name="connsiteY16" fmla="*/ 747414 h 3471208"/>
              <a:gd name="connsiteX17" fmla="*/ 644584 w 3130121"/>
              <a:gd name="connsiteY17" fmla="*/ -7 h 3471208"/>
              <a:gd name="connsiteX18" fmla="*/ 1028326 w 3130121"/>
              <a:gd name="connsiteY18" fmla="*/ 391258 h 3471208"/>
              <a:gd name="connsiteX19" fmla="*/ 644584 w 3130121"/>
              <a:gd name="connsiteY19" fmla="*/ 782523 h 3471208"/>
              <a:gd name="connsiteX20" fmla="*/ 260842 w 3130121"/>
              <a:gd name="connsiteY20" fmla="*/ 391258 h 3471208"/>
              <a:gd name="connsiteX21" fmla="*/ 644584 w 3130121"/>
              <a:gd name="connsiteY21" fmla="*/ -7 h 3471208"/>
              <a:gd name="connsiteX22" fmla="*/ 2367657 w 3130121"/>
              <a:gd name="connsiteY22" fmla="*/ 662141 h 3471208"/>
              <a:gd name="connsiteX23" fmla="*/ 2819118 w 3130121"/>
              <a:gd name="connsiteY23" fmla="*/ 208172 h 3471208"/>
              <a:gd name="connsiteX24" fmla="*/ 2367657 w 3130121"/>
              <a:gd name="connsiteY24" fmla="*/ 662141 h 3471208"/>
              <a:gd name="connsiteX0" fmla="*/ 236546 w 2845145"/>
              <a:gd name="connsiteY0" fmla="*/ 852766 h 3471222"/>
              <a:gd name="connsiteX1" fmla="*/ 1052628 w 2845145"/>
              <a:gd name="connsiteY1" fmla="*/ 852766 h 3471222"/>
              <a:gd name="connsiteX2" fmla="*/ 1289174 w 2845145"/>
              <a:gd name="connsiteY2" fmla="*/ 1089731 h 3471222"/>
              <a:gd name="connsiteX3" fmla="*/ 1289174 w 2845145"/>
              <a:gd name="connsiteY3" fmla="*/ 2203466 h 3471222"/>
              <a:gd name="connsiteX4" fmla="*/ 1052628 w 2845145"/>
              <a:gd name="connsiteY4" fmla="*/ 2440431 h 3471222"/>
              <a:gd name="connsiteX5" fmla="*/ 1052628 w 2845145"/>
              <a:gd name="connsiteY5" fmla="*/ 3234263 h 3471222"/>
              <a:gd name="connsiteX6" fmla="*/ 827910 w 2845145"/>
              <a:gd name="connsiteY6" fmla="*/ 3471228 h 3471222"/>
              <a:gd name="connsiteX7" fmla="*/ 473091 w 2845145"/>
              <a:gd name="connsiteY7" fmla="*/ 3471228 h 3471222"/>
              <a:gd name="connsiteX8" fmla="*/ 236546 w 2845145"/>
              <a:gd name="connsiteY8" fmla="*/ 3234263 h 3471222"/>
              <a:gd name="connsiteX9" fmla="*/ 236546 w 2845145"/>
              <a:gd name="connsiteY9" fmla="*/ 2440431 h 3471222"/>
              <a:gd name="connsiteX10" fmla="*/ 0 w 2845145"/>
              <a:gd name="connsiteY10" fmla="*/ 2203466 h 3471222"/>
              <a:gd name="connsiteX11" fmla="*/ 0 w 2845145"/>
              <a:gd name="connsiteY11" fmla="*/ 1089731 h 3471222"/>
              <a:gd name="connsiteX12" fmla="*/ 236546 w 2845145"/>
              <a:gd name="connsiteY12" fmla="*/ 852766 h 3471222"/>
              <a:gd name="connsiteX13" fmla="*/ 1895194 w 2845145"/>
              <a:gd name="connsiteY13" fmla="*/ 747428 h 3471222"/>
              <a:gd name="connsiteX14" fmla="*/ 2845141 w 2845145"/>
              <a:gd name="connsiteY14" fmla="*/ 2606399 h 3471222"/>
              <a:gd name="connsiteX15" fmla="*/ 1895194 w 2845145"/>
              <a:gd name="connsiteY15" fmla="*/ 747428 h 3471222"/>
              <a:gd name="connsiteX16" fmla="*/ 644584 w 2845145"/>
              <a:gd name="connsiteY16" fmla="*/ 7 h 3471222"/>
              <a:gd name="connsiteX17" fmla="*/ 1028326 w 2845145"/>
              <a:gd name="connsiteY17" fmla="*/ 391272 h 3471222"/>
              <a:gd name="connsiteX18" fmla="*/ 644584 w 2845145"/>
              <a:gd name="connsiteY18" fmla="*/ 782537 h 3471222"/>
              <a:gd name="connsiteX19" fmla="*/ 260842 w 2845145"/>
              <a:gd name="connsiteY19" fmla="*/ 391272 h 3471222"/>
              <a:gd name="connsiteX20" fmla="*/ 644584 w 2845145"/>
              <a:gd name="connsiteY20" fmla="*/ 7 h 3471222"/>
              <a:gd name="connsiteX21" fmla="*/ 2367657 w 2845145"/>
              <a:gd name="connsiteY21" fmla="*/ 662155 h 3471222"/>
              <a:gd name="connsiteX22" fmla="*/ 2819118 w 2845145"/>
              <a:gd name="connsiteY22" fmla="*/ 208186 h 3471222"/>
              <a:gd name="connsiteX23" fmla="*/ 2367657 w 2845145"/>
              <a:gd name="connsiteY23" fmla="*/ 662155 h 3471222"/>
              <a:gd name="connsiteX0" fmla="*/ 236546 w 2819115"/>
              <a:gd name="connsiteY0" fmla="*/ 852752 h 3471208"/>
              <a:gd name="connsiteX1" fmla="*/ 1052628 w 2819115"/>
              <a:gd name="connsiteY1" fmla="*/ 852752 h 3471208"/>
              <a:gd name="connsiteX2" fmla="*/ 1289174 w 2819115"/>
              <a:gd name="connsiteY2" fmla="*/ 1089717 h 3471208"/>
              <a:gd name="connsiteX3" fmla="*/ 1289174 w 2819115"/>
              <a:gd name="connsiteY3" fmla="*/ 2203452 h 3471208"/>
              <a:gd name="connsiteX4" fmla="*/ 1052628 w 2819115"/>
              <a:gd name="connsiteY4" fmla="*/ 2440417 h 3471208"/>
              <a:gd name="connsiteX5" fmla="*/ 1052628 w 2819115"/>
              <a:gd name="connsiteY5" fmla="*/ 3234249 h 3471208"/>
              <a:gd name="connsiteX6" fmla="*/ 827910 w 2819115"/>
              <a:gd name="connsiteY6" fmla="*/ 3471214 h 3471208"/>
              <a:gd name="connsiteX7" fmla="*/ 473091 w 2819115"/>
              <a:gd name="connsiteY7" fmla="*/ 3471214 h 3471208"/>
              <a:gd name="connsiteX8" fmla="*/ 236546 w 2819115"/>
              <a:gd name="connsiteY8" fmla="*/ 3234249 h 3471208"/>
              <a:gd name="connsiteX9" fmla="*/ 236546 w 2819115"/>
              <a:gd name="connsiteY9" fmla="*/ 2440417 h 3471208"/>
              <a:gd name="connsiteX10" fmla="*/ 0 w 2819115"/>
              <a:gd name="connsiteY10" fmla="*/ 2203452 h 3471208"/>
              <a:gd name="connsiteX11" fmla="*/ 0 w 2819115"/>
              <a:gd name="connsiteY11" fmla="*/ 1089717 h 3471208"/>
              <a:gd name="connsiteX12" fmla="*/ 236546 w 2819115"/>
              <a:gd name="connsiteY12" fmla="*/ 852752 h 3471208"/>
              <a:gd name="connsiteX13" fmla="*/ 644584 w 2819115"/>
              <a:gd name="connsiteY13" fmla="*/ -7 h 3471208"/>
              <a:gd name="connsiteX14" fmla="*/ 1028326 w 2819115"/>
              <a:gd name="connsiteY14" fmla="*/ 391258 h 3471208"/>
              <a:gd name="connsiteX15" fmla="*/ 644584 w 2819115"/>
              <a:gd name="connsiteY15" fmla="*/ 782523 h 3471208"/>
              <a:gd name="connsiteX16" fmla="*/ 260842 w 2819115"/>
              <a:gd name="connsiteY16" fmla="*/ 391258 h 3471208"/>
              <a:gd name="connsiteX17" fmla="*/ 644584 w 2819115"/>
              <a:gd name="connsiteY17" fmla="*/ -7 h 3471208"/>
              <a:gd name="connsiteX18" fmla="*/ 2367657 w 2819115"/>
              <a:gd name="connsiteY18" fmla="*/ 662141 h 3471208"/>
              <a:gd name="connsiteX19" fmla="*/ 2819118 w 2819115"/>
              <a:gd name="connsiteY19" fmla="*/ 208172 h 3471208"/>
              <a:gd name="connsiteX20" fmla="*/ 2367657 w 2819115"/>
              <a:gd name="connsiteY20" fmla="*/ 662141 h 3471208"/>
              <a:gd name="connsiteX0" fmla="*/ 236546 w 1289173"/>
              <a:gd name="connsiteY0" fmla="*/ 852766 h 3471222"/>
              <a:gd name="connsiteX1" fmla="*/ 1052628 w 1289173"/>
              <a:gd name="connsiteY1" fmla="*/ 852766 h 3471222"/>
              <a:gd name="connsiteX2" fmla="*/ 1289174 w 1289173"/>
              <a:gd name="connsiteY2" fmla="*/ 1089731 h 3471222"/>
              <a:gd name="connsiteX3" fmla="*/ 1289174 w 1289173"/>
              <a:gd name="connsiteY3" fmla="*/ 2203466 h 3471222"/>
              <a:gd name="connsiteX4" fmla="*/ 1052628 w 1289173"/>
              <a:gd name="connsiteY4" fmla="*/ 2440431 h 3471222"/>
              <a:gd name="connsiteX5" fmla="*/ 1052628 w 1289173"/>
              <a:gd name="connsiteY5" fmla="*/ 3234263 h 3471222"/>
              <a:gd name="connsiteX6" fmla="*/ 827910 w 1289173"/>
              <a:gd name="connsiteY6" fmla="*/ 3471228 h 3471222"/>
              <a:gd name="connsiteX7" fmla="*/ 473091 w 1289173"/>
              <a:gd name="connsiteY7" fmla="*/ 3471228 h 3471222"/>
              <a:gd name="connsiteX8" fmla="*/ 236546 w 1289173"/>
              <a:gd name="connsiteY8" fmla="*/ 3234263 h 3471222"/>
              <a:gd name="connsiteX9" fmla="*/ 236546 w 1289173"/>
              <a:gd name="connsiteY9" fmla="*/ 2440431 h 3471222"/>
              <a:gd name="connsiteX10" fmla="*/ 0 w 1289173"/>
              <a:gd name="connsiteY10" fmla="*/ 2203466 h 3471222"/>
              <a:gd name="connsiteX11" fmla="*/ 0 w 1289173"/>
              <a:gd name="connsiteY11" fmla="*/ 1089731 h 3471222"/>
              <a:gd name="connsiteX12" fmla="*/ 236546 w 1289173"/>
              <a:gd name="connsiteY12" fmla="*/ 852766 h 3471222"/>
              <a:gd name="connsiteX13" fmla="*/ 644584 w 1289173"/>
              <a:gd name="connsiteY13" fmla="*/ 7 h 3471222"/>
              <a:gd name="connsiteX14" fmla="*/ 1028326 w 1289173"/>
              <a:gd name="connsiteY14" fmla="*/ 391272 h 3471222"/>
              <a:gd name="connsiteX15" fmla="*/ 644584 w 1289173"/>
              <a:gd name="connsiteY15" fmla="*/ 782537 h 3471222"/>
              <a:gd name="connsiteX16" fmla="*/ 260842 w 1289173"/>
              <a:gd name="connsiteY16" fmla="*/ 391272 h 3471222"/>
              <a:gd name="connsiteX17" fmla="*/ 644584 w 1289173"/>
              <a:gd name="connsiteY17" fmla="*/ 7 h 3471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89173" h="3471222">
                <a:moveTo>
                  <a:pt x="236546" y="852766"/>
                </a:moveTo>
                <a:lnTo>
                  <a:pt x="1052628" y="852766"/>
                </a:lnTo>
                <a:cubicBezTo>
                  <a:pt x="1182728" y="852766"/>
                  <a:pt x="1289174" y="959400"/>
                  <a:pt x="1289174" y="1089731"/>
                </a:cubicBezTo>
                <a:lnTo>
                  <a:pt x="1289174" y="2203466"/>
                </a:lnTo>
                <a:cubicBezTo>
                  <a:pt x="1289174" y="2333797"/>
                  <a:pt x="1182728" y="2440431"/>
                  <a:pt x="1052628" y="2440431"/>
                </a:cubicBezTo>
                <a:lnTo>
                  <a:pt x="1052628" y="3234263"/>
                </a:lnTo>
                <a:cubicBezTo>
                  <a:pt x="1052628" y="3364594"/>
                  <a:pt x="946183" y="3471228"/>
                  <a:pt x="827910" y="3471228"/>
                </a:cubicBezTo>
                <a:lnTo>
                  <a:pt x="473091" y="3471228"/>
                </a:lnTo>
                <a:cubicBezTo>
                  <a:pt x="342991" y="3471228"/>
                  <a:pt x="236546" y="3364594"/>
                  <a:pt x="236546" y="3234263"/>
                </a:cubicBezTo>
                <a:lnTo>
                  <a:pt x="236546" y="2440431"/>
                </a:lnTo>
                <a:cubicBezTo>
                  <a:pt x="106446" y="2440431"/>
                  <a:pt x="0" y="2333797"/>
                  <a:pt x="0" y="2203466"/>
                </a:cubicBezTo>
                <a:lnTo>
                  <a:pt x="0" y="1089731"/>
                </a:lnTo>
                <a:cubicBezTo>
                  <a:pt x="0" y="959400"/>
                  <a:pt x="106446" y="852766"/>
                  <a:pt x="236546" y="852766"/>
                </a:cubicBezTo>
                <a:close/>
                <a:moveTo>
                  <a:pt x="644584" y="7"/>
                </a:moveTo>
                <a:cubicBezTo>
                  <a:pt x="856519" y="7"/>
                  <a:pt x="1028326" y="175182"/>
                  <a:pt x="1028326" y="391272"/>
                </a:cubicBezTo>
                <a:cubicBezTo>
                  <a:pt x="1028326" y="607362"/>
                  <a:pt x="856519" y="782537"/>
                  <a:pt x="644584" y="782537"/>
                </a:cubicBezTo>
                <a:cubicBezTo>
                  <a:pt x="432649" y="782537"/>
                  <a:pt x="260842" y="607362"/>
                  <a:pt x="260842" y="391272"/>
                </a:cubicBezTo>
                <a:cubicBezTo>
                  <a:pt x="260842" y="175182"/>
                  <a:pt x="432649" y="7"/>
                  <a:pt x="644584" y="7"/>
                </a:cubicBezTo>
                <a:close/>
              </a:path>
            </a:pathLst>
          </a:custGeom>
          <a:solidFill>
            <a:srgbClr val="438FFF"/>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1" fontAlgn="base">
              <a:lnSpc>
                <a:spcPct val="90000"/>
              </a:lnSpc>
              <a:spcBef>
                <a:spcPct val="0"/>
              </a:spcBef>
              <a:spcAft>
                <a:spcPct val="0"/>
              </a:spcAft>
              <a:defRPr/>
            </a:pPr>
            <a:endParaRPr lang="en-US" sz="2000" b="1" kern="0" dirty="0">
              <a:gradFill>
                <a:gsLst>
                  <a:gs pos="0">
                    <a:srgbClr val="FFFFFF"/>
                  </a:gs>
                  <a:gs pos="100000">
                    <a:srgbClr val="FFFFFF"/>
                  </a:gs>
                </a:gsLst>
                <a:lin ang="5400000" scaled="0"/>
              </a:gradFill>
              <a:ea typeface="Segoe UI" pitchFamily="34" charset="0"/>
              <a:cs typeface="Segoe UI" pitchFamily="34" charset="0"/>
            </a:endParaRPr>
          </a:p>
        </p:txBody>
      </p:sp>
      <p:sp>
        <p:nvSpPr>
          <p:cNvPr id="253" name="Freeform 48"/>
          <p:cNvSpPr>
            <a:spLocks noChangeAspect="1"/>
          </p:cNvSpPr>
          <p:nvPr/>
        </p:nvSpPr>
        <p:spPr bwMode="black">
          <a:xfrm>
            <a:off x="5106588" y="1762870"/>
            <a:ext cx="132082" cy="299929"/>
          </a:xfrm>
          <a:custGeom>
            <a:avLst/>
            <a:gdLst>
              <a:gd name="connsiteX0" fmla="*/ 3683614 w 4740335"/>
              <a:gd name="connsiteY0" fmla="*/ 1098549 h 4048081"/>
              <a:gd name="connsiteX1" fmla="*/ 4502870 w 4740335"/>
              <a:gd name="connsiteY1" fmla="*/ 1098549 h 4048081"/>
              <a:gd name="connsiteX2" fmla="*/ 4740335 w 4740335"/>
              <a:gd name="connsiteY2" fmla="*/ 1335514 h 4048081"/>
              <a:gd name="connsiteX3" fmla="*/ 4740335 w 4740335"/>
              <a:gd name="connsiteY3" fmla="*/ 2449249 h 4048081"/>
              <a:gd name="connsiteX4" fmla="*/ 4502870 w 4740335"/>
              <a:gd name="connsiteY4" fmla="*/ 2686214 h 4048081"/>
              <a:gd name="connsiteX5" fmla="*/ 4502870 w 4740335"/>
              <a:gd name="connsiteY5" fmla="*/ 3480046 h 4048081"/>
              <a:gd name="connsiteX6" fmla="*/ 4265405 w 4740335"/>
              <a:gd name="connsiteY6" fmla="*/ 3717011 h 4048081"/>
              <a:gd name="connsiteX7" fmla="*/ 3909206 w 4740335"/>
              <a:gd name="connsiteY7" fmla="*/ 3717011 h 4048081"/>
              <a:gd name="connsiteX8" fmla="*/ 3683614 w 4740335"/>
              <a:gd name="connsiteY8" fmla="*/ 3480046 h 4048081"/>
              <a:gd name="connsiteX9" fmla="*/ 3446148 w 4740335"/>
              <a:gd name="connsiteY9" fmla="*/ 2449249 h 4048081"/>
              <a:gd name="connsiteX10" fmla="*/ 3446148 w 4740335"/>
              <a:gd name="connsiteY10" fmla="*/ 1335514 h 4048081"/>
              <a:gd name="connsiteX11" fmla="*/ 3683614 w 4740335"/>
              <a:gd name="connsiteY11" fmla="*/ 1098549 h 4048081"/>
              <a:gd name="connsiteX12" fmla="*/ 236546 w 4740335"/>
              <a:gd name="connsiteY12" fmla="*/ 1098549 h 4048081"/>
              <a:gd name="connsiteX13" fmla="*/ 1052628 w 4740335"/>
              <a:gd name="connsiteY13" fmla="*/ 1098549 h 4048081"/>
              <a:gd name="connsiteX14" fmla="*/ 1289174 w 4740335"/>
              <a:gd name="connsiteY14" fmla="*/ 1335514 h 4048081"/>
              <a:gd name="connsiteX15" fmla="*/ 1289174 w 4740335"/>
              <a:gd name="connsiteY15" fmla="*/ 2449249 h 4048081"/>
              <a:gd name="connsiteX16" fmla="*/ 1052628 w 4740335"/>
              <a:gd name="connsiteY16" fmla="*/ 2686214 h 4048081"/>
              <a:gd name="connsiteX17" fmla="*/ 1052628 w 4740335"/>
              <a:gd name="connsiteY17" fmla="*/ 3480046 h 4048081"/>
              <a:gd name="connsiteX18" fmla="*/ 827910 w 4740335"/>
              <a:gd name="connsiteY18" fmla="*/ 3717011 h 4048081"/>
              <a:gd name="connsiteX19" fmla="*/ 473091 w 4740335"/>
              <a:gd name="connsiteY19" fmla="*/ 3717011 h 4048081"/>
              <a:gd name="connsiteX20" fmla="*/ 236546 w 4740335"/>
              <a:gd name="connsiteY20" fmla="*/ 3480046 h 4048081"/>
              <a:gd name="connsiteX21" fmla="*/ 236546 w 4740335"/>
              <a:gd name="connsiteY21" fmla="*/ 2686214 h 4048081"/>
              <a:gd name="connsiteX22" fmla="*/ 0 w 4740335"/>
              <a:gd name="connsiteY22" fmla="*/ 2449249 h 4048081"/>
              <a:gd name="connsiteX23" fmla="*/ 0 w 4740335"/>
              <a:gd name="connsiteY23" fmla="*/ 1335514 h 4048081"/>
              <a:gd name="connsiteX24" fmla="*/ 236546 w 4740335"/>
              <a:gd name="connsiteY24" fmla="*/ 1098549 h 4048081"/>
              <a:gd name="connsiteX25" fmla="*/ 1895194 w 4740335"/>
              <a:gd name="connsiteY25" fmla="*/ 993211 h 4048081"/>
              <a:gd name="connsiteX26" fmla="*/ 2845141 w 4740335"/>
              <a:gd name="connsiteY26" fmla="*/ 993211 h 4048081"/>
              <a:gd name="connsiteX27" fmla="*/ 3130125 w 4740335"/>
              <a:gd name="connsiteY27" fmla="*/ 1277385 h 4048081"/>
              <a:gd name="connsiteX28" fmla="*/ 3130125 w 4740335"/>
              <a:gd name="connsiteY28" fmla="*/ 2568008 h 4048081"/>
              <a:gd name="connsiteX29" fmla="*/ 2845141 w 4740335"/>
              <a:gd name="connsiteY29" fmla="*/ 2852182 h 4048081"/>
              <a:gd name="connsiteX30" fmla="*/ 2845141 w 4740335"/>
              <a:gd name="connsiteY30" fmla="*/ 3763907 h 4048081"/>
              <a:gd name="connsiteX31" fmla="*/ 2572031 w 4740335"/>
              <a:gd name="connsiteY31" fmla="*/ 4048081 h 4048081"/>
              <a:gd name="connsiteX32" fmla="*/ 2168304 w 4740335"/>
              <a:gd name="connsiteY32" fmla="*/ 4048081 h 4048081"/>
              <a:gd name="connsiteX33" fmla="*/ 1895194 w 4740335"/>
              <a:gd name="connsiteY33" fmla="*/ 3763907 h 4048081"/>
              <a:gd name="connsiteX34" fmla="*/ 1895194 w 4740335"/>
              <a:gd name="connsiteY34" fmla="*/ 2852182 h 4048081"/>
              <a:gd name="connsiteX35" fmla="*/ 1610210 w 4740335"/>
              <a:gd name="connsiteY35" fmla="*/ 2568008 h 4048081"/>
              <a:gd name="connsiteX36" fmla="*/ 1610210 w 4740335"/>
              <a:gd name="connsiteY36" fmla="*/ 1277385 h 4048081"/>
              <a:gd name="connsiteX37" fmla="*/ 1895194 w 4740335"/>
              <a:gd name="connsiteY37" fmla="*/ 993211 h 4048081"/>
              <a:gd name="connsiteX38" fmla="*/ 4093246 w 4740335"/>
              <a:gd name="connsiteY38" fmla="*/ 245790 h 4048081"/>
              <a:gd name="connsiteX39" fmla="*/ 4479495 w 4740335"/>
              <a:gd name="connsiteY39" fmla="*/ 637055 h 4048081"/>
              <a:gd name="connsiteX40" fmla="*/ 4093246 w 4740335"/>
              <a:gd name="connsiteY40" fmla="*/ 1028320 h 4048081"/>
              <a:gd name="connsiteX41" fmla="*/ 3706997 w 4740335"/>
              <a:gd name="connsiteY41" fmla="*/ 637055 h 4048081"/>
              <a:gd name="connsiteX42" fmla="*/ 4093246 w 4740335"/>
              <a:gd name="connsiteY42" fmla="*/ 245790 h 4048081"/>
              <a:gd name="connsiteX43" fmla="*/ 644584 w 4740335"/>
              <a:gd name="connsiteY43" fmla="*/ 245790 h 4048081"/>
              <a:gd name="connsiteX44" fmla="*/ 1028326 w 4740335"/>
              <a:gd name="connsiteY44" fmla="*/ 637055 h 4048081"/>
              <a:gd name="connsiteX45" fmla="*/ 644584 w 4740335"/>
              <a:gd name="connsiteY45" fmla="*/ 1028320 h 4048081"/>
              <a:gd name="connsiteX46" fmla="*/ 260842 w 4740335"/>
              <a:gd name="connsiteY46" fmla="*/ 637055 h 4048081"/>
              <a:gd name="connsiteX47" fmla="*/ 644584 w 4740335"/>
              <a:gd name="connsiteY47" fmla="*/ 245790 h 4048081"/>
              <a:gd name="connsiteX48" fmla="*/ 2367657 w 4740335"/>
              <a:gd name="connsiteY48" fmla="*/ 0 h 4048081"/>
              <a:gd name="connsiteX49" fmla="*/ 2819118 w 4740335"/>
              <a:gd name="connsiteY49" fmla="*/ 453969 h 4048081"/>
              <a:gd name="connsiteX50" fmla="*/ 2367657 w 4740335"/>
              <a:gd name="connsiteY50" fmla="*/ 907938 h 4048081"/>
              <a:gd name="connsiteX51" fmla="*/ 1916196 w 4740335"/>
              <a:gd name="connsiteY51" fmla="*/ 453969 h 4048081"/>
              <a:gd name="connsiteX52" fmla="*/ 2367657 w 4740335"/>
              <a:gd name="connsiteY52" fmla="*/ 0 h 4048081"/>
              <a:gd name="connsiteX0" fmla="*/ 3683614 w 4740335"/>
              <a:gd name="connsiteY0" fmla="*/ 1098549 h 4048081"/>
              <a:gd name="connsiteX1" fmla="*/ 4502870 w 4740335"/>
              <a:gd name="connsiteY1" fmla="*/ 1098549 h 4048081"/>
              <a:gd name="connsiteX2" fmla="*/ 4740335 w 4740335"/>
              <a:gd name="connsiteY2" fmla="*/ 1335514 h 4048081"/>
              <a:gd name="connsiteX3" fmla="*/ 4740335 w 4740335"/>
              <a:gd name="connsiteY3" fmla="*/ 2449249 h 4048081"/>
              <a:gd name="connsiteX4" fmla="*/ 4502870 w 4740335"/>
              <a:gd name="connsiteY4" fmla="*/ 2686214 h 4048081"/>
              <a:gd name="connsiteX5" fmla="*/ 4502870 w 4740335"/>
              <a:gd name="connsiteY5" fmla="*/ 3480046 h 4048081"/>
              <a:gd name="connsiteX6" fmla="*/ 4265405 w 4740335"/>
              <a:gd name="connsiteY6" fmla="*/ 3717011 h 4048081"/>
              <a:gd name="connsiteX7" fmla="*/ 3909206 w 4740335"/>
              <a:gd name="connsiteY7" fmla="*/ 3717011 h 4048081"/>
              <a:gd name="connsiteX8" fmla="*/ 3683614 w 4740335"/>
              <a:gd name="connsiteY8" fmla="*/ 3480046 h 4048081"/>
              <a:gd name="connsiteX9" fmla="*/ 3446148 w 4740335"/>
              <a:gd name="connsiteY9" fmla="*/ 1335514 h 4048081"/>
              <a:gd name="connsiteX10" fmla="*/ 3683614 w 4740335"/>
              <a:gd name="connsiteY10" fmla="*/ 1098549 h 4048081"/>
              <a:gd name="connsiteX11" fmla="*/ 236546 w 4740335"/>
              <a:gd name="connsiteY11" fmla="*/ 1098549 h 4048081"/>
              <a:gd name="connsiteX12" fmla="*/ 1052628 w 4740335"/>
              <a:gd name="connsiteY12" fmla="*/ 1098549 h 4048081"/>
              <a:gd name="connsiteX13" fmla="*/ 1289174 w 4740335"/>
              <a:gd name="connsiteY13" fmla="*/ 1335514 h 4048081"/>
              <a:gd name="connsiteX14" fmla="*/ 1289174 w 4740335"/>
              <a:gd name="connsiteY14" fmla="*/ 2449249 h 4048081"/>
              <a:gd name="connsiteX15" fmla="*/ 1052628 w 4740335"/>
              <a:gd name="connsiteY15" fmla="*/ 2686214 h 4048081"/>
              <a:gd name="connsiteX16" fmla="*/ 1052628 w 4740335"/>
              <a:gd name="connsiteY16" fmla="*/ 3480046 h 4048081"/>
              <a:gd name="connsiteX17" fmla="*/ 827910 w 4740335"/>
              <a:gd name="connsiteY17" fmla="*/ 3717011 h 4048081"/>
              <a:gd name="connsiteX18" fmla="*/ 473091 w 4740335"/>
              <a:gd name="connsiteY18" fmla="*/ 3717011 h 4048081"/>
              <a:gd name="connsiteX19" fmla="*/ 236546 w 4740335"/>
              <a:gd name="connsiteY19" fmla="*/ 3480046 h 4048081"/>
              <a:gd name="connsiteX20" fmla="*/ 236546 w 4740335"/>
              <a:gd name="connsiteY20" fmla="*/ 2686214 h 4048081"/>
              <a:gd name="connsiteX21" fmla="*/ 0 w 4740335"/>
              <a:gd name="connsiteY21" fmla="*/ 2449249 h 4048081"/>
              <a:gd name="connsiteX22" fmla="*/ 0 w 4740335"/>
              <a:gd name="connsiteY22" fmla="*/ 1335514 h 4048081"/>
              <a:gd name="connsiteX23" fmla="*/ 236546 w 4740335"/>
              <a:gd name="connsiteY23" fmla="*/ 1098549 h 4048081"/>
              <a:gd name="connsiteX24" fmla="*/ 1895194 w 4740335"/>
              <a:gd name="connsiteY24" fmla="*/ 993211 h 4048081"/>
              <a:gd name="connsiteX25" fmla="*/ 2845141 w 4740335"/>
              <a:gd name="connsiteY25" fmla="*/ 993211 h 4048081"/>
              <a:gd name="connsiteX26" fmla="*/ 3130125 w 4740335"/>
              <a:gd name="connsiteY26" fmla="*/ 1277385 h 4048081"/>
              <a:gd name="connsiteX27" fmla="*/ 3130125 w 4740335"/>
              <a:gd name="connsiteY27" fmla="*/ 2568008 h 4048081"/>
              <a:gd name="connsiteX28" fmla="*/ 2845141 w 4740335"/>
              <a:gd name="connsiteY28" fmla="*/ 2852182 h 4048081"/>
              <a:gd name="connsiteX29" fmla="*/ 2845141 w 4740335"/>
              <a:gd name="connsiteY29" fmla="*/ 3763907 h 4048081"/>
              <a:gd name="connsiteX30" fmla="*/ 2572031 w 4740335"/>
              <a:gd name="connsiteY30" fmla="*/ 4048081 h 4048081"/>
              <a:gd name="connsiteX31" fmla="*/ 2168304 w 4740335"/>
              <a:gd name="connsiteY31" fmla="*/ 4048081 h 4048081"/>
              <a:gd name="connsiteX32" fmla="*/ 1895194 w 4740335"/>
              <a:gd name="connsiteY32" fmla="*/ 3763907 h 4048081"/>
              <a:gd name="connsiteX33" fmla="*/ 1895194 w 4740335"/>
              <a:gd name="connsiteY33" fmla="*/ 2852182 h 4048081"/>
              <a:gd name="connsiteX34" fmla="*/ 1610210 w 4740335"/>
              <a:gd name="connsiteY34" fmla="*/ 2568008 h 4048081"/>
              <a:gd name="connsiteX35" fmla="*/ 1610210 w 4740335"/>
              <a:gd name="connsiteY35" fmla="*/ 1277385 h 4048081"/>
              <a:gd name="connsiteX36" fmla="*/ 1895194 w 4740335"/>
              <a:gd name="connsiteY36" fmla="*/ 993211 h 4048081"/>
              <a:gd name="connsiteX37" fmla="*/ 4093246 w 4740335"/>
              <a:gd name="connsiteY37" fmla="*/ 245790 h 4048081"/>
              <a:gd name="connsiteX38" fmla="*/ 4479495 w 4740335"/>
              <a:gd name="connsiteY38" fmla="*/ 637055 h 4048081"/>
              <a:gd name="connsiteX39" fmla="*/ 4093246 w 4740335"/>
              <a:gd name="connsiteY39" fmla="*/ 1028320 h 4048081"/>
              <a:gd name="connsiteX40" fmla="*/ 3706997 w 4740335"/>
              <a:gd name="connsiteY40" fmla="*/ 637055 h 4048081"/>
              <a:gd name="connsiteX41" fmla="*/ 4093246 w 4740335"/>
              <a:gd name="connsiteY41" fmla="*/ 245790 h 4048081"/>
              <a:gd name="connsiteX42" fmla="*/ 644584 w 4740335"/>
              <a:gd name="connsiteY42" fmla="*/ 245790 h 4048081"/>
              <a:gd name="connsiteX43" fmla="*/ 1028326 w 4740335"/>
              <a:gd name="connsiteY43" fmla="*/ 637055 h 4048081"/>
              <a:gd name="connsiteX44" fmla="*/ 644584 w 4740335"/>
              <a:gd name="connsiteY44" fmla="*/ 1028320 h 4048081"/>
              <a:gd name="connsiteX45" fmla="*/ 260842 w 4740335"/>
              <a:gd name="connsiteY45" fmla="*/ 637055 h 4048081"/>
              <a:gd name="connsiteX46" fmla="*/ 644584 w 4740335"/>
              <a:gd name="connsiteY46" fmla="*/ 245790 h 4048081"/>
              <a:gd name="connsiteX47" fmla="*/ 2367657 w 4740335"/>
              <a:gd name="connsiteY47" fmla="*/ 0 h 4048081"/>
              <a:gd name="connsiteX48" fmla="*/ 2819118 w 4740335"/>
              <a:gd name="connsiteY48" fmla="*/ 453969 h 4048081"/>
              <a:gd name="connsiteX49" fmla="*/ 2367657 w 4740335"/>
              <a:gd name="connsiteY49" fmla="*/ 907938 h 4048081"/>
              <a:gd name="connsiteX50" fmla="*/ 1916196 w 4740335"/>
              <a:gd name="connsiteY50" fmla="*/ 453969 h 4048081"/>
              <a:gd name="connsiteX51" fmla="*/ 2367657 w 4740335"/>
              <a:gd name="connsiteY51" fmla="*/ 0 h 4048081"/>
              <a:gd name="connsiteX0" fmla="*/ 3683614 w 4740335"/>
              <a:gd name="connsiteY0" fmla="*/ 1098549 h 4048081"/>
              <a:gd name="connsiteX1" fmla="*/ 4502870 w 4740335"/>
              <a:gd name="connsiteY1" fmla="*/ 1098549 h 4048081"/>
              <a:gd name="connsiteX2" fmla="*/ 4740335 w 4740335"/>
              <a:gd name="connsiteY2" fmla="*/ 1335514 h 4048081"/>
              <a:gd name="connsiteX3" fmla="*/ 4502870 w 4740335"/>
              <a:gd name="connsiteY3" fmla="*/ 2686214 h 4048081"/>
              <a:gd name="connsiteX4" fmla="*/ 4502870 w 4740335"/>
              <a:gd name="connsiteY4" fmla="*/ 3480046 h 4048081"/>
              <a:gd name="connsiteX5" fmla="*/ 4265405 w 4740335"/>
              <a:gd name="connsiteY5" fmla="*/ 3717011 h 4048081"/>
              <a:gd name="connsiteX6" fmla="*/ 3909206 w 4740335"/>
              <a:gd name="connsiteY6" fmla="*/ 3717011 h 4048081"/>
              <a:gd name="connsiteX7" fmla="*/ 3683614 w 4740335"/>
              <a:gd name="connsiteY7" fmla="*/ 3480046 h 4048081"/>
              <a:gd name="connsiteX8" fmla="*/ 3446148 w 4740335"/>
              <a:gd name="connsiteY8" fmla="*/ 1335514 h 4048081"/>
              <a:gd name="connsiteX9" fmla="*/ 3683614 w 4740335"/>
              <a:gd name="connsiteY9" fmla="*/ 1098549 h 4048081"/>
              <a:gd name="connsiteX10" fmla="*/ 236546 w 4740335"/>
              <a:gd name="connsiteY10" fmla="*/ 1098549 h 4048081"/>
              <a:gd name="connsiteX11" fmla="*/ 1052628 w 4740335"/>
              <a:gd name="connsiteY11" fmla="*/ 1098549 h 4048081"/>
              <a:gd name="connsiteX12" fmla="*/ 1289174 w 4740335"/>
              <a:gd name="connsiteY12" fmla="*/ 1335514 h 4048081"/>
              <a:gd name="connsiteX13" fmla="*/ 1289174 w 4740335"/>
              <a:gd name="connsiteY13" fmla="*/ 2449249 h 4048081"/>
              <a:gd name="connsiteX14" fmla="*/ 1052628 w 4740335"/>
              <a:gd name="connsiteY14" fmla="*/ 2686214 h 4048081"/>
              <a:gd name="connsiteX15" fmla="*/ 1052628 w 4740335"/>
              <a:gd name="connsiteY15" fmla="*/ 3480046 h 4048081"/>
              <a:gd name="connsiteX16" fmla="*/ 827910 w 4740335"/>
              <a:gd name="connsiteY16" fmla="*/ 3717011 h 4048081"/>
              <a:gd name="connsiteX17" fmla="*/ 473091 w 4740335"/>
              <a:gd name="connsiteY17" fmla="*/ 3717011 h 4048081"/>
              <a:gd name="connsiteX18" fmla="*/ 236546 w 4740335"/>
              <a:gd name="connsiteY18" fmla="*/ 3480046 h 4048081"/>
              <a:gd name="connsiteX19" fmla="*/ 236546 w 4740335"/>
              <a:gd name="connsiteY19" fmla="*/ 2686214 h 4048081"/>
              <a:gd name="connsiteX20" fmla="*/ 0 w 4740335"/>
              <a:gd name="connsiteY20" fmla="*/ 2449249 h 4048081"/>
              <a:gd name="connsiteX21" fmla="*/ 0 w 4740335"/>
              <a:gd name="connsiteY21" fmla="*/ 1335514 h 4048081"/>
              <a:gd name="connsiteX22" fmla="*/ 236546 w 4740335"/>
              <a:gd name="connsiteY22" fmla="*/ 1098549 h 4048081"/>
              <a:gd name="connsiteX23" fmla="*/ 1895194 w 4740335"/>
              <a:gd name="connsiteY23" fmla="*/ 993211 h 4048081"/>
              <a:gd name="connsiteX24" fmla="*/ 2845141 w 4740335"/>
              <a:gd name="connsiteY24" fmla="*/ 993211 h 4048081"/>
              <a:gd name="connsiteX25" fmla="*/ 3130125 w 4740335"/>
              <a:gd name="connsiteY25" fmla="*/ 1277385 h 4048081"/>
              <a:gd name="connsiteX26" fmla="*/ 3130125 w 4740335"/>
              <a:gd name="connsiteY26" fmla="*/ 2568008 h 4048081"/>
              <a:gd name="connsiteX27" fmla="*/ 2845141 w 4740335"/>
              <a:gd name="connsiteY27" fmla="*/ 2852182 h 4048081"/>
              <a:gd name="connsiteX28" fmla="*/ 2845141 w 4740335"/>
              <a:gd name="connsiteY28" fmla="*/ 3763907 h 4048081"/>
              <a:gd name="connsiteX29" fmla="*/ 2572031 w 4740335"/>
              <a:gd name="connsiteY29" fmla="*/ 4048081 h 4048081"/>
              <a:gd name="connsiteX30" fmla="*/ 2168304 w 4740335"/>
              <a:gd name="connsiteY30" fmla="*/ 4048081 h 4048081"/>
              <a:gd name="connsiteX31" fmla="*/ 1895194 w 4740335"/>
              <a:gd name="connsiteY31" fmla="*/ 3763907 h 4048081"/>
              <a:gd name="connsiteX32" fmla="*/ 1895194 w 4740335"/>
              <a:gd name="connsiteY32" fmla="*/ 2852182 h 4048081"/>
              <a:gd name="connsiteX33" fmla="*/ 1610210 w 4740335"/>
              <a:gd name="connsiteY33" fmla="*/ 2568008 h 4048081"/>
              <a:gd name="connsiteX34" fmla="*/ 1610210 w 4740335"/>
              <a:gd name="connsiteY34" fmla="*/ 1277385 h 4048081"/>
              <a:gd name="connsiteX35" fmla="*/ 1895194 w 4740335"/>
              <a:gd name="connsiteY35" fmla="*/ 993211 h 4048081"/>
              <a:gd name="connsiteX36" fmla="*/ 4093246 w 4740335"/>
              <a:gd name="connsiteY36" fmla="*/ 245790 h 4048081"/>
              <a:gd name="connsiteX37" fmla="*/ 4479495 w 4740335"/>
              <a:gd name="connsiteY37" fmla="*/ 637055 h 4048081"/>
              <a:gd name="connsiteX38" fmla="*/ 4093246 w 4740335"/>
              <a:gd name="connsiteY38" fmla="*/ 1028320 h 4048081"/>
              <a:gd name="connsiteX39" fmla="*/ 3706997 w 4740335"/>
              <a:gd name="connsiteY39" fmla="*/ 637055 h 4048081"/>
              <a:gd name="connsiteX40" fmla="*/ 4093246 w 4740335"/>
              <a:gd name="connsiteY40" fmla="*/ 245790 h 4048081"/>
              <a:gd name="connsiteX41" fmla="*/ 644584 w 4740335"/>
              <a:gd name="connsiteY41" fmla="*/ 245790 h 4048081"/>
              <a:gd name="connsiteX42" fmla="*/ 1028326 w 4740335"/>
              <a:gd name="connsiteY42" fmla="*/ 637055 h 4048081"/>
              <a:gd name="connsiteX43" fmla="*/ 644584 w 4740335"/>
              <a:gd name="connsiteY43" fmla="*/ 1028320 h 4048081"/>
              <a:gd name="connsiteX44" fmla="*/ 260842 w 4740335"/>
              <a:gd name="connsiteY44" fmla="*/ 637055 h 4048081"/>
              <a:gd name="connsiteX45" fmla="*/ 644584 w 4740335"/>
              <a:gd name="connsiteY45" fmla="*/ 245790 h 4048081"/>
              <a:gd name="connsiteX46" fmla="*/ 2367657 w 4740335"/>
              <a:gd name="connsiteY46" fmla="*/ 0 h 4048081"/>
              <a:gd name="connsiteX47" fmla="*/ 2819118 w 4740335"/>
              <a:gd name="connsiteY47" fmla="*/ 453969 h 4048081"/>
              <a:gd name="connsiteX48" fmla="*/ 2367657 w 4740335"/>
              <a:gd name="connsiteY48" fmla="*/ 907938 h 4048081"/>
              <a:gd name="connsiteX49" fmla="*/ 1916196 w 4740335"/>
              <a:gd name="connsiteY49" fmla="*/ 453969 h 4048081"/>
              <a:gd name="connsiteX50" fmla="*/ 2367657 w 4740335"/>
              <a:gd name="connsiteY50" fmla="*/ 0 h 4048081"/>
              <a:gd name="connsiteX0" fmla="*/ 3683614 w 4563552"/>
              <a:gd name="connsiteY0" fmla="*/ 1098549 h 4048081"/>
              <a:gd name="connsiteX1" fmla="*/ 4502870 w 4563552"/>
              <a:gd name="connsiteY1" fmla="*/ 1098549 h 4048081"/>
              <a:gd name="connsiteX2" fmla="*/ 4502870 w 4563552"/>
              <a:gd name="connsiteY2" fmla="*/ 2686214 h 4048081"/>
              <a:gd name="connsiteX3" fmla="*/ 4502870 w 4563552"/>
              <a:gd name="connsiteY3" fmla="*/ 3480046 h 4048081"/>
              <a:gd name="connsiteX4" fmla="*/ 4265405 w 4563552"/>
              <a:gd name="connsiteY4" fmla="*/ 3717011 h 4048081"/>
              <a:gd name="connsiteX5" fmla="*/ 3909206 w 4563552"/>
              <a:gd name="connsiteY5" fmla="*/ 3717011 h 4048081"/>
              <a:gd name="connsiteX6" fmla="*/ 3683614 w 4563552"/>
              <a:gd name="connsiteY6" fmla="*/ 3480046 h 4048081"/>
              <a:gd name="connsiteX7" fmla="*/ 3446148 w 4563552"/>
              <a:gd name="connsiteY7" fmla="*/ 1335514 h 4048081"/>
              <a:gd name="connsiteX8" fmla="*/ 3683614 w 4563552"/>
              <a:gd name="connsiteY8" fmla="*/ 1098549 h 4048081"/>
              <a:gd name="connsiteX9" fmla="*/ 236546 w 4563552"/>
              <a:gd name="connsiteY9" fmla="*/ 1098549 h 4048081"/>
              <a:gd name="connsiteX10" fmla="*/ 1052628 w 4563552"/>
              <a:gd name="connsiteY10" fmla="*/ 1098549 h 4048081"/>
              <a:gd name="connsiteX11" fmla="*/ 1289174 w 4563552"/>
              <a:gd name="connsiteY11" fmla="*/ 1335514 h 4048081"/>
              <a:gd name="connsiteX12" fmla="*/ 1289174 w 4563552"/>
              <a:gd name="connsiteY12" fmla="*/ 2449249 h 4048081"/>
              <a:gd name="connsiteX13" fmla="*/ 1052628 w 4563552"/>
              <a:gd name="connsiteY13" fmla="*/ 2686214 h 4048081"/>
              <a:gd name="connsiteX14" fmla="*/ 1052628 w 4563552"/>
              <a:gd name="connsiteY14" fmla="*/ 3480046 h 4048081"/>
              <a:gd name="connsiteX15" fmla="*/ 827910 w 4563552"/>
              <a:gd name="connsiteY15" fmla="*/ 3717011 h 4048081"/>
              <a:gd name="connsiteX16" fmla="*/ 473091 w 4563552"/>
              <a:gd name="connsiteY16" fmla="*/ 3717011 h 4048081"/>
              <a:gd name="connsiteX17" fmla="*/ 236546 w 4563552"/>
              <a:gd name="connsiteY17" fmla="*/ 3480046 h 4048081"/>
              <a:gd name="connsiteX18" fmla="*/ 236546 w 4563552"/>
              <a:gd name="connsiteY18" fmla="*/ 2686214 h 4048081"/>
              <a:gd name="connsiteX19" fmla="*/ 0 w 4563552"/>
              <a:gd name="connsiteY19" fmla="*/ 2449249 h 4048081"/>
              <a:gd name="connsiteX20" fmla="*/ 0 w 4563552"/>
              <a:gd name="connsiteY20" fmla="*/ 1335514 h 4048081"/>
              <a:gd name="connsiteX21" fmla="*/ 236546 w 4563552"/>
              <a:gd name="connsiteY21" fmla="*/ 1098549 h 4048081"/>
              <a:gd name="connsiteX22" fmla="*/ 1895194 w 4563552"/>
              <a:gd name="connsiteY22" fmla="*/ 993211 h 4048081"/>
              <a:gd name="connsiteX23" fmla="*/ 2845141 w 4563552"/>
              <a:gd name="connsiteY23" fmla="*/ 993211 h 4048081"/>
              <a:gd name="connsiteX24" fmla="*/ 3130125 w 4563552"/>
              <a:gd name="connsiteY24" fmla="*/ 1277385 h 4048081"/>
              <a:gd name="connsiteX25" fmla="*/ 3130125 w 4563552"/>
              <a:gd name="connsiteY25" fmla="*/ 2568008 h 4048081"/>
              <a:gd name="connsiteX26" fmla="*/ 2845141 w 4563552"/>
              <a:gd name="connsiteY26" fmla="*/ 2852182 h 4048081"/>
              <a:gd name="connsiteX27" fmla="*/ 2845141 w 4563552"/>
              <a:gd name="connsiteY27" fmla="*/ 3763907 h 4048081"/>
              <a:gd name="connsiteX28" fmla="*/ 2572031 w 4563552"/>
              <a:gd name="connsiteY28" fmla="*/ 4048081 h 4048081"/>
              <a:gd name="connsiteX29" fmla="*/ 2168304 w 4563552"/>
              <a:gd name="connsiteY29" fmla="*/ 4048081 h 4048081"/>
              <a:gd name="connsiteX30" fmla="*/ 1895194 w 4563552"/>
              <a:gd name="connsiteY30" fmla="*/ 3763907 h 4048081"/>
              <a:gd name="connsiteX31" fmla="*/ 1895194 w 4563552"/>
              <a:gd name="connsiteY31" fmla="*/ 2852182 h 4048081"/>
              <a:gd name="connsiteX32" fmla="*/ 1610210 w 4563552"/>
              <a:gd name="connsiteY32" fmla="*/ 2568008 h 4048081"/>
              <a:gd name="connsiteX33" fmla="*/ 1610210 w 4563552"/>
              <a:gd name="connsiteY33" fmla="*/ 1277385 h 4048081"/>
              <a:gd name="connsiteX34" fmla="*/ 1895194 w 4563552"/>
              <a:gd name="connsiteY34" fmla="*/ 993211 h 4048081"/>
              <a:gd name="connsiteX35" fmla="*/ 4093246 w 4563552"/>
              <a:gd name="connsiteY35" fmla="*/ 245790 h 4048081"/>
              <a:gd name="connsiteX36" fmla="*/ 4479495 w 4563552"/>
              <a:gd name="connsiteY36" fmla="*/ 637055 h 4048081"/>
              <a:gd name="connsiteX37" fmla="*/ 4093246 w 4563552"/>
              <a:gd name="connsiteY37" fmla="*/ 1028320 h 4048081"/>
              <a:gd name="connsiteX38" fmla="*/ 3706997 w 4563552"/>
              <a:gd name="connsiteY38" fmla="*/ 637055 h 4048081"/>
              <a:gd name="connsiteX39" fmla="*/ 4093246 w 4563552"/>
              <a:gd name="connsiteY39" fmla="*/ 245790 h 4048081"/>
              <a:gd name="connsiteX40" fmla="*/ 644584 w 4563552"/>
              <a:gd name="connsiteY40" fmla="*/ 245790 h 4048081"/>
              <a:gd name="connsiteX41" fmla="*/ 1028326 w 4563552"/>
              <a:gd name="connsiteY41" fmla="*/ 637055 h 4048081"/>
              <a:gd name="connsiteX42" fmla="*/ 644584 w 4563552"/>
              <a:gd name="connsiteY42" fmla="*/ 1028320 h 4048081"/>
              <a:gd name="connsiteX43" fmla="*/ 260842 w 4563552"/>
              <a:gd name="connsiteY43" fmla="*/ 637055 h 4048081"/>
              <a:gd name="connsiteX44" fmla="*/ 644584 w 4563552"/>
              <a:gd name="connsiteY44" fmla="*/ 245790 h 4048081"/>
              <a:gd name="connsiteX45" fmla="*/ 2367657 w 4563552"/>
              <a:gd name="connsiteY45" fmla="*/ 0 h 4048081"/>
              <a:gd name="connsiteX46" fmla="*/ 2819118 w 4563552"/>
              <a:gd name="connsiteY46" fmla="*/ 453969 h 4048081"/>
              <a:gd name="connsiteX47" fmla="*/ 2367657 w 4563552"/>
              <a:gd name="connsiteY47" fmla="*/ 907938 h 4048081"/>
              <a:gd name="connsiteX48" fmla="*/ 1916196 w 4563552"/>
              <a:gd name="connsiteY48" fmla="*/ 453969 h 4048081"/>
              <a:gd name="connsiteX49" fmla="*/ 2367657 w 4563552"/>
              <a:gd name="connsiteY49" fmla="*/ 0 h 4048081"/>
              <a:gd name="connsiteX0" fmla="*/ 3683614 w 4502873"/>
              <a:gd name="connsiteY0" fmla="*/ 1098549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683614 w 4502873"/>
              <a:gd name="connsiteY5" fmla="*/ 3480046 h 4048081"/>
              <a:gd name="connsiteX6" fmla="*/ 3446148 w 4502873"/>
              <a:gd name="connsiteY6" fmla="*/ 1335514 h 4048081"/>
              <a:gd name="connsiteX7" fmla="*/ 3683614 w 4502873"/>
              <a:gd name="connsiteY7" fmla="*/ 1098549 h 4048081"/>
              <a:gd name="connsiteX8" fmla="*/ 236546 w 4502873"/>
              <a:gd name="connsiteY8" fmla="*/ 1098549 h 4048081"/>
              <a:gd name="connsiteX9" fmla="*/ 1052628 w 4502873"/>
              <a:gd name="connsiteY9" fmla="*/ 1098549 h 4048081"/>
              <a:gd name="connsiteX10" fmla="*/ 1289174 w 4502873"/>
              <a:gd name="connsiteY10" fmla="*/ 1335514 h 4048081"/>
              <a:gd name="connsiteX11" fmla="*/ 1289174 w 4502873"/>
              <a:gd name="connsiteY11" fmla="*/ 2449249 h 4048081"/>
              <a:gd name="connsiteX12" fmla="*/ 1052628 w 4502873"/>
              <a:gd name="connsiteY12" fmla="*/ 2686214 h 4048081"/>
              <a:gd name="connsiteX13" fmla="*/ 1052628 w 4502873"/>
              <a:gd name="connsiteY13" fmla="*/ 3480046 h 4048081"/>
              <a:gd name="connsiteX14" fmla="*/ 827910 w 4502873"/>
              <a:gd name="connsiteY14" fmla="*/ 3717011 h 4048081"/>
              <a:gd name="connsiteX15" fmla="*/ 473091 w 4502873"/>
              <a:gd name="connsiteY15" fmla="*/ 3717011 h 4048081"/>
              <a:gd name="connsiteX16" fmla="*/ 236546 w 4502873"/>
              <a:gd name="connsiteY16" fmla="*/ 3480046 h 4048081"/>
              <a:gd name="connsiteX17" fmla="*/ 236546 w 4502873"/>
              <a:gd name="connsiteY17" fmla="*/ 2686214 h 4048081"/>
              <a:gd name="connsiteX18" fmla="*/ 0 w 4502873"/>
              <a:gd name="connsiteY18" fmla="*/ 2449249 h 4048081"/>
              <a:gd name="connsiteX19" fmla="*/ 0 w 4502873"/>
              <a:gd name="connsiteY19" fmla="*/ 1335514 h 4048081"/>
              <a:gd name="connsiteX20" fmla="*/ 236546 w 4502873"/>
              <a:gd name="connsiteY20" fmla="*/ 1098549 h 4048081"/>
              <a:gd name="connsiteX21" fmla="*/ 1895194 w 4502873"/>
              <a:gd name="connsiteY21" fmla="*/ 993211 h 4048081"/>
              <a:gd name="connsiteX22" fmla="*/ 2845141 w 4502873"/>
              <a:gd name="connsiteY22" fmla="*/ 993211 h 4048081"/>
              <a:gd name="connsiteX23" fmla="*/ 3130125 w 4502873"/>
              <a:gd name="connsiteY23" fmla="*/ 1277385 h 4048081"/>
              <a:gd name="connsiteX24" fmla="*/ 3130125 w 4502873"/>
              <a:gd name="connsiteY24" fmla="*/ 2568008 h 4048081"/>
              <a:gd name="connsiteX25" fmla="*/ 2845141 w 4502873"/>
              <a:gd name="connsiteY25" fmla="*/ 2852182 h 4048081"/>
              <a:gd name="connsiteX26" fmla="*/ 2845141 w 4502873"/>
              <a:gd name="connsiteY26" fmla="*/ 3763907 h 4048081"/>
              <a:gd name="connsiteX27" fmla="*/ 2572031 w 4502873"/>
              <a:gd name="connsiteY27" fmla="*/ 4048081 h 4048081"/>
              <a:gd name="connsiteX28" fmla="*/ 2168304 w 4502873"/>
              <a:gd name="connsiteY28" fmla="*/ 4048081 h 4048081"/>
              <a:gd name="connsiteX29" fmla="*/ 1895194 w 4502873"/>
              <a:gd name="connsiteY29" fmla="*/ 3763907 h 4048081"/>
              <a:gd name="connsiteX30" fmla="*/ 1895194 w 4502873"/>
              <a:gd name="connsiteY30" fmla="*/ 2852182 h 4048081"/>
              <a:gd name="connsiteX31" fmla="*/ 1610210 w 4502873"/>
              <a:gd name="connsiteY31" fmla="*/ 2568008 h 4048081"/>
              <a:gd name="connsiteX32" fmla="*/ 1610210 w 4502873"/>
              <a:gd name="connsiteY32" fmla="*/ 1277385 h 4048081"/>
              <a:gd name="connsiteX33" fmla="*/ 1895194 w 4502873"/>
              <a:gd name="connsiteY33" fmla="*/ 993211 h 4048081"/>
              <a:gd name="connsiteX34" fmla="*/ 4093246 w 4502873"/>
              <a:gd name="connsiteY34" fmla="*/ 245790 h 4048081"/>
              <a:gd name="connsiteX35" fmla="*/ 4479495 w 4502873"/>
              <a:gd name="connsiteY35" fmla="*/ 637055 h 4048081"/>
              <a:gd name="connsiteX36" fmla="*/ 4093246 w 4502873"/>
              <a:gd name="connsiteY36" fmla="*/ 1028320 h 4048081"/>
              <a:gd name="connsiteX37" fmla="*/ 3706997 w 4502873"/>
              <a:gd name="connsiteY37" fmla="*/ 637055 h 4048081"/>
              <a:gd name="connsiteX38" fmla="*/ 4093246 w 4502873"/>
              <a:gd name="connsiteY38" fmla="*/ 245790 h 4048081"/>
              <a:gd name="connsiteX39" fmla="*/ 644584 w 4502873"/>
              <a:gd name="connsiteY39" fmla="*/ 245790 h 4048081"/>
              <a:gd name="connsiteX40" fmla="*/ 1028326 w 4502873"/>
              <a:gd name="connsiteY40" fmla="*/ 637055 h 4048081"/>
              <a:gd name="connsiteX41" fmla="*/ 644584 w 4502873"/>
              <a:gd name="connsiteY41" fmla="*/ 1028320 h 4048081"/>
              <a:gd name="connsiteX42" fmla="*/ 260842 w 4502873"/>
              <a:gd name="connsiteY42" fmla="*/ 637055 h 4048081"/>
              <a:gd name="connsiteX43" fmla="*/ 644584 w 4502873"/>
              <a:gd name="connsiteY43" fmla="*/ 245790 h 4048081"/>
              <a:gd name="connsiteX44" fmla="*/ 2367657 w 4502873"/>
              <a:gd name="connsiteY44" fmla="*/ 0 h 4048081"/>
              <a:gd name="connsiteX45" fmla="*/ 2819118 w 4502873"/>
              <a:gd name="connsiteY45" fmla="*/ 453969 h 4048081"/>
              <a:gd name="connsiteX46" fmla="*/ 2367657 w 4502873"/>
              <a:gd name="connsiteY46" fmla="*/ 907938 h 4048081"/>
              <a:gd name="connsiteX47" fmla="*/ 1916196 w 4502873"/>
              <a:gd name="connsiteY47" fmla="*/ 453969 h 4048081"/>
              <a:gd name="connsiteX48" fmla="*/ 2367657 w 4502873"/>
              <a:gd name="connsiteY48" fmla="*/ 0 h 4048081"/>
              <a:gd name="connsiteX0" fmla="*/ 3683614 w 4502873"/>
              <a:gd name="connsiteY0" fmla="*/ 1098549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683614 w 4502873"/>
              <a:gd name="connsiteY5" fmla="*/ 3480046 h 4048081"/>
              <a:gd name="connsiteX6" fmla="*/ 3446148 w 4502873"/>
              <a:gd name="connsiteY6" fmla="*/ 1335514 h 4048081"/>
              <a:gd name="connsiteX7" fmla="*/ 3683614 w 4502873"/>
              <a:gd name="connsiteY7" fmla="*/ 1098549 h 4048081"/>
              <a:gd name="connsiteX8" fmla="*/ 236546 w 4502873"/>
              <a:gd name="connsiteY8" fmla="*/ 1098549 h 4048081"/>
              <a:gd name="connsiteX9" fmla="*/ 1052628 w 4502873"/>
              <a:gd name="connsiteY9" fmla="*/ 1098549 h 4048081"/>
              <a:gd name="connsiteX10" fmla="*/ 1289174 w 4502873"/>
              <a:gd name="connsiteY10" fmla="*/ 1335514 h 4048081"/>
              <a:gd name="connsiteX11" fmla="*/ 1289174 w 4502873"/>
              <a:gd name="connsiteY11" fmla="*/ 2449249 h 4048081"/>
              <a:gd name="connsiteX12" fmla="*/ 1052628 w 4502873"/>
              <a:gd name="connsiteY12" fmla="*/ 2686214 h 4048081"/>
              <a:gd name="connsiteX13" fmla="*/ 1052628 w 4502873"/>
              <a:gd name="connsiteY13" fmla="*/ 3480046 h 4048081"/>
              <a:gd name="connsiteX14" fmla="*/ 827910 w 4502873"/>
              <a:gd name="connsiteY14" fmla="*/ 3717011 h 4048081"/>
              <a:gd name="connsiteX15" fmla="*/ 473091 w 4502873"/>
              <a:gd name="connsiteY15" fmla="*/ 3717011 h 4048081"/>
              <a:gd name="connsiteX16" fmla="*/ 236546 w 4502873"/>
              <a:gd name="connsiteY16" fmla="*/ 3480046 h 4048081"/>
              <a:gd name="connsiteX17" fmla="*/ 236546 w 4502873"/>
              <a:gd name="connsiteY17" fmla="*/ 2686214 h 4048081"/>
              <a:gd name="connsiteX18" fmla="*/ 0 w 4502873"/>
              <a:gd name="connsiteY18" fmla="*/ 2449249 h 4048081"/>
              <a:gd name="connsiteX19" fmla="*/ 0 w 4502873"/>
              <a:gd name="connsiteY19" fmla="*/ 1335514 h 4048081"/>
              <a:gd name="connsiteX20" fmla="*/ 236546 w 4502873"/>
              <a:gd name="connsiteY20" fmla="*/ 1098549 h 4048081"/>
              <a:gd name="connsiteX21" fmla="*/ 1895194 w 4502873"/>
              <a:gd name="connsiteY21" fmla="*/ 993211 h 4048081"/>
              <a:gd name="connsiteX22" fmla="*/ 2845141 w 4502873"/>
              <a:gd name="connsiteY22" fmla="*/ 993211 h 4048081"/>
              <a:gd name="connsiteX23" fmla="*/ 3130125 w 4502873"/>
              <a:gd name="connsiteY23" fmla="*/ 1277385 h 4048081"/>
              <a:gd name="connsiteX24" fmla="*/ 3130125 w 4502873"/>
              <a:gd name="connsiteY24" fmla="*/ 2568008 h 4048081"/>
              <a:gd name="connsiteX25" fmla="*/ 2845141 w 4502873"/>
              <a:gd name="connsiteY25" fmla="*/ 2852182 h 4048081"/>
              <a:gd name="connsiteX26" fmla="*/ 2845141 w 4502873"/>
              <a:gd name="connsiteY26" fmla="*/ 3763907 h 4048081"/>
              <a:gd name="connsiteX27" fmla="*/ 2572031 w 4502873"/>
              <a:gd name="connsiteY27" fmla="*/ 4048081 h 4048081"/>
              <a:gd name="connsiteX28" fmla="*/ 2168304 w 4502873"/>
              <a:gd name="connsiteY28" fmla="*/ 4048081 h 4048081"/>
              <a:gd name="connsiteX29" fmla="*/ 1895194 w 4502873"/>
              <a:gd name="connsiteY29" fmla="*/ 3763907 h 4048081"/>
              <a:gd name="connsiteX30" fmla="*/ 1895194 w 4502873"/>
              <a:gd name="connsiteY30" fmla="*/ 2852182 h 4048081"/>
              <a:gd name="connsiteX31" fmla="*/ 1610210 w 4502873"/>
              <a:gd name="connsiteY31" fmla="*/ 2568008 h 4048081"/>
              <a:gd name="connsiteX32" fmla="*/ 1610210 w 4502873"/>
              <a:gd name="connsiteY32" fmla="*/ 1277385 h 4048081"/>
              <a:gd name="connsiteX33" fmla="*/ 1895194 w 4502873"/>
              <a:gd name="connsiteY33" fmla="*/ 993211 h 4048081"/>
              <a:gd name="connsiteX34" fmla="*/ 3706997 w 4502873"/>
              <a:gd name="connsiteY34" fmla="*/ 637055 h 4048081"/>
              <a:gd name="connsiteX35" fmla="*/ 4479495 w 4502873"/>
              <a:gd name="connsiteY35" fmla="*/ 637055 h 4048081"/>
              <a:gd name="connsiteX36" fmla="*/ 4093246 w 4502873"/>
              <a:gd name="connsiteY36" fmla="*/ 1028320 h 4048081"/>
              <a:gd name="connsiteX37" fmla="*/ 3706997 w 4502873"/>
              <a:gd name="connsiteY37" fmla="*/ 637055 h 4048081"/>
              <a:gd name="connsiteX38" fmla="*/ 644584 w 4502873"/>
              <a:gd name="connsiteY38" fmla="*/ 245790 h 4048081"/>
              <a:gd name="connsiteX39" fmla="*/ 1028326 w 4502873"/>
              <a:gd name="connsiteY39" fmla="*/ 637055 h 4048081"/>
              <a:gd name="connsiteX40" fmla="*/ 644584 w 4502873"/>
              <a:gd name="connsiteY40" fmla="*/ 1028320 h 4048081"/>
              <a:gd name="connsiteX41" fmla="*/ 260842 w 4502873"/>
              <a:gd name="connsiteY41" fmla="*/ 637055 h 4048081"/>
              <a:gd name="connsiteX42" fmla="*/ 644584 w 4502873"/>
              <a:gd name="connsiteY42" fmla="*/ 245790 h 4048081"/>
              <a:gd name="connsiteX43" fmla="*/ 2367657 w 4502873"/>
              <a:gd name="connsiteY43" fmla="*/ 0 h 4048081"/>
              <a:gd name="connsiteX44" fmla="*/ 2819118 w 4502873"/>
              <a:gd name="connsiteY44" fmla="*/ 453969 h 4048081"/>
              <a:gd name="connsiteX45" fmla="*/ 2367657 w 4502873"/>
              <a:gd name="connsiteY45" fmla="*/ 907938 h 4048081"/>
              <a:gd name="connsiteX46" fmla="*/ 1916196 w 4502873"/>
              <a:gd name="connsiteY46" fmla="*/ 453969 h 4048081"/>
              <a:gd name="connsiteX47" fmla="*/ 2367657 w 4502873"/>
              <a:gd name="connsiteY47" fmla="*/ 0 h 4048081"/>
              <a:gd name="connsiteX0" fmla="*/ 3683614 w 4502873"/>
              <a:gd name="connsiteY0" fmla="*/ 1098549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683614 w 4502873"/>
              <a:gd name="connsiteY5" fmla="*/ 3480046 h 4048081"/>
              <a:gd name="connsiteX6" fmla="*/ 3446148 w 4502873"/>
              <a:gd name="connsiteY6" fmla="*/ 1335514 h 4048081"/>
              <a:gd name="connsiteX7" fmla="*/ 3683614 w 4502873"/>
              <a:gd name="connsiteY7" fmla="*/ 1098549 h 4048081"/>
              <a:gd name="connsiteX8" fmla="*/ 236546 w 4502873"/>
              <a:gd name="connsiteY8" fmla="*/ 1098549 h 4048081"/>
              <a:gd name="connsiteX9" fmla="*/ 1052628 w 4502873"/>
              <a:gd name="connsiteY9" fmla="*/ 1098549 h 4048081"/>
              <a:gd name="connsiteX10" fmla="*/ 1289174 w 4502873"/>
              <a:gd name="connsiteY10" fmla="*/ 1335514 h 4048081"/>
              <a:gd name="connsiteX11" fmla="*/ 1289174 w 4502873"/>
              <a:gd name="connsiteY11" fmla="*/ 2449249 h 4048081"/>
              <a:gd name="connsiteX12" fmla="*/ 1052628 w 4502873"/>
              <a:gd name="connsiteY12" fmla="*/ 2686214 h 4048081"/>
              <a:gd name="connsiteX13" fmla="*/ 1052628 w 4502873"/>
              <a:gd name="connsiteY13" fmla="*/ 3480046 h 4048081"/>
              <a:gd name="connsiteX14" fmla="*/ 827910 w 4502873"/>
              <a:gd name="connsiteY14" fmla="*/ 3717011 h 4048081"/>
              <a:gd name="connsiteX15" fmla="*/ 473091 w 4502873"/>
              <a:gd name="connsiteY15" fmla="*/ 3717011 h 4048081"/>
              <a:gd name="connsiteX16" fmla="*/ 236546 w 4502873"/>
              <a:gd name="connsiteY16" fmla="*/ 3480046 h 4048081"/>
              <a:gd name="connsiteX17" fmla="*/ 236546 w 4502873"/>
              <a:gd name="connsiteY17" fmla="*/ 2686214 h 4048081"/>
              <a:gd name="connsiteX18" fmla="*/ 0 w 4502873"/>
              <a:gd name="connsiteY18" fmla="*/ 2449249 h 4048081"/>
              <a:gd name="connsiteX19" fmla="*/ 0 w 4502873"/>
              <a:gd name="connsiteY19" fmla="*/ 1335514 h 4048081"/>
              <a:gd name="connsiteX20" fmla="*/ 236546 w 4502873"/>
              <a:gd name="connsiteY20" fmla="*/ 1098549 h 4048081"/>
              <a:gd name="connsiteX21" fmla="*/ 1895194 w 4502873"/>
              <a:gd name="connsiteY21" fmla="*/ 993211 h 4048081"/>
              <a:gd name="connsiteX22" fmla="*/ 2845141 w 4502873"/>
              <a:gd name="connsiteY22" fmla="*/ 993211 h 4048081"/>
              <a:gd name="connsiteX23" fmla="*/ 3130125 w 4502873"/>
              <a:gd name="connsiteY23" fmla="*/ 1277385 h 4048081"/>
              <a:gd name="connsiteX24" fmla="*/ 3130125 w 4502873"/>
              <a:gd name="connsiteY24" fmla="*/ 2568008 h 4048081"/>
              <a:gd name="connsiteX25" fmla="*/ 2845141 w 4502873"/>
              <a:gd name="connsiteY25" fmla="*/ 2852182 h 4048081"/>
              <a:gd name="connsiteX26" fmla="*/ 2845141 w 4502873"/>
              <a:gd name="connsiteY26" fmla="*/ 3763907 h 4048081"/>
              <a:gd name="connsiteX27" fmla="*/ 2572031 w 4502873"/>
              <a:gd name="connsiteY27" fmla="*/ 4048081 h 4048081"/>
              <a:gd name="connsiteX28" fmla="*/ 2168304 w 4502873"/>
              <a:gd name="connsiteY28" fmla="*/ 4048081 h 4048081"/>
              <a:gd name="connsiteX29" fmla="*/ 1895194 w 4502873"/>
              <a:gd name="connsiteY29" fmla="*/ 3763907 h 4048081"/>
              <a:gd name="connsiteX30" fmla="*/ 1895194 w 4502873"/>
              <a:gd name="connsiteY30" fmla="*/ 2852182 h 4048081"/>
              <a:gd name="connsiteX31" fmla="*/ 1610210 w 4502873"/>
              <a:gd name="connsiteY31" fmla="*/ 2568008 h 4048081"/>
              <a:gd name="connsiteX32" fmla="*/ 1610210 w 4502873"/>
              <a:gd name="connsiteY32" fmla="*/ 1277385 h 4048081"/>
              <a:gd name="connsiteX33" fmla="*/ 1895194 w 4502873"/>
              <a:gd name="connsiteY33" fmla="*/ 993211 h 4048081"/>
              <a:gd name="connsiteX34" fmla="*/ 3706997 w 4502873"/>
              <a:gd name="connsiteY34" fmla="*/ 637055 h 4048081"/>
              <a:gd name="connsiteX35" fmla="*/ 4093246 w 4502873"/>
              <a:gd name="connsiteY35" fmla="*/ 1028320 h 4048081"/>
              <a:gd name="connsiteX36" fmla="*/ 3706997 w 4502873"/>
              <a:gd name="connsiteY36" fmla="*/ 637055 h 4048081"/>
              <a:gd name="connsiteX37" fmla="*/ 644584 w 4502873"/>
              <a:gd name="connsiteY37" fmla="*/ 245790 h 4048081"/>
              <a:gd name="connsiteX38" fmla="*/ 1028326 w 4502873"/>
              <a:gd name="connsiteY38" fmla="*/ 637055 h 4048081"/>
              <a:gd name="connsiteX39" fmla="*/ 644584 w 4502873"/>
              <a:gd name="connsiteY39" fmla="*/ 1028320 h 4048081"/>
              <a:gd name="connsiteX40" fmla="*/ 260842 w 4502873"/>
              <a:gd name="connsiteY40" fmla="*/ 637055 h 4048081"/>
              <a:gd name="connsiteX41" fmla="*/ 644584 w 4502873"/>
              <a:gd name="connsiteY41" fmla="*/ 245790 h 4048081"/>
              <a:gd name="connsiteX42" fmla="*/ 2367657 w 4502873"/>
              <a:gd name="connsiteY42" fmla="*/ 0 h 4048081"/>
              <a:gd name="connsiteX43" fmla="*/ 2819118 w 4502873"/>
              <a:gd name="connsiteY43" fmla="*/ 453969 h 4048081"/>
              <a:gd name="connsiteX44" fmla="*/ 2367657 w 4502873"/>
              <a:gd name="connsiteY44" fmla="*/ 907938 h 4048081"/>
              <a:gd name="connsiteX45" fmla="*/ 1916196 w 4502873"/>
              <a:gd name="connsiteY45" fmla="*/ 453969 h 4048081"/>
              <a:gd name="connsiteX46" fmla="*/ 2367657 w 4502873"/>
              <a:gd name="connsiteY46" fmla="*/ 0 h 4048081"/>
              <a:gd name="connsiteX0" fmla="*/ 3683614 w 4502873"/>
              <a:gd name="connsiteY0" fmla="*/ 1098549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683614 w 4502873"/>
              <a:gd name="connsiteY5" fmla="*/ 3480046 h 4048081"/>
              <a:gd name="connsiteX6" fmla="*/ 3446148 w 4502873"/>
              <a:gd name="connsiteY6" fmla="*/ 1335514 h 4048081"/>
              <a:gd name="connsiteX7" fmla="*/ 3683614 w 4502873"/>
              <a:gd name="connsiteY7" fmla="*/ 1098549 h 4048081"/>
              <a:gd name="connsiteX8" fmla="*/ 236546 w 4502873"/>
              <a:gd name="connsiteY8" fmla="*/ 1098549 h 4048081"/>
              <a:gd name="connsiteX9" fmla="*/ 1052628 w 4502873"/>
              <a:gd name="connsiteY9" fmla="*/ 1098549 h 4048081"/>
              <a:gd name="connsiteX10" fmla="*/ 1289174 w 4502873"/>
              <a:gd name="connsiteY10" fmla="*/ 1335514 h 4048081"/>
              <a:gd name="connsiteX11" fmla="*/ 1289174 w 4502873"/>
              <a:gd name="connsiteY11" fmla="*/ 2449249 h 4048081"/>
              <a:gd name="connsiteX12" fmla="*/ 1052628 w 4502873"/>
              <a:gd name="connsiteY12" fmla="*/ 2686214 h 4048081"/>
              <a:gd name="connsiteX13" fmla="*/ 1052628 w 4502873"/>
              <a:gd name="connsiteY13" fmla="*/ 3480046 h 4048081"/>
              <a:gd name="connsiteX14" fmla="*/ 827910 w 4502873"/>
              <a:gd name="connsiteY14" fmla="*/ 3717011 h 4048081"/>
              <a:gd name="connsiteX15" fmla="*/ 473091 w 4502873"/>
              <a:gd name="connsiteY15" fmla="*/ 3717011 h 4048081"/>
              <a:gd name="connsiteX16" fmla="*/ 236546 w 4502873"/>
              <a:gd name="connsiteY16" fmla="*/ 3480046 h 4048081"/>
              <a:gd name="connsiteX17" fmla="*/ 236546 w 4502873"/>
              <a:gd name="connsiteY17" fmla="*/ 2686214 h 4048081"/>
              <a:gd name="connsiteX18" fmla="*/ 0 w 4502873"/>
              <a:gd name="connsiteY18" fmla="*/ 2449249 h 4048081"/>
              <a:gd name="connsiteX19" fmla="*/ 0 w 4502873"/>
              <a:gd name="connsiteY19" fmla="*/ 1335514 h 4048081"/>
              <a:gd name="connsiteX20" fmla="*/ 236546 w 4502873"/>
              <a:gd name="connsiteY20" fmla="*/ 1098549 h 4048081"/>
              <a:gd name="connsiteX21" fmla="*/ 1895194 w 4502873"/>
              <a:gd name="connsiteY21" fmla="*/ 993211 h 4048081"/>
              <a:gd name="connsiteX22" fmla="*/ 2845141 w 4502873"/>
              <a:gd name="connsiteY22" fmla="*/ 993211 h 4048081"/>
              <a:gd name="connsiteX23" fmla="*/ 3130125 w 4502873"/>
              <a:gd name="connsiteY23" fmla="*/ 1277385 h 4048081"/>
              <a:gd name="connsiteX24" fmla="*/ 3130125 w 4502873"/>
              <a:gd name="connsiteY24" fmla="*/ 2568008 h 4048081"/>
              <a:gd name="connsiteX25" fmla="*/ 2845141 w 4502873"/>
              <a:gd name="connsiteY25" fmla="*/ 2852182 h 4048081"/>
              <a:gd name="connsiteX26" fmla="*/ 2845141 w 4502873"/>
              <a:gd name="connsiteY26" fmla="*/ 3763907 h 4048081"/>
              <a:gd name="connsiteX27" fmla="*/ 2572031 w 4502873"/>
              <a:gd name="connsiteY27" fmla="*/ 4048081 h 4048081"/>
              <a:gd name="connsiteX28" fmla="*/ 2168304 w 4502873"/>
              <a:gd name="connsiteY28" fmla="*/ 4048081 h 4048081"/>
              <a:gd name="connsiteX29" fmla="*/ 1895194 w 4502873"/>
              <a:gd name="connsiteY29" fmla="*/ 3763907 h 4048081"/>
              <a:gd name="connsiteX30" fmla="*/ 1895194 w 4502873"/>
              <a:gd name="connsiteY30" fmla="*/ 2852182 h 4048081"/>
              <a:gd name="connsiteX31" fmla="*/ 1610210 w 4502873"/>
              <a:gd name="connsiteY31" fmla="*/ 2568008 h 4048081"/>
              <a:gd name="connsiteX32" fmla="*/ 1610210 w 4502873"/>
              <a:gd name="connsiteY32" fmla="*/ 1277385 h 4048081"/>
              <a:gd name="connsiteX33" fmla="*/ 1895194 w 4502873"/>
              <a:gd name="connsiteY33" fmla="*/ 993211 h 4048081"/>
              <a:gd name="connsiteX34" fmla="*/ 644584 w 4502873"/>
              <a:gd name="connsiteY34" fmla="*/ 245790 h 4048081"/>
              <a:gd name="connsiteX35" fmla="*/ 1028326 w 4502873"/>
              <a:gd name="connsiteY35" fmla="*/ 637055 h 4048081"/>
              <a:gd name="connsiteX36" fmla="*/ 644584 w 4502873"/>
              <a:gd name="connsiteY36" fmla="*/ 1028320 h 4048081"/>
              <a:gd name="connsiteX37" fmla="*/ 260842 w 4502873"/>
              <a:gd name="connsiteY37" fmla="*/ 637055 h 4048081"/>
              <a:gd name="connsiteX38" fmla="*/ 644584 w 4502873"/>
              <a:gd name="connsiteY38" fmla="*/ 245790 h 4048081"/>
              <a:gd name="connsiteX39" fmla="*/ 2367657 w 4502873"/>
              <a:gd name="connsiteY39" fmla="*/ 0 h 4048081"/>
              <a:gd name="connsiteX40" fmla="*/ 2819118 w 4502873"/>
              <a:gd name="connsiteY40" fmla="*/ 453969 h 4048081"/>
              <a:gd name="connsiteX41" fmla="*/ 2367657 w 4502873"/>
              <a:gd name="connsiteY41" fmla="*/ 907938 h 4048081"/>
              <a:gd name="connsiteX42" fmla="*/ 1916196 w 4502873"/>
              <a:gd name="connsiteY42" fmla="*/ 453969 h 4048081"/>
              <a:gd name="connsiteX43" fmla="*/ 2367657 w 4502873"/>
              <a:gd name="connsiteY43" fmla="*/ 0 h 4048081"/>
              <a:gd name="connsiteX0" fmla="*/ 3446148 w 4502873"/>
              <a:gd name="connsiteY0" fmla="*/ 1335514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683614 w 4502873"/>
              <a:gd name="connsiteY5" fmla="*/ 3480046 h 4048081"/>
              <a:gd name="connsiteX6" fmla="*/ 3446148 w 4502873"/>
              <a:gd name="connsiteY6" fmla="*/ 1335514 h 4048081"/>
              <a:gd name="connsiteX7" fmla="*/ 236546 w 4502873"/>
              <a:gd name="connsiteY7" fmla="*/ 1098549 h 4048081"/>
              <a:gd name="connsiteX8" fmla="*/ 1052628 w 4502873"/>
              <a:gd name="connsiteY8" fmla="*/ 1098549 h 4048081"/>
              <a:gd name="connsiteX9" fmla="*/ 1289174 w 4502873"/>
              <a:gd name="connsiteY9" fmla="*/ 1335514 h 4048081"/>
              <a:gd name="connsiteX10" fmla="*/ 1289174 w 4502873"/>
              <a:gd name="connsiteY10" fmla="*/ 2449249 h 4048081"/>
              <a:gd name="connsiteX11" fmla="*/ 1052628 w 4502873"/>
              <a:gd name="connsiteY11" fmla="*/ 2686214 h 4048081"/>
              <a:gd name="connsiteX12" fmla="*/ 1052628 w 4502873"/>
              <a:gd name="connsiteY12" fmla="*/ 3480046 h 4048081"/>
              <a:gd name="connsiteX13" fmla="*/ 827910 w 4502873"/>
              <a:gd name="connsiteY13" fmla="*/ 3717011 h 4048081"/>
              <a:gd name="connsiteX14" fmla="*/ 473091 w 4502873"/>
              <a:gd name="connsiteY14" fmla="*/ 3717011 h 4048081"/>
              <a:gd name="connsiteX15" fmla="*/ 236546 w 4502873"/>
              <a:gd name="connsiteY15" fmla="*/ 3480046 h 4048081"/>
              <a:gd name="connsiteX16" fmla="*/ 236546 w 4502873"/>
              <a:gd name="connsiteY16" fmla="*/ 2686214 h 4048081"/>
              <a:gd name="connsiteX17" fmla="*/ 0 w 4502873"/>
              <a:gd name="connsiteY17" fmla="*/ 2449249 h 4048081"/>
              <a:gd name="connsiteX18" fmla="*/ 0 w 4502873"/>
              <a:gd name="connsiteY18" fmla="*/ 1335514 h 4048081"/>
              <a:gd name="connsiteX19" fmla="*/ 236546 w 4502873"/>
              <a:gd name="connsiteY19" fmla="*/ 1098549 h 4048081"/>
              <a:gd name="connsiteX20" fmla="*/ 1895194 w 4502873"/>
              <a:gd name="connsiteY20" fmla="*/ 993211 h 4048081"/>
              <a:gd name="connsiteX21" fmla="*/ 2845141 w 4502873"/>
              <a:gd name="connsiteY21" fmla="*/ 993211 h 4048081"/>
              <a:gd name="connsiteX22" fmla="*/ 3130125 w 4502873"/>
              <a:gd name="connsiteY22" fmla="*/ 1277385 h 4048081"/>
              <a:gd name="connsiteX23" fmla="*/ 3130125 w 4502873"/>
              <a:gd name="connsiteY23" fmla="*/ 2568008 h 4048081"/>
              <a:gd name="connsiteX24" fmla="*/ 2845141 w 4502873"/>
              <a:gd name="connsiteY24" fmla="*/ 2852182 h 4048081"/>
              <a:gd name="connsiteX25" fmla="*/ 2845141 w 4502873"/>
              <a:gd name="connsiteY25" fmla="*/ 3763907 h 4048081"/>
              <a:gd name="connsiteX26" fmla="*/ 2572031 w 4502873"/>
              <a:gd name="connsiteY26" fmla="*/ 4048081 h 4048081"/>
              <a:gd name="connsiteX27" fmla="*/ 2168304 w 4502873"/>
              <a:gd name="connsiteY27" fmla="*/ 4048081 h 4048081"/>
              <a:gd name="connsiteX28" fmla="*/ 1895194 w 4502873"/>
              <a:gd name="connsiteY28" fmla="*/ 3763907 h 4048081"/>
              <a:gd name="connsiteX29" fmla="*/ 1895194 w 4502873"/>
              <a:gd name="connsiteY29" fmla="*/ 2852182 h 4048081"/>
              <a:gd name="connsiteX30" fmla="*/ 1610210 w 4502873"/>
              <a:gd name="connsiteY30" fmla="*/ 2568008 h 4048081"/>
              <a:gd name="connsiteX31" fmla="*/ 1610210 w 4502873"/>
              <a:gd name="connsiteY31" fmla="*/ 1277385 h 4048081"/>
              <a:gd name="connsiteX32" fmla="*/ 1895194 w 4502873"/>
              <a:gd name="connsiteY32" fmla="*/ 993211 h 4048081"/>
              <a:gd name="connsiteX33" fmla="*/ 644584 w 4502873"/>
              <a:gd name="connsiteY33" fmla="*/ 245790 h 4048081"/>
              <a:gd name="connsiteX34" fmla="*/ 1028326 w 4502873"/>
              <a:gd name="connsiteY34" fmla="*/ 637055 h 4048081"/>
              <a:gd name="connsiteX35" fmla="*/ 644584 w 4502873"/>
              <a:gd name="connsiteY35" fmla="*/ 1028320 h 4048081"/>
              <a:gd name="connsiteX36" fmla="*/ 260842 w 4502873"/>
              <a:gd name="connsiteY36" fmla="*/ 637055 h 4048081"/>
              <a:gd name="connsiteX37" fmla="*/ 644584 w 4502873"/>
              <a:gd name="connsiteY37" fmla="*/ 245790 h 4048081"/>
              <a:gd name="connsiteX38" fmla="*/ 2367657 w 4502873"/>
              <a:gd name="connsiteY38" fmla="*/ 0 h 4048081"/>
              <a:gd name="connsiteX39" fmla="*/ 2819118 w 4502873"/>
              <a:gd name="connsiteY39" fmla="*/ 453969 h 4048081"/>
              <a:gd name="connsiteX40" fmla="*/ 2367657 w 4502873"/>
              <a:gd name="connsiteY40" fmla="*/ 907938 h 4048081"/>
              <a:gd name="connsiteX41" fmla="*/ 1916196 w 4502873"/>
              <a:gd name="connsiteY41" fmla="*/ 453969 h 4048081"/>
              <a:gd name="connsiteX42" fmla="*/ 2367657 w 4502873"/>
              <a:gd name="connsiteY42" fmla="*/ 0 h 4048081"/>
              <a:gd name="connsiteX0" fmla="*/ 3446148 w 4502873"/>
              <a:gd name="connsiteY0" fmla="*/ 1335514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446148 w 4502873"/>
              <a:gd name="connsiteY5" fmla="*/ 1335514 h 4048081"/>
              <a:gd name="connsiteX6" fmla="*/ 236546 w 4502873"/>
              <a:gd name="connsiteY6" fmla="*/ 1098549 h 4048081"/>
              <a:gd name="connsiteX7" fmla="*/ 1052628 w 4502873"/>
              <a:gd name="connsiteY7" fmla="*/ 1098549 h 4048081"/>
              <a:gd name="connsiteX8" fmla="*/ 1289174 w 4502873"/>
              <a:gd name="connsiteY8" fmla="*/ 1335514 h 4048081"/>
              <a:gd name="connsiteX9" fmla="*/ 1289174 w 4502873"/>
              <a:gd name="connsiteY9" fmla="*/ 2449249 h 4048081"/>
              <a:gd name="connsiteX10" fmla="*/ 1052628 w 4502873"/>
              <a:gd name="connsiteY10" fmla="*/ 2686214 h 4048081"/>
              <a:gd name="connsiteX11" fmla="*/ 1052628 w 4502873"/>
              <a:gd name="connsiteY11" fmla="*/ 3480046 h 4048081"/>
              <a:gd name="connsiteX12" fmla="*/ 827910 w 4502873"/>
              <a:gd name="connsiteY12" fmla="*/ 3717011 h 4048081"/>
              <a:gd name="connsiteX13" fmla="*/ 473091 w 4502873"/>
              <a:gd name="connsiteY13" fmla="*/ 3717011 h 4048081"/>
              <a:gd name="connsiteX14" fmla="*/ 236546 w 4502873"/>
              <a:gd name="connsiteY14" fmla="*/ 3480046 h 4048081"/>
              <a:gd name="connsiteX15" fmla="*/ 236546 w 4502873"/>
              <a:gd name="connsiteY15" fmla="*/ 2686214 h 4048081"/>
              <a:gd name="connsiteX16" fmla="*/ 0 w 4502873"/>
              <a:gd name="connsiteY16" fmla="*/ 2449249 h 4048081"/>
              <a:gd name="connsiteX17" fmla="*/ 0 w 4502873"/>
              <a:gd name="connsiteY17" fmla="*/ 1335514 h 4048081"/>
              <a:gd name="connsiteX18" fmla="*/ 236546 w 4502873"/>
              <a:gd name="connsiteY18" fmla="*/ 1098549 h 4048081"/>
              <a:gd name="connsiteX19" fmla="*/ 1895194 w 4502873"/>
              <a:gd name="connsiteY19" fmla="*/ 993211 h 4048081"/>
              <a:gd name="connsiteX20" fmla="*/ 2845141 w 4502873"/>
              <a:gd name="connsiteY20" fmla="*/ 993211 h 4048081"/>
              <a:gd name="connsiteX21" fmla="*/ 3130125 w 4502873"/>
              <a:gd name="connsiteY21" fmla="*/ 1277385 h 4048081"/>
              <a:gd name="connsiteX22" fmla="*/ 3130125 w 4502873"/>
              <a:gd name="connsiteY22" fmla="*/ 2568008 h 4048081"/>
              <a:gd name="connsiteX23" fmla="*/ 2845141 w 4502873"/>
              <a:gd name="connsiteY23" fmla="*/ 2852182 h 4048081"/>
              <a:gd name="connsiteX24" fmla="*/ 2845141 w 4502873"/>
              <a:gd name="connsiteY24" fmla="*/ 3763907 h 4048081"/>
              <a:gd name="connsiteX25" fmla="*/ 2572031 w 4502873"/>
              <a:gd name="connsiteY25" fmla="*/ 4048081 h 4048081"/>
              <a:gd name="connsiteX26" fmla="*/ 2168304 w 4502873"/>
              <a:gd name="connsiteY26" fmla="*/ 4048081 h 4048081"/>
              <a:gd name="connsiteX27" fmla="*/ 1895194 w 4502873"/>
              <a:gd name="connsiteY27" fmla="*/ 3763907 h 4048081"/>
              <a:gd name="connsiteX28" fmla="*/ 1895194 w 4502873"/>
              <a:gd name="connsiteY28" fmla="*/ 2852182 h 4048081"/>
              <a:gd name="connsiteX29" fmla="*/ 1610210 w 4502873"/>
              <a:gd name="connsiteY29" fmla="*/ 2568008 h 4048081"/>
              <a:gd name="connsiteX30" fmla="*/ 1610210 w 4502873"/>
              <a:gd name="connsiteY30" fmla="*/ 1277385 h 4048081"/>
              <a:gd name="connsiteX31" fmla="*/ 1895194 w 4502873"/>
              <a:gd name="connsiteY31" fmla="*/ 993211 h 4048081"/>
              <a:gd name="connsiteX32" fmla="*/ 644584 w 4502873"/>
              <a:gd name="connsiteY32" fmla="*/ 245790 h 4048081"/>
              <a:gd name="connsiteX33" fmla="*/ 1028326 w 4502873"/>
              <a:gd name="connsiteY33" fmla="*/ 637055 h 4048081"/>
              <a:gd name="connsiteX34" fmla="*/ 644584 w 4502873"/>
              <a:gd name="connsiteY34" fmla="*/ 1028320 h 4048081"/>
              <a:gd name="connsiteX35" fmla="*/ 260842 w 4502873"/>
              <a:gd name="connsiteY35" fmla="*/ 637055 h 4048081"/>
              <a:gd name="connsiteX36" fmla="*/ 644584 w 4502873"/>
              <a:gd name="connsiteY36" fmla="*/ 245790 h 4048081"/>
              <a:gd name="connsiteX37" fmla="*/ 2367657 w 4502873"/>
              <a:gd name="connsiteY37" fmla="*/ 0 h 4048081"/>
              <a:gd name="connsiteX38" fmla="*/ 2819118 w 4502873"/>
              <a:gd name="connsiteY38" fmla="*/ 453969 h 4048081"/>
              <a:gd name="connsiteX39" fmla="*/ 2367657 w 4502873"/>
              <a:gd name="connsiteY39" fmla="*/ 907938 h 4048081"/>
              <a:gd name="connsiteX40" fmla="*/ 1916196 w 4502873"/>
              <a:gd name="connsiteY40" fmla="*/ 453969 h 4048081"/>
              <a:gd name="connsiteX41" fmla="*/ 2367657 w 4502873"/>
              <a:gd name="connsiteY41" fmla="*/ 0 h 4048081"/>
              <a:gd name="connsiteX0" fmla="*/ 3446148 w 4543194"/>
              <a:gd name="connsiteY0" fmla="*/ 1335514 h 4048081"/>
              <a:gd name="connsiteX1" fmla="*/ 4502870 w 4543194"/>
              <a:gd name="connsiteY1" fmla="*/ 3480046 h 4048081"/>
              <a:gd name="connsiteX2" fmla="*/ 4265405 w 4543194"/>
              <a:gd name="connsiteY2" fmla="*/ 3717011 h 4048081"/>
              <a:gd name="connsiteX3" fmla="*/ 3909206 w 4543194"/>
              <a:gd name="connsiteY3" fmla="*/ 3717011 h 4048081"/>
              <a:gd name="connsiteX4" fmla="*/ 3446148 w 4543194"/>
              <a:gd name="connsiteY4" fmla="*/ 1335514 h 4048081"/>
              <a:gd name="connsiteX5" fmla="*/ 236546 w 4543194"/>
              <a:gd name="connsiteY5" fmla="*/ 1098549 h 4048081"/>
              <a:gd name="connsiteX6" fmla="*/ 1052628 w 4543194"/>
              <a:gd name="connsiteY6" fmla="*/ 1098549 h 4048081"/>
              <a:gd name="connsiteX7" fmla="*/ 1289174 w 4543194"/>
              <a:gd name="connsiteY7" fmla="*/ 1335514 h 4048081"/>
              <a:gd name="connsiteX8" fmla="*/ 1289174 w 4543194"/>
              <a:gd name="connsiteY8" fmla="*/ 2449249 h 4048081"/>
              <a:gd name="connsiteX9" fmla="*/ 1052628 w 4543194"/>
              <a:gd name="connsiteY9" fmla="*/ 2686214 h 4048081"/>
              <a:gd name="connsiteX10" fmla="*/ 1052628 w 4543194"/>
              <a:gd name="connsiteY10" fmla="*/ 3480046 h 4048081"/>
              <a:gd name="connsiteX11" fmla="*/ 827910 w 4543194"/>
              <a:gd name="connsiteY11" fmla="*/ 3717011 h 4048081"/>
              <a:gd name="connsiteX12" fmla="*/ 473091 w 4543194"/>
              <a:gd name="connsiteY12" fmla="*/ 3717011 h 4048081"/>
              <a:gd name="connsiteX13" fmla="*/ 236546 w 4543194"/>
              <a:gd name="connsiteY13" fmla="*/ 3480046 h 4048081"/>
              <a:gd name="connsiteX14" fmla="*/ 236546 w 4543194"/>
              <a:gd name="connsiteY14" fmla="*/ 2686214 h 4048081"/>
              <a:gd name="connsiteX15" fmla="*/ 0 w 4543194"/>
              <a:gd name="connsiteY15" fmla="*/ 2449249 h 4048081"/>
              <a:gd name="connsiteX16" fmla="*/ 0 w 4543194"/>
              <a:gd name="connsiteY16" fmla="*/ 1335514 h 4048081"/>
              <a:gd name="connsiteX17" fmla="*/ 236546 w 4543194"/>
              <a:gd name="connsiteY17" fmla="*/ 1098549 h 4048081"/>
              <a:gd name="connsiteX18" fmla="*/ 1895194 w 4543194"/>
              <a:gd name="connsiteY18" fmla="*/ 993211 h 4048081"/>
              <a:gd name="connsiteX19" fmla="*/ 2845141 w 4543194"/>
              <a:gd name="connsiteY19" fmla="*/ 993211 h 4048081"/>
              <a:gd name="connsiteX20" fmla="*/ 3130125 w 4543194"/>
              <a:gd name="connsiteY20" fmla="*/ 1277385 h 4048081"/>
              <a:gd name="connsiteX21" fmla="*/ 3130125 w 4543194"/>
              <a:gd name="connsiteY21" fmla="*/ 2568008 h 4048081"/>
              <a:gd name="connsiteX22" fmla="*/ 2845141 w 4543194"/>
              <a:gd name="connsiteY22" fmla="*/ 2852182 h 4048081"/>
              <a:gd name="connsiteX23" fmla="*/ 2845141 w 4543194"/>
              <a:gd name="connsiteY23" fmla="*/ 3763907 h 4048081"/>
              <a:gd name="connsiteX24" fmla="*/ 2572031 w 4543194"/>
              <a:gd name="connsiteY24" fmla="*/ 4048081 h 4048081"/>
              <a:gd name="connsiteX25" fmla="*/ 2168304 w 4543194"/>
              <a:gd name="connsiteY25" fmla="*/ 4048081 h 4048081"/>
              <a:gd name="connsiteX26" fmla="*/ 1895194 w 4543194"/>
              <a:gd name="connsiteY26" fmla="*/ 3763907 h 4048081"/>
              <a:gd name="connsiteX27" fmla="*/ 1895194 w 4543194"/>
              <a:gd name="connsiteY27" fmla="*/ 2852182 h 4048081"/>
              <a:gd name="connsiteX28" fmla="*/ 1610210 w 4543194"/>
              <a:gd name="connsiteY28" fmla="*/ 2568008 h 4048081"/>
              <a:gd name="connsiteX29" fmla="*/ 1610210 w 4543194"/>
              <a:gd name="connsiteY29" fmla="*/ 1277385 h 4048081"/>
              <a:gd name="connsiteX30" fmla="*/ 1895194 w 4543194"/>
              <a:gd name="connsiteY30" fmla="*/ 993211 h 4048081"/>
              <a:gd name="connsiteX31" fmla="*/ 644584 w 4543194"/>
              <a:gd name="connsiteY31" fmla="*/ 245790 h 4048081"/>
              <a:gd name="connsiteX32" fmla="*/ 1028326 w 4543194"/>
              <a:gd name="connsiteY32" fmla="*/ 637055 h 4048081"/>
              <a:gd name="connsiteX33" fmla="*/ 644584 w 4543194"/>
              <a:gd name="connsiteY33" fmla="*/ 1028320 h 4048081"/>
              <a:gd name="connsiteX34" fmla="*/ 260842 w 4543194"/>
              <a:gd name="connsiteY34" fmla="*/ 637055 h 4048081"/>
              <a:gd name="connsiteX35" fmla="*/ 644584 w 4543194"/>
              <a:gd name="connsiteY35" fmla="*/ 245790 h 4048081"/>
              <a:gd name="connsiteX36" fmla="*/ 2367657 w 4543194"/>
              <a:gd name="connsiteY36" fmla="*/ 0 h 4048081"/>
              <a:gd name="connsiteX37" fmla="*/ 2819118 w 4543194"/>
              <a:gd name="connsiteY37" fmla="*/ 453969 h 4048081"/>
              <a:gd name="connsiteX38" fmla="*/ 2367657 w 4543194"/>
              <a:gd name="connsiteY38" fmla="*/ 907938 h 4048081"/>
              <a:gd name="connsiteX39" fmla="*/ 1916196 w 4543194"/>
              <a:gd name="connsiteY39" fmla="*/ 453969 h 4048081"/>
              <a:gd name="connsiteX40" fmla="*/ 2367657 w 4543194"/>
              <a:gd name="connsiteY40" fmla="*/ 0 h 4048081"/>
              <a:gd name="connsiteX0" fmla="*/ 3446148 w 4278007"/>
              <a:gd name="connsiteY0" fmla="*/ 1335514 h 4048081"/>
              <a:gd name="connsiteX1" fmla="*/ 4265405 w 4278007"/>
              <a:gd name="connsiteY1" fmla="*/ 3717011 h 4048081"/>
              <a:gd name="connsiteX2" fmla="*/ 3909206 w 4278007"/>
              <a:gd name="connsiteY2" fmla="*/ 3717011 h 4048081"/>
              <a:gd name="connsiteX3" fmla="*/ 3446148 w 4278007"/>
              <a:gd name="connsiteY3" fmla="*/ 1335514 h 4048081"/>
              <a:gd name="connsiteX4" fmla="*/ 236546 w 4278007"/>
              <a:gd name="connsiteY4" fmla="*/ 1098549 h 4048081"/>
              <a:gd name="connsiteX5" fmla="*/ 1052628 w 4278007"/>
              <a:gd name="connsiteY5" fmla="*/ 1098549 h 4048081"/>
              <a:gd name="connsiteX6" fmla="*/ 1289174 w 4278007"/>
              <a:gd name="connsiteY6" fmla="*/ 1335514 h 4048081"/>
              <a:gd name="connsiteX7" fmla="*/ 1289174 w 4278007"/>
              <a:gd name="connsiteY7" fmla="*/ 2449249 h 4048081"/>
              <a:gd name="connsiteX8" fmla="*/ 1052628 w 4278007"/>
              <a:gd name="connsiteY8" fmla="*/ 2686214 h 4048081"/>
              <a:gd name="connsiteX9" fmla="*/ 1052628 w 4278007"/>
              <a:gd name="connsiteY9" fmla="*/ 3480046 h 4048081"/>
              <a:gd name="connsiteX10" fmla="*/ 827910 w 4278007"/>
              <a:gd name="connsiteY10" fmla="*/ 3717011 h 4048081"/>
              <a:gd name="connsiteX11" fmla="*/ 473091 w 4278007"/>
              <a:gd name="connsiteY11" fmla="*/ 3717011 h 4048081"/>
              <a:gd name="connsiteX12" fmla="*/ 236546 w 4278007"/>
              <a:gd name="connsiteY12" fmla="*/ 3480046 h 4048081"/>
              <a:gd name="connsiteX13" fmla="*/ 236546 w 4278007"/>
              <a:gd name="connsiteY13" fmla="*/ 2686214 h 4048081"/>
              <a:gd name="connsiteX14" fmla="*/ 0 w 4278007"/>
              <a:gd name="connsiteY14" fmla="*/ 2449249 h 4048081"/>
              <a:gd name="connsiteX15" fmla="*/ 0 w 4278007"/>
              <a:gd name="connsiteY15" fmla="*/ 1335514 h 4048081"/>
              <a:gd name="connsiteX16" fmla="*/ 236546 w 4278007"/>
              <a:gd name="connsiteY16" fmla="*/ 1098549 h 4048081"/>
              <a:gd name="connsiteX17" fmla="*/ 1895194 w 4278007"/>
              <a:gd name="connsiteY17" fmla="*/ 993211 h 4048081"/>
              <a:gd name="connsiteX18" fmla="*/ 2845141 w 4278007"/>
              <a:gd name="connsiteY18" fmla="*/ 993211 h 4048081"/>
              <a:gd name="connsiteX19" fmla="*/ 3130125 w 4278007"/>
              <a:gd name="connsiteY19" fmla="*/ 1277385 h 4048081"/>
              <a:gd name="connsiteX20" fmla="*/ 3130125 w 4278007"/>
              <a:gd name="connsiteY20" fmla="*/ 2568008 h 4048081"/>
              <a:gd name="connsiteX21" fmla="*/ 2845141 w 4278007"/>
              <a:gd name="connsiteY21" fmla="*/ 2852182 h 4048081"/>
              <a:gd name="connsiteX22" fmla="*/ 2845141 w 4278007"/>
              <a:gd name="connsiteY22" fmla="*/ 3763907 h 4048081"/>
              <a:gd name="connsiteX23" fmla="*/ 2572031 w 4278007"/>
              <a:gd name="connsiteY23" fmla="*/ 4048081 h 4048081"/>
              <a:gd name="connsiteX24" fmla="*/ 2168304 w 4278007"/>
              <a:gd name="connsiteY24" fmla="*/ 4048081 h 4048081"/>
              <a:gd name="connsiteX25" fmla="*/ 1895194 w 4278007"/>
              <a:gd name="connsiteY25" fmla="*/ 3763907 h 4048081"/>
              <a:gd name="connsiteX26" fmla="*/ 1895194 w 4278007"/>
              <a:gd name="connsiteY26" fmla="*/ 2852182 h 4048081"/>
              <a:gd name="connsiteX27" fmla="*/ 1610210 w 4278007"/>
              <a:gd name="connsiteY27" fmla="*/ 2568008 h 4048081"/>
              <a:gd name="connsiteX28" fmla="*/ 1610210 w 4278007"/>
              <a:gd name="connsiteY28" fmla="*/ 1277385 h 4048081"/>
              <a:gd name="connsiteX29" fmla="*/ 1895194 w 4278007"/>
              <a:gd name="connsiteY29" fmla="*/ 993211 h 4048081"/>
              <a:gd name="connsiteX30" fmla="*/ 644584 w 4278007"/>
              <a:gd name="connsiteY30" fmla="*/ 245790 h 4048081"/>
              <a:gd name="connsiteX31" fmla="*/ 1028326 w 4278007"/>
              <a:gd name="connsiteY31" fmla="*/ 637055 h 4048081"/>
              <a:gd name="connsiteX32" fmla="*/ 644584 w 4278007"/>
              <a:gd name="connsiteY32" fmla="*/ 1028320 h 4048081"/>
              <a:gd name="connsiteX33" fmla="*/ 260842 w 4278007"/>
              <a:gd name="connsiteY33" fmla="*/ 637055 h 4048081"/>
              <a:gd name="connsiteX34" fmla="*/ 644584 w 4278007"/>
              <a:gd name="connsiteY34" fmla="*/ 245790 h 4048081"/>
              <a:gd name="connsiteX35" fmla="*/ 2367657 w 4278007"/>
              <a:gd name="connsiteY35" fmla="*/ 0 h 4048081"/>
              <a:gd name="connsiteX36" fmla="*/ 2819118 w 4278007"/>
              <a:gd name="connsiteY36" fmla="*/ 453969 h 4048081"/>
              <a:gd name="connsiteX37" fmla="*/ 2367657 w 4278007"/>
              <a:gd name="connsiteY37" fmla="*/ 907938 h 4048081"/>
              <a:gd name="connsiteX38" fmla="*/ 1916196 w 4278007"/>
              <a:gd name="connsiteY38" fmla="*/ 453969 h 4048081"/>
              <a:gd name="connsiteX39" fmla="*/ 2367657 w 4278007"/>
              <a:gd name="connsiteY39" fmla="*/ 0 h 4048081"/>
              <a:gd name="connsiteX0" fmla="*/ 3446148 w 3909209"/>
              <a:gd name="connsiteY0" fmla="*/ 1335514 h 4048081"/>
              <a:gd name="connsiteX1" fmla="*/ 3909206 w 3909209"/>
              <a:gd name="connsiteY1" fmla="*/ 3717011 h 4048081"/>
              <a:gd name="connsiteX2" fmla="*/ 3446148 w 3909209"/>
              <a:gd name="connsiteY2" fmla="*/ 1335514 h 4048081"/>
              <a:gd name="connsiteX3" fmla="*/ 236546 w 3909209"/>
              <a:gd name="connsiteY3" fmla="*/ 1098549 h 4048081"/>
              <a:gd name="connsiteX4" fmla="*/ 1052628 w 3909209"/>
              <a:gd name="connsiteY4" fmla="*/ 1098549 h 4048081"/>
              <a:gd name="connsiteX5" fmla="*/ 1289174 w 3909209"/>
              <a:gd name="connsiteY5" fmla="*/ 1335514 h 4048081"/>
              <a:gd name="connsiteX6" fmla="*/ 1289174 w 3909209"/>
              <a:gd name="connsiteY6" fmla="*/ 2449249 h 4048081"/>
              <a:gd name="connsiteX7" fmla="*/ 1052628 w 3909209"/>
              <a:gd name="connsiteY7" fmla="*/ 2686214 h 4048081"/>
              <a:gd name="connsiteX8" fmla="*/ 1052628 w 3909209"/>
              <a:gd name="connsiteY8" fmla="*/ 3480046 h 4048081"/>
              <a:gd name="connsiteX9" fmla="*/ 827910 w 3909209"/>
              <a:gd name="connsiteY9" fmla="*/ 3717011 h 4048081"/>
              <a:gd name="connsiteX10" fmla="*/ 473091 w 3909209"/>
              <a:gd name="connsiteY10" fmla="*/ 3717011 h 4048081"/>
              <a:gd name="connsiteX11" fmla="*/ 236546 w 3909209"/>
              <a:gd name="connsiteY11" fmla="*/ 3480046 h 4048081"/>
              <a:gd name="connsiteX12" fmla="*/ 236546 w 3909209"/>
              <a:gd name="connsiteY12" fmla="*/ 2686214 h 4048081"/>
              <a:gd name="connsiteX13" fmla="*/ 0 w 3909209"/>
              <a:gd name="connsiteY13" fmla="*/ 2449249 h 4048081"/>
              <a:gd name="connsiteX14" fmla="*/ 0 w 3909209"/>
              <a:gd name="connsiteY14" fmla="*/ 1335514 h 4048081"/>
              <a:gd name="connsiteX15" fmla="*/ 236546 w 3909209"/>
              <a:gd name="connsiteY15" fmla="*/ 1098549 h 4048081"/>
              <a:gd name="connsiteX16" fmla="*/ 1895194 w 3909209"/>
              <a:gd name="connsiteY16" fmla="*/ 993211 h 4048081"/>
              <a:gd name="connsiteX17" fmla="*/ 2845141 w 3909209"/>
              <a:gd name="connsiteY17" fmla="*/ 993211 h 4048081"/>
              <a:gd name="connsiteX18" fmla="*/ 3130125 w 3909209"/>
              <a:gd name="connsiteY18" fmla="*/ 1277385 h 4048081"/>
              <a:gd name="connsiteX19" fmla="*/ 3130125 w 3909209"/>
              <a:gd name="connsiteY19" fmla="*/ 2568008 h 4048081"/>
              <a:gd name="connsiteX20" fmla="*/ 2845141 w 3909209"/>
              <a:gd name="connsiteY20" fmla="*/ 2852182 h 4048081"/>
              <a:gd name="connsiteX21" fmla="*/ 2845141 w 3909209"/>
              <a:gd name="connsiteY21" fmla="*/ 3763907 h 4048081"/>
              <a:gd name="connsiteX22" fmla="*/ 2572031 w 3909209"/>
              <a:gd name="connsiteY22" fmla="*/ 4048081 h 4048081"/>
              <a:gd name="connsiteX23" fmla="*/ 2168304 w 3909209"/>
              <a:gd name="connsiteY23" fmla="*/ 4048081 h 4048081"/>
              <a:gd name="connsiteX24" fmla="*/ 1895194 w 3909209"/>
              <a:gd name="connsiteY24" fmla="*/ 3763907 h 4048081"/>
              <a:gd name="connsiteX25" fmla="*/ 1895194 w 3909209"/>
              <a:gd name="connsiteY25" fmla="*/ 2852182 h 4048081"/>
              <a:gd name="connsiteX26" fmla="*/ 1610210 w 3909209"/>
              <a:gd name="connsiteY26" fmla="*/ 2568008 h 4048081"/>
              <a:gd name="connsiteX27" fmla="*/ 1610210 w 3909209"/>
              <a:gd name="connsiteY27" fmla="*/ 1277385 h 4048081"/>
              <a:gd name="connsiteX28" fmla="*/ 1895194 w 3909209"/>
              <a:gd name="connsiteY28" fmla="*/ 993211 h 4048081"/>
              <a:gd name="connsiteX29" fmla="*/ 644584 w 3909209"/>
              <a:gd name="connsiteY29" fmla="*/ 245790 h 4048081"/>
              <a:gd name="connsiteX30" fmla="*/ 1028326 w 3909209"/>
              <a:gd name="connsiteY30" fmla="*/ 637055 h 4048081"/>
              <a:gd name="connsiteX31" fmla="*/ 644584 w 3909209"/>
              <a:gd name="connsiteY31" fmla="*/ 1028320 h 4048081"/>
              <a:gd name="connsiteX32" fmla="*/ 260842 w 3909209"/>
              <a:gd name="connsiteY32" fmla="*/ 637055 h 4048081"/>
              <a:gd name="connsiteX33" fmla="*/ 644584 w 3909209"/>
              <a:gd name="connsiteY33" fmla="*/ 245790 h 4048081"/>
              <a:gd name="connsiteX34" fmla="*/ 2367657 w 3909209"/>
              <a:gd name="connsiteY34" fmla="*/ 0 h 4048081"/>
              <a:gd name="connsiteX35" fmla="*/ 2819118 w 3909209"/>
              <a:gd name="connsiteY35" fmla="*/ 453969 h 4048081"/>
              <a:gd name="connsiteX36" fmla="*/ 2367657 w 3909209"/>
              <a:gd name="connsiteY36" fmla="*/ 907938 h 4048081"/>
              <a:gd name="connsiteX37" fmla="*/ 1916196 w 3909209"/>
              <a:gd name="connsiteY37" fmla="*/ 453969 h 4048081"/>
              <a:gd name="connsiteX38" fmla="*/ 2367657 w 3909209"/>
              <a:gd name="connsiteY38" fmla="*/ 0 h 4048081"/>
              <a:gd name="connsiteX0" fmla="*/ 236546 w 3130121"/>
              <a:gd name="connsiteY0" fmla="*/ 1098549 h 4048081"/>
              <a:gd name="connsiteX1" fmla="*/ 1052628 w 3130121"/>
              <a:gd name="connsiteY1" fmla="*/ 1098549 h 4048081"/>
              <a:gd name="connsiteX2" fmla="*/ 1289174 w 3130121"/>
              <a:gd name="connsiteY2" fmla="*/ 1335514 h 4048081"/>
              <a:gd name="connsiteX3" fmla="*/ 1289174 w 3130121"/>
              <a:gd name="connsiteY3" fmla="*/ 2449249 h 4048081"/>
              <a:gd name="connsiteX4" fmla="*/ 1052628 w 3130121"/>
              <a:gd name="connsiteY4" fmla="*/ 2686214 h 4048081"/>
              <a:gd name="connsiteX5" fmla="*/ 1052628 w 3130121"/>
              <a:gd name="connsiteY5" fmla="*/ 3480046 h 4048081"/>
              <a:gd name="connsiteX6" fmla="*/ 827910 w 3130121"/>
              <a:gd name="connsiteY6" fmla="*/ 3717011 h 4048081"/>
              <a:gd name="connsiteX7" fmla="*/ 473091 w 3130121"/>
              <a:gd name="connsiteY7" fmla="*/ 3717011 h 4048081"/>
              <a:gd name="connsiteX8" fmla="*/ 236546 w 3130121"/>
              <a:gd name="connsiteY8" fmla="*/ 3480046 h 4048081"/>
              <a:gd name="connsiteX9" fmla="*/ 236546 w 3130121"/>
              <a:gd name="connsiteY9" fmla="*/ 2686214 h 4048081"/>
              <a:gd name="connsiteX10" fmla="*/ 0 w 3130121"/>
              <a:gd name="connsiteY10" fmla="*/ 2449249 h 4048081"/>
              <a:gd name="connsiteX11" fmla="*/ 0 w 3130121"/>
              <a:gd name="connsiteY11" fmla="*/ 1335514 h 4048081"/>
              <a:gd name="connsiteX12" fmla="*/ 236546 w 3130121"/>
              <a:gd name="connsiteY12" fmla="*/ 1098549 h 4048081"/>
              <a:gd name="connsiteX13" fmla="*/ 1895194 w 3130121"/>
              <a:gd name="connsiteY13" fmla="*/ 993211 h 4048081"/>
              <a:gd name="connsiteX14" fmla="*/ 2845141 w 3130121"/>
              <a:gd name="connsiteY14" fmla="*/ 993211 h 4048081"/>
              <a:gd name="connsiteX15" fmla="*/ 3130125 w 3130121"/>
              <a:gd name="connsiteY15" fmla="*/ 1277385 h 4048081"/>
              <a:gd name="connsiteX16" fmla="*/ 3130125 w 3130121"/>
              <a:gd name="connsiteY16" fmla="*/ 2568008 h 4048081"/>
              <a:gd name="connsiteX17" fmla="*/ 2845141 w 3130121"/>
              <a:gd name="connsiteY17" fmla="*/ 2852182 h 4048081"/>
              <a:gd name="connsiteX18" fmla="*/ 2845141 w 3130121"/>
              <a:gd name="connsiteY18" fmla="*/ 3763907 h 4048081"/>
              <a:gd name="connsiteX19" fmla="*/ 2572031 w 3130121"/>
              <a:gd name="connsiteY19" fmla="*/ 4048081 h 4048081"/>
              <a:gd name="connsiteX20" fmla="*/ 2168304 w 3130121"/>
              <a:gd name="connsiteY20" fmla="*/ 4048081 h 4048081"/>
              <a:gd name="connsiteX21" fmla="*/ 1895194 w 3130121"/>
              <a:gd name="connsiteY21" fmla="*/ 3763907 h 4048081"/>
              <a:gd name="connsiteX22" fmla="*/ 1895194 w 3130121"/>
              <a:gd name="connsiteY22" fmla="*/ 2852182 h 4048081"/>
              <a:gd name="connsiteX23" fmla="*/ 1610210 w 3130121"/>
              <a:gd name="connsiteY23" fmla="*/ 2568008 h 4048081"/>
              <a:gd name="connsiteX24" fmla="*/ 1610210 w 3130121"/>
              <a:gd name="connsiteY24" fmla="*/ 1277385 h 4048081"/>
              <a:gd name="connsiteX25" fmla="*/ 1895194 w 3130121"/>
              <a:gd name="connsiteY25" fmla="*/ 993211 h 4048081"/>
              <a:gd name="connsiteX26" fmla="*/ 644584 w 3130121"/>
              <a:gd name="connsiteY26" fmla="*/ 245790 h 4048081"/>
              <a:gd name="connsiteX27" fmla="*/ 1028326 w 3130121"/>
              <a:gd name="connsiteY27" fmla="*/ 637055 h 4048081"/>
              <a:gd name="connsiteX28" fmla="*/ 644584 w 3130121"/>
              <a:gd name="connsiteY28" fmla="*/ 1028320 h 4048081"/>
              <a:gd name="connsiteX29" fmla="*/ 260842 w 3130121"/>
              <a:gd name="connsiteY29" fmla="*/ 637055 h 4048081"/>
              <a:gd name="connsiteX30" fmla="*/ 644584 w 3130121"/>
              <a:gd name="connsiteY30" fmla="*/ 245790 h 4048081"/>
              <a:gd name="connsiteX31" fmla="*/ 2367657 w 3130121"/>
              <a:gd name="connsiteY31" fmla="*/ 0 h 4048081"/>
              <a:gd name="connsiteX32" fmla="*/ 2819118 w 3130121"/>
              <a:gd name="connsiteY32" fmla="*/ 453969 h 4048081"/>
              <a:gd name="connsiteX33" fmla="*/ 2367657 w 3130121"/>
              <a:gd name="connsiteY33" fmla="*/ 907938 h 4048081"/>
              <a:gd name="connsiteX34" fmla="*/ 1916196 w 3130121"/>
              <a:gd name="connsiteY34" fmla="*/ 453969 h 4048081"/>
              <a:gd name="connsiteX35" fmla="*/ 2367657 w 3130121"/>
              <a:gd name="connsiteY35" fmla="*/ 0 h 4048081"/>
              <a:gd name="connsiteX0" fmla="*/ 236546 w 3130121"/>
              <a:gd name="connsiteY0" fmla="*/ 852752 h 3802284"/>
              <a:gd name="connsiteX1" fmla="*/ 1052628 w 3130121"/>
              <a:gd name="connsiteY1" fmla="*/ 852752 h 3802284"/>
              <a:gd name="connsiteX2" fmla="*/ 1289174 w 3130121"/>
              <a:gd name="connsiteY2" fmla="*/ 1089717 h 3802284"/>
              <a:gd name="connsiteX3" fmla="*/ 1289174 w 3130121"/>
              <a:gd name="connsiteY3" fmla="*/ 2203452 h 3802284"/>
              <a:gd name="connsiteX4" fmla="*/ 1052628 w 3130121"/>
              <a:gd name="connsiteY4" fmla="*/ 2440417 h 3802284"/>
              <a:gd name="connsiteX5" fmla="*/ 1052628 w 3130121"/>
              <a:gd name="connsiteY5" fmla="*/ 3234249 h 3802284"/>
              <a:gd name="connsiteX6" fmla="*/ 827910 w 3130121"/>
              <a:gd name="connsiteY6" fmla="*/ 3471214 h 3802284"/>
              <a:gd name="connsiteX7" fmla="*/ 473091 w 3130121"/>
              <a:gd name="connsiteY7" fmla="*/ 3471214 h 3802284"/>
              <a:gd name="connsiteX8" fmla="*/ 236546 w 3130121"/>
              <a:gd name="connsiteY8" fmla="*/ 3234249 h 3802284"/>
              <a:gd name="connsiteX9" fmla="*/ 236546 w 3130121"/>
              <a:gd name="connsiteY9" fmla="*/ 2440417 h 3802284"/>
              <a:gd name="connsiteX10" fmla="*/ 0 w 3130121"/>
              <a:gd name="connsiteY10" fmla="*/ 2203452 h 3802284"/>
              <a:gd name="connsiteX11" fmla="*/ 0 w 3130121"/>
              <a:gd name="connsiteY11" fmla="*/ 1089717 h 3802284"/>
              <a:gd name="connsiteX12" fmla="*/ 236546 w 3130121"/>
              <a:gd name="connsiteY12" fmla="*/ 852752 h 3802284"/>
              <a:gd name="connsiteX13" fmla="*/ 1895194 w 3130121"/>
              <a:gd name="connsiteY13" fmla="*/ 747414 h 3802284"/>
              <a:gd name="connsiteX14" fmla="*/ 2845141 w 3130121"/>
              <a:gd name="connsiteY14" fmla="*/ 747414 h 3802284"/>
              <a:gd name="connsiteX15" fmla="*/ 3130125 w 3130121"/>
              <a:gd name="connsiteY15" fmla="*/ 1031588 h 3802284"/>
              <a:gd name="connsiteX16" fmla="*/ 3130125 w 3130121"/>
              <a:gd name="connsiteY16" fmla="*/ 2322211 h 3802284"/>
              <a:gd name="connsiteX17" fmla="*/ 2845141 w 3130121"/>
              <a:gd name="connsiteY17" fmla="*/ 2606385 h 3802284"/>
              <a:gd name="connsiteX18" fmla="*/ 2845141 w 3130121"/>
              <a:gd name="connsiteY18" fmla="*/ 3518110 h 3802284"/>
              <a:gd name="connsiteX19" fmla="*/ 2572031 w 3130121"/>
              <a:gd name="connsiteY19" fmla="*/ 3802284 h 3802284"/>
              <a:gd name="connsiteX20" fmla="*/ 2168304 w 3130121"/>
              <a:gd name="connsiteY20" fmla="*/ 3802284 h 3802284"/>
              <a:gd name="connsiteX21" fmla="*/ 1895194 w 3130121"/>
              <a:gd name="connsiteY21" fmla="*/ 3518110 h 3802284"/>
              <a:gd name="connsiteX22" fmla="*/ 1895194 w 3130121"/>
              <a:gd name="connsiteY22" fmla="*/ 2606385 h 3802284"/>
              <a:gd name="connsiteX23" fmla="*/ 1610210 w 3130121"/>
              <a:gd name="connsiteY23" fmla="*/ 2322211 h 3802284"/>
              <a:gd name="connsiteX24" fmla="*/ 1610210 w 3130121"/>
              <a:gd name="connsiteY24" fmla="*/ 1031588 h 3802284"/>
              <a:gd name="connsiteX25" fmla="*/ 1895194 w 3130121"/>
              <a:gd name="connsiteY25" fmla="*/ 747414 h 3802284"/>
              <a:gd name="connsiteX26" fmla="*/ 644584 w 3130121"/>
              <a:gd name="connsiteY26" fmla="*/ -7 h 3802284"/>
              <a:gd name="connsiteX27" fmla="*/ 1028326 w 3130121"/>
              <a:gd name="connsiteY27" fmla="*/ 391258 h 3802284"/>
              <a:gd name="connsiteX28" fmla="*/ 644584 w 3130121"/>
              <a:gd name="connsiteY28" fmla="*/ 782523 h 3802284"/>
              <a:gd name="connsiteX29" fmla="*/ 260842 w 3130121"/>
              <a:gd name="connsiteY29" fmla="*/ 391258 h 3802284"/>
              <a:gd name="connsiteX30" fmla="*/ 644584 w 3130121"/>
              <a:gd name="connsiteY30" fmla="*/ -7 h 3802284"/>
              <a:gd name="connsiteX31" fmla="*/ 1916196 w 3130121"/>
              <a:gd name="connsiteY31" fmla="*/ 208172 h 3802284"/>
              <a:gd name="connsiteX32" fmla="*/ 2819118 w 3130121"/>
              <a:gd name="connsiteY32" fmla="*/ 208172 h 3802284"/>
              <a:gd name="connsiteX33" fmla="*/ 2367657 w 3130121"/>
              <a:gd name="connsiteY33" fmla="*/ 662141 h 3802284"/>
              <a:gd name="connsiteX34" fmla="*/ 1916196 w 3130121"/>
              <a:gd name="connsiteY34" fmla="*/ 208172 h 3802284"/>
              <a:gd name="connsiteX0" fmla="*/ 236546 w 3130121"/>
              <a:gd name="connsiteY0" fmla="*/ 852766 h 3802298"/>
              <a:gd name="connsiteX1" fmla="*/ 1052628 w 3130121"/>
              <a:gd name="connsiteY1" fmla="*/ 852766 h 3802298"/>
              <a:gd name="connsiteX2" fmla="*/ 1289174 w 3130121"/>
              <a:gd name="connsiteY2" fmla="*/ 1089731 h 3802298"/>
              <a:gd name="connsiteX3" fmla="*/ 1289174 w 3130121"/>
              <a:gd name="connsiteY3" fmla="*/ 2203466 h 3802298"/>
              <a:gd name="connsiteX4" fmla="*/ 1052628 w 3130121"/>
              <a:gd name="connsiteY4" fmla="*/ 2440431 h 3802298"/>
              <a:gd name="connsiteX5" fmla="*/ 1052628 w 3130121"/>
              <a:gd name="connsiteY5" fmla="*/ 3234263 h 3802298"/>
              <a:gd name="connsiteX6" fmla="*/ 827910 w 3130121"/>
              <a:gd name="connsiteY6" fmla="*/ 3471228 h 3802298"/>
              <a:gd name="connsiteX7" fmla="*/ 473091 w 3130121"/>
              <a:gd name="connsiteY7" fmla="*/ 3471228 h 3802298"/>
              <a:gd name="connsiteX8" fmla="*/ 236546 w 3130121"/>
              <a:gd name="connsiteY8" fmla="*/ 3234263 h 3802298"/>
              <a:gd name="connsiteX9" fmla="*/ 236546 w 3130121"/>
              <a:gd name="connsiteY9" fmla="*/ 2440431 h 3802298"/>
              <a:gd name="connsiteX10" fmla="*/ 0 w 3130121"/>
              <a:gd name="connsiteY10" fmla="*/ 2203466 h 3802298"/>
              <a:gd name="connsiteX11" fmla="*/ 0 w 3130121"/>
              <a:gd name="connsiteY11" fmla="*/ 1089731 h 3802298"/>
              <a:gd name="connsiteX12" fmla="*/ 236546 w 3130121"/>
              <a:gd name="connsiteY12" fmla="*/ 852766 h 3802298"/>
              <a:gd name="connsiteX13" fmla="*/ 1895194 w 3130121"/>
              <a:gd name="connsiteY13" fmla="*/ 747428 h 3802298"/>
              <a:gd name="connsiteX14" fmla="*/ 2845141 w 3130121"/>
              <a:gd name="connsiteY14" fmla="*/ 747428 h 3802298"/>
              <a:gd name="connsiteX15" fmla="*/ 3130125 w 3130121"/>
              <a:gd name="connsiteY15" fmla="*/ 1031602 h 3802298"/>
              <a:gd name="connsiteX16" fmla="*/ 3130125 w 3130121"/>
              <a:gd name="connsiteY16" fmla="*/ 2322225 h 3802298"/>
              <a:gd name="connsiteX17" fmla="*/ 2845141 w 3130121"/>
              <a:gd name="connsiteY17" fmla="*/ 2606399 h 3802298"/>
              <a:gd name="connsiteX18" fmla="*/ 2845141 w 3130121"/>
              <a:gd name="connsiteY18" fmla="*/ 3518124 h 3802298"/>
              <a:gd name="connsiteX19" fmla="*/ 2572031 w 3130121"/>
              <a:gd name="connsiteY19" fmla="*/ 3802298 h 3802298"/>
              <a:gd name="connsiteX20" fmla="*/ 2168304 w 3130121"/>
              <a:gd name="connsiteY20" fmla="*/ 3802298 h 3802298"/>
              <a:gd name="connsiteX21" fmla="*/ 1895194 w 3130121"/>
              <a:gd name="connsiteY21" fmla="*/ 3518124 h 3802298"/>
              <a:gd name="connsiteX22" fmla="*/ 1895194 w 3130121"/>
              <a:gd name="connsiteY22" fmla="*/ 2606399 h 3802298"/>
              <a:gd name="connsiteX23" fmla="*/ 1610210 w 3130121"/>
              <a:gd name="connsiteY23" fmla="*/ 2322225 h 3802298"/>
              <a:gd name="connsiteX24" fmla="*/ 1610210 w 3130121"/>
              <a:gd name="connsiteY24" fmla="*/ 1031602 h 3802298"/>
              <a:gd name="connsiteX25" fmla="*/ 1895194 w 3130121"/>
              <a:gd name="connsiteY25" fmla="*/ 747428 h 3802298"/>
              <a:gd name="connsiteX26" fmla="*/ 644584 w 3130121"/>
              <a:gd name="connsiteY26" fmla="*/ 7 h 3802298"/>
              <a:gd name="connsiteX27" fmla="*/ 1028326 w 3130121"/>
              <a:gd name="connsiteY27" fmla="*/ 391272 h 3802298"/>
              <a:gd name="connsiteX28" fmla="*/ 644584 w 3130121"/>
              <a:gd name="connsiteY28" fmla="*/ 782537 h 3802298"/>
              <a:gd name="connsiteX29" fmla="*/ 260842 w 3130121"/>
              <a:gd name="connsiteY29" fmla="*/ 391272 h 3802298"/>
              <a:gd name="connsiteX30" fmla="*/ 644584 w 3130121"/>
              <a:gd name="connsiteY30" fmla="*/ 7 h 3802298"/>
              <a:gd name="connsiteX31" fmla="*/ 2367657 w 3130121"/>
              <a:gd name="connsiteY31" fmla="*/ 662155 h 3802298"/>
              <a:gd name="connsiteX32" fmla="*/ 2819118 w 3130121"/>
              <a:gd name="connsiteY32" fmla="*/ 208186 h 3802298"/>
              <a:gd name="connsiteX33" fmla="*/ 2367657 w 3130121"/>
              <a:gd name="connsiteY33" fmla="*/ 662155 h 3802298"/>
              <a:gd name="connsiteX0" fmla="*/ 236546 w 3130121"/>
              <a:gd name="connsiteY0" fmla="*/ 852752 h 3802284"/>
              <a:gd name="connsiteX1" fmla="*/ 1052628 w 3130121"/>
              <a:gd name="connsiteY1" fmla="*/ 852752 h 3802284"/>
              <a:gd name="connsiteX2" fmla="*/ 1289174 w 3130121"/>
              <a:gd name="connsiteY2" fmla="*/ 1089717 h 3802284"/>
              <a:gd name="connsiteX3" fmla="*/ 1289174 w 3130121"/>
              <a:gd name="connsiteY3" fmla="*/ 2203452 h 3802284"/>
              <a:gd name="connsiteX4" fmla="*/ 1052628 w 3130121"/>
              <a:gd name="connsiteY4" fmla="*/ 2440417 h 3802284"/>
              <a:gd name="connsiteX5" fmla="*/ 1052628 w 3130121"/>
              <a:gd name="connsiteY5" fmla="*/ 3234249 h 3802284"/>
              <a:gd name="connsiteX6" fmla="*/ 827910 w 3130121"/>
              <a:gd name="connsiteY6" fmla="*/ 3471214 h 3802284"/>
              <a:gd name="connsiteX7" fmla="*/ 473091 w 3130121"/>
              <a:gd name="connsiteY7" fmla="*/ 3471214 h 3802284"/>
              <a:gd name="connsiteX8" fmla="*/ 236546 w 3130121"/>
              <a:gd name="connsiteY8" fmla="*/ 3234249 h 3802284"/>
              <a:gd name="connsiteX9" fmla="*/ 236546 w 3130121"/>
              <a:gd name="connsiteY9" fmla="*/ 2440417 h 3802284"/>
              <a:gd name="connsiteX10" fmla="*/ 0 w 3130121"/>
              <a:gd name="connsiteY10" fmla="*/ 2203452 h 3802284"/>
              <a:gd name="connsiteX11" fmla="*/ 0 w 3130121"/>
              <a:gd name="connsiteY11" fmla="*/ 1089717 h 3802284"/>
              <a:gd name="connsiteX12" fmla="*/ 236546 w 3130121"/>
              <a:gd name="connsiteY12" fmla="*/ 852752 h 3802284"/>
              <a:gd name="connsiteX13" fmla="*/ 1895194 w 3130121"/>
              <a:gd name="connsiteY13" fmla="*/ 747414 h 3802284"/>
              <a:gd name="connsiteX14" fmla="*/ 2845141 w 3130121"/>
              <a:gd name="connsiteY14" fmla="*/ 747414 h 3802284"/>
              <a:gd name="connsiteX15" fmla="*/ 3130125 w 3130121"/>
              <a:gd name="connsiteY15" fmla="*/ 1031588 h 3802284"/>
              <a:gd name="connsiteX16" fmla="*/ 3130125 w 3130121"/>
              <a:gd name="connsiteY16" fmla="*/ 2322211 h 3802284"/>
              <a:gd name="connsiteX17" fmla="*/ 2845141 w 3130121"/>
              <a:gd name="connsiteY17" fmla="*/ 2606385 h 3802284"/>
              <a:gd name="connsiteX18" fmla="*/ 2845141 w 3130121"/>
              <a:gd name="connsiteY18" fmla="*/ 3518110 h 3802284"/>
              <a:gd name="connsiteX19" fmla="*/ 2572031 w 3130121"/>
              <a:gd name="connsiteY19" fmla="*/ 3802284 h 3802284"/>
              <a:gd name="connsiteX20" fmla="*/ 2168304 w 3130121"/>
              <a:gd name="connsiteY20" fmla="*/ 3802284 h 3802284"/>
              <a:gd name="connsiteX21" fmla="*/ 1895194 w 3130121"/>
              <a:gd name="connsiteY21" fmla="*/ 3518110 h 3802284"/>
              <a:gd name="connsiteX22" fmla="*/ 1895194 w 3130121"/>
              <a:gd name="connsiteY22" fmla="*/ 2606385 h 3802284"/>
              <a:gd name="connsiteX23" fmla="*/ 1610210 w 3130121"/>
              <a:gd name="connsiteY23" fmla="*/ 2322211 h 3802284"/>
              <a:gd name="connsiteX24" fmla="*/ 1895194 w 3130121"/>
              <a:gd name="connsiteY24" fmla="*/ 747414 h 3802284"/>
              <a:gd name="connsiteX25" fmla="*/ 644584 w 3130121"/>
              <a:gd name="connsiteY25" fmla="*/ -7 h 3802284"/>
              <a:gd name="connsiteX26" fmla="*/ 1028326 w 3130121"/>
              <a:gd name="connsiteY26" fmla="*/ 391258 h 3802284"/>
              <a:gd name="connsiteX27" fmla="*/ 644584 w 3130121"/>
              <a:gd name="connsiteY27" fmla="*/ 782523 h 3802284"/>
              <a:gd name="connsiteX28" fmla="*/ 260842 w 3130121"/>
              <a:gd name="connsiteY28" fmla="*/ 391258 h 3802284"/>
              <a:gd name="connsiteX29" fmla="*/ 644584 w 3130121"/>
              <a:gd name="connsiteY29" fmla="*/ -7 h 3802284"/>
              <a:gd name="connsiteX30" fmla="*/ 2367657 w 3130121"/>
              <a:gd name="connsiteY30" fmla="*/ 662141 h 3802284"/>
              <a:gd name="connsiteX31" fmla="*/ 2819118 w 3130121"/>
              <a:gd name="connsiteY31" fmla="*/ 208172 h 3802284"/>
              <a:gd name="connsiteX32" fmla="*/ 2367657 w 3130121"/>
              <a:gd name="connsiteY32" fmla="*/ 662141 h 3802284"/>
              <a:gd name="connsiteX0" fmla="*/ 236546 w 3130121"/>
              <a:gd name="connsiteY0" fmla="*/ 852766 h 3802298"/>
              <a:gd name="connsiteX1" fmla="*/ 1052628 w 3130121"/>
              <a:gd name="connsiteY1" fmla="*/ 852766 h 3802298"/>
              <a:gd name="connsiteX2" fmla="*/ 1289174 w 3130121"/>
              <a:gd name="connsiteY2" fmla="*/ 1089731 h 3802298"/>
              <a:gd name="connsiteX3" fmla="*/ 1289174 w 3130121"/>
              <a:gd name="connsiteY3" fmla="*/ 2203466 h 3802298"/>
              <a:gd name="connsiteX4" fmla="*/ 1052628 w 3130121"/>
              <a:gd name="connsiteY4" fmla="*/ 2440431 h 3802298"/>
              <a:gd name="connsiteX5" fmla="*/ 1052628 w 3130121"/>
              <a:gd name="connsiteY5" fmla="*/ 3234263 h 3802298"/>
              <a:gd name="connsiteX6" fmla="*/ 827910 w 3130121"/>
              <a:gd name="connsiteY6" fmla="*/ 3471228 h 3802298"/>
              <a:gd name="connsiteX7" fmla="*/ 473091 w 3130121"/>
              <a:gd name="connsiteY7" fmla="*/ 3471228 h 3802298"/>
              <a:gd name="connsiteX8" fmla="*/ 236546 w 3130121"/>
              <a:gd name="connsiteY8" fmla="*/ 3234263 h 3802298"/>
              <a:gd name="connsiteX9" fmla="*/ 236546 w 3130121"/>
              <a:gd name="connsiteY9" fmla="*/ 2440431 h 3802298"/>
              <a:gd name="connsiteX10" fmla="*/ 0 w 3130121"/>
              <a:gd name="connsiteY10" fmla="*/ 2203466 h 3802298"/>
              <a:gd name="connsiteX11" fmla="*/ 0 w 3130121"/>
              <a:gd name="connsiteY11" fmla="*/ 1089731 h 3802298"/>
              <a:gd name="connsiteX12" fmla="*/ 236546 w 3130121"/>
              <a:gd name="connsiteY12" fmla="*/ 852766 h 3802298"/>
              <a:gd name="connsiteX13" fmla="*/ 1895194 w 3130121"/>
              <a:gd name="connsiteY13" fmla="*/ 747428 h 3802298"/>
              <a:gd name="connsiteX14" fmla="*/ 2845141 w 3130121"/>
              <a:gd name="connsiteY14" fmla="*/ 747428 h 3802298"/>
              <a:gd name="connsiteX15" fmla="*/ 3130125 w 3130121"/>
              <a:gd name="connsiteY15" fmla="*/ 1031602 h 3802298"/>
              <a:gd name="connsiteX16" fmla="*/ 3130125 w 3130121"/>
              <a:gd name="connsiteY16" fmla="*/ 2322225 h 3802298"/>
              <a:gd name="connsiteX17" fmla="*/ 2845141 w 3130121"/>
              <a:gd name="connsiteY17" fmla="*/ 2606399 h 3802298"/>
              <a:gd name="connsiteX18" fmla="*/ 2845141 w 3130121"/>
              <a:gd name="connsiteY18" fmla="*/ 3518124 h 3802298"/>
              <a:gd name="connsiteX19" fmla="*/ 2572031 w 3130121"/>
              <a:gd name="connsiteY19" fmla="*/ 3802298 h 3802298"/>
              <a:gd name="connsiteX20" fmla="*/ 2168304 w 3130121"/>
              <a:gd name="connsiteY20" fmla="*/ 3802298 h 3802298"/>
              <a:gd name="connsiteX21" fmla="*/ 1895194 w 3130121"/>
              <a:gd name="connsiteY21" fmla="*/ 3518124 h 3802298"/>
              <a:gd name="connsiteX22" fmla="*/ 1895194 w 3130121"/>
              <a:gd name="connsiteY22" fmla="*/ 2606399 h 3802298"/>
              <a:gd name="connsiteX23" fmla="*/ 1895194 w 3130121"/>
              <a:gd name="connsiteY23" fmla="*/ 747428 h 3802298"/>
              <a:gd name="connsiteX24" fmla="*/ 644584 w 3130121"/>
              <a:gd name="connsiteY24" fmla="*/ 7 h 3802298"/>
              <a:gd name="connsiteX25" fmla="*/ 1028326 w 3130121"/>
              <a:gd name="connsiteY25" fmla="*/ 391272 h 3802298"/>
              <a:gd name="connsiteX26" fmla="*/ 644584 w 3130121"/>
              <a:gd name="connsiteY26" fmla="*/ 782537 h 3802298"/>
              <a:gd name="connsiteX27" fmla="*/ 260842 w 3130121"/>
              <a:gd name="connsiteY27" fmla="*/ 391272 h 3802298"/>
              <a:gd name="connsiteX28" fmla="*/ 644584 w 3130121"/>
              <a:gd name="connsiteY28" fmla="*/ 7 h 3802298"/>
              <a:gd name="connsiteX29" fmla="*/ 2367657 w 3130121"/>
              <a:gd name="connsiteY29" fmla="*/ 662155 h 3802298"/>
              <a:gd name="connsiteX30" fmla="*/ 2819118 w 3130121"/>
              <a:gd name="connsiteY30" fmla="*/ 208186 h 3802298"/>
              <a:gd name="connsiteX31" fmla="*/ 2367657 w 3130121"/>
              <a:gd name="connsiteY31" fmla="*/ 662155 h 3802298"/>
              <a:gd name="connsiteX0" fmla="*/ 236546 w 3130121"/>
              <a:gd name="connsiteY0" fmla="*/ 852752 h 3802284"/>
              <a:gd name="connsiteX1" fmla="*/ 1052628 w 3130121"/>
              <a:gd name="connsiteY1" fmla="*/ 852752 h 3802284"/>
              <a:gd name="connsiteX2" fmla="*/ 1289174 w 3130121"/>
              <a:gd name="connsiteY2" fmla="*/ 1089717 h 3802284"/>
              <a:gd name="connsiteX3" fmla="*/ 1289174 w 3130121"/>
              <a:gd name="connsiteY3" fmla="*/ 2203452 h 3802284"/>
              <a:gd name="connsiteX4" fmla="*/ 1052628 w 3130121"/>
              <a:gd name="connsiteY4" fmla="*/ 2440417 h 3802284"/>
              <a:gd name="connsiteX5" fmla="*/ 1052628 w 3130121"/>
              <a:gd name="connsiteY5" fmla="*/ 3234249 h 3802284"/>
              <a:gd name="connsiteX6" fmla="*/ 827910 w 3130121"/>
              <a:gd name="connsiteY6" fmla="*/ 3471214 h 3802284"/>
              <a:gd name="connsiteX7" fmla="*/ 473091 w 3130121"/>
              <a:gd name="connsiteY7" fmla="*/ 3471214 h 3802284"/>
              <a:gd name="connsiteX8" fmla="*/ 236546 w 3130121"/>
              <a:gd name="connsiteY8" fmla="*/ 3234249 h 3802284"/>
              <a:gd name="connsiteX9" fmla="*/ 236546 w 3130121"/>
              <a:gd name="connsiteY9" fmla="*/ 2440417 h 3802284"/>
              <a:gd name="connsiteX10" fmla="*/ 0 w 3130121"/>
              <a:gd name="connsiteY10" fmla="*/ 2203452 h 3802284"/>
              <a:gd name="connsiteX11" fmla="*/ 0 w 3130121"/>
              <a:gd name="connsiteY11" fmla="*/ 1089717 h 3802284"/>
              <a:gd name="connsiteX12" fmla="*/ 236546 w 3130121"/>
              <a:gd name="connsiteY12" fmla="*/ 852752 h 3802284"/>
              <a:gd name="connsiteX13" fmla="*/ 1895194 w 3130121"/>
              <a:gd name="connsiteY13" fmla="*/ 747414 h 3802284"/>
              <a:gd name="connsiteX14" fmla="*/ 2845141 w 3130121"/>
              <a:gd name="connsiteY14" fmla="*/ 747414 h 3802284"/>
              <a:gd name="connsiteX15" fmla="*/ 3130125 w 3130121"/>
              <a:gd name="connsiteY15" fmla="*/ 1031588 h 3802284"/>
              <a:gd name="connsiteX16" fmla="*/ 3130125 w 3130121"/>
              <a:gd name="connsiteY16" fmla="*/ 2322211 h 3802284"/>
              <a:gd name="connsiteX17" fmla="*/ 2845141 w 3130121"/>
              <a:gd name="connsiteY17" fmla="*/ 2606385 h 3802284"/>
              <a:gd name="connsiteX18" fmla="*/ 2845141 w 3130121"/>
              <a:gd name="connsiteY18" fmla="*/ 3518110 h 3802284"/>
              <a:gd name="connsiteX19" fmla="*/ 2572031 w 3130121"/>
              <a:gd name="connsiteY19" fmla="*/ 3802284 h 3802284"/>
              <a:gd name="connsiteX20" fmla="*/ 2168304 w 3130121"/>
              <a:gd name="connsiteY20" fmla="*/ 3802284 h 3802284"/>
              <a:gd name="connsiteX21" fmla="*/ 1895194 w 3130121"/>
              <a:gd name="connsiteY21" fmla="*/ 3518110 h 3802284"/>
              <a:gd name="connsiteX22" fmla="*/ 1895194 w 3130121"/>
              <a:gd name="connsiteY22" fmla="*/ 747414 h 3802284"/>
              <a:gd name="connsiteX23" fmla="*/ 644584 w 3130121"/>
              <a:gd name="connsiteY23" fmla="*/ -7 h 3802284"/>
              <a:gd name="connsiteX24" fmla="*/ 1028326 w 3130121"/>
              <a:gd name="connsiteY24" fmla="*/ 391258 h 3802284"/>
              <a:gd name="connsiteX25" fmla="*/ 644584 w 3130121"/>
              <a:gd name="connsiteY25" fmla="*/ 782523 h 3802284"/>
              <a:gd name="connsiteX26" fmla="*/ 260842 w 3130121"/>
              <a:gd name="connsiteY26" fmla="*/ 391258 h 3802284"/>
              <a:gd name="connsiteX27" fmla="*/ 644584 w 3130121"/>
              <a:gd name="connsiteY27" fmla="*/ -7 h 3802284"/>
              <a:gd name="connsiteX28" fmla="*/ 2367657 w 3130121"/>
              <a:gd name="connsiteY28" fmla="*/ 662141 h 3802284"/>
              <a:gd name="connsiteX29" fmla="*/ 2819118 w 3130121"/>
              <a:gd name="connsiteY29" fmla="*/ 208172 h 3802284"/>
              <a:gd name="connsiteX30" fmla="*/ 2367657 w 3130121"/>
              <a:gd name="connsiteY30" fmla="*/ 662141 h 3802284"/>
              <a:gd name="connsiteX0" fmla="*/ 236546 w 3130121"/>
              <a:gd name="connsiteY0" fmla="*/ 852766 h 4028590"/>
              <a:gd name="connsiteX1" fmla="*/ 1052628 w 3130121"/>
              <a:gd name="connsiteY1" fmla="*/ 852766 h 4028590"/>
              <a:gd name="connsiteX2" fmla="*/ 1289174 w 3130121"/>
              <a:gd name="connsiteY2" fmla="*/ 1089731 h 4028590"/>
              <a:gd name="connsiteX3" fmla="*/ 1289174 w 3130121"/>
              <a:gd name="connsiteY3" fmla="*/ 2203466 h 4028590"/>
              <a:gd name="connsiteX4" fmla="*/ 1052628 w 3130121"/>
              <a:gd name="connsiteY4" fmla="*/ 2440431 h 4028590"/>
              <a:gd name="connsiteX5" fmla="*/ 1052628 w 3130121"/>
              <a:gd name="connsiteY5" fmla="*/ 3234263 h 4028590"/>
              <a:gd name="connsiteX6" fmla="*/ 827910 w 3130121"/>
              <a:gd name="connsiteY6" fmla="*/ 3471228 h 4028590"/>
              <a:gd name="connsiteX7" fmla="*/ 473091 w 3130121"/>
              <a:gd name="connsiteY7" fmla="*/ 3471228 h 4028590"/>
              <a:gd name="connsiteX8" fmla="*/ 236546 w 3130121"/>
              <a:gd name="connsiteY8" fmla="*/ 3234263 h 4028590"/>
              <a:gd name="connsiteX9" fmla="*/ 236546 w 3130121"/>
              <a:gd name="connsiteY9" fmla="*/ 2440431 h 4028590"/>
              <a:gd name="connsiteX10" fmla="*/ 0 w 3130121"/>
              <a:gd name="connsiteY10" fmla="*/ 2203466 h 4028590"/>
              <a:gd name="connsiteX11" fmla="*/ 0 w 3130121"/>
              <a:gd name="connsiteY11" fmla="*/ 1089731 h 4028590"/>
              <a:gd name="connsiteX12" fmla="*/ 236546 w 3130121"/>
              <a:gd name="connsiteY12" fmla="*/ 852766 h 4028590"/>
              <a:gd name="connsiteX13" fmla="*/ 1895194 w 3130121"/>
              <a:gd name="connsiteY13" fmla="*/ 747428 h 4028590"/>
              <a:gd name="connsiteX14" fmla="*/ 2845141 w 3130121"/>
              <a:gd name="connsiteY14" fmla="*/ 747428 h 4028590"/>
              <a:gd name="connsiteX15" fmla="*/ 3130125 w 3130121"/>
              <a:gd name="connsiteY15" fmla="*/ 1031602 h 4028590"/>
              <a:gd name="connsiteX16" fmla="*/ 3130125 w 3130121"/>
              <a:gd name="connsiteY16" fmla="*/ 2322225 h 4028590"/>
              <a:gd name="connsiteX17" fmla="*/ 2845141 w 3130121"/>
              <a:gd name="connsiteY17" fmla="*/ 2606399 h 4028590"/>
              <a:gd name="connsiteX18" fmla="*/ 2845141 w 3130121"/>
              <a:gd name="connsiteY18" fmla="*/ 3518124 h 4028590"/>
              <a:gd name="connsiteX19" fmla="*/ 2572031 w 3130121"/>
              <a:gd name="connsiteY19" fmla="*/ 3802298 h 4028590"/>
              <a:gd name="connsiteX20" fmla="*/ 2168304 w 3130121"/>
              <a:gd name="connsiteY20" fmla="*/ 3802298 h 4028590"/>
              <a:gd name="connsiteX21" fmla="*/ 1895194 w 3130121"/>
              <a:gd name="connsiteY21" fmla="*/ 747428 h 4028590"/>
              <a:gd name="connsiteX22" fmla="*/ 644584 w 3130121"/>
              <a:gd name="connsiteY22" fmla="*/ 7 h 4028590"/>
              <a:gd name="connsiteX23" fmla="*/ 1028326 w 3130121"/>
              <a:gd name="connsiteY23" fmla="*/ 391272 h 4028590"/>
              <a:gd name="connsiteX24" fmla="*/ 644584 w 3130121"/>
              <a:gd name="connsiteY24" fmla="*/ 782537 h 4028590"/>
              <a:gd name="connsiteX25" fmla="*/ 260842 w 3130121"/>
              <a:gd name="connsiteY25" fmla="*/ 391272 h 4028590"/>
              <a:gd name="connsiteX26" fmla="*/ 644584 w 3130121"/>
              <a:gd name="connsiteY26" fmla="*/ 7 h 4028590"/>
              <a:gd name="connsiteX27" fmla="*/ 2367657 w 3130121"/>
              <a:gd name="connsiteY27" fmla="*/ 662155 h 4028590"/>
              <a:gd name="connsiteX28" fmla="*/ 2819118 w 3130121"/>
              <a:gd name="connsiteY28" fmla="*/ 208186 h 4028590"/>
              <a:gd name="connsiteX29" fmla="*/ 2367657 w 3130121"/>
              <a:gd name="connsiteY29" fmla="*/ 662155 h 4028590"/>
              <a:gd name="connsiteX0" fmla="*/ 236546 w 3130121"/>
              <a:gd name="connsiteY0" fmla="*/ 852752 h 3975222"/>
              <a:gd name="connsiteX1" fmla="*/ 1052628 w 3130121"/>
              <a:gd name="connsiteY1" fmla="*/ 852752 h 3975222"/>
              <a:gd name="connsiteX2" fmla="*/ 1289174 w 3130121"/>
              <a:gd name="connsiteY2" fmla="*/ 1089717 h 3975222"/>
              <a:gd name="connsiteX3" fmla="*/ 1289174 w 3130121"/>
              <a:gd name="connsiteY3" fmla="*/ 2203452 h 3975222"/>
              <a:gd name="connsiteX4" fmla="*/ 1052628 w 3130121"/>
              <a:gd name="connsiteY4" fmla="*/ 2440417 h 3975222"/>
              <a:gd name="connsiteX5" fmla="*/ 1052628 w 3130121"/>
              <a:gd name="connsiteY5" fmla="*/ 3234249 h 3975222"/>
              <a:gd name="connsiteX6" fmla="*/ 827910 w 3130121"/>
              <a:gd name="connsiteY6" fmla="*/ 3471214 h 3975222"/>
              <a:gd name="connsiteX7" fmla="*/ 473091 w 3130121"/>
              <a:gd name="connsiteY7" fmla="*/ 3471214 h 3975222"/>
              <a:gd name="connsiteX8" fmla="*/ 236546 w 3130121"/>
              <a:gd name="connsiteY8" fmla="*/ 3234249 h 3975222"/>
              <a:gd name="connsiteX9" fmla="*/ 236546 w 3130121"/>
              <a:gd name="connsiteY9" fmla="*/ 2440417 h 3975222"/>
              <a:gd name="connsiteX10" fmla="*/ 0 w 3130121"/>
              <a:gd name="connsiteY10" fmla="*/ 2203452 h 3975222"/>
              <a:gd name="connsiteX11" fmla="*/ 0 w 3130121"/>
              <a:gd name="connsiteY11" fmla="*/ 1089717 h 3975222"/>
              <a:gd name="connsiteX12" fmla="*/ 236546 w 3130121"/>
              <a:gd name="connsiteY12" fmla="*/ 852752 h 3975222"/>
              <a:gd name="connsiteX13" fmla="*/ 1895194 w 3130121"/>
              <a:gd name="connsiteY13" fmla="*/ 747414 h 3975222"/>
              <a:gd name="connsiteX14" fmla="*/ 2845141 w 3130121"/>
              <a:gd name="connsiteY14" fmla="*/ 747414 h 3975222"/>
              <a:gd name="connsiteX15" fmla="*/ 3130125 w 3130121"/>
              <a:gd name="connsiteY15" fmla="*/ 1031588 h 3975222"/>
              <a:gd name="connsiteX16" fmla="*/ 3130125 w 3130121"/>
              <a:gd name="connsiteY16" fmla="*/ 2322211 h 3975222"/>
              <a:gd name="connsiteX17" fmla="*/ 2845141 w 3130121"/>
              <a:gd name="connsiteY17" fmla="*/ 2606385 h 3975222"/>
              <a:gd name="connsiteX18" fmla="*/ 2845141 w 3130121"/>
              <a:gd name="connsiteY18" fmla="*/ 3518110 h 3975222"/>
              <a:gd name="connsiteX19" fmla="*/ 2572031 w 3130121"/>
              <a:gd name="connsiteY19" fmla="*/ 3802284 h 3975222"/>
              <a:gd name="connsiteX20" fmla="*/ 1895194 w 3130121"/>
              <a:gd name="connsiteY20" fmla="*/ 747414 h 3975222"/>
              <a:gd name="connsiteX21" fmla="*/ 644584 w 3130121"/>
              <a:gd name="connsiteY21" fmla="*/ -7 h 3975222"/>
              <a:gd name="connsiteX22" fmla="*/ 1028326 w 3130121"/>
              <a:gd name="connsiteY22" fmla="*/ 391258 h 3975222"/>
              <a:gd name="connsiteX23" fmla="*/ 644584 w 3130121"/>
              <a:gd name="connsiteY23" fmla="*/ 782523 h 3975222"/>
              <a:gd name="connsiteX24" fmla="*/ 260842 w 3130121"/>
              <a:gd name="connsiteY24" fmla="*/ 391258 h 3975222"/>
              <a:gd name="connsiteX25" fmla="*/ 644584 w 3130121"/>
              <a:gd name="connsiteY25" fmla="*/ -7 h 3975222"/>
              <a:gd name="connsiteX26" fmla="*/ 2367657 w 3130121"/>
              <a:gd name="connsiteY26" fmla="*/ 662141 h 3975222"/>
              <a:gd name="connsiteX27" fmla="*/ 2819118 w 3130121"/>
              <a:gd name="connsiteY27" fmla="*/ 208172 h 3975222"/>
              <a:gd name="connsiteX28" fmla="*/ 2367657 w 3130121"/>
              <a:gd name="connsiteY28" fmla="*/ 662141 h 3975222"/>
              <a:gd name="connsiteX0" fmla="*/ 236546 w 3130121"/>
              <a:gd name="connsiteY0" fmla="*/ 852766 h 3581136"/>
              <a:gd name="connsiteX1" fmla="*/ 1052628 w 3130121"/>
              <a:gd name="connsiteY1" fmla="*/ 852766 h 3581136"/>
              <a:gd name="connsiteX2" fmla="*/ 1289174 w 3130121"/>
              <a:gd name="connsiteY2" fmla="*/ 1089731 h 3581136"/>
              <a:gd name="connsiteX3" fmla="*/ 1289174 w 3130121"/>
              <a:gd name="connsiteY3" fmla="*/ 2203466 h 3581136"/>
              <a:gd name="connsiteX4" fmla="*/ 1052628 w 3130121"/>
              <a:gd name="connsiteY4" fmla="*/ 2440431 h 3581136"/>
              <a:gd name="connsiteX5" fmla="*/ 1052628 w 3130121"/>
              <a:gd name="connsiteY5" fmla="*/ 3234263 h 3581136"/>
              <a:gd name="connsiteX6" fmla="*/ 827910 w 3130121"/>
              <a:gd name="connsiteY6" fmla="*/ 3471228 h 3581136"/>
              <a:gd name="connsiteX7" fmla="*/ 473091 w 3130121"/>
              <a:gd name="connsiteY7" fmla="*/ 3471228 h 3581136"/>
              <a:gd name="connsiteX8" fmla="*/ 236546 w 3130121"/>
              <a:gd name="connsiteY8" fmla="*/ 3234263 h 3581136"/>
              <a:gd name="connsiteX9" fmla="*/ 236546 w 3130121"/>
              <a:gd name="connsiteY9" fmla="*/ 2440431 h 3581136"/>
              <a:gd name="connsiteX10" fmla="*/ 0 w 3130121"/>
              <a:gd name="connsiteY10" fmla="*/ 2203466 h 3581136"/>
              <a:gd name="connsiteX11" fmla="*/ 0 w 3130121"/>
              <a:gd name="connsiteY11" fmla="*/ 1089731 h 3581136"/>
              <a:gd name="connsiteX12" fmla="*/ 236546 w 3130121"/>
              <a:gd name="connsiteY12" fmla="*/ 852766 h 3581136"/>
              <a:gd name="connsiteX13" fmla="*/ 1895194 w 3130121"/>
              <a:gd name="connsiteY13" fmla="*/ 747428 h 3581136"/>
              <a:gd name="connsiteX14" fmla="*/ 2845141 w 3130121"/>
              <a:gd name="connsiteY14" fmla="*/ 747428 h 3581136"/>
              <a:gd name="connsiteX15" fmla="*/ 3130125 w 3130121"/>
              <a:gd name="connsiteY15" fmla="*/ 1031602 h 3581136"/>
              <a:gd name="connsiteX16" fmla="*/ 3130125 w 3130121"/>
              <a:gd name="connsiteY16" fmla="*/ 2322225 h 3581136"/>
              <a:gd name="connsiteX17" fmla="*/ 2845141 w 3130121"/>
              <a:gd name="connsiteY17" fmla="*/ 2606399 h 3581136"/>
              <a:gd name="connsiteX18" fmla="*/ 2845141 w 3130121"/>
              <a:gd name="connsiteY18" fmla="*/ 3518124 h 3581136"/>
              <a:gd name="connsiteX19" fmla="*/ 1895194 w 3130121"/>
              <a:gd name="connsiteY19" fmla="*/ 747428 h 3581136"/>
              <a:gd name="connsiteX20" fmla="*/ 644584 w 3130121"/>
              <a:gd name="connsiteY20" fmla="*/ 7 h 3581136"/>
              <a:gd name="connsiteX21" fmla="*/ 1028326 w 3130121"/>
              <a:gd name="connsiteY21" fmla="*/ 391272 h 3581136"/>
              <a:gd name="connsiteX22" fmla="*/ 644584 w 3130121"/>
              <a:gd name="connsiteY22" fmla="*/ 782537 h 3581136"/>
              <a:gd name="connsiteX23" fmla="*/ 260842 w 3130121"/>
              <a:gd name="connsiteY23" fmla="*/ 391272 h 3581136"/>
              <a:gd name="connsiteX24" fmla="*/ 644584 w 3130121"/>
              <a:gd name="connsiteY24" fmla="*/ 7 h 3581136"/>
              <a:gd name="connsiteX25" fmla="*/ 2367657 w 3130121"/>
              <a:gd name="connsiteY25" fmla="*/ 662155 h 3581136"/>
              <a:gd name="connsiteX26" fmla="*/ 2819118 w 3130121"/>
              <a:gd name="connsiteY26" fmla="*/ 208186 h 3581136"/>
              <a:gd name="connsiteX27" fmla="*/ 2367657 w 3130121"/>
              <a:gd name="connsiteY27" fmla="*/ 662155 h 3581136"/>
              <a:gd name="connsiteX0" fmla="*/ 236546 w 3130121"/>
              <a:gd name="connsiteY0" fmla="*/ 852752 h 3471208"/>
              <a:gd name="connsiteX1" fmla="*/ 1052628 w 3130121"/>
              <a:gd name="connsiteY1" fmla="*/ 852752 h 3471208"/>
              <a:gd name="connsiteX2" fmla="*/ 1289174 w 3130121"/>
              <a:gd name="connsiteY2" fmla="*/ 1089717 h 3471208"/>
              <a:gd name="connsiteX3" fmla="*/ 1289174 w 3130121"/>
              <a:gd name="connsiteY3" fmla="*/ 2203452 h 3471208"/>
              <a:gd name="connsiteX4" fmla="*/ 1052628 w 3130121"/>
              <a:gd name="connsiteY4" fmla="*/ 2440417 h 3471208"/>
              <a:gd name="connsiteX5" fmla="*/ 1052628 w 3130121"/>
              <a:gd name="connsiteY5" fmla="*/ 3234249 h 3471208"/>
              <a:gd name="connsiteX6" fmla="*/ 827910 w 3130121"/>
              <a:gd name="connsiteY6" fmla="*/ 3471214 h 3471208"/>
              <a:gd name="connsiteX7" fmla="*/ 473091 w 3130121"/>
              <a:gd name="connsiteY7" fmla="*/ 3471214 h 3471208"/>
              <a:gd name="connsiteX8" fmla="*/ 236546 w 3130121"/>
              <a:gd name="connsiteY8" fmla="*/ 3234249 h 3471208"/>
              <a:gd name="connsiteX9" fmla="*/ 236546 w 3130121"/>
              <a:gd name="connsiteY9" fmla="*/ 2440417 h 3471208"/>
              <a:gd name="connsiteX10" fmla="*/ 0 w 3130121"/>
              <a:gd name="connsiteY10" fmla="*/ 2203452 h 3471208"/>
              <a:gd name="connsiteX11" fmla="*/ 0 w 3130121"/>
              <a:gd name="connsiteY11" fmla="*/ 1089717 h 3471208"/>
              <a:gd name="connsiteX12" fmla="*/ 236546 w 3130121"/>
              <a:gd name="connsiteY12" fmla="*/ 852752 h 3471208"/>
              <a:gd name="connsiteX13" fmla="*/ 1895194 w 3130121"/>
              <a:gd name="connsiteY13" fmla="*/ 747414 h 3471208"/>
              <a:gd name="connsiteX14" fmla="*/ 2845141 w 3130121"/>
              <a:gd name="connsiteY14" fmla="*/ 747414 h 3471208"/>
              <a:gd name="connsiteX15" fmla="*/ 3130125 w 3130121"/>
              <a:gd name="connsiteY15" fmla="*/ 1031588 h 3471208"/>
              <a:gd name="connsiteX16" fmla="*/ 3130125 w 3130121"/>
              <a:gd name="connsiteY16" fmla="*/ 2322211 h 3471208"/>
              <a:gd name="connsiteX17" fmla="*/ 2845141 w 3130121"/>
              <a:gd name="connsiteY17" fmla="*/ 2606385 h 3471208"/>
              <a:gd name="connsiteX18" fmla="*/ 1895194 w 3130121"/>
              <a:gd name="connsiteY18" fmla="*/ 747414 h 3471208"/>
              <a:gd name="connsiteX19" fmla="*/ 644584 w 3130121"/>
              <a:gd name="connsiteY19" fmla="*/ -7 h 3471208"/>
              <a:gd name="connsiteX20" fmla="*/ 1028326 w 3130121"/>
              <a:gd name="connsiteY20" fmla="*/ 391258 h 3471208"/>
              <a:gd name="connsiteX21" fmla="*/ 644584 w 3130121"/>
              <a:gd name="connsiteY21" fmla="*/ 782523 h 3471208"/>
              <a:gd name="connsiteX22" fmla="*/ 260842 w 3130121"/>
              <a:gd name="connsiteY22" fmla="*/ 391258 h 3471208"/>
              <a:gd name="connsiteX23" fmla="*/ 644584 w 3130121"/>
              <a:gd name="connsiteY23" fmla="*/ -7 h 3471208"/>
              <a:gd name="connsiteX24" fmla="*/ 2367657 w 3130121"/>
              <a:gd name="connsiteY24" fmla="*/ 662141 h 3471208"/>
              <a:gd name="connsiteX25" fmla="*/ 2819118 w 3130121"/>
              <a:gd name="connsiteY25" fmla="*/ 208172 h 3471208"/>
              <a:gd name="connsiteX26" fmla="*/ 2367657 w 3130121"/>
              <a:gd name="connsiteY26" fmla="*/ 662141 h 3471208"/>
              <a:gd name="connsiteX0" fmla="*/ 236546 w 3130121"/>
              <a:gd name="connsiteY0" fmla="*/ 852766 h 3471222"/>
              <a:gd name="connsiteX1" fmla="*/ 1052628 w 3130121"/>
              <a:gd name="connsiteY1" fmla="*/ 852766 h 3471222"/>
              <a:gd name="connsiteX2" fmla="*/ 1289174 w 3130121"/>
              <a:gd name="connsiteY2" fmla="*/ 1089731 h 3471222"/>
              <a:gd name="connsiteX3" fmla="*/ 1289174 w 3130121"/>
              <a:gd name="connsiteY3" fmla="*/ 2203466 h 3471222"/>
              <a:gd name="connsiteX4" fmla="*/ 1052628 w 3130121"/>
              <a:gd name="connsiteY4" fmla="*/ 2440431 h 3471222"/>
              <a:gd name="connsiteX5" fmla="*/ 1052628 w 3130121"/>
              <a:gd name="connsiteY5" fmla="*/ 3234263 h 3471222"/>
              <a:gd name="connsiteX6" fmla="*/ 827910 w 3130121"/>
              <a:gd name="connsiteY6" fmla="*/ 3471228 h 3471222"/>
              <a:gd name="connsiteX7" fmla="*/ 473091 w 3130121"/>
              <a:gd name="connsiteY7" fmla="*/ 3471228 h 3471222"/>
              <a:gd name="connsiteX8" fmla="*/ 236546 w 3130121"/>
              <a:gd name="connsiteY8" fmla="*/ 3234263 h 3471222"/>
              <a:gd name="connsiteX9" fmla="*/ 236546 w 3130121"/>
              <a:gd name="connsiteY9" fmla="*/ 2440431 h 3471222"/>
              <a:gd name="connsiteX10" fmla="*/ 0 w 3130121"/>
              <a:gd name="connsiteY10" fmla="*/ 2203466 h 3471222"/>
              <a:gd name="connsiteX11" fmla="*/ 0 w 3130121"/>
              <a:gd name="connsiteY11" fmla="*/ 1089731 h 3471222"/>
              <a:gd name="connsiteX12" fmla="*/ 236546 w 3130121"/>
              <a:gd name="connsiteY12" fmla="*/ 852766 h 3471222"/>
              <a:gd name="connsiteX13" fmla="*/ 1895194 w 3130121"/>
              <a:gd name="connsiteY13" fmla="*/ 747428 h 3471222"/>
              <a:gd name="connsiteX14" fmla="*/ 2845141 w 3130121"/>
              <a:gd name="connsiteY14" fmla="*/ 747428 h 3471222"/>
              <a:gd name="connsiteX15" fmla="*/ 3130125 w 3130121"/>
              <a:gd name="connsiteY15" fmla="*/ 1031602 h 3471222"/>
              <a:gd name="connsiteX16" fmla="*/ 2845141 w 3130121"/>
              <a:gd name="connsiteY16" fmla="*/ 2606399 h 3471222"/>
              <a:gd name="connsiteX17" fmla="*/ 1895194 w 3130121"/>
              <a:gd name="connsiteY17" fmla="*/ 747428 h 3471222"/>
              <a:gd name="connsiteX18" fmla="*/ 644584 w 3130121"/>
              <a:gd name="connsiteY18" fmla="*/ 7 h 3471222"/>
              <a:gd name="connsiteX19" fmla="*/ 1028326 w 3130121"/>
              <a:gd name="connsiteY19" fmla="*/ 391272 h 3471222"/>
              <a:gd name="connsiteX20" fmla="*/ 644584 w 3130121"/>
              <a:gd name="connsiteY20" fmla="*/ 782537 h 3471222"/>
              <a:gd name="connsiteX21" fmla="*/ 260842 w 3130121"/>
              <a:gd name="connsiteY21" fmla="*/ 391272 h 3471222"/>
              <a:gd name="connsiteX22" fmla="*/ 644584 w 3130121"/>
              <a:gd name="connsiteY22" fmla="*/ 7 h 3471222"/>
              <a:gd name="connsiteX23" fmla="*/ 2367657 w 3130121"/>
              <a:gd name="connsiteY23" fmla="*/ 662155 h 3471222"/>
              <a:gd name="connsiteX24" fmla="*/ 2819118 w 3130121"/>
              <a:gd name="connsiteY24" fmla="*/ 208186 h 3471222"/>
              <a:gd name="connsiteX25" fmla="*/ 2367657 w 3130121"/>
              <a:gd name="connsiteY25" fmla="*/ 662155 h 3471222"/>
              <a:gd name="connsiteX0" fmla="*/ 236546 w 3130121"/>
              <a:gd name="connsiteY0" fmla="*/ 852752 h 3471208"/>
              <a:gd name="connsiteX1" fmla="*/ 1052628 w 3130121"/>
              <a:gd name="connsiteY1" fmla="*/ 852752 h 3471208"/>
              <a:gd name="connsiteX2" fmla="*/ 1289174 w 3130121"/>
              <a:gd name="connsiteY2" fmla="*/ 1089717 h 3471208"/>
              <a:gd name="connsiteX3" fmla="*/ 1289174 w 3130121"/>
              <a:gd name="connsiteY3" fmla="*/ 2203452 h 3471208"/>
              <a:gd name="connsiteX4" fmla="*/ 1052628 w 3130121"/>
              <a:gd name="connsiteY4" fmla="*/ 2440417 h 3471208"/>
              <a:gd name="connsiteX5" fmla="*/ 1052628 w 3130121"/>
              <a:gd name="connsiteY5" fmla="*/ 3234249 h 3471208"/>
              <a:gd name="connsiteX6" fmla="*/ 827910 w 3130121"/>
              <a:gd name="connsiteY6" fmla="*/ 3471214 h 3471208"/>
              <a:gd name="connsiteX7" fmla="*/ 473091 w 3130121"/>
              <a:gd name="connsiteY7" fmla="*/ 3471214 h 3471208"/>
              <a:gd name="connsiteX8" fmla="*/ 236546 w 3130121"/>
              <a:gd name="connsiteY8" fmla="*/ 3234249 h 3471208"/>
              <a:gd name="connsiteX9" fmla="*/ 236546 w 3130121"/>
              <a:gd name="connsiteY9" fmla="*/ 2440417 h 3471208"/>
              <a:gd name="connsiteX10" fmla="*/ 0 w 3130121"/>
              <a:gd name="connsiteY10" fmla="*/ 2203452 h 3471208"/>
              <a:gd name="connsiteX11" fmla="*/ 0 w 3130121"/>
              <a:gd name="connsiteY11" fmla="*/ 1089717 h 3471208"/>
              <a:gd name="connsiteX12" fmla="*/ 236546 w 3130121"/>
              <a:gd name="connsiteY12" fmla="*/ 852752 h 3471208"/>
              <a:gd name="connsiteX13" fmla="*/ 1895194 w 3130121"/>
              <a:gd name="connsiteY13" fmla="*/ 747414 h 3471208"/>
              <a:gd name="connsiteX14" fmla="*/ 3130125 w 3130121"/>
              <a:gd name="connsiteY14" fmla="*/ 1031588 h 3471208"/>
              <a:gd name="connsiteX15" fmla="*/ 2845141 w 3130121"/>
              <a:gd name="connsiteY15" fmla="*/ 2606385 h 3471208"/>
              <a:gd name="connsiteX16" fmla="*/ 1895194 w 3130121"/>
              <a:gd name="connsiteY16" fmla="*/ 747414 h 3471208"/>
              <a:gd name="connsiteX17" fmla="*/ 644584 w 3130121"/>
              <a:gd name="connsiteY17" fmla="*/ -7 h 3471208"/>
              <a:gd name="connsiteX18" fmla="*/ 1028326 w 3130121"/>
              <a:gd name="connsiteY18" fmla="*/ 391258 h 3471208"/>
              <a:gd name="connsiteX19" fmla="*/ 644584 w 3130121"/>
              <a:gd name="connsiteY19" fmla="*/ 782523 h 3471208"/>
              <a:gd name="connsiteX20" fmla="*/ 260842 w 3130121"/>
              <a:gd name="connsiteY20" fmla="*/ 391258 h 3471208"/>
              <a:gd name="connsiteX21" fmla="*/ 644584 w 3130121"/>
              <a:gd name="connsiteY21" fmla="*/ -7 h 3471208"/>
              <a:gd name="connsiteX22" fmla="*/ 2367657 w 3130121"/>
              <a:gd name="connsiteY22" fmla="*/ 662141 h 3471208"/>
              <a:gd name="connsiteX23" fmla="*/ 2819118 w 3130121"/>
              <a:gd name="connsiteY23" fmla="*/ 208172 h 3471208"/>
              <a:gd name="connsiteX24" fmla="*/ 2367657 w 3130121"/>
              <a:gd name="connsiteY24" fmla="*/ 662141 h 3471208"/>
              <a:gd name="connsiteX0" fmla="*/ 236546 w 2845145"/>
              <a:gd name="connsiteY0" fmla="*/ 852766 h 3471222"/>
              <a:gd name="connsiteX1" fmla="*/ 1052628 w 2845145"/>
              <a:gd name="connsiteY1" fmla="*/ 852766 h 3471222"/>
              <a:gd name="connsiteX2" fmla="*/ 1289174 w 2845145"/>
              <a:gd name="connsiteY2" fmla="*/ 1089731 h 3471222"/>
              <a:gd name="connsiteX3" fmla="*/ 1289174 w 2845145"/>
              <a:gd name="connsiteY3" fmla="*/ 2203466 h 3471222"/>
              <a:gd name="connsiteX4" fmla="*/ 1052628 w 2845145"/>
              <a:gd name="connsiteY4" fmla="*/ 2440431 h 3471222"/>
              <a:gd name="connsiteX5" fmla="*/ 1052628 w 2845145"/>
              <a:gd name="connsiteY5" fmla="*/ 3234263 h 3471222"/>
              <a:gd name="connsiteX6" fmla="*/ 827910 w 2845145"/>
              <a:gd name="connsiteY6" fmla="*/ 3471228 h 3471222"/>
              <a:gd name="connsiteX7" fmla="*/ 473091 w 2845145"/>
              <a:gd name="connsiteY7" fmla="*/ 3471228 h 3471222"/>
              <a:gd name="connsiteX8" fmla="*/ 236546 w 2845145"/>
              <a:gd name="connsiteY8" fmla="*/ 3234263 h 3471222"/>
              <a:gd name="connsiteX9" fmla="*/ 236546 w 2845145"/>
              <a:gd name="connsiteY9" fmla="*/ 2440431 h 3471222"/>
              <a:gd name="connsiteX10" fmla="*/ 0 w 2845145"/>
              <a:gd name="connsiteY10" fmla="*/ 2203466 h 3471222"/>
              <a:gd name="connsiteX11" fmla="*/ 0 w 2845145"/>
              <a:gd name="connsiteY11" fmla="*/ 1089731 h 3471222"/>
              <a:gd name="connsiteX12" fmla="*/ 236546 w 2845145"/>
              <a:gd name="connsiteY12" fmla="*/ 852766 h 3471222"/>
              <a:gd name="connsiteX13" fmla="*/ 1895194 w 2845145"/>
              <a:gd name="connsiteY13" fmla="*/ 747428 h 3471222"/>
              <a:gd name="connsiteX14" fmla="*/ 2845141 w 2845145"/>
              <a:gd name="connsiteY14" fmla="*/ 2606399 h 3471222"/>
              <a:gd name="connsiteX15" fmla="*/ 1895194 w 2845145"/>
              <a:gd name="connsiteY15" fmla="*/ 747428 h 3471222"/>
              <a:gd name="connsiteX16" fmla="*/ 644584 w 2845145"/>
              <a:gd name="connsiteY16" fmla="*/ 7 h 3471222"/>
              <a:gd name="connsiteX17" fmla="*/ 1028326 w 2845145"/>
              <a:gd name="connsiteY17" fmla="*/ 391272 h 3471222"/>
              <a:gd name="connsiteX18" fmla="*/ 644584 w 2845145"/>
              <a:gd name="connsiteY18" fmla="*/ 782537 h 3471222"/>
              <a:gd name="connsiteX19" fmla="*/ 260842 w 2845145"/>
              <a:gd name="connsiteY19" fmla="*/ 391272 h 3471222"/>
              <a:gd name="connsiteX20" fmla="*/ 644584 w 2845145"/>
              <a:gd name="connsiteY20" fmla="*/ 7 h 3471222"/>
              <a:gd name="connsiteX21" fmla="*/ 2367657 w 2845145"/>
              <a:gd name="connsiteY21" fmla="*/ 662155 h 3471222"/>
              <a:gd name="connsiteX22" fmla="*/ 2819118 w 2845145"/>
              <a:gd name="connsiteY22" fmla="*/ 208186 h 3471222"/>
              <a:gd name="connsiteX23" fmla="*/ 2367657 w 2845145"/>
              <a:gd name="connsiteY23" fmla="*/ 662155 h 3471222"/>
              <a:gd name="connsiteX0" fmla="*/ 236546 w 2819115"/>
              <a:gd name="connsiteY0" fmla="*/ 852752 h 3471208"/>
              <a:gd name="connsiteX1" fmla="*/ 1052628 w 2819115"/>
              <a:gd name="connsiteY1" fmla="*/ 852752 h 3471208"/>
              <a:gd name="connsiteX2" fmla="*/ 1289174 w 2819115"/>
              <a:gd name="connsiteY2" fmla="*/ 1089717 h 3471208"/>
              <a:gd name="connsiteX3" fmla="*/ 1289174 w 2819115"/>
              <a:gd name="connsiteY3" fmla="*/ 2203452 h 3471208"/>
              <a:gd name="connsiteX4" fmla="*/ 1052628 w 2819115"/>
              <a:gd name="connsiteY4" fmla="*/ 2440417 h 3471208"/>
              <a:gd name="connsiteX5" fmla="*/ 1052628 w 2819115"/>
              <a:gd name="connsiteY5" fmla="*/ 3234249 h 3471208"/>
              <a:gd name="connsiteX6" fmla="*/ 827910 w 2819115"/>
              <a:gd name="connsiteY6" fmla="*/ 3471214 h 3471208"/>
              <a:gd name="connsiteX7" fmla="*/ 473091 w 2819115"/>
              <a:gd name="connsiteY7" fmla="*/ 3471214 h 3471208"/>
              <a:gd name="connsiteX8" fmla="*/ 236546 w 2819115"/>
              <a:gd name="connsiteY8" fmla="*/ 3234249 h 3471208"/>
              <a:gd name="connsiteX9" fmla="*/ 236546 w 2819115"/>
              <a:gd name="connsiteY9" fmla="*/ 2440417 h 3471208"/>
              <a:gd name="connsiteX10" fmla="*/ 0 w 2819115"/>
              <a:gd name="connsiteY10" fmla="*/ 2203452 h 3471208"/>
              <a:gd name="connsiteX11" fmla="*/ 0 w 2819115"/>
              <a:gd name="connsiteY11" fmla="*/ 1089717 h 3471208"/>
              <a:gd name="connsiteX12" fmla="*/ 236546 w 2819115"/>
              <a:gd name="connsiteY12" fmla="*/ 852752 h 3471208"/>
              <a:gd name="connsiteX13" fmla="*/ 644584 w 2819115"/>
              <a:gd name="connsiteY13" fmla="*/ -7 h 3471208"/>
              <a:gd name="connsiteX14" fmla="*/ 1028326 w 2819115"/>
              <a:gd name="connsiteY14" fmla="*/ 391258 h 3471208"/>
              <a:gd name="connsiteX15" fmla="*/ 644584 w 2819115"/>
              <a:gd name="connsiteY15" fmla="*/ 782523 h 3471208"/>
              <a:gd name="connsiteX16" fmla="*/ 260842 w 2819115"/>
              <a:gd name="connsiteY16" fmla="*/ 391258 h 3471208"/>
              <a:gd name="connsiteX17" fmla="*/ 644584 w 2819115"/>
              <a:gd name="connsiteY17" fmla="*/ -7 h 3471208"/>
              <a:gd name="connsiteX18" fmla="*/ 2367657 w 2819115"/>
              <a:gd name="connsiteY18" fmla="*/ 662141 h 3471208"/>
              <a:gd name="connsiteX19" fmla="*/ 2819118 w 2819115"/>
              <a:gd name="connsiteY19" fmla="*/ 208172 h 3471208"/>
              <a:gd name="connsiteX20" fmla="*/ 2367657 w 2819115"/>
              <a:gd name="connsiteY20" fmla="*/ 662141 h 3471208"/>
              <a:gd name="connsiteX0" fmla="*/ 236546 w 1289173"/>
              <a:gd name="connsiteY0" fmla="*/ 852766 h 3471222"/>
              <a:gd name="connsiteX1" fmla="*/ 1052628 w 1289173"/>
              <a:gd name="connsiteY1" fmla="*/ 852766 h 3471222"/>
              <a:gd name="connsiteX2" fmla="*/ 1289174 w 1289173"/>
              <a:gd name="connsiteY2" fmla="*/ 1089731 h 3471222"/>
              <a:gd name="connsiteX3" fmla="*/ 1289174 w 1289173"/>
              <a:gd name="connsiteY3" fmla="*/ 2203466 h 3471222"/>
              <a:gd name="connsiteX4" fmla="*/ 1052628 w 1289173"/>
              <a:gd name="connsiteY4" fmla="*/ 2440431 h 3471222"/>
              <a:gd name="connsiteX5" fmla="*/ 1052628 w 1289173"/>
              <a:gd name="connsiteY5" fmla="*/ 3234263 h 3471222"/>
              <a:gd name="connsiteX6" fmla="*/ 827910 w 1289173"/>
              <a:gd name="connsiteY6" fmla="*/ 3471228 h 3471222"/>
              <a:gd name="connsiteX7" fmla="*/ 473091 w 1289173"/>
              <a:gd name="connsiteY7" fmla="*/ 3471228 h 3471222"/>
              <a:gd name="connsiteX8" fmla="*/ 236546 w 1289173"/>
              <a:gd name="connsiteY8" fmla="*/ 3234263 h 3471222"/>
              <a:gd name="connsiteX9" fmla="*/ 236546 w 1289173"/>
              <a:gd name="connsiteY9" fmla="*/ 2440431 h 3471222"/>
              <a:gd name="connsiteX10" fmla="*/ 0 w 1289173"/>
              <a:gd name="connsiteY10" fmla="*/ 2203466 h 3471222"/>
              <a:gd name="connsiteX11" fmla="*/ 0 w 1289173"/>
              <a:gd name="connsiteY11" fmla="*/ 1089731 h 3471222"/>
              <a:gd name="connsiteX12" fmla="*/ 236546 w 1289173"/>
              <a:gd name="connsiteY12" fmla="*/ 852766 h 3471222"/>
              <a:gd name="connsiteX13" fmla="*/ 644584 w 1289173"/>
              <a:gd name="connsiteY13" fmla="*/ 7 h 3471222"/>
              <a:gd name="connsiteX14" fmla="*/ 1028326 w 1289173"/>
              <a:gd name="connsiteY14" fmla="*/ 391272 h 3471222"/>
              <a:gd name="connsiteX15" fmla="*/ 644584 w 1289173"/>
              <a:gd name="connsiteY15" fmla="*/ 782537 h 3471222"/>
              <a:gd name="connsiteX16" fmla="*/ 260842 w 1289173"/>
              <a:gd name="connsiteY16" fmla="*/ 391272 h 3471222"/>
              <a:gd name="connsiteX17" fmla="*/ 644584 w 1289173"/>
              <a:gd name="connsiteY17" fmla="*/ 7 h 3471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89173" h="3471222">
                <a:moveTo>
                  <a:pt x="236546" y="852766"/>
                </a:moveTo>
                <a:lnTo>
                  <a:pt x="1052628" y="852766"/>
                </a:lnTo>
                <a:cubicBezTo>
                  <a:pt x="1182728" y="852766"/>
                  <a:pt x="1289174" y="959400"/>
                  <a:pt x="1289174" y="1089731"/>
                </a:cubicBezTo>
                <a:lnTo>
                  <a:pt x="1289174" y="2203466"/>
                </a:lnTo>
                <a:cubicBezTo>
                  <a:pt x="1289174" y="2333797"/>
                  <a:pt x="1182728" y="2440431"/>
                  <a:pt x="1052628" y="2440431"/>
                </a:cubicBezTo>
                <a:lnTo>
                  <a:pt x="1052628" y="3234263"/>
                </a:lnTo>
                <a:cubicBezTo>
                  <a:pt x="1052628" y="3364594"/>
                  <a:pt x="946183" y="3471228"/>
                  <a:pt x="827910" y="3471228"/>
                </a:cubicBezTo>
                <a:lnTo>
                  <a:pt x="473091" y="3471228"/>
                </a:lnTo>
                <a:cubicBezTo>
                  <a:pt x="342991" y="3471228"/>
                  <a:pt x="236546" y="3364594"/>
                  <a:pt x="236546" y="3234263"/>
                </a:cubicBezTo>
                <a:lnTo>
                  <a:pt x="236546" y="2440431"/>
                </a:lnTo>
                <a:cubicBezTo>
                  <a:pt x="106446" y="2440431"/>
                  <a:pt x="0" y="2333797"/>
                  <a:pt x="0" y="2203466"/>
                </a:cubicBezTo>
                <a:lnTo>
                  <a:pt x="0" y="1089731"/>
                </a:lnTo>
                <a:cubicBezTo>
                  <a:pt x="0" y="959400"/>
                  <a:pt x="106446" y="852766"/>
                  <a:pt x="236546" y="852766"/>
                </a:cubicBezTo>
                <a:close/>
                <a:moveTo>
                  <a:pt x="644584" y="7"/>
                </a:moveTo>
                <a:cubicBezTo>
                  <a:pt x="856519" y="7"/>
                  <a:pt x="1028326" y="175182"/>
                  <a:pt x="1028326" y="391272"/>
                </a:cubicBezTo>
                <a:cubicBezTo>
                  <a:pt x="1028326" y="607362"/>
                  <a:pt x="856519" y="782537"/>
                  <a:pt x="644584" y="782537"/>
                </a:cubicBezTo>
                <a:cubicBezTo>
                  <a:pt x="432649" y="782537"/>
                  <a:pt x="260842" y="607362"/>
                  <a:pt x="260842" y="391272"/>
                </a:cubicBezTo>
                <a:cubicBezTo>
                  <a:pt x="260842" y="175182"/>
                  <a:pt x="432649" y="7"/>
                  <a:pt x="644584" y="7"/>
                </a:cubicBezTo>
                <a:close/>
              </a:path>
            </a:pathLst>
          </a:custGeom>
          <a:solidFill>
            <a:srgbClr val="438FFF"/>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1" fontAlgn="base">
              <a:lnSpc>
                <a:spcPct val="90000"/>
              </a:lnSpc>
              <a:spcBef>
                <a:spcPct val="0"/>
              </a:spcBef>
              <a:spcAft>
                <a:spcPct val="0"/>
              </a:spcAft>
              <a:defRPr/>
            </a:pPr>
            <a:endParaRPr lang="en-US" sz="2000" b="1" kern="0" dirty="0">
              <a:gradFill>
                <a:gsLst>
                  <a:gs pos="0">
                    <a:srgbClr val="FFFFFF"/>
                  </a:gs>
                  <a:gs pos="100000">
                    <a:srgbClr val="FFFFFF"/>
                  </a:gs>
                </a:gsLst>
                <a:lin ang="5400000" scaled="0"/>
              </a:gradFill>
              <a:ea typeface="Segoe UI" pitchFamily="34" charset="0"/>
              <a:cs typeface="Segoe UI" pitchFamily="34" charset="0"/>
            </a:endParaRPr>
          </a:p>
        </p:txBody>
      </p:sp>
      <p:sp>
        <p:nvSpPr>
          <p:cNvPr id="256" name="Freeform 48"/>
          <p:cNvSpPr>
            <a:spLocks noChangeAspect="1"/>
          </p:cNvSpPr>
          <p:nvPr/>
        </p:nvSpPr>
        <p:spPr bwMode="black">
          <a:xfrm>
            <a:off x="5264310" y="1782911"/>
            <a:ext cx="113348" cy="257390"/>
          </a:xfrm>
          <a:custGeom>
            <a:avLst/>
            <a:gdLst>
              <a:gd name="connsiteX0" fmla="*/ 3683614 w 4740335"/>
              <a:gd name="connsiteY0" fmla="*/ 1098549 h 4048081"/>
              <a:gd name="connsiteX1" fmla="*/ 4502870 w 4740335"/>
              <a:gd name="connsiteY1" fmla="*/ 1098549 h 4048081"/>
              <a:gd name="connsiteX2" fmla="*/ 4740335 w 4740335"/>
              <a:gd name="connsiteY2" fmla="*/ 1335514 h 4048081"/>
              <a:gd name="connsiteX3" fmla="*/ 4740335 w 4740335"/>
              <a:gd name="connsiteY3" fmla="*/ 2449249 h 4048081"/>
              <a:gd name="connsiteX4" fmla="*/ 4502870 w 4740335"/>
              <a:gd name="connsiteY4" fmla="*/ 2686214 h 4048081"/>
              <a:gd name="connsiteX5" fmla="*/ 4502870 w 4740335"/>
              <a:gd name="connsiteY5" fmla="*/ 3480046 h 4048081"/>
              <a:gd name="connsiteX6" fmla="*/ 4265405 w 4740335"/>
              <a:gd name="connsiteY6" fmla="*/ 3717011 h 4048081"/>
              <a:gd name="connsiteX7" fmla="*/ 3909206 w 4740335"/>
              <a:gd name="connsiteY7" fmla="*/ 3717011 h 4048081"/>
              <a:gd name="connsiteX8" fmla="*/ 3683614 w 4740335"/>
              <a:gd name="connsiteY8" fmla="*/ 3480046 h 4048081"/>
              <a:gd name="connsiteX9" fmla="*/ 3446148 w 4740335"/>
              <a:gd name="connsiteY9" fmla="*/ 2449249 h 4048081"/>
              <a:gd name="connsiteX10" fmla="*/ 3446148 w 4740335"/>
              <a:gd name="connsiteY10" fmla="*/ 1335514 h 4048081"/>
              <a:gd name="connsiteX11" fmla="*/ 3683614 w 4740335"/>
              <a:gd name="connsiteY11" fmla="*/ 1098549 h 4048081"/>
              <a:gd name="connsiteX12" fmla="*/ 236546 w 4740335"/>
              <a:gd name="connsiteY12" fmla="*/ 1098549 h 4048081"/>
              <a:gd name="connsiteX13" fmla="*/ 1052628 w 4740335"/>
              <a:gd name="connsiteY13" fmla="*/ 1098549 h 4048081"/>
              <a:gd name="connsiteX14" fmla="*/ 1289174 w 4740335"/>
              <a:gd name="connsiteY14" fmla="*/ 1335514 h 4048081"/>
              <a:gd name="connsiteX15" fmla="*/ 1289174 w 4740335"/>
              <a:gd name="connsiteY15" fmla="*/ 2449249 h 4048081"/>
              <a:gd name="connsiteX16" fmla="*/ 1052628 w 4740335"/>
              <a:gd name="connsiteY16" fmla="*/ 2686214 h 4048081"/>
              <a:gd name="connsiteX17" fmla="*/ 1052628 w 4740335"/>
              <a:gd name="connsiteY17" fmla="*/ 3480046 h 4048081"/>
              <a:gd name="connsiteX18" fmla="*/ 827910 w 4740335"/>
              <a:gd name="connsiteY18" fmla="*/ 3717011 h 4048081"/>
              <a:gd name="connsiteX19" fmla="*/ 473091 w 4740335"/>
              <a:gd name="connsiteY19" fmla="*/ 3717011 h 4048081"/>
              <a:gd name="connsiteX20" fmla="*/ 236546 w 4740335"/>
              <a:gd name="connsiteY20" fmla="*/ 3480046 h 4048081"/>
              <a:gd name="connsiteX21" fmla="*/ 236546 w 4740335"/>
              <a:gd name="connsiteY21" fmla="*/ 2686214 h 4048081"/>
              <a:gd name="connsiteX22" fmla="*/ 0 w 4740335"/>
              <a:gd name="connsiteY22" fmla="*/ 2449249 h 4048081"/>
              <a:gd name="connsiteX23" fmla="*/ 0 w 4740335"/>
              <a:gd name="connsiteY23" fmla="*/ 1335514 h 4048081"/>
              <a:gd name="connsiteX24" fmla="*/ 236546 w 4740335"/>
              <a:gd name="connsiteY24" fmla="*/ 1098549 h 4048081"/>
              <a:gd name="connsiteX25" fmla="*/ 1895194 w 4740335"/>
              <a:gd name="connsiteY25" fmla="*/ 993211 h 4048081"/>
              <a:gd name="connsiteX26" fmla="*/ 2845141 w 4740335"/>
              <a:gd name="connsiteY26" fmla="*/ 993211 h 4048081"/>
              <a:gd name="connsiteX27" fmla="*/ 3130125 w 4740335"/>
              <a:gd name="connsiteY27" fmla="*/ 1277385 h 4048081"/>
              <a:gd name="connsiteX28" fmla="*/ 3130125 w 4740335"/>
              <a:gd name="connsiteY28" fmla="*/ 2568008 h 4048081"/>
              <a:gd name="connsiteX29" fmla="*/ 2845141 w 4740335"/>
              <a:gd name="connsiteY29" fmla="*/ 2852182 h 4048081"/>
              <a:gd name="connsiteX30" fmla="*/ 2845141 w 4740335"/>
              <a:gd name="connsiteY30" fmla="*/ 3763907 h 4048081"/>
              <a:gd name="connsiteX31" fmla="*/ 2572031 w 4740335"/>
              <a:gd name="connsiteY31" fmla="*/ 4048081 h 4048081"/>
              <a:gd name="connsiteX32" fmla="*/ 2168304 w 4740335"/>
              <a:gd name="connsiteY32" fmla="*/ 4048081 h 4048081"/>
              <a:gd name="connsiteX33" fmla="*/ 1895194 w 4740335"/>
              <a:gd name="connsiteY33" fmla="*/ 3763907 h 4048081"/>
              <a:gd name="connsiteX34" fmla="*/ 1895194 w 4740335"/>
              <a:gd name="connsiteY34" fmla="*/ 2852182 h 4048081"/>
              <a:gd name="connsiteX35" fmla="*/ 1610210 w 4740335"/>
              <a:gd name="connsiteY35" fmla="*/ 2568008 h 4048081"/>
              <a:gd name="connsiteX36" fmla="*/ 1610210 w 4740335"/>
              <a:gd name="connsiteY36" fmla="*/ 1277385 h 4048081"/>
              <a:gd name="connsiteX37" fmla="*/ 1895194 w 4740335"/>
              <a:gd name="connsiteY37" fmla="*/ 993211 h 4048081"/>
              <a:gd name="connsiteX38" fmla="*/ 4093246 w 4740335"/>
              <a:gd name="connsiteY38" fmla="*/ 245790 h 4048081"/>
              <a:gd name="connsiteX39" fmla="*/ 4479495 w 4740335"/>
              <a:gd name="connsiteY39" fmla="*/ 637055 h 4048081"/>
              <a:gd name="connsiteX40" fmla="*/ 4093246 w 4740335"/>
              <a:gd name="connsiteY40" fmla="*/ 1028320 h 4048081"/>
              <a:gd name="connsiteX41" fmla="*/ 3706997 w 4740335"/>
              <a:gd name="connsiteY41" fmla="*/ 637055 h 4048081"/>
              <a:gd name="connsiteX42" fmla="*/ 4093246 w 4740335"/>
              <a:gd name="connsiteY42" fmla="*/ 245790 h 4048081"/>
              <a:gd name="connsiteX43" fmla="*/ 644584 w 4740335"/>
              <a:gd name="connsiteY43" fmla="*/ 245790 h 4048081"/>
              <a:gd name="connsiteX44" fmla="*/ 1028326 w 4740335"/>
              <a:gd name="connsiteY44" fmla="*/ 637055 h 4048081"/>
              <a:gd name="connsiteX45" fmla="*/ 644584 w 4740335"/>
              <a:gd name="connsiteY45" fmla="*/ 1028320 h 4048081"/>
              <a:gd name="connsiteX46" fmla="*/ 260842 w 4740335"/>
              <a:gd name="connsiteY46" fmla="*/ 637055 h 4048081"/>
              <a:gd name="connsiteX47" fmla="*/ 644584 w 4740335"/>
              <a:gd name="connsiteY47" fmla="*/ 245790 h 4048081"/>
              <a:gd name="connsiteX48" fmla="*/ 2367657 w 4740335"/>
              <a:gd name="connsiteY48" fmla="*/ 0 h 4048081"/>
              <a:gd name="connsiteX49" fmla="*/ 2819118 w 4740335"/>
              <a:gd name="connsiteY49" fmla="*/ 453969 h 4048081"/>
              <a:gd name="connsiteX50" fmla="*/ 2367657 w 4740335"/>
              <a:gd name="connsiteY50" fmla="*/ 907938 h 4048081"/>
              <a:gd name="connsiteX51" fmla="*/ 1916196 w 4740335"/>
              <a:gd name="connsiteY51" fmla="*/ 453969 h 4048081"/>
              <a:gd name="connsiteX52" fmla="*/ 2367657 w 4740335"/>
              <a:gd name="connsiteY52" fmla="*/ 0 h 4048081"/>
              <a:gd name="connsiteX0" fmla="*/ 3683614 w 4740335"/>
              <a:gd name="connsiteY0" fmla="*/ 1098549 h 4048081"/>
              <a:gd name="connsiteX1" fmla="*/ 4502870 w 4740335"/>
              <a:gd name="connsiteY1" fmla="*/ 1098549 h 4048081"/>
              <a:gd name="connsiteX2" fmla="*/ 4740335 w 4740335"/>
              <a:gd name="connsiteY2" fmla="*/ 1335514 h 4048081"/>
              <a:gd name="connsiteX3" fmla="*/ 4740335 w 4740335"/>
              <a:gd name="connsiteY3" fmla="*/ 2449249 h 4048081"/>
              <a:gd name="connsiteX4" fmla="*/ 4502870 w 4740335"/>
              <a:gd name="connsiteY4" fmla="*/ 2686214 h 4048081"/>
              <a:gd name="connsiteX5" fmla="*/ 4502870 w 4740335"/>
              <a:gd name="connsiteY5" fmla="*/ 3480046 h 4048081"/>
              <a:gd name="connsiteX6" fmla="*/ 4265405 w 4740335"/>
              <a:gd name="connsiteY6" fmla="*/ 3717011 h 4048081"/>
              <a:gd name="connsiteX7" fmla="*/ 3909206 w 4740335"/>
              <a:gd name="connsiteY7" fmla="*/ 3717011 h 4048081"/>
              <a:gd name="connsiteX8" fmla="*/ 3683614 w 4740335"/>
              <a:gd name="connsiteY8" fmla="*/ 3480046 h 4048081"/>
              <a:gd name="connsiteX9" fmla="*/ 3446148 w 4740335"/>
              <a:gd name="connsiteY9" fmla="*/ 1335514 h 4048081"/>
              <a:gd name="connsiteX10" fmla="*/ 3683614 w 4740335"/>
              <a:gd name="connsiteY10" fmla="*/ 1098549 h 4048081"/>
              <a:gd name="connsiteX11" fmla="*/ 236546 w 4740335"/>
              <a:gd name="connsiteY11" fmla="*/ 1098549 h 4048081"/>
              <a:gd name="connsiteX12" fmla="*/ 1052628 w 4740335"/>
              <a:gd name="connsiteY12" fmla="*/ 1098549 h 4048081"/>
              <a:gd name="connsiteX13" fmla="*/ 1289174 w 4740335"/>
              <a:gd name="connsiteY13" fmla="*/ 1335514 h 4048081"/>
              <a:gd name="connsiteX14" fmla="*/ 1289174 w 4740335"/>
              <a:gd name="connsiteY14" fmla="*/ 2449249 h 4048081"/>
              <a:gd name="connsiteX15" fmla="*/ 1052628 w 4740335"/>
              <a:gd name="connsiteY15" fmla="*/ 2686214 h 4048081"/>
              <a:gd name="connsiteX16" fmla="*/ 1052628 w 4740335"/>
              <a:gd name="connsiteY16" fmla="*/ 3480046 h 4048081"/>
              <a:gd name="connsiteX17" fmla="*/ 827910 w 4740335"/>
              <a:gd name="connsiteY17" fmla="*/ 3717011 h 4048081"/>
              <a:gd name="connsiteX18" fmla="*/ 473091 w 4740335"/>
              <a:gd name="connsiteY18" fmla="*/ 3717011 h 4048081"/>
              <a:gd name="connsiteX19" fmla="*/ 236546 w 4740335"/>
              <a:gd name="connsiteY19" fmla="*/ 3480046 h 4048081"/>
              <a:gd name="connsiteX20" fmla="*/ 236546 w 4740335"/>
              <a:gd name="connsiteY20" fmla="*/ 2686214 h 4048081"/>
              <a:gd name="connsiteX21" fmla="*/ 0 w 4740335"/>
              <a:gd name="connsiteY21" fmla="*/ 2449249 h 4048081"/>
              <a:gd name="connsiteX22" fmla="*/ 0 w 4740335"/>
              <a:gd name="connsiteY22" fmla="*/ 1335514 h 4048081"/>
              <a:gd name="connsiteX23" fmla="*/ 236546 w 4740335"/>
              <a:gd name="connsiteY23" fmla="*/ 1098549 h 4048081"/>
              <a:gd name="connsiteX24" fmla="*/ 1895194 w 4740335"/>
              <a:gd name="connsiteY24" fmla="*/ 993211 h 4048081"/>
              <a:gd name="connsiteX25" fmla="*/ 2845141 w 4740335"/>
              <a:gd name="connsiteY25" fmla="*/ 993211 h 4048081"/>
              <a:gd name="connsiteX26" fmla="*/ 3130125 w 4740335"/>
              <a:gd name="connsiteY26" fmla="*/ 1277385 h 4048081"/>
              <a:gd name="connsiteX27" fmla="*/ 3130125 w 4740335"/>
              <a:gd name="connsiteY27" fmla="*/ 2568008 h 4048081"/>
              <a:gd name="connsiteX28" fmla="*/ 2845141 w 4740335"/>
              <a:gd name="connsiteY28" fmla="*/ 2852182 h 4048081"/>
              <a:gd name="connsiteX29" fmla="*/ 2845141 w 4740335"/>
              <a:gd name="connsiteY29" fmla="*/ 3763907 h 4048081"/>
              <a:gd name="connsiteX30" fmla="*/ 2572031 w 4740335"/>
              <a:gd name="connsiteY30" fmla="*/ 4048081 h 4048081"/>
              <a:gd name="connsiteX31" fmla="*/ 2168304 w 4740335"/>
              <a:gd name="connsiteY31" fmla="*/ 4048081 h 4048081"/>
              <a:gd name="connsiteX32" fmla="*/ 1895194 w 4740335"/>
              <a:gd name="connsiteY32" fmla="*/ 3763907 h 4048081"/>
              <a:gd name="connsiteX33" fmla="*/ 1895194 w 4740335"/>
              <a:gd name="connsiteY33" fmla="*/ 2852182 h 4048081"/>
              <a:gd name="connsiteX34" fmla="*/ 1610210 w 4740335"/>
              <a:gd name="connsiteY34" fmla="*/ 2568008 h 4048081"/>
              <a:gd name="connsiteX35" fmla="*/ 1610210 w 4740335"/>
              <a:gd name="connsiteY35" fmla="*/ 1277385 h 4048081"/>
              <a:gd name="connsiteX36" fmla="*/ 1895194 w 4740335"/>
              <a:gd name="connsiteY36" fmla="*/ 993211 h 4048081"/>
              <a:gd name="connsiteX37" fmla="*/ 4093246 w 4740335"/>
              <a:gd name="connsiteY37" fmla="*/ 245790 h 4048081"/>
              <a:gd name="connsiteX38" fmla="*/ 4479495 w 4740335"/>
              <a:gd name="connsiteY38" fmla="*/ 637055 h 4048081"/>
              <a:gd name="connsiteX39" fmla="*/ 4093246 w 4740335"/>
              <a:gd name="connsiteY39" fmla="*/ 1028320 h 4048081"/>
              <a:gd name="connsiteX40" fmla="*/ 3706997 w 4740335"/>
              <a:gd name="connsiteY40" fmla="*/ 637055 h 4048081"/>
              <a:gd name="connsiteX41" fmla="*/ 4093246 w 4740335"/>
              <a:gd name="connsiteY41" fmla="*/ 245790 h 4048081"/>
              <a:gd name="connsiteX42" fmla="*/ 644584 w 4740335"/>
              <a:gd name="connsiteY42" fmla="*/ 245790 h 4048081"/>
              <a:gd name="connsiteX43" fmla="*/ 1028326 w 4740335"/>
              <a:gd name="connsiteY43" fmla="*/ 637055 h 4048081"/>
              <a:gd name="connsiteX44" fmla="*/ 644584 w 4740335"/>
              <a:gd name="connsiteY44" fmla="*/ 1028320 h 4048081"/>
              <a:gd name="connsiteX45" fmla="*/ 260842 w 4740335"/>
              <a:gd name="connsiteY45" fmla="*/ 637055 h 4048081"/>
              <a:gd name="connsiteX46" fmla="*/ 644584 w 4740335"/>
              <a:gd name="connsiteY46" fmla="*/ 245790 h 4048081"/>
              <a:gd name="connsiteX47" fmla="*/ 2367657 w 4740335"/>
              <a:gd name="connsiteY47" fmla="*/ 0 h 4048081"/>
              <a:gd name="connsiteX48" fmla="*/ 2819118 w 4740335"/>
              <a:gd name="connsiteY48" fmla="*/ 453969 h 4048081"/>
              <a:gd name="connsiteX49" fmla="*/ 2367657 w 4740335"/>
              <a:gd name="connsiteY49" fmla="*/ 907938 h 4048081"/>
              <a:gd name="connsiteX50" fmla="*/ 1916196 w 4740335"/>
              <a:gd name="connsiteY50" fmla="*/ 453969 h 4048081"/>
              <a:gd name="connsiteX51" fmla="*/ 2367657 w 4740335"/>
              <a:gd name="connsiteY51" fmla="*/ 0 h 4048081"/>
              <a:gd name="connsiteX0" fmla="*/ 3683614 w 4740335"/>
              <a:gd name="connsiteY0" fmla="*/ 1098549 h 4048081"/>
              <a:gd name="connsiteX1" fmla="*/ 4502870 w 4740335"/>
              <a:gd name="connsiteY1" fmla="*/ 1098549 h 4048081"/>
              <a:gd name="connsiteX2" fmla="*/ 4740335 w 4740335"/>
              <a:gd name="connsiteY2" fmla="*/ 1335514 h 4048081"/>
              <a:gd name="connsiteX3" fmla="*/ 4502870 w 4740335"/>
              <a:gd name="connsiteY3" fmla="*/ 2686214 h 4048081"/>
              <a:gd name="connsiteX4" fmla="*/ 4502870 w 4740335"/>
              <a:gd name="connsiteY4" fmla="*/ 3480046 h 4048081"/>
              <a:gd name="connsiteX5" fmla="*/ 4265405 w 4740335"/>
              <a:gd name="connsiteY5" fmla="*/ 3717011 h 4048081"/>
              <a:gd name="connsiteX6" fmla="*/ 3909206 w 4740335"/>
              <a:gd name="connsiteY6" fmla="*/ 3717011 h 4048081"/>
              <a:gd name="connsiteX7" fmla="*/ 3683614 w 4740335"/>
              <a:gd name="connsiteY7" fmla="*/ 3480046 h 4048081"/>
              <a:gd name="connsiteX8" fmla="*/ 3446148 w 4740335"/>
              <a:gd name="connsiteY8" fmla="*/ 1335514 h 4048081"/>
              <a:gd name="connsiteX9" fmla="*/ 3683614 w 4740335"/>
              <a:gd name="connsiteY9" fmla="*/ 1098549 h 4048081"/>
              <a:gd name="connsiteX10" fmla="*/ 236546 w 4740335"/>
              <a:gd name="connsiteY10" fmla="*/ 1098549 h 4048081"/>
              <a:gd name="connsiteX11" fmla="*/ 1052628 w 4740335"/>
              <a:gd name="connsiteY11" fmla="*/ 1098549 h 4048081"/>
              <a:gd name="connsiteX12" fmla="*/ 1289174 w 4740335"/>
              <a:gd name="connsiteY12" fmla="*/ 1335514 h 4048081"/>
              <a:gd name="connsiteX13" fmla="*/ 1289174 w 4740335"/>
              <a:gd name="connsiteY13" fmla="*/ 2449249 h 4048081"/>
              <a:gd name="connsiteX14" fmla="*/ 1052628 w 4740335"/>
              <a:gd name="connsiteY14" fmla="*/ 2686214 h 4048081"/>
              <a:gd name="connsiteX15" fmla="*/ 1052628 w 4740335"/>
              <a:gd name="connsiteY15" fmla="*/ 3480046 h 4048081"/>
              <a:gd name="connsiteX16" fmla="*/ 827910 w 4740335"/>
              <a:gd name="connsiteY16" fmla="*/ 3717011 h 4048081"/>
              <a:gd name="connsiteX17" fmla="*/ 473091 w 4740335"/>
              <a:gd name="connsiteY17" fmla="*/ 3717011 h 4048081"/>
              <a:gd name="connsiteX18" fmla="*/ 236546 w 4740335"/>
              <a:gd name="connsiteY18" fmla="*/ 3480046 h 4048081"/>
              <a:gd name="connsiteX19" fmla="*/ 236546 w 4740335"/>
              <a:gd name="connsiteY19" fmla="*/ 2686214 h 4048081"/>
              <a:gd name="connsiteX20" fmla="*/ 0 w 4740335"/>
              <a:gd name="connsiteY20" fmla="*/ 2449249 h 4048081"/>
              <a:gd name="connsiteX21" fmla="*/ 0 w 4740335"/>
              <a:gd name="connsiteY21" fmla="*/ 1335514 h 4048081"/>
              <a:gd name="connsiteX22" fmla="*/ 236546 w 4740335"/>
              <a:gd name="connsiteY22" fmla="*/ 1098549 h 4048081"/>
              <a:gd name="connsiteX23" fmla="*/ 1895194 w 4740335"/>
              <a:gd name="connsiteY23" fmla="*/ 993211 h 4048081"/>
              <a:gd name="connsiteX24" fmla="*/ 2845141 w 4740335"/>
              <a:gd name="connsiteY24" fmla="*/ 993211 h 4048081"/>
              <a:gd name="connsiteX25" fmla="*/ 3130125 w 4740335"/>
              <a:gd name="connsiteY25" fmla="*/ 1277385 h 4048081"/>
              <a:gd name="connsiteX26" fmla="*/ 3130125 w 4740335"/>
              <a:gd name="connsiteY26" fmla="*/ 2568008 h 4048081"/>
              <a:gd name="connsiteX27" fmla="*/ 2845141 w 4740335"/>
              <a:gd name="connsiteY27" fmla="*/ 2852182 h 4048081"/>
              <a:gd name="connsiteX28" fmla="*/ 2845141 w 4740335"/>
              <a:gd name="connsiteY28" fmla="*/ 3763907 h 4048081"/>
              <a:gd name="connsiteX29" fmla="*/ 2572031 w 4740335"/>
              <a:gd name="connsiteY29" fmla="*/ 4048081 h 4048081"/>
              <a:gd name="connsiteX30" fmla="*/ 2168304 w 4740335"/>
              <a:gd name="connsiteY30" fmla="*/ 4048081 h 4048081"/>
              <a:gd name="connsiteX31" fmla="*/ 1895194 w 4740335"/>
              <a:gd name="connsiteY31" fmla="*/ 3763907 h 4048081"/>
              <a:gd name="connsiteX32" fmla="*/ 1895194 w 4740335"/>
              <a:gd name="connsiteY32" fmla="*/ 2852182 h 4048081"/>
              <a:gd name="connsiteX33" fmla="*/ 1610210 w 4740335"/>
              <a:gd name="connsiteY33" fmla="*/ 2568008 h 4048081"/>
              <a:gd name="connsiteX34" fmla="*/ 1610210 w 4740335"/>
              <a:gd name="connsiteY34" fmla="*/ 1277385 h 4048081"/>
              <a:gd name="connsiteX35" fmla="*/ 1895194 w 4740335"/>
              <a:gd name="connsiteY35" fmla="*/ 993211 h 4048081"/>
              <a:gd name="connsiteX36" fmla="*/ 4093246 w 4740335"/>
              <a:gd name="connsiteY36" fmla="*/ 245790 h 4048081"/>
              <a:gd name="connsiteX37" fmla="*/ 4479495 w 4740335"/>
              <a:gd name="connsiteY37" fmla="*/ 637055 h 4048081"/>
              <a:gd name="connsiteX38" fmla="*/ 4093246 w 4740335"/>
              <a:gd name="connsiteY38" fmla="*/ 1028320 h 4048081"/>
              <a:gd name="connsiteX39" fmla="*/ 3706997 w 4740335"/>
              <a:gd name="connsiteY39" fmla="*/ 637055 h 4048081"/>
              <a:gd name="connsiteX40" fmla="*/ 4093246 w 4740335"/>
              <a:gd name="connsiteY40" fmla="*/ 245790 h 4048081"/>
              <a:gd name="connsiteX41" fmla="*/ 644584 w 4740335"/>
              <a:gd name="connsiteY41" fmla="*/ 245790 h 4048081"/>
              <a:gd name="connsiteX42" fmla="*/ 1028326 w 4740335"/>
              <a:gd name="connsiteY42" fmla="*/ 637055 h 4048081"/>
              <a:gd name="connsiteX43" fmla="*/ 644584 w 4740335"/>
              <a:gd name="connsiteY43" fmla="*/ 1028320 h 4048081"/>
              <a:gd name="connsiteX44" fmla="*/ 260842 w 4740335"/>
              <a:gd name="connsiteY44" fmla="*/ 637055 h 4048081"/>
              <a:gd name="connsiteX45" fmla="*/ 644584 w 4740335"/>
              <a:gd name="connsiteY45" fmla="*/ 245790 h 4048081"/>
              <a:gd name="connsiteX46" fmla="*/ 2367657 w 4740335"/>
              <a:gd name="connsiteY46" fmla="*/ 0 h 4048081"/>
              <a:gd name="connsiteX47" fmla="*/ 2819118 w 4740335"/>
              <a:gd name="connsiteY47" fmla="*/ 453969 h 4048081"/>
              <a:gd name="connsiteX48" fmla="*/ 2367657 w 4740335"/>
              <a:gd name="connsiteY48" fmla="*/ 907938 h 4048081"/>
              <a:gd name="connsiteX49" fmla="*/ 1916196 w 4740335"/>
              <a:gd name="connsiteY49" fmla="*/ 453969 h 4048081"/>
              <a:gd name="connsiteX50" fmla="*/ 2367657 w 4740335"/>
              <a:gd name="connsiteY50" fmla="*/ 0 h 4048081"/>
              <a:gd name="connsiteX0" fmla="*/ 3683614 w 4563552"/>
              <a:gd name="connsiteY0" fmla="*/ 1098549 h 4048081"/>
              <a:gd name="connsiteX1" fmla="*/ 4502870 w 4563552"/>
              <a:gd name="connsiteY1" fmla="*/ 1098549 h 4048081"/>
              <a:gd name="connsiteX2" fmla="*/ 4502870 w 4563552"/>
              <a:gd name="connsiteY2" fmla="*/ 2686214 h 4048081"/>
              <a:gd name="connsiteX3" fmla="*/ 4502870 w 4563552"/>
              <a:gd name="connsiteY3" fmla="*/ 3480046 h 4048081"/>
              <a:gd name="connsiteX4" fmla="*/ 4265405 w 4563552"/>
              <a:gd name="connsiteY4" fmla="*/ 3717011 h 4048081"/>
              <a:gd name="connsiteX5" fmla="*/ 3909206 w 4563552"/>
              <a:gd name="connsiteY5" fmla="*/ 3717011 h 4048081"/>
              <a:gd name="connsiteX6" fmla="*/ 3683614 w 4563552"/>
              <a:gd name="connsiteY6" fmla="*/ 3480046 h 4048081"/>
              <a:gd name="connsiteX7" fmla="*/ 3446148 w 4563552"/>
              <a:gd name="connsiteY7" fmla="*/ 1335514 h 4048081"/>
              <a:gd name="connsiteX8" fmla="*/ 3683614 w 4563552"/>
              <a:gd name="connsiteY8" fmla="*/ 1098549 h 4048081"/>
              <a:gd name="connsiteX9" fmla="*/ 236546 w 4563552"/>
              <a:gd name="connsiteY9" fmla="*/ 1098549 h 4048081"/>
              <a:gd name="connsiteX10" fmla="*/ 1052628 w 4563552"/>
              <a:gd name="connsiteY10" fmla="*/ 1098549 h 4048081"/>
              <a:gd name="connsiteX11" fmla="*/ 1289174 w 4563552"/>
              <a:gd name="connsiteY11" fmla="*/ 1335514 h 4048081"/>
              <a:gd name="connsiteX12" fmla="*/ 1289174 w 4563552"/>
              <a:gd name="connsiteY12" fmla="*/ 2449249 h 4048081"/>
              <a:gd name="connsiteX13" fmla="*/ 1052628 w 4563552"/>
              <a:gd name="connsiteY13" fmla="*/ 2686214 h 4048081"/>
              <a:gd name="connsiteX14" fmla="*/ 1052628 w 4563552"/>
              <a:gd name="connsiteY14" fmla="*/ 3480046 h 4048081"/>
              <a:gd name="connsiteX15" fmla="*/ 827910 w 4563552"/>
              <a:gd name="connsiteY15" fmla="*/ 3717011 h 4048081"/>
              <a:gd name="connsiteX16" fmla="*/ 473091 w 4563552"/>
              <a:gd name="connsiteY16" fmla="*/ 3717011 h 4048081"/>
              <a:gd name="connsiteX17" fmla="*/ 236546 w 4563552"/>
              <a:gd name="connsiteY17" fmla="*/ 3480046 h 4048081"/>
              <a:gd name="connsiteX18" fmla="*/ 236546 w 4563552"/>
              <a:gd name="connsiteY18" fmla="*/ 2686214 h 4048081"/>
              <a:gd name="connsiteX19" fmla="*/ 0 w 4563552"/>
              <a:gd name="connsiteY19" fmla="*/ 2449249 h 4048081"/>
              <a:gd name="connsiteX20" fmla="*/ 0 w 4563552"/>
              <a:gd name="connsiteY20" fmla="*/ 1335514 h 4048081"/>
              <a:gd name="connsiteX21" fmla="*/ 236546 w 4563552"/>
              <a:gd name="connsiteY21" fmla="*/ 1098549 h 4048081"/>
              <a:gd name="connsiteX22" fmla="*/ 1895194 w 4563552"/>
              <a:gd name="connsiteY22" fmla="*/ 993211 h 4048081"/>
              <a:gd name="connsiteX23" fmla="*/ 2845141 w 4563552"/>
              <a:gd name="connsiteY23" fmla="*/ 993211 h 4048081"/>
              <a:gd name="connsiteX24" fmla="*/ 3130125 w 4563552"/>
              <a:gd name="connsiteY24" fmla="*/ 1277385 h 4048081"/>
              <a:gd name="connsiteX25" fmla="*/ 3130125 w 4563552"/>
              <a:gd name="connsiteY25" fmla="*/ 2568008 h 4048081"/>
              <a:gd name="connsiteX26" fmla="*/ 2845141 w 4563552"/>
              <a:gd name="connsiteY26" fmla="*/ 2852182 h 4048081"/>
              <a:gd name="connsiteX27" fmla="*/ 2845141 w 4563552"/>
              <a:gd name="connsiteY27" fmla="*/ 3763907 h 4048081"/>
              <a:gd name="connsiteX28" fmla="*/ 2572031 w 4563552"/>
              <a:gd name="connsiteY28" fmla="*/ 4048081 h 4048081"/>
              <a:gd name="connsiteX29" fmla="*/ 2168304 w 4563552"/>
              <a:gd name="connsiteY29" fmla="*/ 4048081 h 4048081"/>
              <a:gd name="connsiteX30" fmla="*/ 1895194 w 4563552"/>
              <a:gd name="connsiteY30" fmla="*/ 3763907 h 4048081"/>
              <a:gd name="connsiteX31" fmla="*/ 1895194 w 4563552"/>
              <a:gd name="connsiteY31" fmla="*/ 2852182 h 4048081"/>
              <a:gd name="connsiteX32" fmla="*/ 1610210 w 4563552"/>
              <a:gd name="connsiteY32" fmla="*/ 2568008 h 4048081"/>
              <a:gd name="connsiteX33" fmla="*/ 1610210 w 4563552"/>
              <a:gd name="connsiteY33" fmla="*/ 1277385 h 4048081"/>
              <a:gd name="connsiteX34" fmla="*/ 1895194 w 4563552"/>
              <a:gd name="connsiteY34" fmla="*/ 993211 h 4048081"/>
              <a:gd name="connsiteX35" fmla="*/ 4093246 w 4563552"/>
              <a:gd name="connsiteY35" fmla="*/ 245790 h 4048081"/>
              <a:gd name="connsiteX36" fmla="*/ 4479495 w 4563552"/>
              <a:gd name="connsiteY36" fmla="*/ 637055 h 4048081"/>
              <a:gd name="connsiteX37" fmla="*/ 4093246 w 4563552"/>
              <a:gd name="connsiteY37" fmla="*/ 1028320 h 4048081"/>
              <a:gd name="connsiteX38" fmla="*/ 3706997 w 4563552"/>
              <a:gd name="connsiteY38" fmla="*/ 637055 h 4048081"/>
              <a:gd name="connsiteX39" fmla="*/ 4093246 w 4563552"/>
              <a:gd name="connsiteY39" fmla="*/ 245790 h 4048081"/>
              <a:gd name="connsiteX40" fmla="*/ 644584 w 4563552"/>
              <a:gd name="connsiteY40" fmla="*/ 245790 h 4048081"/>
              <a:gd name="connsiteX41" fmla="*/ 1028326 w 4563552"/>
              <a:gd name="connsiteY41" fmla="*/ 637055 h 4048081"/>
              <a:gd name="connsiteX42" fmla="*/ 644584 w 4563552"/>
              <a:gd name="connsiteY42" fmla="*/ 1028320 h 4048081"/>
              <a:gd name="connsiteX43" fmla="*/ 260842 w 4563552"/>
              <a:gd name="connsiteY43" fmla="*/ 637055 h 4048081"/>
              <a:gd name="connsiteX44" fmla="*/ 644584 w 4563552"/>
              <a:gd name="connsiteY44" fmla="*/ 245790 h 4048081"/>
              <a:gd name="connsiteX45" fmla="*/ 2367657 w 4563552"/>
              <a:gd name="connsiteY45" fmla="*/ 0 h 4048081"/>
              <a:gd name="connsiteX46" fmla="*/ 2819118 w 4563552"/>
              <a:gd name="connsiteY46" fmla="*/ 453969 h 4048081"/>
              <a:gd name="connsiteX47" fmla="*/ 2367657 w 4563552"/>
              <a:gd name="connsiteY47" fmla="*/ 907938 h 4048081"/>
              <a:gd name="connsiteX48" fmla="*/ 1916196 w 4563552"/>
              <a:gd name="connsiteY48" fmla="*/ 453969 h 4048081"/>
              <a:gd name="connsiteX49" fmla="*/ 2367657 w 4563552"/>
              <a:gd name="connsiteY49" fmla="*/ 0 h 4048081"/>
              <a:gd name="connsiteX0" fmla="*/ 3683614 w 4502873"/>
              <a:gd name="connsiteY0" fmla="*/ 1098549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683614 w 4502873"/>
              <a:gd name="connsiteY5" fmla="*/ 3480046 h 4048081"/>
              <a:gd name="connsiteX6" fmla="*/ 3446148 w 4502873"/>
              <a:gd name="connsiteY6" fmla="*/ 1335514 h 4048081"/>
              <a:gd name="connsiteX7" fmla="*/ 3683614 w 4502873"/>
              <a:gd name="connsiteY7" fmla="*/ 1098549 h 4048081"/>
              <a:gd name="connsiteX8" fmla="*/ 236546 w 4502873"/>
              <a:gd name="connsiteY8" fmla="*/ 1098549 h 4048081"/>
              <a:gd name="connsiteX9" fmla="*/ 1052628 w 4502873"/>
              <a:gd name="connsiteY9" fmla="*/ 1098549 h 4048081"/>
              <a:gd name="connsiteX10" fmla="*/ 1289174 w 4502873"/>
              <a:gd name="connsiteY10" fmla="*/ 1335514 h 4048081"/>
              <a:gd name="connsiteX11" fmla="*/ 1289174 w 4502873"/>
              <a:gd name="connsiteY11" fmla="*/ 2449249 h 4048081"/>
              <a:gd name="connsiteX12" fmla="*/ 1052628 w 4502873"/>
              <a:gd name="connsiteY12" fmla="*/ 2686214 h 4048081"/>
              <a:gd name="connsiteX13" fmla="*/ 1052628 w 4502873"/>
              <a:gd name="connsiteY13" fmla="*/ 3480046 h 4048081"/>
              <a:gd name="connsiteX14" fmla="*/ 827910 w 4502873"/>
              <a:gd name="connsiteY14" fmla="*/ 3717011 h 4048081"/>
              <a:gd name="connsiteX15" fmla="*/ 473091 w 4502873"/>
              <a:gd name="connsiteY15" fmla="*/ 3717011 h 4048081"/>
              <a:gd name="connsiteX16" fmla="*/ 236546 w 4502873"/>
              <a:gd name="connsiteY16" fmla="*/ 3480046 h 4048081"/>
              <a:gd name="connsiteX17" fmla="*/ 236546 w 4502873"/>
              <a:gd name="connsiteY17" fmla="*/ 2686214 h 4048081"/>
              <a:gd name="connsiteX18" fmla="*/ 0 w 4502873"/>
              <a:gd name="connsiteY18" fmla="*/ 2449249 h 4048081"/>
              <a:gd name="connsiteX19" fmla="*/ 0 w 4502873"/>
              <a:gd name="connsiteY19" fmla="*/ 1335514 h 4048081"/>
              <a:gd name="connsiteX20" fmla="*/ 236546 w 4502873"/>
              <a:gd name="connsiteY20" fmla="*/ 1098549 h 4048081"/>
              <a:gd name="connsiteX21" fmla="*/ 1895194 w 4502873"/>
              <a:gd name="connsiteY21" fmla="*/ 993211 h 4048081"/>
              <a:gd name="connsiteX22" fmla="*/ 2845141 w 4502873"/>
              <a:gd name="connsiteY22" fmla="*/ 993211 h 4048081"/>
              <a:gd name="connsiteX23" fmla="*/ 3130125 w 4502873"/>
              <a:gd name="connsiteY23" fmla="*/ 1277385 h 4048081"/>
              <a:gd name="connsiteX24" fmla="*/ 3130125 w 4502873"/>
              <a:gd name="connsiteY24" fmla="*/ 2568008 h 4048081"/>
              <a:gd name="connsiteX25" fmla="*/ 2845141 w 4502873"/>
              <a:gd name="connsiteY25" fmla="*/ 2852182 h 4048081"/>
              <a:gd name="connsiteX26" fmla="*/ 2845141 w 4502873"/>
              <a:gd name="connsiteY26" fmla="*/ 3763907 h 4048081"/>
              <a:gd name="connsiteX27" fmla="*/ 2572031 w 4502873"/>
              <a:gd name="connsiteY27" fmla="*/ 4048081 h 4048081"/>
              <a:gd name="connsiteX28" fmla="*/ 2168304 w 4502873"/>
              <a:gd name="connsiteY28" fmla="*/ 4048081 h 4048081"/>
              <a:gd name="connsiteX29" fmla="*/ 1895194 w 4502873"/>
              <a:gd name="connsiteY29" fmla="*/ 3763907 h 4048081"/>
              <a:gd name="connsiteX30" fmla="*/ 1895194 w 4502873"/>
              <a:gd name="connsiteY30" fmla="*/ 2852182 h 4048081"/>
              <a:gd name="connsiteX31" fmla="*/ 1610210 w 4502873"/>
              <a:gd name="connsiteY31" fmla="*/ 2568008 h 4048081"/>
              <a:gd name="connsiteX32" fmla="*/ 1610210 w 4502873"/>
              <a:gd name="connsiteY32" fmla="*/ 1277385 h 4048081"/>
              <a:gd name="connsiteX33" fmla="*/ 1895194 w 4502873"/>
              <a:gd name="connsiteY33" fmla="*/ 993211 h 4048081"/>
              <a:gd name="connsiteX34" fmla="*/ 4093246 w 4502873"/>
              <a:gd name="connsiteY34" fmla="*/ 245790 h 4048081"/>
              <a:gd name="connsiteX35" fmla="*/ 4479495 w 4502873"/>
              <a:gd name="connsiteY35" fmla="*/ 637055 h 4048081"/>
              <a:gd name="connsiteX36" fmla="*/ 4093246 w 4502873"/>
              <a:gd name="connsiteY36" fmla="*/ 1028320 h 4048081"/>
              <a:gd name="connsiteX37" fmla="*/ 3706997 w 4502873"/>
              <a:gd name="connsiteY37" fmla="*/ 637055 h 4048081"/>
              <a:gd name="connsiteX38" fmla="*/ 4093246 w 4502873"/>
              <a:gd name="connsiteY38" fmla="*/ 245790 h 4048081"/>
              <a:gd name="connsiteX39" fmla="*/ 644584 w 4502873"/>
              <a:gd name="connsiteY39" fmla="*/ 245790 h 4048081"/>
              <a:gd name="connsiteX40" fmla="*/ 1028326 w 4502873"/>
              <a:gd name="connsiteY40" fmla="*/ 637055 h 4048081"/>
              <a:gd name="connsiteX41" fmla="*/ 644584 w 4502873"/>
              <a:gd name="connsiteY41" fmla="*/ 1028320 h 4048081"/>
              <a:gd name="connsiteX42" fmla="*/ 260842 w 4502873"/>
              <a:gd name="connsiteY42" fmla="*/ 637055 h 4048081"/>
              <a:gd name="connsiteX43" fmla="*/ 644584 w 4502873"/>
              <a:gd name="connsiteY43" fmla="*/ 245790 h 4048081"/>
              <a:gd name="connsiteX44" fmla="*/ 2367657 w 4502873"/>
              <a:gd name="connsiteY44" fmla="*/ 0 h 4048081"/>
              <a:gd name="connsiteX45" fmla="*/ 2819118 w 4502873"/>
              <a:gd name="connsiteY45" fmla="*/ 453969 h 4048081"/>
              <a:gd name="connsiteX46" fmla="*/ 2367657 w 4502873"/>
              <a:gd name="connsiteY46" fmla="*/ 907938 h 4048081"/>
              <a:gd name="connsiteX47" fmla="*/ 1916196 w 4502873"/>
              <a:gd name="connsiteY47" fmla="*/ 453969 h 4048081"/>
              <a:gd name="connsiteX48" fmla="*/ 2367657 w 4502873"/>
              <a:gd name="connsiteY48" fmla="*/ 0 h 4048081"/>
              <a:gd name="connsiteX0" fmla="*/ 3683614 w 4502873"/>
              <a:gd name="connsiteY0" fmla="*/ 1098549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683614 w 4502873"/>
              <a:gd name="connsiteY5" fmla="*/ 3480046 h 4048081"/>
              <a:gd name="connsiteX6" fmla="*/ 3446148 w 4502873"/>
              <a:gd name="connsiteY6" fmla="*/ 1335514 h 4048081"/>
              <a:gd name="connsiteX7" fmla="*/ 3683614 w 4502873"/>
              <a:gd name="connsiteY7" fmla="*/ 1098549 h 4048081"/>
              <a:gd name="connsiteX8" fmla="*/ 236546 w 4502873"/>
              <a:gd name="connsiteY8" fmla="*/ 1098549 h 4048081"/>
              <a:gd name="connsiteX9" fmla="*/ 1052628 w 4502873"/>
              <a:gd name="connsiteY9" fmla="*/ 1098549 h 4048081"/>
              <a:gd name="connsiteX10" fmla="*/ 1289174 w 4502873"/>
              <a:gd name="connsiteY10" fmla="*/ 1335514 h 4048081"/>
              <a:gd name="connsiteX11" fmla="*/ 1289174 w 4502873"/>
              <a:gd name="connsiteY11" fmla="*/ 2449249 h 4048081"/>
              <a:gd name="connsiteX12" fmla="*/ 1052628 w 4502873"/>
              <a:gd name="connsiteY12" fmla="*/ 2686214 h 4048081"/>
              <a:gd name="connsiteX13" fmla="*/ 1052628 w 4502873"/>
              <a:gd name="connsiteY13" fmla="*/ 3480046 h 4048081"/>
              <a:gd name="connsiteX14" fmla="*/ 827910 w 4502873"/>
              <a:gd name="connsiteY14" fmla="*/ 3717011 h 4048081"/>
              <a:gd name="connsiteX15" fmla="*/ 473091 w 4502873"/>
              <a:gd name="connsiteY15" fmla="*/ 3717011 h 4048081"/>
              <a:gd name="connsiteX16" fmla="*/ 236546 w 4502873"/>
              <a:gd name="connsiteY16" fmla="*/ 3480046 h 4048081"/>
              <a:gd name="connsiteX17" fmla="*/ 236546 w 4502873"/>
              <a:gd name="connsiteY17" fmla="*/ 2686214 h 4048081"/>
              <a:gd name="connsiteX18" fmla="*/ 0 w 4502873"/>
              <a:gd name="connsiteY18" fmla="*/ 2449249 h 4048081"/>
              <a:gd name="connsiteX19" fmla="*/ 0 w 4502873"/>
              <a:gd name="connsiteY19" fmla="*/ 1335514 h 4048081"/>
              <a:gd name="connsiteX20" fmla="*/ 236546 w 4502873"/>
              <a:gd name="connsiteY20" fmla="*/ 1098549 h 4048081"/>
              <a:gd name="connsiteX21" fmla="*/ 1895194 w 4502873"/>
              <a:gd name="connsiteY21" fmla="*/ 993211 h 4048081"/>
              <a:gd name="connsiteX22" fmla="*/ 2845141 w 4502873"/>
              <a:gd name="connsiteY22" fmla="*/ 993211 h 4048081"/>
              <a:gd name="connsiteX23" fmla="*/ 3130125 w 4502873"/>
              <a:gd name="connsiteY23" fmla="*/ 1277385 h 4048081"/>
              <a:gd name="connsiteX24" fmla="*/ 3130125 w 4502873"/>
              <a:gd name="connsiteY24" fmla="*/ 2568008 h 4048081"/>
              <a:gd name="connsiteX25" fmla="*/ 2845141 w 4502873"/>
              <a:gd name="connsiteY25" fmla="*/ 2852182 h 4048081"/>
              <a:gd name="connsiteX26" fmla="*/ 2845141 w 4502873"/>
              <a:gd name="connsiteY26" fmla="*/ 3763907 h 4048081"/>
              <a:gd name="connsiteX27" fmla="*/ 2572031 w 4502873"/>
              <a:gd name="connsiteY27" fmla="*/ 4048081 h 4048081"/>
              <a:gd name="connsiteX28" fmla="*/ 2168304 w 4502873"/>
              <a:gd name="connsiteY28" fmla="*/ 4048081 h 4048081"/>
              <a:gd name="connsiteX29" fmla="*/ 1895194 w 4502873"/>
              <a:gd name="connsiteY29" fmla="*/ 3763907 h 4048081"/>
              <a:gd name="connsiteX30" fmla="*/ 1895194 w 4502873"/>
              <a:gd name="connsiteY30" fmla="*/ 2852182 h 4048081"/>
              <a:gd name="connsiteX31" fmla="*/ 1610210 w 4502873"/>
              <a:gd name="connsiteY31" fmla="*/ 2568008 h 4048081"/>
              <a:gd name="connsiteX32" fmla="*/ 1610210 w 4502873"/>
              <a:gd name="connsiteY32" fmla="*/ 1277385 h 4048081"/>
              <a:gd name="connsiteX33" fmla="*/ 1895194 w 4502873"/>
              <a:gd name="connsiteY33" fmla="*/ 993211 h 4048081"/>
              <a:gd name="connsiteX34" fmla="*/ 3706997 w 4502873"/>
              <a:gd name="connsiteY34" fmla="*/ 637055 h 4048081"/>
              <a:gd name="connsiteX35" fmla="*/ 4479495 w 4502873"/>
              <a:gd name="connsiteY35" fmla="*/ 637055 h 4048081"/>
              <a:gd name="connsiteX36" fmla="*/ 4093246 w 4502873"/>
              <a:gd name="connsiteY36" fmla="*/ 1028320 h 4048081"/>
              <a:gd name="connsiteX37" fmla="*/ 3706997 w 4502873"/>
              <a:gd name="connsiteY37" fmla="*/ 637055 h 4048081"/>
              <a:gd name="connsiteX38" fmla="*/ 644584 w 4502873"/>
              <a:gd name="connsiteY38" fmla="*/ 245790 h 4048081"/>
              <a:gd name="connsiteX39" fmla="*/ 1028326 w 4502873"/>
              <a:gd name="connsiteY39" fmla="*/ 637055 h 4048081"/>
              <a:gd name="connsiteX40" fmla="*/ 644584 w 4502873"/>
              <a:gd name="connsiteY40" fmla="*/ 1028320 h 4048081"/>
              <a:gd name="connsiteX41" fmla="*/ 260842 w 4502873"/>
              <a:gd name="connsiteY41" fmla="*/ 637055 h 4048081"/>
              <a:gd name="connsiteX42" fmla="*/ 644584 w 4502873"/>
              <a:gd name="connsiteY42" fmla="*/ 245790 h 4048081"/>
              <a:gd name="connsiteX43" fmla="*/ 2367657 w 4502873"/>
              <a:gd name="connsiteY43" fmla="*/ 0 h 4048081"/>
              <a:gd name="connsiteX44" fmla="*/ 2819118 w 4502873"/>
              <a:gd name="connsiteY44" fmla="*/ 453969 h 4048081"/>
              <a:gd name="connsiteX45" fmla="*/ 2367657 w 4502873"/>
              <a:gd name="connsiteY45" fmla="*/ 907938 h 4048081"/>
              <a:gd name="connsiteX46" fmla="*/ 1916196 w 4502873"/>
              <a:gd name="connsiteY46" fmla="*/ 453969 h 4048081"/>
              <a:gd name="connsiteX47" fmla="*/ 2367657 w 4502873"/>
              <a:gd name="connsiteY47" fmla="*/ 0 h 4048081"/>
              <a:gd name="connsiteX0" fmla="*/ 3683614 w 4502873"/>
              <a:gd name="connsiteY0" fmla="*/ 1098549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683614 w 4502873"/>
              <a:gd name="connsiteY5" fmla="*/ 3480046 h 4048081"/>
              <a:gd name="connsiteX6" fmla="*/ 3446148 w 4502873"/>
              <a:gd name="connsiteY6" fmla="*/ 1335514 h 4048081"/>
              <a:gd name="connsiteX7" fmla="*/ 3683614 w 4502873"/>
              <a:gd name="connsiteY7" fmla="*/ 1098549 h 4048081"/>
              <a:gd name="connsiteX8" fmla="*/ 236546 w 4502873"/>
              <a:gd name="connsiteY8" fmla="*/ 1098549 h 4048081"/>
              <a:gd name="connsiteX9" fmla="*/ 1052628 w 4502873"/>
              <a:gd name="connsiteY9" fmla="*/ 1098549 h 4048081"/>
              <a:gd name="connsiteX10" fmla="*/ 1289174 w 4502873"/>
              <a:gd name="connsiteY10" fmla="*/ 1335514 h 4048081"/>
              <a:gd name="connsiteX11" fmla="*/ 1289174 w 4502873"/>
              <a:gd name="connsiteY11" fmla="*/ 2449249 h 4048081"/>
              <a:gd name="connsiteX12" fmla="*/ 1052628 w 4502873"/>
              <a:gd name="connsiteY12" fmla="*/ 2686214 h 4048081"/>
              <a:gd name="connsiteX13" fmla="*/ 1052628 w 4502873"/>
              <a:gd name="connsiteY13" fmla="*/ 3480046 h 4048081"/>
              <a:gd name="connsiteX14" fmla="*/ 827910 w 4502873"/>
              <a:gd name="connsiteY14" fmla="*/ 3717011 h 4048081"/>
              <a:gd name="connsiteX15" fmla="*/ 473091 w 4502873"/>
              <a:gd name="connsiteY15" fmla="*/ 3717011 h 4048081"/>
              <a:gd name="connsiteX16" fmla="*/ 236546 w 4502873"/>
              <a:gd name="connsiteY16" fmla="*/ 3480046 h 4048081"/>
              <a:gd name="connsiteX17" fmla="*/ 236546 w 4502873"/>
              <a:gd name="connsiteY17" fmla="*/ 2686214 h 4048081"/>
              <a:gd name="connsiteX18" fmla="*/ 0 w 4502873"/>
              <a:gd name="connsiteY18" fmla="*/ 2449249 h 4048081"/>
              <a:gd name="connsiteX19" fmla="*/ 0 w 4502873"/>
              <a:gd name="connsiteY19" fmla="*/ 1335514 h 4048081"/>
              <a:gd name="connsiteX20" fmla="*/ 236546 w 4502873"/>
              <a:gd name="connsiteY20" fmla="*/ 1098549 h 4048081"/>
              <a:gd name="connsiteX21" fmla="*/ 1895194 w 4502873"/>
              <a:gd name="connsiteY21" fmla="*/ 993211 h 4048081"/>
              <a:gd name="connsiteX22" fmla="*/ 2845141 w 4502873"/>
              <a:gd name="connsiteY22" fmla="*/ 993211 h 4048081"/>
              <a:gd name="connsiteX23" fmla="*/ 3130125 w 4502873"/>
              <a:gd name="connsiteY23" fmla="*/ 1277385 h 4048081"/>
              <a:gd name="connsiteX24" fmla="*/ 3130125 w 4502873"/>
              <a:gd name="connsiteY24" fmla="*/ 2568008 h 4048081"/>
              <a:gd name="connsiteX25" fmla="*/ 2845141 w 4502873"/>
              <a:gd name="connsiteY25" fmla="*/ 2852182 h 4048081"/>
              <a:gd name="connsiteX26" fmla="*/ 2845141 w 4502873"/>
              <a:gd name="connsiteY26" fmla="*/ 3763907 h 4048081"/>
              <a:gd name="connsiteX27" fmla="*/ 2572031 w 4502873"/>
              <a:gd name="connsiteY27" fmla="*/ 4048081 h 4048081"/>
              <a:gd name="connsiteX28" fmla="*/ 2168304 w 4502873"/>
              <a:gd name="connsiteY28" fmla="*/ 4048081 h 4048081"/>
              <a:gd name="connsiteX29" fmla="*/ 1895194 w 4502873"/>
              <a:gd name="connsiteY29" fmla="*/ 3763907 h 4048081"/>
              <a:gd name="connsiteX30" fmla="*/ 1895194 w 4502873"/>
              <a:gd name="connsiteY30" fmla="*/ 2852182 h 4048081"/>
              <a:gd name="connsiteX31" fmla="*/ 1610210 w 4502873"/>
              <a:gd name="connsiteY31" fmla="*/ 2568008 h 4048081"/>
              <a:gd name="connsiteX32" fmla="*/ 1610210 w 4502873"/>
              <a:gd name="connsiteY32" fmla="*/ 1277385 h 4048081"/>
              <a:gd name="connsiteX33" fmla="*/ 1895194 w 4502873"/>
              <a:gd name="connsiteY33" fmla="*/ 993211 h 4048081"/>
              <a:gd name="connsiteX34" fmla="*/ 3706997 w 4502873"/>
              <a:gd name="connsiteY34" fmla="*/ 637055 h 4048081"/>
              <a:gd name="connsiteX35" fmla="*/ 4093246 w 4502873"/>
              <a:gd name="connsiteY35" fmla="*/ 1028320 h 4048081"/>
              <a:gd name="connsiteX36" fmla="*/ 3706997 w 4502873"/>
              <a:gd name="connsiteY36" fmla="*/ 637055 h 4048081"/>
              <a:gd name="connsiteX37" fmla="*/ 644584 w 4502873"/>
              <a:gd name="connsiteY37" fmla="*/ 245790 h 4048081"/>
              <a:gd name="connsiteX38" fmla="*/ 1028326 w 4502873"/>
              <a:gd name="connsiteY38" fmla="*/ 637055 h 4048081"/>
              <a:gd name="connsiteX39" fmla="*/ 644584 w 4502873"/>
              <a:gd name="connsiteY39" fmla="*/ 1028320 h 4048081"/>
              <a:gd name="connsiteX40" fmla="*/ 260842 w 4502873"/>
              <a:gd name="connsiteY40" fmla="*/ 637055 h 4048081"/>
              <a:gd name="connsiteX41" fmla="*/ 644584 w 4502873"/>
              <a:gd name="connsiteY41" fmla="*/ 245790 h 4048081"/>
              <a:gd name="connsiteX42" fmla="*/ 2367657 w 4502873"/>
              <a:gd name="connsiteY42" fmla="*/ 0 h 4048081"/>
              <a:gd name="connsiteX43" fmla="*/ 2819118 w 4502873"/>
              <a:gd name="connsiteY43" fmla="*/ 453969 h 4048081"/>
              <a:gd name="connsiteX44" fmla="*/ 2367657 w 4502873"/>
              <a:gd name="connsiteY44" fmla="*/ 907938 h 4048081"/>
              <a:gd name="connsiteX45" fmla="*/ 1916196 w 4502873"/>
              <a:gd name="connsiteY45" fmla="*/ 453969 h 4048081"/>
              <a:gd name="connsiteX46" fmla="*/ 2367657 w 4502873"/>
              <a:gd name="connsiteY46" fmla="*/ 0 h 4048081"/>
              <a:gd name="connsiteX0" fmla="*/ 3683614 w 4502873"/>
              <a:gd name="connsiteY0" fmla="*/ 1098549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683614 w 4502873"/>
              <a:gd name="connsiteY5" fmla="*/ 3480046 h 4048081"/>
              <a:gd name="connsiteX6" fmla="*/ 3446148 w 4502873"/>
              <a:gd name="connsiteY6" fmla="*/ 1335514 h 4048081"/>
              <a:gd name="connsiteX7" fmla="*/ 3683614 w 4502873"/>
              <a:gd name="connsiteY7" fmla="*/ 1098549 h 4048081"/>
              <a:gd name="connsiteX8" fmla="*/ 236546 w 4502873"/>
              <a:gd name="connsiteY8" fmla="*/ 1098549 h 4048081"/>
              <a:gd name="connsiteX9" fmla="*/ 1052628 w 4502873"/>
              <a:gd name="connsiteY9" fmla="*/ 1098549 h 4048081"/>
              <a:gd name="connsiteX10" fmla="*/ 1289174 w 4502873"/>
              <a:gd name="connsiteY10" fmla="*/ 1335514 h 4048081"/>
              <a:gd name="connsiteX11" fmla="*/ 1289174 w 4502873"/>
              <a:gd name="connsiteY11" fmla="*/ 2449249 h 4048081"/>
              <a:gd name="connsiteX12" fmla="*/ 1052628 w 4502873"/>
              <a:gd name="connsiteY12" fmla="*/ 2686214 h 4048081"/>
              <a:gd name="connsiteX13" fmla="*/ 1052628 w 4502873"/>
              <a:gd name="connsiteY13" fmla="*/ 3480046 h 4048081"/>
              <a:gd name="connsiteX14" fmla="*/ 827910 w 4502873"/>
              <a:gd name="connsiteY14" fmla="*/ 3717011 h 4048081"/>
              <a:gd name="connsiteX15" fmla="*/ 473091 w 4502873"/>
              <a:gd name="connsiteY15" fmla="*/ 3717011 h 4048081"/>
              <a:gd name="connsiteX16" fmla="*/ 236546 w 4502873"/>
              <a:gd name="connsiteY16" fmla="*/ 3480046 h 4048081"/>
              <a:gd name="connsiteX17" fmla="*/ 236546 w 4502873"/>
              <a:gd name="connsiteY17" fmla="*/ 2686214 h 4048081"/>
              <a:gd name="connsiteX18" fmla="*/ 0 w 4502873"/>
              <a:gd name="connsiteY18" fmla="*/ 2449249 h 4048081"/>
              <a:gd name="connsiteX19" fmla="*/ 0 w 4502873"/>
              <a:gd name="connsiteY19" fmla="*/ 1335514 h 4048081"/>
              <a:gd name="connsiteX20" fmla="*/ 236546 w 4502873"/>
              <a:gd name="connsiteY20" fmla="*/ 1098549 h 4048081"/>
              <a:gd name="connsiteX21" fmla="*/ 1895194 w 4502873"/>
              <a:gd name="connsiteY21" fmla="*/ 993211 h 4048081"/>
              <a:gd name="connsiteX22" fmla="*/ 2845141 w 4502873"/>
              <a:gd name="connsiteY22" fmla="*/ 993211 h 4048081"/>
              <a:gd name="connsiteX23" fmla="*/ 3130125 w 4502873"/>
              <a:gd name="connsiteY23" fmla="*/ 1277385 h 4048081"/>
              <a:gd name="connsiteX24" fmla="*/ 3130125 w 4502873"/>
              <a:gd name="connsiteY24" fmla="*/ 2568008 h 4048081"/>
              <a:gd name="connsiteX25" fmla="*/ 2845141 w 4502873"/>
              <a:gd name="connsiteY25" fmla="*/ 2852182 h 4048081"/>
              <a:gd name="connsiteX26" fmla="*/ 2845141 w 4502873"/>
              <a:gd name="connsiteY26" fmla="*/ 3763907 h 4048081"/>
              <a:gd name="connsiteX27" fmla="*/ 2572031 w 4502873"/>
              <a:gd name="connsiteY27" fmla="*/ 4048081 h 4048081"/>
              <a:gd name="connsiteX28" fmla="*/ 2168304 w 4502873"/>
              <a:gd name="connsiteY28" fmla="*/ 4048081 h 4048081"/>
              <a:gd name="connsiteX29" fmla="*/ 1895194 w 4502873"/>
              <a:gd name="connsiteY29" fmla="*/ 3763907 h 4048081"/>
              <a:gd name="connsiteX30" fmla="*/ 1895194 w 4502873"/>
              <a:gd name="connsiteY30" fmla="*/ 2852182 h 4048081"/>
              <a:gd name="connsiteX31" fmla="*/ 1610210 w 4502873"/>
              <a:gd name="connsiteY31" fmla="*/ 2568008 h 4048081"/>
              <a:gd name="connsiteX32" fmla="*/ 1610210 w 4502873"/>
              <a:gd name="connsiteY32" fmla="*/ 1277385 h 4048081"/>
              <a:gd name="connsiteX33" fmla="*/ 1895194 w 4502873"/>
              <a:gd name="connsiteY33" fmla="*/ 993211 h 4048081"/>
              <a:gd name="connsiteX34" fmla="*/ 644584 w 4502873"/>
              <a:gd name="connsiteY34" fmla="*/ 245790 h 4048081"/>
              <a:gd name="connsiteX35" fmla="*/ 1028326 w 4502873"/>
              <a:gd name="connsiteY35" fmla="*/ 637055 h 4048081"/>
              <a:gd name="connsiteX36" fmla="*/ 644584 w 4502873"/>
              <a:gd name="connsiteY36" fmla="*/ 1028320 h 4048081"/>
              <a:gd name="connsiteX37" fmla="*/ 260842 w 4502873"/>
              <a:gd name="connsiteY37" fmla="*/ 637055 h 4048081"/>
              <a:gd name="connsiteX38" fmla="*/ 644584 w 4502873"/>
              <a:gd name="connsiteY38" fmla="*/ 245790 h 4048081"/>
              <a:gd name="connsiteX39" fmla="*/ 2367657 w 4502873"/>
              <a:gd name="connsiteY39" fmla="*/ 0 h 4048081"/>
              <a:gd name="connsiteX40" fmla="*/ 2819118 w 4502873"/>
              <a:gd name="connsiteY40" fmla="*/ 453969 h 4048081"/>
              <a:gd name="connsiteX41" fmla="*/ 2367657 w 4502873"/>
              <a:gd name="connsiteY41" fmla="*/ 907938 h 4048081"/>
              <a:gd name="connsiteX42" fmla="*/ 1916196 w 4502873"/>
              <a:gd name="connsiteY42" fmla="*/ 453969 h 4048081"/>
              <a:gd name="connsiteX43" fmla="*/ 2367657 w 4502873"/>
              <a:gd name="connsiteY43" fmla="*/ 0 h 4048081"/>
              <a:gd name="connsiteX0" fmla="*/ 3446148 w 4502873"/>
              <a:gd name="connsiteY0" fmla="*/ 1335514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683614 w 4502873"/>
              <a:gd name="connsiteY5" fmla="*/ 3480046 h 4048081"/>
              <a:gd name="connsiteX6" fmla="*/ 3446148 w 4502873"/>
              <a:gd name="connsiteY6" fmla="*/ 1335514 h 4048081"/>
              <a:gd name="connsiteX7" fmla="*/ 236546 w 4502873"/>
              <a:gd name="connsiteY7" fmla="*/ 1098549 h 4048081"/>
              <a:gd name="connsiteX8" fmla="*/ 1052628 w 4502873"/>
              <a:gd name="connsiteY8" fmla="*/ 1098549 h 4048081"/>
              <a:gd name="connsiteX9" fmla="*/ 1289174 w 4502873"/>
              <a:gd name="connsiteY9" fmla="*/ 1335514 h 4048081"/>
              <a:gd name="connsiteX10" fmla="*/ 1289174 w 4502873"/>
              <a:gd name="connsiteY10" fmla="*/ 2449249 h 4048081"/>
              <a:gd name="connsiteX11" fmla="*/ 1052628 w 4502873"/>
              <a:gd name="connsiteY11" fmla="*/ 2686214 h 4048081"/>
              <a:gd name="connsiteX12" fmla="*/ 1052628 w 4502873"/>
              <a:gd name="connsiteY12" fmla="*/ 3480046 h 4048081"/>
              <a:gd name="connsiteX13" fmla="*/ 827910 w 4502873"/>
              <a:gd name="connsiteY13" fmla="*/ 3717011 h 4048081"/>
              <a:gd name="connsiteX14" fmla="*/ 473091 w 4502873"/>
              <a:gd name="connsiteY14" fmla="*/ 3717011 h 4048081"/>
              <a:gd name="connsiteX15" fmla="*/ 236546 w 4502873"/>
              <a:gd name="connsiteY15" fmla="*/ 3480046 h 4048081"/>
              <a:gd name="connsiteX16" fmla="*/ 236546 w 4502873"/>
              <a:gd name="connsiteY16" fmla="*/ 2686214 h 4048081"/>
              <a:gd name="connsiteX17" fmla="*/ 0 w 4502873"/>
              <a:gd name="connsiteY17" fmla="*/ 2449249 h 4048081"/>
              <a:gd name="connsiteX18" fmla="*/ 0 w 4502873"/>
              <a:gd name="connsiteY18" fmla="*/ 1335514 h 4048081"/>
              <a:gd name="connsiteX19" fmla="*/ 236546 w 4502873"/>
              <a:gd name="connsiteY19" fmla="*/ 1098549 h 4048081"/>
              <a:gd name="connsiteX20" fmla="*/ 1895194 w 4502873"/>
              <a:gd name="connsiteY20" fmla="*/ 993211 h 4048081"/>
              <a:gd name="connsiteX21" fmla="*/ 2845141 w 4502873"/>
              <a:gd name="connsiteY21" fmla="*/ 993211 h 4048081"/>
              <a:gd name="connsiteX22" fmla="*/ 3130125 w 4502873"/>
              <a:gd name="connsiteY22" fmla="*/ 1277385 h 4048081"/>
              <a:gd name="connsiteX23" fmla="*/ 3130125 w 4502873"/>
              <a:gd name="connsiteY23" fmla="*/ 2568008 h 4048081"/>
              <a:gd name="connsiteX24" fmla="*/ 2845141 w 4502873"/>
              <a:gd name="connsiteY24" fmla="*/ 2852182 h 4048081"/>
              <a:gd name="connsiteX25" fmla="*/ 2845141 w 4502873"/>
              <a:gd name="connsiteY25" fmla="*/ 3763907 h 4048081"/>
              <a:gd name="connsiteX26" fmla="*/ 2572031 w 4502873"/>
              <a:gd name="connsiteY26" fmla="*/ 4048081 h 4048081"/>
              <a:gd name="connsiteX27" fmla="*/ 2168304 w 4502873"/>
              <a:gd name="connsiteY27" fmla="*/ 4048081 h 4048081"/>
              <a:gd name="connsiteX28" fmla="*/ 1895194 w 4502873"/>
              <a:gd name="connsiteY28" fmla="*/ 3763907 h 4048081"/>
              <a:gd name="connsiteX29" fmla="*/ 1895194 w 4502873"/>
              <a:gd name="connsiteY29" fmla="*/ 2852182 h 4048081"/>
              <a:gd name="connsiteX30" fmla="*/ 1610210 w 4502873"/>
              <a:gd name="connsiteY30" fmla="*/ 2568008 h 4048081"/>
              <a:gd name="connsiteX31" fmla="*/ 1610210 w 4502873"/>
              <a:gd name="connsiteY31" fmla="*/ 1277385 h 4048081"/>
              <a:gd name="connsiteX32" fmla="*/ 1895194 w 4502873"/>
              <a:gd name="connsiteY32" fmla="*/ 993211 h 4048081"/>
              <a:gd name="connsiteX33" fmla="*/ 644584 w 4502873"/>
              <a:gd name="connsiteY33" fmla="*/ 245790 h 4048081"/>
              <a:gd name="connsiteX34" fmla="*/ 1028326 w 4502873"/>
              <a:gd name="connsiteY34" fmla="*/ 637055 h 4048081"/>
              <a:gd name="connsiteX35" fmla="*/ 644584 w 4502873"/>
              <a:gd name="connsiteY35" fmla="*/ 1028320 h 4048081"/>
              <a:gd name="connsiteX36" fmla="*/ 260842 w 4502873"/>
              <a:gd name="connsiteY36" fmla="*/ 637055 h 4048081"/>
              <a:gd name="connsiteX37" fmla="*/ 644584 w 4502873"/>
              <a:gd name="connsiteY37" fmla="*/ 245790 h 4048081"/>
              <a:gd name="connsiteX38" fmla="*/ 2367657 w 4502873"/>
              <a:gd name="connsiteY38" fmla="*/ 0 h 4048081"/>
              <a:gd name="connsiteX39" fmla="*/ 2819118 w 4502873"/>
              <a:gd name="connsiteY39" fmla="*/ 453969 h 4048081"/>
              <a:gd name="connsiteX40" fmla="*/ 2367657 w 4502873"/>
              <a:gd name="connsiteY40" fmla="*/ 907938 h 4048081"/>
              <a:gd name="connsiteX41" fmla="*/ 1916196 w 4502873"/>
              <a:gd name="connsiteY41" fmla="*/ 453969 h 4048081"/>
              <a:gd name="connsiteX42" fmla="*/ 2367657 w 4502873"/>
              <a:gd name="connsiteY42" fmla="*/ 0 h 4048081"/>
              <a:gd name="connsiteX0" fmla="*/ 3446148 w 4502873"/>
              <a:gd name="connsiteY0" fmla="*/ 1335514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446148 w 4502873"/>
              <a:gd name="connsiteY5" fmla="*/ 1335514 h 4048081"/>
              <a:gd name="connsiteX6" fmla="*/ 236546 w 4502873"/>
              <a:gd name="connsiteY6" fmla="*/ 1098549 h 4048081"/>
              <a:gd name="connsiteX7" fmla="*/ 1052628 w 4502873"/>
              <a:gd name="connsiteY7" fmla="*/ 1098549 h 4048081"/>
              <a:gd name="connsiteX8" fmla="*/ 1289174 w 4502873"/>
              <a:gd name="connsiteY8" fmla="*/ 1335514 h 4048081"/>
              <a:gd name="connsiteX9" fmla="*/ 1289174 w 4502873"/>
              <a:gd name="connsiteY9" fmla="*/ 2449249 h 4048081"/>
              <a:gd name="connsiteX10" fmla="*/ 1052628 w 4502873"/>
              <a:gd name="connsiteY10" fmla="*/ 2686214 h 4048081"/>
              <a:gd name="connsiteX11" fmla="*/ 1052628 w 4502873"/>
              <a:gd name="connsiteY11" fmla="*/ 3480046 h 4048081"/>
              <a:gd name="connsiteX12" fmla="*/ 827910 w 4502873"/>
              <a:gd name="connsiteY12" fmla="*/ 3717011 h 4048081"/>
              <a:gd name="connsiteX13" fmla="*/ 473091 w 4502873"/>
              <a:gd name="connsiteY13" fmla="*/ 3717011 h 4048081"/>
              <a:gd name="connsiteX14" fmla="*/ 236546 w 4502873"/>
              <a:gd name="connsiteY14" fmla="*/ 3480046 h 4048081"/>
              <a:gd name="connsiteX15" fmla="*/ 236546 w 4502873"/>
              <a:gd name="connsiteY15" fmla="*/ 2686214 h 4048081"/>
              <a:gd name="connsiteX16" fmla="*/ 0 w 4502873"/>
              <a:gd name="connsiteY16" fmla="*/ 2449249 h 4048081"/>
              <a:gd name="connsiteX17" fmla="*/ 0 w 4502873"/>
              <a:gd name="connsiteY17" fmla="*/ 1335514 h 4048081"/>
              <a:gd name="connsiteX18" fmla="*/ 236546 w 4502873"/>
              <a:gd name="connsiteY18" fmla="*/ 1098549 h 4048081"/>
              <a:gd name="connsiteX19" fmla="*/ 1895194 w 4502873"/>
              <a:gd name="connsiteY19" fmla="*/ 993211 h 4048081"/>
              <a:gd name="connsiteX20" fmla="*/ 2845141 w 4502873"/>
              <a:gd name="connsiteY20" fmla="*/ 993211 h 4048081"/>
              <a:gd name="connsiteX21" fmla="*/ 3130125 w 4502873"/>
              <a:gd name="connsiteY21" fmla="*/ 1277385 h 4048081"/>
              <a:gd name="connsiteX22" fmla="*/ 3130125 w 4502873"/>
              <a:gd name="connsiteY22" fmla="*/ 2568008 h 4048081"/>
              <a:gd name="connsiteX23" fmla="*/ 2845141 w 4502873"/>
              <a:gd name="connsiteY23" fmla="*/ 2852182 h 4048081"/>
              <a:gd name="connsiteX24" fmla="*/ 2845141 w 4502873"/>
              <a:gd name="connsiteY24" fmla="*/ 3763907 h 4048081"/>
              <a:gd name="connsiteX25" fmla="*/ 2572031 w 4502873"/>
              <a:gd name="connsiteY25" fmla="*/ 4048081 h 4048081"/>
              <a:gd name="connsiteX26" fmla="*/ 2168304 w 4502873"/>
              <a:gd name="connsiteY26" fmla="*/ 4048081 h 4048081"/>
              <a:gd name="connsiteX27" fmla="*/ 1895194 w 4502873"/>
              <a:gd name="connsiteY27" fmla="*/ 3763907 h 4048081"/>
              <a:gd name="connsiteX28" fmla="*/ 1895194 w 4502873"/>
              <a:gd name="connsiteY28" fmla="*/ 2852182 h 4048081"/>
              <a:gd name="connsiteX29" fmla="*/ 1610210 w 4502873"/>
              <a:gd name="connsiteY29" fmla="*/ 2568008 h 4048081"/>
              <a:gd name="connsiteX30" fmla="*/ 1610210 w 4502873"/>
              <a:gd name="connsiteY30" fmla="*/ 1277385 h 4048081"/>
              <a:gd name="connsiteX31" fmla="*/ 1895194 w 4502873"/>
              <a:gd name="connsiteY31" fmla="*/ 993211 h 4048081"/>
              <a:gd name="connsiteX32" fmla="*/ 644584 w 4502873"/>
              <a:gd name="connsiteY32" fmla="*/ 245790 h 4048081"/>
              <a:gd name="connsiteX33" fmla="*/ 1028326 w 4502873"/>
              <a:gd name="connsiteY33" fmla="*/ 637055 h 4048081"/>
              <a:gd name="connsiteX34" fmla="*/ 644584 w 4502873"/>
              <a:gd name="connsiteY34" fmla="*/ 1028320 h 4048081"/>
              <a:gd name="connsiteX35" fmla="*/ 260842 w 4502873"/>
              <a:gd name="connsiteY35" fmla="*/ 637055 h 4048081"/>
              <a:gd name="connsiteX36" fmla="*/ 644584 w 4502873"/>
              <a:gd name="connsiteY36" fmla="*/ 245790 h 4048081"/>
              <a:gd name="connsiteX37" fmla="*/ 2367657 w 4502873"/>
              <a:gd name="connsiteY37" fmla="*/ 0 h 4048081"/>
              <a:gd name="connsiteX38" fmla="*/ 2819118 w 4502873"/>
              <a:gd name="connsiteY38" fmla="*/ 453969 h 4048081"/>
              <a:gd name="connsiteX39" fmla="*/ 2367657 w 4502873"/>
              <a:gd name="connsiteY39" fmla="*/ 907938 h 4048081"/>
              <a:gd name="connsiteX40" fmla="*/ 1916196 w 4502873"/>
              <a:gd name="connsiteY40" fmla="*/ 453969 h 4048081"/>
              <a:gd name="connsiteX41" fmla="*/ 2367657 w 4502873"/>
              <a:gd name="connsiteY41" fmla="*/ 0 h 4048081"/>
              <a:gd name="connsiteX0" fmla="*/ 3446148 w 4543194"/>
              <a:gd name="connsiteY0" fmla="*/ 1335514 h 4048081"/>
              <a:gd name="connsiteX1" fmla="*/ 4502870 w 4543194"/>
              <a:gd name="connsiteY1" fmla="*/ 3480046 h 4048081"/>
              <a:gd name="connsiteX2" fmla="*/ 4265405 w 4543194"/>
              <a:gd name="connsiteY2" fmla="*/ 3717011 h 4048081"/>
              <a:gd name="connsiteX3" fmla="*/ 3909206 w 4543194"/>
              <a:gd name="connsiteY3" fmla="*/ 3717011 h 4048081"/>
              <a:gd name="connsiteX4" fmla="*/ 3446148 w 4543194"/>
              <a:gd name="connsiteY4" fmla="*/ 1335514 h 4048081"/>
              <a:gd name="connsiteX5" fmla="*/ 236546 w 4543194"/>
              <a:gd name="connsiteY5" fmla="*/ 1098549 h 4048081"/>
              <a:gd name="connsiteX6" fmla="*/ 1052628 w 4543194"/>
              <a:gd name="connsiteY6" fmla="*/ 1098549 h 4048081"/>
              <a:gd name="connsiteX7" fmla="*/ 1289174 w 4543194"/>
              <a:gd name="connsiteY7" fmla="*/ 1335514 h 4048081"/>
              <a:gd name="connsiteX8" fmla="*/ 1289174 w 4543194"/>
              <a:gd name="connsiteY8" fmla="*/ 2449249 h 4048081"/>
              <a:gd name="connsiteX9" fmla="*/ 1052628 w 4543194"/>
              <a:gd name="connsiteY9" fmla="*/ 2686214 h 4048081"/>
              <a:gd name="connsiteX10" fmla="*/ 1052628 w 4543194"/>
              <a:gd name="connsiteY10" fmla="*/ 3480046 h 4048081"/>
              <a:gd name="connsiteX11" fmla="*/ 827910 w 4543194"/>
              <a:gd name="connsiteY11" fmla="*/ 3717011 h 4048081"/>
              <a:gd name="connsiteX12" fmla="*/ 473091 w 4543194"/>
              <a:gd name="connsiteY12" fmla="*/ 3717011 h 4048081"/>
              <a:gd name="connsiteX13" fmla="*/ 236546 w 4543194"/>
              <a:gd name="connsiteY13" fmla="*/ 3480046 h 4048081"/>
              <a:gd name="connsiteX14" fmla="*/ 236546 w 4543194"/>
              <a:gd name="connsiteY14" fmla="*/ 2686214 h 4048081"/>
              <a:gd name="connsiteX15" fmla="*/ 0 w 4543194"/>
              <a:gd name="connsiteY15" fmla="*/ 2449249 h 4048081"/>
              <a:gd name="connsiteX16" fmla="*/ 0 w 4543194"/>
              <a:gd name="connsiteY16" fmla="*/ 1335514 h 4048081"/>
              <a:gd name="connsiteX17" fmla="*/ 236546 w 4543194"/>
              <a:gd name="connsiteY17" fmla="*/ 1098549 h 4048081"/>
              <a:gd name="connsiteX18" fmla="*/ 1895194 w 4543194"/>
              <a:gd name="connsiteY18" fmla="*/ 993211 h 4048081"/>
              <a:gd name="connsiteX19" fmla="*/ 2845141 w 4543194"/>
              <a:gd name="connsiteY19" fmla="*/ 993211 h 4048081"/>
              <a:gd name="connsiteX20" fmla="*/ 3130125 w 4543194"/>
              <a:gd name="connsiteY20" fmla="*/ 1277385 h 4048081"/>
              <a:gd name="connsiteX21" fmla="*/ 3130125 w 4543194"/>
              <a:gd name="connsiteY21" fmla="*/ 2568008 h 4048081"/>
              <a:gd name="connsiteX22" fmla="*/ 2845141 w 4543194"/>
              <a:gd name="connsiteY22" fmla="*/ 2852182 h 4048081"/>
              <a:gd name="connsiteX23" fmla="*/ 2845141 w 4543194"/>
              <a:gd name="connsiteY23" fmla="*/ 3763907 h 4048081"/>
              <a:gd name="connsiteX24" fmla="*/ 2572031 w 4543194"/>
              <a:gd name="connsiteY24" fmla="*/ 4048081 h 4048081"/>
              <a:gd name="connsiteX25" fmla="*/ 2168304 w 4543194"/>
              <a:gd name="connsiteY25" fmla="*/ 4048081 h 4048081"/>
              <a:gd name="connsiteX26" fmla="*/ 1895194 w 4543194"/>
              <a:gd name="connsiteY26" fmla="*/ 3763907 h 4048081"/>
              <a:gd name="connsiteX27" fmla="*/ 1895194 w 4543194"/>
              <a:gd name="connsiteY27" fmla="*/ 2852182 h 4048081"/>
              <a:gd name="connsiteX28" fmla="*/ 1610210 w 4543194"/>
              <a:gd name="connsiteY28" fmla="*/ 2568008 h 4048081"/>
              <a:gd name="connsiteX29" fmla="*/ 1610210 w 4543194"/>
              <a:gd name="connsiteY29" fmla="*/ 1277385 h 4048081"/>
              <a:gd name="connsiteX30" fmla="*/ 1895194 w 4543194"/>
              <a:gd name="connsiteY30" fmla="*/ 993211 h 4048081"/>
              <a:gd name="connsiteX31" fmla="*/ 644584 w 4543194"/>
              <a:gd name="connsiteY31" fmla="*/ 245790 h 4048081"/>
              <a:gd name="connsiteX32" fmla="*/ 1028326 w 4543194"/>
              <a:gd name="connsiteY32" fmla="*/ 637055 h 4048081"/>
              <a:gd name="connsiteX33" fmla="*/ 644584 w 4543194"/>
              <a:gd name="connsiteY33" fmla="*/ 1028320 h 4048081"/>
              <a:gd name="connsiteX34" fmla="*/ 260842 w 4543194"/>
              <a:gd name="connsiteY34" fmla="*/ 637055 h 4048081"/>
              <a:gd name="connsiteX35" fmla="*/ 644584 w 4543194"/>
              <a:gd name="connsiteY35" fmla="*/ 245790 h 4048081"/>
              <a:gd name="connsiteX36" fmla="*/ 2367657 w 4543194"/>
              <a:gd name="connsiteY36" fmla="*/ 0 h 4048081"/>
              <a:gd name="connsiteX37" fmla="*/ 2819118 w 4543194"/>
              <a:gd name="connsiteY37" fmla="*/ 453969 h 4048081"/>
              <a:gd name="connsiteX38" fmla="*/ 2367657 w 4543194"/>
              <a:gd name="connsiteY38" fmla="*/ 907938 h 4048081"/>
              <a:gd name="connsiteX39" fmla="*/ 1916196 w 4543194"/>
              <a:gd name="connsiteY39" fmla="*/ 453969 h 4048081"/>
              <a:gd name="connsiteX40" fmla="*/ 2367657 w 4543194"/>
              <a:gd name="connsiteY40" fmla="*/ 0 h 4048081"/>
              <a:gd name="connsiteX0" fmla="*/ 3446148 w 4278007"/>
              <a:gd name="connsiteY0" fmla="*/ 1335514 h 4048081"/>
              <a:gd name="connsiteX1" fmla="*/ 4265405 w 4278007"/>
              <a:gd name="connsiteY1" fmla="*/ 3717011 h 4048081"/>
              <a:gd name="connsiteX2" fmla="*/ 3909206 w 4278007"/>
              <a:gd name="connsiteY2" fmla="*/ 3717011 h 4048081"/>
              <a:gd name="connsiteX3" fmla="*/ 3446148 w 4278007"/>
              <a:gd name="connsiteY3" fmla="*/ 1335514 h 4048081"/>
              <a:gd name="connsiteX4" fmla="*/ 236546 w 4278007"/>
              <a:gd name="connsiteY4" fmla="*/ 1098549 h 4048081"/>
              <a:gd name="connsiteX5" fmla="*/ 1052628 w 4278007"/>
              <a:gd name="connsiteY5" fmla="*/ 1098549 h 4048081"/>
              <a:gd name="connsiteX6" fmla="*/ 1289174 w 4278007"/>
              <a:gd name="connsiteY6" fmla="*/ 1335514 h 4048081"/>
              <a:gd name="connsiteX7" fmla="*/ 1289174 w 4278007"/>
              <a:gd name="connsiteY7" fmla="*/ 2449249 h 4048081"/>
              <a:gd name="connsiteX8" fmla="*/ 1052628 w 4278007"/>
              <a:gd name="connsiteY8" fmla="*/ 2686214 h 4048081"/>
              <a:gd name="connsiteX9" fmla="*/ 1052628 w 4278007"/>
              <a:gd name="connsiteY9" fmla="*/ 3480046 h 4048081"/>
              <a:gd name="connsiteX10" fmla="*/ 827910 w 4278007"/>
              <a:gd name="connsiteY10" fmla="*/ 3717011 h 4048081"/>
              <a:gd name="connsiteX11" fmla="*/ 473091 w 4278007"/>
              <a:gd name="connsiteY11" fmla="*/ 3717011 h 4048081"/>
              <a:gd name="connsiteX12" fmla="*/ 236546 w 4278007"/>
              <a:gd name="connsiteY12" fmla="*/ 3480046 h 4048081"/>
              <a:gd name="connsiteX13" fmla="*/ 236546 w 4278007"/>
              <a:gd name="connsiteY13" fmla="*/ 2686214 h 4048081"/>
              <a:gd name="connsiteX14" fmla="*/ 0 w 4278007"/>
              <a:gd name="connsiteY14" fmla="*/ 2449249 h 4048081"/>
              <a:gd name="connsiteX15" fmla="*/ 0 w 4278007"/>
              <a:gd name="connsiteY15" fmla="*/ 1335514 h 4048081"/>
              <a:gd name="connsiteX16" fmla="*/ 236546 w 4278007"/>
              <a:gd name="connsiteY16" fmla="*/ 1098549 h 4048081"/>
              <a:gd name="connsiteX17" fmla="*/ 1895194 w 4278007"/>
              <a:gd name="connsiteY17" fmla="*/ 993211 h 4048081"/>
              <a:gd name="connsiteX18" fmla="*/ 2845141 w 4278007"/>
              <a:gd name="connsiteY18" fmla="*/ 993211 h 4048081"/>
              <a:gd name="connsiteX19" fmla="*/ 3130125 w 4278007"/>
              <a:gd name="connsiteY19" fmla="*/ 1277385 h 4048081"/>
              <a:gd name="connsiteX20" fmla="*/ 3130125 w 4278007"/>
              <a:gd name="connsiteY20" fmla="*/ 2568008 h 4048081"/>
              <a:gd name="connsiteX21" fmla="*/ 2845141 w 4278007"/>
              <a:gd name="connsiteY21" fmla="*/ 2852182 h 4048081"/>
              <a:gd name="connsiteX22" fmla="*/ 2845141 w 4278007"/>
              <a:gd name="connsiteY22" fmla="*/ 3763907 h 4048081"/>
              <a:gd name="connsiteX23" fmla="*/ 2572031 w 4278007"/>
              <a:gd name="connsiteY23" fmla="*/ 4048081 h 4048081"/>
              <a:gd name="connsiteX24" fmla="*/ 2168304 w 4278007"/>
              <a:gd name="connsiteY24" fmla="*/ 4048081 h 4048081"/>
              <a:gd name="connsiteX25" fmla="*/ 1895194 w 4278007"/>
              <a:gd name="connsiteY25" fmla="*/ 3763907 h 4048081"/>
              <a:gd name="connsiteX26" fmla="*/ 1895194 w 4278007"/>
              <a:gd name="connsiteY26" fmla="*/ 2852182 h 4048081"/>
              <a:gd name="connsiteX27" fmla="*/ 1610210 w 4278007"/>
              <a:gd name="connsiteY27" fmla="*/ 2568008 h 4048081"/>
              <a:gd name="connsiteX28" fmla="*/ 1610210 w 4278007"/>
              <a:gd name="connsiteY28" fmla="*/ 1277385 h 4048081"/>
              <a:gd name="connsiteX29" fmla="*/ 1895194 w 4278007"/>
              <a:gd name="connsiteY29" fmla="*/ 993211 h 4048081"/>
              <a:gd name="connsiteX30" fmla="*/ 644584 w 4278007"/>
              <a:gd name="connsiteY30" fmla="*/ 245790 h 4048081"/>
              <a:gd name="connsiteX31" fmla="*/ 1028326 w 4278007"/>
              <a:gd name="connsiteY31" fmla="*/ 637055 h 4048081"/>
              <a:gd name="connsiteX32" fmla="*/ 644584 w 4278007"/>
              <a:gd name="connsiteY32" fmla="*/ 1028320 h 4048081"/>
              <a:gd name="connsiteX33" fmla="*/ 260842 w 4278007"/>
              <a:gd name="connsiteY33" fmla="*/ 637055 h 4048081"/>
              <a:gd name="connsiteX34" fmla="*/ 644584 w 4278007"/>
              <a:gd name="connsiteY34" fmla="*/ 245790 h 4048081"/>
              <a:gd name="connsiteX35" fmla="*/ 2367657 w 4278007"/>
              <a:gd name="connsiteY35" fmla="*/ 0 h 4048081"/>
              <a:gd name="connsiteX36" fmla="*/ 2819118 w 4278007"/>
              <a:gd name="connsiteY36" fmla="*/ 453969 h 4048081"/>
              <a:gd name="connsiteX37" fmla="*/ 2367657 w 4278007"/>
              <a:gd name="connsiteY37" fmla="*/ 907938 h 4048081"/>
              <a:gd name="connsiteX38" fmla="*/ 1916196 w 4278007"/>
              <a:gd name="connsiteY38" fmla="*/ 453969 h 4048081"/>
              <a:gd name="connsiteX39" fmla="*/ 2367657 w 4278007"/>
              <a:gd name="connsiteY39" fmla="*/ 0 h 4048081"/>
              <a:gd name="connsiteX0" fmla="*/ 3446148 w 3909209"/>
              <a:gd name="connsiteY0" fmla="*/ 1335514 h 4048081"/>
              <a:gd name="connsiteX1" fmla="*/ 3909206 w 3909209"/>
              <a:gd name="connsiteY1" fmla="*/ 3717011 h 4048081"/>
              <a:gd name="connsiteX2" fmla="*/ 3446148 w 3909209"/>
              <a:gd name="connsiteY2" fmla="*/ 1335514 h 4048081"/>
              <a:gd name="connsiteX3" fmla="*/ 236546 w 3909209"/>
              <a:gd name="connsiteY3" fmla="*/ 1098549 h 4048081"/>
              <a:gd name="connsiteX4" fmla="*/ 1052628 w 3909209"/>
              <a:gd name="connsiteY4" fmla="*/ 1098549 h 4048081"/>
              <a:gd name="connsiteX5" fmla="*/ 1289174 w 3909209"/>
              <a:gd name="connsiteY5" fmla="*/ 1335514 h 4048081"/>
              <a:gd name="connsiteX6" fmla="*/ 1289174 w 3909209"/>
              <a:gd name="connsiteY6" fmla="*/ 2449249 h 4048081"/>
              <a:gd name="connsiteX7" fmla="*/ 1052628 w 3909209"/>
              <a:gd name="connsiteY7" fmla="*/ 2686214 h 4048081"/>
              <a:gd name="connsiteX8" fmla="*/ 1052628 w 3909209"/>
              <a:gd name="connsiteY8" fmla="*/ 3480046 h 4048081"/>
              <a:gd name="connsiteX9" fmla="*/ 827910 w 3909209"/>
              <a:gd name="connsiteY9" fmla="*/ 3717011 h 4048081"/>
              <a:gd name="connsiteX10" fmla="*/ 473091 w 3909209"/>
              <a:gd name="connsiteY10" fmla="*/ 3717011 h 4048081"/>
              <a:gd name="connsiteX11" fmla="*/ 236546 w 3909209"/>
              <a:gd name="connsiteY11" fmla="*/ 3480046 h 4048081"/>
              <a:gd name="connsiteX12" fmla="*/ 236546 w 3909209"/>
              <a:gd name="connsiteY12" fmla="*/ 2686214 h 4048081"/>
              <a:gd name="connsiteX13" fmla="*/ 0 w 3909209"/>
              <a:gd name="connsiteY13" fmla="*/ 2449249 h 4048081"/>
              <a:gd name="connsiteX14" fmla="*/ 0 w 3909209"/>
              <a:gd name="connsiteY14" fmla="*/ 1335514 h 4048081"/>
              <a:gd name="connsiteX15" fmla="*/ 236546 w 3909209"/>
              <a:gd name="connsiteY15" fmla="*/ 1098549 h 4048081"/>
              <a:gd name="connsiteX16" fmla="*/ 1895194 w 3909209"/>
              <a:gd name="connsiteY16" fmla="*/ 993211 h 4048081"/>
              <a:gd name="connsiteX17" fmla="*/ 2845141 w 3909209"/>
              <a:gd name="connsiteY17" fmla="*/ 993211 h 4048081"/>
              <a:gd name="connsiteX18" fmla="*/ 3130125 w 3909209"/>
              <a:gd name="connsiteY18" fmla="*/ 1277385 h 4048081"/>
              <a:gd name="connsiteX19" fmla="*/ 3130125 w 3909209"/>
              <a:gd name="connsiteY19" fmla="*/ 2568008 h 4048081"/>
              <a:gd name="connsiteX20" fmla="*/ 2845141 w 3909209"/>
              <a:gd name="connsiteY20" fmla="*/ 2852182 h 4048081"/>
              <a:gd name="connsiteX21" fmla="*/ 2845141 w 3909209"/>
              <a:gd name="connsiteY21" fmla="*/ 3763907 h 4048081"/>
              <a:gd name="connsiteX22" fmla="*/ 2572031 w 3909209"/>
              <a:gd name="connsiteY22" fmla="*/ 4048081 h 4048081"/>
              <a:gd name="connsiteX23" fmla="*/ 2168304 w 3909209"/>
              <a:gd name="connsiteY23" fmla="*/ 4048081 h 4048081"/>
              <a:gd name="connsiteX24" fmla="*/ 1895194 w 3909209"/>
              <a:gd name="connsiteY24" fmla="*/ 3763907 h 4048081"/>
              <a:gd name="connsiteX25" fmla="*/ 1895194 w 3909209"/>
              <a:gd name="connsiteY25" fmla="*/ 2852182 h 4048081"/>
              <a:gd name="connsiteX26" fmla="*/ 1610210 w 3909209"/>
              <a:gd name="connsiteY26" fmla="*/ 2568008 h 4048081"/>
              <a:gd name="connsiteX27" fmla="*/ 1610210 w 3909209"/>
              <a:gd name="connsiteY27" fmla="*/ 1277385 h 4048081"/>
              <a:gd name="connsiteX28" fmla="*/ 1895194 w 3909209"/>
              <a:gd name="connsiteY28" fmla="*/ 993211 h 4048081"/>
              <a:gd name="connsiteX29" fmla="*/ 644584 w 3909209"/>
              <a:gd name="connsiteY29" fmla="*/ 245790 h 4048081"/>
              <a:gd name="connsiteX30" fmla="*/ 1028326 w 3909209"/>
              <a:gd name="connsiteY30" fmla="*/ 637055 h 4048081"/>
              <a:gd name="connsiteX31" fmla="*/ 644584 w 3909209"/>
              <a:gd name="connsiteY31" fmla="*/ 1028320 h 4048081"/>
              <a:gd name="connsiteX32" fmla="*/ 260842 w 3909209"/>
              <a:gd name="connsiteY32" fmla="*/ 637055 h 4048081"/>
              <a:gd name="connsiteX33" fmla="*/ 644584 w 3909209"/>
              <a:gd name="connsiteY33" fmla="*/ 245790 h 4048081"/>
              <a:gd name="connsiteX34" fmla="*/ 2367657 w 3909209"/>
              <a:gd name="connsiteY34" fmla="*/ 0 h 4048081"/>
              <a:gd name="connsiteX35" fmla="*/ 2819118 w 3909209"/>
              <a:gd name="connsiteY35" fmla="*/ 453969 h 4048081"/>
              <a:gd name="connsiteX36" fmla="*/ 2367657 w 3909209"/>
              <a:gd name="connsiteY36" fmla="*/ 907938 h 4048081"/>
              <a:gd name="connsiteX37" fmla="*/ 1916196 w 3909209"/>
              <a:gd name="connsiteY37" fmla="*/ 453969 h 4048081"/>
              <a:gd name="connsiteX38" fmla="*/ 2367657 w 3909209"/>
              <a:gd name="connsiteY38" fmla="*/ 0 h 4048081"/>
              <a:gd name="connsiteX0" fmla="*/ 236546 w 3130121"/>
              <a:gd name="connsiteY0" fmla="*/ 1098549 h 4048081"/>
              <a:gd name="connsiteX1" fmla="*/ 1052628 w 3130121"/>
              <a:gd name="connsiteY1" fmla="*/ 1098549 h 4048081"/>
              <a:gd name="connsiteX2" fmla="*/ 1289174 w 3130121"/>
              <a:gd name="connsiteY2" fmla="*/ 1335514 h 4048081"/>
              <a:gd name="connsiteX3" fmla="*/ 1289174 w 3130121"/>
              <a:gd name="connsiteY3" fmla="*/ 2449249 h 4048081"/>
              <a:gd name="connsiteX4" fmla="*/ 1052628 w 3130121"/>
              <a:gd name="connsiteY4" fmla="*/ 2686214 h 4048081"/>
              <a:gd name="connsiteX5" fmla="*/ 1052628 w 3130121"/>
              <a:gd name="connsiteY5" fmla="*/ 3480046 h 4048081"/>
              <a:gd name="connsiteX6" fmla="*/ 827910 w 3130121"/>
              <a:gd name="connsiteY6" fmla="*/ 3717011 h 4048081"/>
              <a:gd name="connsiteX7" fmla="*/ 473091 w 3130121"/>
              <a:gd name="connsiteY7" fmla="*/ 3717011 h 4048081"/>
              <a:gd name="connsiteX8" fmla="*/ 236546 w 3130121"/>
              <a:gd name="connsiteY8" fmla="*/ 3480046 h 4048081"/>
              <a:gd name="connsiteX9" fmla="*/ 236546 w 3130121"/>
              <a:gd name="connsiteY9" fmla="*/ 2686214 h 4048081"/>
              <a:gd name="connsiteX10" fmla="*/ 0 w 3130121"/>
              <a:gd name="connsiteY10" fmla="*/ 2449249 h 4048081"/>
              <a:gd name="connsiteX11" fmla="*/ 0 w 3130121"/>
              <a:gd name="connsiteY11" fmla="*/ 1335514 h 4048081"/>
              <a:gd name="connsiteX12" fmla="*/ 236546 w 3130121"/>
              <a:gd name="connsiteY12" fmla="*/ 1098549 h 4048081"/>
              <a:gd name="connsiteX13" fmla="*/ 1895194 w 3130121"/>
              <a:gd name="connsiteY13" fmla="*/ 993211 h 4048081"/>
              <a:gd name="connsiteX14" fmla="*/ 2845141 w 3130121"/>
              <a:gd name="connsiteY14" fmla="*/ 993211 h 4048081"/>
              <a:gd name="connsiteX15" fmla="*/ 3130125 w 3130121"/>
              <a:gd name="connsiteY15" fmla="*/ 1277385 h 4048081"/>
              <a:gd name="connsiteX16" fmla="*/ 3130125 w 3130121"/>
              <a:gd name="connsiteY16" fmla="*/ 2568008 h 4048081"/>
              <a:gd name="connsiteX17" fmla="*/ 2845141 w 3130121"/>
              <a:gd name="connsiteY17" fmla="*/ 2852182 h 4048081"/>
              <a:gd name="connsiteX18" fmla="*/ 2845141 w 3130121"/>
              <a:gd name="connsiteY18" fmla="*/ 3763907 h 4048081"/>
              <a:gd name="connsiteX19" fmla="*/ 2572031 w 3130121"/>
              <a:gd name="connsiteY19" fmla="*/ 4048081 h 4048081"/>
              <a:gd name="connsiteX20" fmla="*/ 2168304 w 3130121"/>
              <a:gd name="connsiteY20" fmla="*/ 4048081 h 4048081"/>
              <a:gd name="connsiteX21" fmla="*/ 1895194 w 3130121"/>
              <a:gd name="connsiteY21" fmla="*/ 3763907 h 4048081"/>
              <a:gd name="connsiteX22" fmla="*/ 1895194 w 3130121"/>
              <a:gd name="connsiteY22" fmla="*/ 2852182 h 4048081"/>
              <a:gd name="connsiteX23" fmla="*/ 1610210 w 3130121"/>
              <a:gd name="connsiteY23" fmla="*/ 2568008 h 4048081"/>
              <a:gd name="connsiteX24" fmla="*/ 1610210 w 3130121"/>
              <a:gd name="connsiteY24" fmla="*/ 1277385 h 4048081"/>
              <a:gd name="connsiteX25" fmla="*/ 1895194 w 3130121"/>
              <a:gd name="connsiteY25" fmla="*/ 993211 h 4048081"/>
              <a:gd name="connsiteX26" fmla="*/ 644584 w 3130121"/>
              <a:gd name="connsiteY26" fmla="*/ 245790 h 4048081"/>
              <a:gd name="connsiteX27" fmla="*/ 1028326 w 3130121"/>
              <a:gd name="connsiteY27" fmla="*/ 637055 h 4048081"/>
              <a:gd name="connsiteX28" fmla="*/ 644584 w 3130121"/>
              <a:gd name="connsiteY28" fmla="*/ 1028320 h 4048081"/>
              <a:gd name="connsiteX29" fmla="*/ 260842 w 3130121"/>
              <a:gd name="connsiteY29" fmla="*/ 637055 h 4048081"/>
              <a:gd name="connsiteX30" fmla="*/ 644584 w 3130121"/>
              <a:gd name="connsiteY30" fmla="*/ 245790 h 4048081"/>
              <a:gd name="connsiteX31" fmla="*/ 2367657 w 3130121"/>
              <a:gd name="connsiteY31" fmla="*/ 0 h 4048081"/>
              <a:gd name="connsiteX32" fmla="*/ 2819118 w 3130121"/>
              <a:gd name="connsiteY32" fmla="*/ 453969 h 4048081"/>
              <a:gd name="connsiteX33" fmla="*/ 2367657 w 3130121"/>
              <a:gd name="connsiteY33" fmla="*/ 907938 h 4048081"/>
              <a:gd name="connsiteX34" fmla="*/ 1916196 w 3130121"/>
              <a:gd name="connsiteY34" fmla="*/ 453969 h 4048081"/>
              <a:gd name="connsiteX35" fmla="*/ 2367657 w 3130121"/>
              <a:gd name="connsiteY35" fmla="*/ 0 h 4048081"/>
              <a:gd name="connsiteX0" fmla="*/ 236546 w 3130121"/>
              <a:gd name="connsiteY0" fmla="*/ 852752 h 3802284"/>
              <a:gd name="connsiteX1" fmla="*/ 1052628 w 3130121"/>
              <a:gd name="connsiteY1" fmla="*/ 852752 h 3802284"/>
              <a:gd name="connsiteX2" fmla="*/ 1289174 w 3130121"/>
              <a:gd name="connsiteY2" fmla="*/ 1089717 h 3802284"/>
              <a:gd name="connsiteX3" fmla="*/ 1289174 w 3130121"/>
              <a:gd name="connsiteY3" fmla="*/ 2203452 h 3802284"/>
              <a:gd name="connsiteX4" fmla="*/ 1052628 w 3130121"/>
              <a:gd name="connsiteY4" fmla="*/ 2440417 h 3802284"/>
              <a:gd name="connsiteX5" fmla="*/ 1052628 w 3130121"/>
              <a:gd name="connsiteY5" fmla="*/ 3234249 h 3802284"/>
              <a:gd name="connsiteX6" fmla="*/ 827910 w 3130121"/>
              <a:gd name="connsiteY6" fmla="*/ 3471214 h 3802284"/>
              <a:gd name="connsiteX7" fmla="*/ 473091 w 3130121"/>
              <a:gd name="connsiteY7" fmla="*/ 3471214 h 3802284"/>
              <a:gd name="connsiteX8" fmla="*/ 236546 w 3130121"/>
              <a:gd name="connsiteY8" fmla="*/ 3234249 h 3802284"/>
              <a:gd name="connsiteX9" fmla="*/ 236546 w 3130121"/>
              <a:gd name="connsiteY9" fmla="*/ 2440417 h 3802284"/>
              <a:gd name="connsiteX10" fmla="*/ 0 w 3130121"/>
              <a:gd name="connsiteY10" fmla="*/ 2203452 h 3802284"/>
              <a:gd name="connsiteX11" fmla="*/ 0 w 3130121"/>
              <a:gd name="connsiteY11" fmla="*/ 1089717 h 3802284"/>
              <a:gd name="connsiteX12" fmla="*/ 236546 w 3130121"/>
              <a:gd name="connsiteY12" fmla="*/ 852752 h 3802284"/>
              <a:gd name="connsiteX13" fmla="*/ 1895194 w 3130121"/>
              <a:gd name="connsiteY13" fmla="*/ 747414 h 3802284"/>
              <a:gd name="connsiteX14" fmla="*/ 2845141 w 3130121"/>
              <a:gd name="connsiteY14" fmla="*/ 747414 h 3802284"/>
              <a:gd name="connsiteX15" fmla="*/ 3130125 w 3130121"/>
              <a:gd name="connsiteY15" fmla="*/ 1031588 h 3802284"/>
              <a:gd name="connsiteX16" fmla="*/ 3130125 w 3130121"/>
              <a:gd name="connsiteY16" fmla="*/ 2322211 h 3802284"/>
              <a:gd name="connsiteX17" fmla="*/ 2845141 w 3130121"/>
              <a:gd name="connsiteY17" fmla="*/ 2606385 h 3802284"/>
              <a:gd name="connsiteX18" fmla="*/ 2845141 w 3130121"/>
              <a:gd name="connsiteY18" fmla="*/ 3518110 h 3802284"/>
              <a:gd name="connsiteX19" fmla="*/ 2572031 w 3130121"/>
              <a:gd name="connsiteY19" fmla="*/ 3802284 h 3802284"/>
              <a:gd name="connsiteX20" fmla="*/ 2168304 w 3130121"/>
              <a:gd name="connsiteY20" fmla="*/ 3802284 h 3802284"/>
              <a:gd name="connsiteX21" fmla="*/ 1895194 w 3130121"/>
              <a:gd name="connsiteY21" fmla="*/ 3518110 h 3802284"/>
              <a:gd name="connsiteX22" fmla="*/ 1895194 w 3130121"/>
              <a:gd name="connsiteY22" fmla="*/ 2606385 h 3802284"/>
              <a:gd name="connsiteX23" fmla="*/ 1610210 w 3130121"/>
              <a:gd name="connsiteY23" fmla="*/ 2322211 h 3802284"/>
              <a:gd name="connsiteX24" fmla="*/ 1610210 w 3130121"/>
              <a:gd name="connsiteY24" fmla="*/ 1031588 h 3802284"/>
              <a:gd name="connsiteX25" fmla="*/ 1895194 w 3130121"/>
              <a:gd name="connsiteY25" fmla="*/ 747414 h 3802284"/>
              <a:gd name="connsiteX26" fmla="*/ 644584 w 3130121"/>
              <a:gd name="connsiteY26" fmla="*/ -7 h 3802284"/>
              <a:gd name="connsiteX27" fmla="*/ 1028326 w 3130121"/>
              <a:gd name="connsiteY27" fmla="*/ 391258 h 3802284"/>
              <a:gd name="connsiteX28" fmla="*/ 644584 w 3130121"/>
              <a:gd name="connsiteY28" fmla="*/ 782523 h 3802284"/>
              <a:gd name="connsiteX29" fmla="*/ 260842 w 3130121"/>
              <a:gd name="connsiteY29" fmla="*/ 391258 h 3802284"/>
              <a:gd name="connsiteX30" fmla="*/ 644584 w 3130121"/>
              <a:gd name="connsiteY30" fmla="*/ -7 h 3802284"/>
              <a:gd name="connsiteX31" fmla="*/ 1916196 w 3130121"/>
              <a:gd name="connsiteY31" fmla="*/ 208172 h 3802284"/>
              <a:gd name="connsiteX32" fmla="*/ 2819118 w 3130121"/>
              <a:gd name="connsiteY32" fmla="*/ 208172 h 3802284"/>
              <a:gd name="connsiteX33" fmla="*/ 2367657 w 3130121"/>
              <a:gd name="connsiteY33" fmla="*/ 662141 h 3802284"/>
              <a:gd name="connsiteX34" fmla="*/ 1916196 w 3130121"/>
              <a:gd name="connsiteY34" fmla="*/ 208172 h 3802284"/>
              <a:gd name="connsiteX0" fmla="*/ 236546 w 3130121"/>
              <a:gd name="connsiteY0" fmla="*/ 852766 h 3802298"/>
              <a:gd name="connsiteX1" fmla="*/ 1052628 w 3130121"/>
              <a:gd name="connsiteY1" fmla="*/ 852766 h 3802298"/>
              <a:gd name="connsiteX2" fmla="*/ 1289174 w 3130121"/>
              <a:gd name="connsiteY2" fmla="*/ 1089731 h 3802298"/>
              <a:gd name="connsiteX3" fmla="*/ 1289174 w 3130121"/>
              <a:gd name="connsiteY3" fmla="*/ 2203466 h 3802298"/>
              <a:gd name="connsiteX4" fmla="*/ 1052628 w 3130121"/>
              <a:gd name="connsiteY4" fmla="*/ 2440431 h 3802298"/>
              <a:gd name="connsiteX5" fmla="*/ 1052628 w 3130121"/>
              <a:gd name="connsiteY5" fmla="*/ 3234263 h 3802298"/>
              <a:gd name="connsiteX6" fmla="*/ 827910 w 3130121"/>
              <a:gd name="connsiteY6" fmla="*/ 3471228 h 3802298"/>
              <a:gd name="connsiteX7" fmla="*/ 473091 w 3130121"/>
              <a:gd name="connsiteY7" fmla="*/ 3471228 h 3802298"/>
              <a:gd name="connsiteX8" fmla="*/ 236546 w 3130121"/>
              <a:gd name="connsiteY8" fmla="*/ 3234263 h 3802298"/>
              <a:gd name="connsiteX9" fmla="*/ 236546 w 3130121"/>
              <a:gd name="connsiteY9" fmla="*/ 2440431 h 3802298"/>
              <a:gd name="connsiteX10" fmla="*/ 0 w 3130121"/>
              <a:gd name="connsiteY10" fmla="*/ 2203466 h 3802298"/>
              <a:gd name="connsiteX11" fmla="*/ 0 w 3130121"/>
              <a:gd name="connsiteY11" fmla="*/ 1089731 h 3802298"/>
              <a:gd name="connsiteX12" fmla="*/ 236546 w 3130121"/>
              <a:gd name="connsiteY12" fmla="*/ 852766 h 3802298"/>
              <a:gd name="connsiteX13" fmla="*/ 1895194 w 3130121"/>
              <a:gd name="connsiteY13" fmla="*/ 747428 h 3802298"/>
              <a:gd name="connsiteX14" fmla="*/ 2845141 w 3130121"/>
              <a:gd name="connsiteY14" fmla="*/ 747428 h 3802298"/>
              <a:gd name="connsiteX15" fmla="*/ 3130125 w 3130121"/>
              <a:gd name="connsiteY15" fmla="*/ 1031602 h 3802298"/>
              <a:gd name="connsiteX16" fmla="*/ 3130125 w 3130121"/>
              <a:gd name="connsiteY16" fmla="*/ 2322225 h 3802298"/>
              <a:gd name="connsiteX17" fmla="*/ 2845141 w 3130121"/>
              <a:gd name="connsiteY17" fmla="*/ 2606399 h 3802298"/>
              <a:gd name="connsiteX18" fmla="*/ 2845141 w 3130121"/>
              <a:gd name="connsiteY18" fmla="*/ 3518124 h 3802298"/>
              <a:gd name="connsiteX19" fmla="*/ 2572031 w 3130121"/>
              <a:gd name="connsiteY19" fmla="*/ 3802298 h 3802298"/>
              <a:gd name="connsiteX20" fmla="*/ 2168304 w 3130121"/>
              <a:gd name="connsiteY20" fmla="*/ 3802298 h 3802298"/>
              <a:gd name="connsiteX21" fmla="*/ 1895194 w 3130121"/>
              <a:gd name="connsiteY21" fmla="*/ 3518124 h 3802298"/>
              <a:gd name="connsiteX22" fmla="*/ 1895194 w 3130121"/>
              <a:gd name="connsiteY22" fmla="*/ 2606399 h 3802298"/>
              <a:gd name="connsiteX23" fmla="*/ 1610210 w 3130121"/>
              <a:gd name="connsiteY23" fmla="*/ 2322225 h 3802298"/>
              <a:gd name="connsiteX24" fmla="*/ 1610210 w 3130121"/>
              <a:gd name="connsiteY24" fmla="*/ 1031602 h 3802298"/>
              <a:gd name="connsiteX25" fmla="*/ 1895194 w 3130121"/>
              <a:gd name="connsiteY25" fmla="*/ 747428 h 3802298"/>
              <a:gd name="connsiteX26" fmla="*/ 644584 w 3130121"/>
              <a:gd name="connsiteY26" fmla="*/ 7 h 3802298"/>
              <a:gd name="connsiteX27" fmla="*/ 1028326 w 3130121"/>
              <a:gd name="connsiteY27" fmla="*/ 391272 h 3802298"/>
              <a:gd name="connsiteX28" fmla="*/ 644584 w 3130121"/>
              <a:gd name="connsiteY28" fmla="*/ 782537 h 3802298"/>
              <a:gd name="connsiteX29" fmla="*/ 260842 w 3130121"/>
              <a:gd name="connsiteY29" fmla="*/ 391272 h 3802298"/>
              <a:gd name="connsiteX30" fmla="*/ 644584 w 3130121"/>
              <a:gd name="connsiteY30" fmla="*/ 7 h 3802298"/>
              <a:gd name="connsiteX31" fmla="*/ 2367657 w 3130121"/>
              <a:gd name="connsiteY31" fmla="*/ 662155 h 3802298"/>
              <a:gd name="connsiteX32" fmla="*/ 2819118 w 3130121"/>
              <a:gd name="connsiteY32" fmla="*/ 208186 h 3802298"/>
              <a:gd name="connsiteX33" fmla="*/ 2367657 w 3130121"/>
              <a:gd name="connsiteY33" fmla="*/ 662155 h 3802298"/>
              <a:gd name="connsiteX0" fmla="*/ 236546 w 3130121"/>
              <a:gd name="connsiteY0" fmla="*/ 852752 h 3802284"/>
              <a:gd name="connsiteX1" fmla="*/ 1052628 w 3130121"/>
              <a:gd name="connsiteY1" fmla="*/ 852752 h 3802284"/>
              <a:gd name="connsiteX2" fmla="*/ 1289174 w 3130121"/>
              <a:gd name="connsiteY2" fmla="*/ 1089717 h 3802284"/>
              <a:gd name="connsiteX3" fmla="*/ 1289174 w 3130121"/>
              <a:gd name="connsiteY3" fmla="*/ 2203452 h 3802284"/>
              <a:gd name="connsiteX4" fmla="*/ 1052628 w 3130121"/>
              <a:gd name="connsiteY4" fmla="*/ 2440417 h 3802284"/>
              <a:gd name="connsiteX5" fmla="*/ 1052628 w 3130121"/>
              <a:gd name="connsiteY5" fmla="*/ 3234249 h 3802284"/>
              <a:gd name="connsiteX6" fmla="*/ 827910 w 3130121"/>
              <a:gd name="connsiteY6" fmla="*/ 3471214 h 3802284"/>
              <a:gd name="connsiteX7" fmla="*/ 473091 w 3130121"/>
              <a:gd name="connsiteY7" fmla="*/ 3471214 h 3802284"/>
              <a:gd name="connsiteX8" fmla="*/ 236546 w 3130121"/>
              <a:gd name="connsiteY8" fmla="*/ 3234249 h 3802284"/>
              <a:gd name="connsiteX9" fmla="*/ 236546 w 3130121"/>
              <a:gd name="connsiteY9" fmla="*/ 2440417 h 3802284"/>
              <a:gd name="connsiteX10" fmla="*/ 0 w 3130121"/>
              <a:gd name="connsiteY10" fmla="*/ 2203452 h 3802284"/>
              <a:gd name="connsiteX11" fmla="*/ 0 w 3130121"/>
              <a:gd name="connsiteY11" fmla="*/ 1089717 h 3802284"/>
              <a:gd name="connsiteX12" fmla="*/ 236546 w 3130121"/>
              <a:gd name="connsiteY12" fmla="*/ 852752 h 3802284"/>
              <a:gd name="connsiteX13" fmla="*/ 1895194 w 3130121"/>
              <a:gd name="connsiteY13" fmla="*/ 747414 h 3802284"/>
              <a:gd name="connsiteX14" fmla="*/ 2845141 w 3130121"/>
              <a:gd name="connsiteY14" fmla="*/ 747414 h 3802284"/>
              <a:gd name="connsiteX15" fmla="*/ 3130125 w 3130121"/>
              <a:gd name="connsiteY15" fmla="*/ 1031588 h 3802284"/>
              <a:gd name="connsiteX16" fmla="*/ 3130125 w 3130121"/>
              <a:gd name="connsiteY16" fmla="*/ 2322211 h 3802284"/>
              <a:gd name="connsiteX17" fmla="*/ 2845141 w 3130121"/>
              <a:gd name="connsiteY17" fmla="*/ 2606385 h 3802284"/>
              <a:gd name="connsiteX18" fmla="*/ 2845141 w 3130121"/>
              <a:gd name="connsiteY18" fmla="*/ 3518110 h 3802284"/>
              <a:gd name="connsiteX19" fmla="*/ 2572031 w 3130121"/>
              <a:gd name="connsiteY19" fmla="*/ 3802284 h 3802284"/>
              <a:gd name="connsiteX20" fmla="*/ 2168304 w 3130121"/>
              <a:gd name="connsiteY20" fmla="*/ 3802284 h 3802284"/>
              <a:gd name="connsiteX21" fmla="*/ 1895194 w 3130121"/>
              <a:gd name="connsiteY21" fmla="*/ 3518110 h 3802284"/>
              <a:gd name="connsiteX22" fmla="*/ 1895194 w 3130121"/>
              <a:gd name="connsiteY22" fmla="*/ 2606385 h 3802284"/>
              <a:gd name="connsiteX23" fmla="*/ 1610210 w 3130121"/>
              <a:gd name="connsiteY23" fmla="*/ 2322211 h 3802284"/>
              <a:gd name="connsiteX24" fmla="*/ 1895194 w 3130121"/>
              <a:gd name="connsiteY24" fmla="*/ 747414 h 3802284"/>
              <a:gd name="connsiteX25" fmla="*/ 644584 w 3130121"/>
              <a:gd name="connsiteY25" fmla="*/ -7 h 3802284"/>
              <a:gd name="connsiteX26" fmla="*/ 1028326 w 3130121"/>
              <a:gd name="connsiteY26" fmla="*/ 391258 h 3802284"/>
              <a:gd name="connsiteX27" fmla="*/ 644584 w 3130121"/>
              <a:gd name="connsiteY27" fmla="*/ 782523 h 3802284"/>
              <a:gd name="connsiteX28" fmla="*/ 260842 w 3130121"/>
              <a:gd name="connsiteY28" fmla="*/ 391258 h 3802284"/>
              <a:gd name="connsiteX29" fmla="*/ 644584 w 3130121"/>
              <a:gd name="connsiteY29" fmla="*/ -7 h 3802284"/>
              <a:gd name="connsiteX30" fmla="*/ 2367657 w 3130121"/>
              <a:gd name="connsiteY30" fmla="*/ 662141 h 3802284"/>
              <a:gd name="connsiteX31" fmla="*/ 2819118 w 3130121"/>
              <a:gd name="connsiteY31" fmla="*/ 208172 h 3802284"/>
              <a:gd name="connsiteX32" fmla="*/ 2367657 w 3130121"/>
              <a:gd name="connsiteY32" fmla="*/ 662141 h 3802284"/>
              <a:gd name="connsiteX0" fmla="*/ 236546 w 3130121"/>
              <a:gd name="connsiteY0" fmla="*/ 852766 h 3802298"/>
              <a:gd name="connsiteX1" fmla="*/ 1052628 w 3130121"/>
              <a:gd name="connsiteY1" fmla="*/ 852766 h 3802298"/>
              <a:gd name="connsiteX2" fmla="*/ 1289174 w 3130121"/>
              <a:gd name="connsiteY2" fmla="*/ 1089731 h 3802298"/>
              <a:gd name="connsiteX3" fmla="*/ 1289174 w 3130121"/>
              <a:gd name="connsiteY3" fmla="*/ 2203466 h 3802298"/>
              <a:gd name="connsiteX4" fmla="*/ 1052628 w 3130121"/>
              <a:gd name="connsiteY4" fmla="*/ 2440431 h 3802298"/>
              <a:gd name="connsiteX5" fmla="*/ 1052628 w 3130121"/>
              <a:gd name="connsiteY5" fmla="*/ 3234263 h 3802298"/>
              <a:gd name="connsiteX6" fmla="*/ 827910 w 3130121"/>
              <a:gd name="connsiteY6" fmla="*/ 3471228 h 3802298"/>
              <a:gd name="connsiteX7" fmla="*/ 473091 w 3130121"/>
              <a:gd name="connsiteY7" fmla="*/ 3471228 h 3802298"/>
              <a:gd name="connsiteX8" fmla="*/ 236546 w 3130121"/>
              <a:gd name="connsiteY8" fmla="*/ 3234263 h 3802298"/>
              <a:gd name="connsiteX9" fmla="*/ 236546 w 3130121"/>
              <a:gd name="connsiteY9" fmla="*/ 2440431 h 3802298"/>
              <a:gd name="connsiteX10" fmla="*/ 0 w 3130121"/>
              <a:gd name="connsiteY10" fmla="*/ 2203466 h 3802298"/>
              <a:gd name="connsiteX11" fmla="*/ 0 w 3130121"/>
              <a:gd name="connsiteY11" fmla="*/ 1089731 h 3802298"/>
              <a:gd name="connsiteX12" fmla="*/ 236546 w 3130121"/>
              <a:gd name="connsiteY12" fmla="*/ 852766 h 3802298"/>
              <a:gd name="connsiteX13" fmla="*/ 1895194 w 3130121"/>
              <a:gd name="connsiteY13" fmla="*/ 747428 h 3802298"/>
              <a:gd name="connsiteX14" fmla="*/ 2845141 w 3130121"/>
              <a:gd name="connsiteY14" fmla="*/ 747428 h 3802298"/>
              <a:gd name="connsiteX15" fmla="*/ 3130125 w 3130121"/>
              <a:gd name="connsiteY15" fmla="*/ 1031602 h 3802298"/>
              <a:gd name="connsiteX16" fmla="*/ 3130125 w 3130121"/>
              <a:gd name="connsiteY16" fmla="*/ 2322225 h 3802298"/>
              <a:gd name="connsiteX17" fmla="*/ 2845141 w 3130121"/>
              <a:gd name="connsiteY17" fmla="*/ 2606399 h 3802298"/>
              <a:gd name="connsiteX18" fmla="*/ 2845141 w 3130121"/>
              <a:gd name="connsiteY18" fmla="*/ 3518124 h 3802298"/>
              <a:gd name="connsiteX19" fmla="*/ 2572031 w 3130121"/>
              <a:gd name="connsiteY19" fmla="*/ 3802298 h 3802298"/>
              <a:gd name="connsiteX20" fmla="*/ 2168304 w 3130121"/>
              <a:gd name="connsiteY20" fmla="*/ 3802298 h 3802298"/>
              <a:gd name="connsiteX21" fmla="*/ 1895194 w 3130121"/>
              <a:gd name="connsiteY21" fmla="*/ 3518124 h 3802298"/>
              <a:gd name="connsiteX22" fmla="*/ 1895194 w 3130121"/>
              <a:gd name="connsiteY22" fmla="*/ 2606399 h 3802298"/>
              <a:gd name="connsiteX23" fmla="*/ 1895194 w 3130121"/>
              <a:gd name="connsiteY23" fmla="*/ 747428 h 3802298"/>
              <a:gd name="connsiteX24" fmla="*/ 644584 w 3130121"/>
              <a:gd name="connsiteY24" fmla="*/ 7 h 3802298"/>
              <a:gd name="connsiteX25" fmla="*/ 1028326 w 3130121"/>
              <a:gd name="connsiteY25" fmla="*/ 391272 h 3802298"/>
              <a:gd name="connsiteX26" fmla="*/ 644584 w 3130121"/>
              <a:gd name="connsiteY26" fmla="*/ 782537 h 3802298"/>
              <a:gd name="connsiteX27" fmla="*/ 260842 w 3130121"/>
              <a:gd name="connsiteY27" fmla="*/ 391272 h 3802298"/>
              <a:gd name="connsiteX28" fmla="*/ 644584 w 3130121"/>
              <a:gd name="connsiteY28" fmla="*/ 7 h 3802298"/>
              <a:gd name="connsiteX29" fmla="*/ 2367657 w 3130121"/>
              <a:gd name="connsiteY29" fmla="*/ 662155 h 3802298"/>
              <a:gd name="connsiteX30" fmla="*/ 2819118 w 3130121"/>
              <a:gd name="connsiteY30" fmla="*/ 208186 h 3802298"/>
              <a:gd name="connsiteX31" fmla="*/ 2367657 w 3130121"/>
              <a:gd name="connsiteY31" fmla="*/ 662155 h 3802298"/>
              <a:gd name="connsiteX0" fmla="*/ 236546 w 3130121"/>
              <a:gd name="connsiteY0" fmla="*/ 852752 h 3802284"/>
              <a:gd name="connsiteX1" fmla="*/ 1052628 w 3130121"/>
              <a:gd name="connsiteY1" fmla="*/ 852752 h 3802284"/>
              <a:gd name="connsiteX2" fmla="*/ 1289174 w 3130121"/>
              <a:gd name="connsiteY2" fmla="*/ 1089717 h 3802284"/>
              <a:gd name="connsiteX3" fmla="*/ 1289174 w 3130121"/>
              <a:gd name="connsiteY3" fmla="*/ 2203452 h 3802284"/>
              <a:gd name="connsiteX4" fmla="*/ 1052628 w 3130121"/>
              <a:gd name="connsiteY4" fmla="*/ 2440417 h 3802284"/>
              <a:gd name="connsiteX5" fmla="*/ 1052628 w 3130121"/>
              <a:gd name="connsiteY5" fmla="*/ 3234249 h 3802284"/>
              <a:gd name="connsiteX6" fmla="*/ 827910 w 3130121"/>
              <a:gd name="connsiteY6" fmla="*/ 3471214 h 3802284"/>
              <a:gd name="connsiteX7" fmla="*/ 473091 w 3130121"/>
              <a:gd name="connsiteY7" fmla="*/ 3471214 h 3802284"/>
              <a:gd name="connsiteX8" fmla="*/ 236546 w 3130121"/>
              <a:gd name="connsiteY8" fmla="*/ 3234249 h 3802284"/>
              <a:gd name="connsiteX9" fmla="*/ 236546 w 3130121"/>
              <a:gd name="connsiteY9" fmla="*/ 2440417 h 3802284"/>
              <a:gd name="connsiteX10" fmla="*/ 0 w 3130121"/>
              <a:gd name="connsiteY10" fmla="*/ 2203452 h 3802284"/>
              <a:gd name="connsiteX11" fmla="*/ 0 w 3130121"/>
              <a:gd name="connsiteY11" fmla="*/ 1089717 h 3802284"/>
              <a:gd name="connsiteX12" fmla="*/ 236546 w 3130121"/>
              <a:gd name="connsiteY12" fmla="*/ 852752 h 3802284"/>
              <a:gd name="connsiteX13" fmla="*/ 1895194 w 3130121"/>
              <a:gd name="connsiteY13" fmla="*/ 747414 h 3802284"/>
              <a:gd name="connsiteX14" fmla="*/ 2845141 w 3130121"/>
              <a:gd name="connsiteY14" fmla="*/ 747414 h 3802284"/>
              <a:gd name="connsiteX15" fmla="*/ 3130125 w 3130121"/>
              <a:gd name="connsiteY15" fmla="*/ 1031588 h 3802284"/>
              <a:gd name="connsiteX16" fmla="*/ 3130125 w 3130121"/>
              <a:gd name="connsiteY16" fmla="*/ 2322211 h 3802284"/>
              <a:gd name="connsiteX17" fmla="*/ 2845141 w 3130121"/>
              <a:gd name="connsiteY17" fmla="*/ 2606385 h 3802284"/>
              <a:gd name="connsiteX18" fmla="*/ 2845141 w 3130121"/>
              <a:gd name="connsiteY18" fmla="*/ 3518110 h 3802284"/>
              <a:gd name="connsiteX19" fmla="*/ 2572031 w 3130121"/>
              <a:gd name="connsiteY19" fmla="*/ 3802284 h 3802284"/>
              <a:gd name="connsiteX20" fmla="*/ 2168304 w 3130121"/>
              <a:gd name="connsiteY20" fmla="*/ 3802284 h 3802284"/>
              <a:gd name="connsiteX21" fmla="*/ 1895194 w 3130121"/>
              <a:gd name="connsiteY21" fmla="*/ 3518110 h 3802284"/>
              <a:gd name="connsiteX22" fmla="*/ 1895194 w 3130121"/>
              <a:gd name="connsiteY22" fmla="*/ 747414 h 3802284"/>
              <a:gd name="connsiteX23" fmla="*/ 644584 w 3130121"/>
              <a:gd name="connsiteY23" fmla="*/ -7 h 3802284"/>
              <a:gd name="connsiteX24" fmla="*/ 1028326 w 3130121"/>
              <a:gd name="connsiteY24" fmla="*/ 391258 h 3802284"/>
              <a:gd name="connsiteX25" fmla="*/ 644584 w 3130121"/>
              <a:gd name="connsiteY25" fmla="*/ 782523 h 3802284"/>
              <a:gd name="connsiteX26" fmla="*/ 260842 w 3130121"/>
              <a:gd name="connsiteY26" fmla="*/ 391258 h 3802284"/>
              <a:gd name="connsiteX27" fmla="*/ 644584 w 3130121"/>
              <a:gd name="connsiteY27" fmla="*/ -7 h 3802284"/>
              <a:gd name="connsiteX28" fmla="*/ 2367657 w 3130121"/>
              <a:gd name="connsiteY28" fmla="*/ 662141 h 3802284"/>
              <a:gd name="connsiteX29" fmla="*/ 2819118 w 3130121"/>
              <a:gd name="connsiteY29" fmla="*/ 208172 h 3802284"/>
              <a:gd name="connsiteX30" fmla="*/ 2367657 w 3130121"/>
              <a:gd name="connsiteY30" fmla="*/ 662141 h 3802284"/>
              <a:gd name="connsiteX0" fmla="*/ 236546 w 3130121"/>
              <a:gd name="connsiteY0" fmla="*/ 852766 h 4028590"/>
              <a:gd name="connsiteX1" fmla="*/ 1052628 w 3130121"/>
              <a:gd name="connsiteY1" fmla="*/ 852766 h 4028590"/>
              <a:gd name="connsiteX2" fmla="*/ 1289174 w 3130121"/>
              <a:gd name="connsiteY2" fmla="*/ 1089731 h 4028590"/>
              <a:gd name="connsiteX3" fmla="*/ 1289174 w 3130121"/>
              <a:gd name="connsiteY3" fmla="*/ 2203466 h 4028590"/>
              <a:gd name="connsiteX4" fmla="*/ 1052628 w 3130121"/>
              <a:gd name="connsiteY4" fmla="*/ 2440431 h 4028590"/>
              <a:gd name="connsiteX5" fmla="*/ 1052628 w 3130121"/>
              <a:gd name="connsiteY5" fmla="*/ 3234263 h 4028590"/>
              <a:gd name="connsiteX6" fmla="*/ 827910 w 3130121"/>
              <a:gd name="connsiteY6" fmla="*/ 3471228 h 4028590"/>
              <a:gd name="connsiteX7" fmla="*/ 473091 w 3130121"/>
              <a:gd name="connsiteY7" fmla="*/ 3471228 h 4028590"/>
              <a:gd name="connsiteX8" fmla="*/ 236546 w 3130121"/>
              <a:gd name="connsiteY8" fmla="*/ 3234263 h 4028590"/>
              <a:gd name="connsiteX9" fmla="*/ 236546 w 3130121"/>
              <a:gd name="connsiteY9" fmla="*/ 2440431 h 4028590"/>
              <a:gd name="connsiteX10" fmla="*/ 0 w 3130121"/>
              <a:gd name="connsiteY10" fmla="*/ 2203466 h 4028590"/>
              <a:gd name="connsiteX11" fmla="*/ 0 w 3130121"/>
              <a:gd name="connsiteY11" fmla="*/ 1089731 h 4028590"/>
              <a:gd name="connsiteX12" fmla="*/ 236546 w 3130121"/>
              <a:gd name="connsiteY12" fmla="*/ 852766 h 4028590"/>
              <a:gd name="connsiteX13" fmla="*/ 1895194 w 3130121"/>
              <a:gd name="connsiteY13" fmla="*/ 747428 h 4028590"/>
              <a:gd name="connsiteX14" fmla="*/ 2845141 w 3130121"/>
              <a:gd name="connsiteY14" fmla="*/ 747428 h 4028590"/>
              <a:gd name="connsiteX15" fmla="*/ 3130125 w 3130121"/>
              <a:gd name="connsiteY15" fmla="*/ 1031602 h 4028590"/>
              <a:gd name="connsiteX16" fmla="*/ 3130125 w 3130121"/>
              <a:gd name="connsiteY16" fmla="*/ 2322225 h 4028590"/>
              <a:gd name="connsiteX17" fmla="*/ 2845141 w 3130121"/>
              <a:gd name="connsiteY17" fmla="*/ 2606399 h 4028590"/>
              <a:gd name="connsiteX18" fmla="*/ 2845141 w 3130121"/>
              <a:gd name="connsiteY18" fmla="*/ 3518124 h 4028590"/>
              <a:gd name="connsiteX19" fmla="*/ 2572031 w 3130121"/>
              <a:gd name="connsiteY19" fmla="*/ 3802298 h 4028590"/>
              <a:gd name="connsiteX20" fmla="*/ 2168304 w 3130121"/>
              <a:gd name="connsiteY20" fmla="*/ 3802298 h 4028590"/>
              <a:gd name="connsiteX21" fmla="*/ 1895194 w 3130121"/>
              <a:gd name="connsiteY21" fmla="*/ 747428 h 4028590"/>
              <a:gd name="connsiteX22" fmla="*/ 644584 w 3130121"/>
              <a:gd name="connsiteY22" fmla="*/ 7 h 4028590"/>
              <a:gd name="connsiteX23" fmla="*/ 1028326 w 3130121"/>
              <a:gd name="connsiteY23" fmla="*/ 391272 h 4028590"/>
              <a:gd name="connsiteX24" fmla="*/ 644584 w 3130121"/>
              <a:gd name="connsiteY24" fmla="*/ 782537 h 4028590"/>
              <a:gd name="connsiteX25" fmla="*/ 260842 w 3130121"/>
              <a:gd name="connsiteY25" fmla="*/ 391272 h 4028590"/>
              <a:gd name="connsiteX26" fmla="*/ 644584 w 3130121"/>
              <a:gd name="connsiteY26" fmla="*/ 7 h 4028590"/>
              <a:gd name="connsiteX27" fmla="*/ 2367657 w 3130121"/>
              <a:gd name="connsiteY27" fmla="*/ 662155 h 4028590"/>
              <a:gd name="connsiteX28" fmla="*/ 2819118 w 3130121"/>
              <a:gd name="connsiteY28" fmla="*/ 208186 h 4028590"/>
              <a:gd name="connsiteX29" fmla="*/ 2367657 w 3130121"/>
              <a:gd name="connsiteY29" fmla="*/ 662155 h 4028590"/>
              <a:gd name="connsiteX0" fmla="*/ 236546 w 3130121"/>
              <a:gd name="connsiteY0" fmla="*/ 852752 h 3975222"/>
              <a:gd name="connsiteX1" fmla="*/ 1052628 w 3130121"/>
              <a:gd name="connsiteY1" fmla="*/ 852752 h 3975222"/>
              <a:gd name="connsiteX2" fmla="*/ 1289174 w 3130121"/>
              <a:gd name="connsiteY2" fmla="*/ 1089717 h 3975222"/>
              <a:gd name="connsiteX3" fmla="*/ 1289174 w 3130121"/>
              <a:gd name="connsiteY3" fmla="*/ 2203452 h 3975222"/>
              <a:gd name="connsiteX4" fmla="*/ 1052628 w 3130121"/>
              <a:gd name="connsiteY4" fmla="*/ 2440417 h 3975222"/>
              <a:gd name="connsiteX5" fmla="*/ 1052628 w 3130121"/>
              <a:gd name="connsiteY5" fmla="*/ 3234249 h 3975222"/>
              <a:gd name="connsiteX6" fmla="*/ 827910 w 3130121"/>
              <a:gd name="connsiteY6" fmla="*/ 3471214 h 3975222"/>
              <a:gd name="connsiteX7" fmla="*/ 473091 w 3130121"/>
              <a:gd name="connsiteY7" fmla="*/ 3471214 h 3975222"/>
              <a:gd name="connsiteX8" fmla="*/ 236546 w 3130121"/>
              <a:gd name="connsiteY8" fmla="*/ 3234249 h 3975222"/>
              <a:gd name="connsiteX9" fmla="*/ 236546 w 3130121"/>
              <a:gd name="connsiteY9" fmla="*/ 2440417 h 3975222"/>
              <a:gd name="connsiteX10" fmla="*/ 0 w 3130121"/>
              <a:gd name="connsiteY10" fmla="*/ 2203452 h 3975222"/>
              <a:gd name="connsiteX11" fmla="*/ 0 w 3130121"/>
              <a:gd name="connsiteY11" fmla="*/ 1089717 h 3975222"/>
              <a:gd name="connsiteX12" fmla="*/ 236546 w 3130121"/>
              <a:gd name="connsiteY12" fmla="*/ 852752 h 3975222"/>
              <a:gd name="connsiteX13" fmla="*/ 1895194 w 3130121"/>
              <a:gd name="connsiteY13" fmla="*/ 747414 h 3975222"/>
              <a:gd name="connsiteX14" fmla="*/ 2845141 w 3130121"/>
              <a:gd name="connsiteY14" fmla="*/ 747414 h 3975222"/>
              <a:gd name="connsiteX15" fmla="*/ 3130125 w 3130121"/>
              <a:gd name="connsiteY15" fmla="*/ 1031588 h 3975222"/>
              <a:gd name="connsiteX16" fmla="*/ 3130125 w 3130121"/>
              <a:gd name="connsiteY16" fmla="*/ 2322211 h 3975222"/>
              <a:gd name="connsiteX17" fmla="*/ 2845141 w 3130121"/>
              <a:gd name="connsiteY17" fmla="*/ 2606385 h 3975222"/>
              <a:gd name="connsiteX18" fmla="*/ 2845141 w 3130121"/>
              <a:gd name="connsiteY18" fmla="*/ 3518110 h 3975222"/>
              <a:gd name="connsiteX19" fmla="*/ 2572031 w 3130121"/>
              <a:gd name="connsiteY19" fmla="*/ 3802284 h 3975222"/>
              <a:gd name="connsiteX20" fmla="*/ 1895194 w 3130121"/>
              <a:gd name="connsiteY20" fmla="*/ 747414 h 3975222"/>
              <a:gd name="connsiteX21" fmla="*/ 644584 w 3130121"/>
              <a:gd name="connsiteY21" fmla="*/ -7 h 3975222"/>
              <a:gd name="connsiteX22" fmla="*/ 1028326 w 3130121"/>
              <a:gd name="connsiteY22" fmla="*/ 391258 h 3975222"/>
              <a:gd name="connsiteX23" fmla="*/ 644584 w 3130121"/>
              <a:gd name="connsiteY23" fmla="*/ 782523 h 3975222"/>
              <a:gd name="connsiteX24" fmla="*/ 260842 w 3130121"/>
              <a:gd name="connsiteY24" fmla="*/ 391258 h 3975222"/>
              <a:gd name="connsiteX25" fmla="*/ 644584 w 3130121"/>
              <a:gd name="connsiteY25" fmla="*/ -7 h 3975222"/>
              <a:gd name="connsiteX26" fmla="*/ 2367657 w 3130121"/>
              <a:gd name="connsiteY26" fmla="*/ 662141 h 3975222"/>
              <a:gd name="connsiteX27" fmla="*/ 2819118 w 3130121"/>
              <a:gd name="connsiteY27" fmla="*/ 208172 h 3975222"/>
              <a:gd name="connsiteX28" fmla="*/ 2367657 w 3130121"/>
              <a:gd name="connsiteY28" fmla="*/ 662141 h 3975222"/>
              <a:gd name="connsiteX0" fmla="*/ 236546 w 3130121"/>
              <a:gd name="connsiteY0" fmla="*/ 852766 h 3581136"/>
              <a:gd name="connsiteX1" fmla="*/ 1052628 w 3130121"/>
              <a:gd name="connsiteY1" fmla="*/ 852766 h 3581136"/>
              <a:gd name="connsiteX2" fmla="*/ 1289174 w 3130121"/>
              <a:gd name="connsiteY2" fmla="*/ 1089731 h 3581136"/>
              <a:gd name="connsiteX3" fmla="*/ 1289174 w 3130121"/>
              <a:gd name="connsiteY3" fmla="*/ 2203466 h 3581136"/>
              <a:gd name="connsiteX4" fmla="*/ 1052628 w 3130121"/>
              <a:gd name="connsiteY4" fmla="*/ 2440431 h 3581136"/>
              <a:gd name="connsiteX5" fmla="*/ 1052628 w 3130121"/>
              <a:gd name="connsiteY5" fmla="*/ 3234263 h 3581136"/>
              <a:gd name="connsiteX6" fmla="*/ 827910 w 3130121"/>
              <a:gd name="connsiteY6" fmla="*/ 3471228 h 3581136"/>
              <a:gd name="connsiteX7" fmla="*/ 473091 w 3130121"/>
              <a:gd name="connsiteY7" fmla="*/ 3471228 h 3581136"/>
              <a:gd name="connsiteX8" fmla="*/ 236546 w 3130121"/>
              <a:gd name="connsiteY8" fmla="*/ 3234263 h 3581136"/>
              <a:gd name="connsiteX9" fmla="*/ 236546 w 3130121"/>
              <a:gd name="connsiteY9" fmla="*/ 2440431 h 3581136"/>
              <a:gd name="connsiteX10" fmla="*/ 0 w 3130121"/>
              <a:gd name="connsiteY10" fmla="*/ 2203466 h 3581136"/>
              <a:gd name="connsiteX11" fmla="*/ 0 w 3130121"/>
              <a:gd name="connsiteY11" fmla="*/ 1089731 h 3581136"/>
              <a:gd name="connsiteX12" fmla="*/ 236546 w 3130121"/>
              <a:gd name="connsiteY12" fmla="*/ 852766 h 3581136"/>
              <a:gd name="connsiteX13" fmla="*/ 1895194 w 3130121"/>
              <a:gd name="connsiteY13" fmla="*/ 747428 h 3581136"/>
              <a:gd name="connsiteX14" fmla="*/ 2845141 w 3130121"/>
              <a:gd name="connsiteY14" fmla="*/ 747428 h 3581136"/>
              <a:gd name="connsiteX15" fmla="*/ 3130125 w 3130121"/>
              <a:gd name="connsiteY15" fmla="*/ 1031602 h 3581136"/>
              <a:gd name="connsiteX16" fmla="*/ 3130125 w 3130121"/>
              <a:gd name="connsiteY16" fmla="*/ 2322225 h 3581136"/>
              <a:gd name="connsiteX17" fmla="*/ 2845141 w 3130121"/>
              <a:gd name="connsiteY17" fmla="*/ 2606399 h 3581136"/>
              <a:gd name="connsiteX18" fmla="*/ 2845141 w 3130121"/>
              <a:gd name="connsiteY18" fmla="*/ 3518124 h 3581136"/>
              <a:gd name="connsiteX19" fmla="*/ 1895194 w 3130121"/>
              <a:gd name="connsiteY19" fmla="*/ 747428 h 3581136"/>
              <a:gd name="connsiteX20" fmla="*/ 644584 w 3130121"/>
              <a:gd name="connsiteY20" fmla="*/ 7 h 3581136"/>
              <a:gd name="connsiteX21" fmla="*/ 1028326 w 3130121"/>
              <a:gd name="connsiteY21" fmla="*/ 391272 h 3581136"/>
              <a:gd name="connsiteX22" fmla="*/ 644584 w 3130121"/>
              <a:gd name="connsiteY22" fmla="*/ 782537 h 3581136"/>
              <a:gd name="connsiteX23" fmla="*/ 260842 w 3130121"/>
              <a:gd name="connsiteY23" fmla="*/ 391272 h 3581136"/>
              <a:gd name="connsiteX24" fmla="*/ 644584 w 3130121"/>
              <a:gd name="connsiteY24" fmla="*/ 7 h 3581136"/>
              <a:gd name="connsiteX25" fmla="*/ 2367657 w 3130121"/>
              <a:gd name="connsiteY25" fmla="*/ 662155 h 3581136"/>
              <a:gd name="connsiteX26" fmla="*/ 2819118 w 3130121"/>
              <a:gd name="connsiteY26" fmla="*/ 208186 h 3581136"/>
              <a:gd name="connsiteX27" fmla="*/ 2367657 w 3130121"/>
              <a:gd name="connsiteY27" fmla="*/ 662155 h 3581136"/>
              <a:gd name="connsiteX0" fmla="*/ 236546 w 3130121"/>
              <a:gd name="connsiteY0" fmla="*/ 852752 h 3471208"/>
              <a:gd name="connsiteX1" fmla="*/ 1052628 w 3130121"/>
              <a:gd name="connsiteY1" fmla="*/ 852752 h 3471208"/>
              <a:gd name="connsiteX2" fmla="*/ 1289174 w 3130121"/>
              <a:gd name="connsiteY2" fmla="*/ 1089717 h 3471208"/>
              <a:gd name="connsiteX3" fmla="*/ 1289174 w 3130121"/>
              <a:gd name="connsiteY3" fmla="*/ 2203452 h 3471208"/>
              <a:gd name="connsiteX4" fmla="*/ 1052628 w 3130121"/>
              <a:gd name="connsiteY4" fmla="*/ 2440417 h 3471208"/>
              <a:gd name="connsiteX5" fmla="*/ 1052628 w 3130121"/>
              <a:gd name="connsiteY5" fmla="*/ 3234249 h 3471208"/>
              <a:gd name="connsiteX6" fmla="*/ 827910 w 3130121"/>
              <a:gd name="connsiteY6" fmla="*/ 3471214 h 3471208"/>
              <a:gd name="connsiteX7" fmla="*/ 473091 w 3130121"/>
              <a:gd name="connsiteY7" fmla="*/ 3471214 h 3471208"/>
              <a:gd name="connsiteX8" fmla="*/ 236546 w 3130121"/>
              <a:gd name="connsiteY8" fmla="*/ 3234249 h 3471208"/>
              <a:gd name="connsiteX9" fmla="*/ 236546 w 3130121"/>
              <a:gd name="connsiteY9" fmla="*/ 2440417 h 3471208"/>
              <a:gd name="connsiteX10" fmla="*/ 0 w 3130121"/>
              <a:gd name="connsiteY10" fmla="*/ 2203452 h 3471208"/>
              <a:gd name="connsiteX11" fmla="*/ 0 w 3130121"/>
              <a:gd name="connsiteY11" fmla="*/ 1089717 h 3471208"/>
              <a:gd name="connsiteX12" fmla="*/ 236546 w 3130121"/>
              <a:gd name="connsiteY12" fmla="*/ 852752 h 3471208"/>
              <a:gd name="connsiteX13" fmla="*/ 1895194 w 3130121"/>
              <a:gd name="connsiteY13" fmla="*/ 747414 h 3471208"/>
              <a:gd name="connsiteX14" fmla="*/ 2845141 w 3130121"/>
              <a:gd name="connsiteY14" fmla="*/ 747414 h 3471208"/>
              <a:gd name="connsiteX15" fmla="*/ 3130125 w 3130121"/>
              <a:gd name="connsiteY15" fmla="*/ 1031588 h 3471208"/>
              <a:gd name="connsiteX16" fmla="*/ 3130125 w 3130121"/>
              <a:gd name="connsiteY16" fmla="*/ 2322211 h 3471208"/>
              <a:gd name="connsiteX17" fmla="*/ 2845141 w 3130121"/>
              <a:gd name="connsiteY17" fmla="*/ 2606385 h 3471208"/>
              <a:gd name="connsiteX18" fmla="*/ 1895194 w 3130121"/>
              <a:gd name="connsiteY18" fmla="*/ 747414 h 3471208"/>
              <a:gd name="connsiteX19" fmla="*/ 644584 w 3130121"/>
              <a:gd name="connsiteY19" fmla="*/ -7 h 3471208"/>
              <a:gd name="connsiteX20" fmla="*/ 1028326 w 3130121"/>
              <a:gd name="connsiteY20" fmla="*/ 391258 h 3471208"/>
              <a:gd name="connsiteX21" fmla="*/ 644584 w 3130121"/>
              <a:gd name="connsiteY21" fmla="*/ 782523 h 3471208"/>
              <a:gd name="connsiteX22" fmla="*/ 260842 w 3130121"/>
              <a:gd name="connsiteY22" fmla="*/ 391258 h 3471208"/>
              <a:gd name="connsiteX23" fmla="*/ 644584 w 3130121"/>
              <a:gd name="connsiteY23" fmla="*/ -7 h 3471208"/>
              <a:gd name="connsiteX24" fmla="*/ 2367657 w 3130121"/>
              <a:gd name="connsiteY24" fmla="*/ 662141 h 3471208"/>
              <a:gd name="connsiteX25" fmla="*/ 2819118 w 3130121"/>
              <a:gd name="connsiteY25" fmla="*/ 208172 h 3471208"/>
              <a:gd name="connsiteX26" fmla="*/ 2367657 w 3130121"/>
              <a:gd name="connsiteY26" fmla="*/ 662141 h 3471208"/>
              <a:gd name="connsiteX0" fmla="*/ 236546 w 3130121"/>
              <a:gd name="connsiteY0" fmla="*/ 852766 h 3471222"/>
              <a:gd name="connsiteX1" fmla="*/ 1052628 w 3130121"/>
              <a:gd name="connsiteY1" fmla="*/ 852766 h 3471222"/>
              <a:gd name="connsiteX2" fmla="*/ 1289174 w 3130121"/>
              <a:gd name="connsiteY2" fmla="*/ 1089731 h 3471222"/>
              <a:gd name="connsiteX3" fmla="*/ 1289174 w 3130121"/>
              <a:gd name="connsiteY3" fmla="*/ 2203466 h 3471222"/>
              <a:gd name="connsiteX4" fmla="*/ 1052628 w 3130121"/>
              <a:gd name="connsiteY4" fmla="*/ 2440431 h 3471222"/>
              <a:gd name="connsiteX5" fmla="*/ 1052628 w 3130121"/>
              <a:gd name="connsiteY5" fmla="*/ 3234263 h 3471222"/>
              <a:gd name="connsiteX6" fmla="*/ 827910 w 3130121"/>
              <a:gd name="connsiteY6" fmla="*/ 3471228 h 3471222"/>
              <a:gd name="connsiteX7" fmla="*/ 473091 w 3130121"/>
              <a:gd name="connsiteY7" fmla="*/ 3471228 h 3471222"/>
              <a:gd name="connsiteX8" fmla="*/ 236546 w 3130121"/>
              <a:gd name="connsiteY8" fmla="*/ 3234263 h 3471222"/>
              <a:gd name="connsiteX9" fmla="*/ 236546 w 3130121"/>
              <a:gd name="connsiteY9" fmla="*/ 2440431 h 3471222"/>
              <a:gd name="connsiteX10" fmla="*/ 0 w 3130121"/>
              <a:gd name="connsiteY10" fmla="*/ 2203466 h 3471222"/>
              <a:gd name="connsiteX11" fmla="*/ 0 w 3130121"/>
              <a:gd name="connsiteY11" fmla="*/ 1089731 h 3471222"/>
              <a:gd name="connsiteX12" fmla="*/ 236546 w 3130121"/>
              <a:gd name="connsiteY12" fmla="*/ 852766 h 3471222"/>
              <a:gd name="connsiteX13" fmla="*/ 1895194 w 3130121"/>
              <a:gd name="connsiteY13" fmla="*/ 747428 h 3471222"/>
              <a:gd name="connsiteX14" fmla="*/ 2845141 w 3130121"/>
              <a:gd name="connsiteY14" fmla="*/ 747428 h 3471222"/>
              <a:gd name="connsiteX15" fmla="*/ 3130125 w 3130121"/>
              <a:gd name="connsiteY15" fmla="*/ 1031602 h 3471222"/>
              <a:gd name="connsiteX16" fmla="*/ 2845141 w 3130121"/>
              <a:gd name="connsiteY16" fmla="*/ 2606399 h 3471222"/>
              <a:gd name="connsiteX17" fmla="*/ 1895194 w 3130121"/>
              <a:gd name="connsiteY17" fmla="*/ 747428 h 3471222"/>
              <a:gd name="connsiteX18" fmla="*/ 644584 w 3130121"/>
              <a:gd name="connsiteY18" fmla="*/ 7 h 3471222"/>
              <a:gd name="connsiteX19" fmla="*/ 1028326 w 3130121"/>
              <a:gd name="connsiteY19" fmla="*/ 391272 h 3471222"/>
              <a:gd name="connsiteX20" fmla="*/ 644584 w 3130121"/>
              <a:gd name="connsiteY20" fmla="*/ 782537 h 3471222"/>
              <a:gd name="connsiteX21" fmla="*/ 260842 w 3130121"/>
              <a:gd name="connsiteY21" fmla="*/ 391272 h 3471222"/>
              <a:gd name="connsiteX22" fmla="*/ 644584 w 3130121"/>
              <a:gd name="connsiteY22" fmla="*/ 7 h 3471222"/>
              <a:gd name="connsiteX23" fmla="*/ 2367657 w 3130121"/>
              <a:gd name="connsiteY23" fmla="*/ 662155 h 3471222"/>
              <a:gd name="connsiteX24" fmla="*/ 2819118 w 3130121"/>
              <a:gd name="connsiteY24" fmla="*/ 208186 h 3471222"/>
              <a:gd name="connsiteX25" fmla="*/ 2367657 w 3130121"/>
              <a:gd name="connsiteY25" fmla="*/ 662155 h 3471222"/>
              <a:gd name="connsiteX0" fmla="*/ 236546 w 3130121"/>
              <a:gd name="connsiteY0" fmla="*/ 852752 h 3471208"/>
              <a:gd name="connsiteX1" fmla="*/ 1052628 w 3130121"/>
              <a:gd name="connsiteY1" fmla="*/ 852752 h 3471208"/>
              <a:gd name="connsiteX2" fmla="*/ 1289174 w 3130121"/>
              <a:gd name="connsiteY2" fmla="*/ 1089717 h 3471208"/>
              <a:gd name="connsiteX3" fmla="*/ 1289174 w 3130121"/>
              <a:gd name="connsiteY3" fmla="*/ 2203452 h 3471208"/>
              <a:gd name="connsiteX4" fmla="*/ 1052628 w 3130121"/>
              <a:gd name="connsiteY4" fmla="*/ 2440417 h 3471208"/>
              <a:gd name="connsiteX5" fmla="*/ 1052628 w 3130121"/>
              <a:gd name="connsiteY5" fmla="*/ 3234249 h 3471208"/>
              <a:gd name="connsiteX6" fmla="*/ 827910 w 3130121"/>
              <a:gd name="connsiteY6" fmla="*/ 3471214 h 3471208"/>
              <a:gd name="connsiteX7" fmla="*/ 473091 w 3130121"/>
              <a:gd name="connsiteY7" fmla="*/ 3471214 h 3471208"/>
              <a:gd name="connsiteX8" fmla="*/ 236546 w 3130121"/>
              <a:gd name="connsiteY8" fmla="*/ 3234249 h 3471208"/>
              <a:gd name="connsiteX9" fmla="*/ 236546 w 3130121"/>
              <a:gd name="connsiteY9" fmla="*/ 2440417 h 3471208"/>
              <a:gd name="connsiteX10" fmla="*/ 0 w 3130121"/>
              <a:gd name="connsiteY10" fmla="*/ 2203452 h 3471208"/>
              <a:gd name="connsiteX11" fmla="*/ 0 w 3130121"/>
              <a:gd name="connsiteY11" fmla="*/ 1089717 h 3471208"/>
              <a:gd name="connsiteX12" fmla="*/ 236546 w 3130121"/>
              <a:gd name="connsiteY12" fmla="*/ 852752 h 3471208"/>
              <a:gd name="connsiteX13" fmla="*/ 1895194 w 3130121"/>
              <a:gd name="connsiteY13" fmla="*/ 747414 h 3471208"/>
              <a:gd name="connsiteX14" fmla="*/ 3130125 w 3130121"/>
              <a:gd name="connsiteY14" fmla="*/ 1031588 h 3471208"/>
              <a:gd name="connsiteX15" fmla="*/ 2845141 w 3130121"/>
              <a:gd name="connsiteY15" fmla="*/ 2606385 h 3471208"/>
              <a:gd name="connsiteX16" fmla="*/ 1895194 w 3130121"/>
              <a:gd name="connsiteY16" fmla="*/ 747414 h 3471208"/>
              <a:gd name="connsiteX17" fmla="*/ 644584 w 3130121"/>
              <a:gd name="connsiteY17" fmla="*/ -7 h 3471208"/>
              <a:gd name="connsiteX18" fmla="*/ 1028326 w 3130121"/>
              <a:gd name="connsiteY18" fmla="*/ 391258 h 3471208"/>
              <a:gd name="connsiteX19" fmla="*/ 644584 w 3130121"/>
              <a:gd name="connsiteY19" fmla="*/ 782523 h 3471208"/>
              <a:gd name="connsiteX20" fmla="*/ 260842 w 3130121"/>
              <a:gd name="connsiteY20" fmla="*/ 391258 h 3471208"/>
              <a:gd name="connsiteX21" fmla="*/ 644584 w 3130121"/>
              <a:gd name="connsiteY21" fmla="*/ -7 h 3471208"/>
              <a:gd name="connsiteX22" fmla="*/ 2367657 w 3130121"/>
              <a:gd name="connsiteY22" fmla="*/ 662141 h 3471208"/>
              <a:gd name="connsiteX23" fmla="*/ 2819118 w 3130121"/>
              <a:gd name="connsiteY23" fmla="*/ 208172 h 3471208"/>
              <a:gd name="connsiteX24" fmla="*/ 2367657 w 3130121"/>
              <a:gd name="connsiteY24" fmla="*/ 662141 h 3471208"/>
              <a:gd name="connsiteX0" fmla="*/ 236546 w 2845145"/>
              <a:gd name="connsiteY0" fmla="*/ 852766 h 3471222"/>
              <a:gd name="connsiteX1" fmla="*/ 1052628 w 2845145"/>
              <a:gd name="connsiteY1" fmla="*/ 852766 h 3471222"/>
              <a:gd name="connsiteX2" fmla="*/ 1289174 w 2845145"/>
              <a:gd name="connsiteY2" fmla="*/ 1089731 h 3471222"/>
              <a:gd name="connsiteX3" fmla="*/ 1289174 w 2845145"/>
              <a:gd name="connsiteY3" fmla="*/ 2203466 h 3471222"/>
              <a:gd name="connsiteX4" fmla="*/ 1052628 w 2845145"/>
              <a:gd name="connsiteY4" fmla="*/ 2440431 h 3471222"/>
              <a:gd name="connsiteX5" fmla="*/ 1052628 w 2845145"/>
              <a:gd name="connsiteY5" fmla="*/ 3234263 h 3471222"/>
              <a:gd name="connsiteX6" fmla="*/ 827910 w 2845145"/>
              <a:gd name="connsiteY6" fmla="*/ 3471228 h 3471222"/>
              <a:gd name="connsiteX7" fmla="*/ 473091 w 2845145"/>
              <a:gd name="connsiteY7" fmla="*/ 3471228 h 3471222"/>
              <a:gd name="connsiteX8" fmla="*/ 236546 w 2845145"/>
              <a:gd name="connsiteY8" fmla="*/ 3234263 h 3471222"/>
              <a:gd name="connsiteX9" fmla="*/ 236546 w 2845145"/>
              <a:gd name="connsiteY9" fmla="*/ 2440431 h 3471222"/>
              <a:gd name="connsiteX10" fmla="*/ 0 w 2845145"/>
              <a:gd name="connsiteY10" fmla="*/ 2203466 h 3471222"/>
              <a:gd name="connsiteX11" fmla="*/ 0 w 2845145"/>
              <a:gd name="connsiteY11" fmla="*/ 1089731 h 3471222"/>
              <a:gd name="connsiteX12" fmla="*/ 236546 w 2845145"/>
              <a:gd name="connsiteY12" fmla="*/ 852766 h 3471222"/>
              <a:gd name="connsiteX13" fmla="*/ 1895194 w 2845145"/>
              <a:gd name="connsiteY13" fmla="*/ 747428 h 3471222"/>
              <a:gd name="connsiteX14" fmla="*/ 2845141 w 2845145"/>
              <a:gd name="connsiteY14" fmla="*/ 2606399 h 3471222"/>
              <a:gd name="connsiteX15" fmla="*/ 1895194 w 2845145"/>
              <a:gd name="connsiteY15" fmla="*/ 747428 h 3471222"/>
              <a:gd name="connsiteX16" fmla="*/ 644584 w 2845145"/>
              <a:gd name="connsiteY16" fmla="*/ 7 h 3471222"/>
              <a:gd name="connsiteX17" fmla="*/ 1028326 w 2845145"/>
              <a:gd name="connsiteY17" fmla="*/ 391272 h 3471222"/>
              <a:gd name="connsiteX18" fmla="*/ 644584 w 2845145"/>
              <a:gd name="connsiteY18" fmla="*/ 782537 h 3471222"/>
              <a:gd name="connsiteX19" fmla="*/ 260842 w 2845145"/>
              <a:gd name="connsiteY19" fmla="*/ 391272 h 3471222"/>
              <a:gd name="connsiteX20" fmla="*/ 644584 w 2845145"/>
              <a:gd name="connsiteY20" fmla="*/ 7 h 3471222"/>
              <a:gd name="connsiteX21" fmla="*/ 2367657 w 2845145"/>
              <a:gd name="connsiteY21" fmla="*/ 662155 h 3471222"/>
              <a:gd name="connsiteX22" fmla="*/ 2819118 w 2845145"/>
              <a:gd name="connsiteY22" fmla="*/ 208186 h 3471222"/>
              <a:gd name="connsiteX23" fmla="*/ 2367657 w 2845145"/>
              <a:gd name="connsiteY23" fmla="*/ 662155 h 3471222"/>
              <a:gd name="connsiteX0" fmla="*/ 236546 w 2819115"/>
              <a:gd name="connsiteY0" fmla="*/ 852752 h 3471208"/>
              <a:gd name="connsiteX1" fmla="*/ 1052628 w 2819115"/>
              <a:gd name="connsiteY1" fmla="*/ 852752 h 3471208"/>
              <a:gd name="connsiteX2" fmla="*/ 1289174 w 2819115"/>
              <a:gd name="connsiteY2" fmla="*/ 1089717 h 3471208"/>
              <a:gd name="connsiteX3" fmla="*/ 1289174 w 2819115"/>
              <a:gd name="connsiteY3" fmla="*/ 2203452 h 3471208"/>
              <a:gd name="connsiteX4" fmla="*/ 1052628 w 2819115"/>
              <a:gd name="connsiteY4" fmla="*/ 2440417 h 3471208"/>
              <a:gd name="connsiteX5" fmla="*/ 1052628 w 2819115"/>
              <a:gd name="connsiteY5" fmla="*/ 3234249 h 3471208"/>
              <a:gd name="connsiteX6" fmla="*/ 827910 w 2819115"/>
              <a:gd name="connsiteY6" fmla="*/ 3471214 h 3471208"/>
              <a:gd name="connsiteX7" fmla="*/ 473091 w 2819115"/>
              <a:gd name="connsiteY7" fmla="*/ 3471214 h 3471208"/>
              <a:gd name="connsiteX8" fmla="*/ 236546 w 2819115"/>
              <a:gd name="connsiteY8" fmla="*/ 3234249 h 3471208"/>
              <a:gd name="connsiteX9" fmla="*/ 236546 w 2819115"/>
              <a:gd name="connsiteY9" fmla="*/ 2440417 h 3471208"/>
              <a:gd name="connsiteX10" fmla="*/ 0 w 2819115"/>
              <a:gd name="connsiteY10" fmla="*/ 2203452 h 3471208"/>
              <a:gd name="connsiteX11" fmla="*/ 0 w 2819115"/>
              <a:gd name="connsiteY11" fmla="*/ 1089717 h 3471208"/>
              <a:gd name="connsiteX12" fmla="*/ 236546 w 2819115"/>
              <a:gd name="connsiteY12" fmla="*/ 852752 h 3471208"/>
              <a:gd name="connsiteX13" fmla="*/ 644584 w 2819115"/>
              <a:gd name="connsiteY13" fmla="*/ -7 h 3471208"/>
              <a:gd name="connsiteX14" fmla="*/ 1028326 w 2819115"/>
              <a:gd name="connsiteY14" fmla="*/ 391258 h 3471208"/>
              <a:gd name="connsiteX15" fmla="*/ 644584 w 2819115"/>
              <a:gd name="connsiteY15" fmla="*/ 782523 h 3471208"/>
              <a:gd name="connsiteX16" fmla="*/ 260842 w 2819115"/>
              <a:gd name="connsiteY16" fmla="*/ 391258 h 3471208"/>
              <a:gd name="connsiteX17" fmla="*/ 644584 w 2819115"/>
              <a:gd name="connsiteY17" fmla="*/ -7 h 3471208"/>
              <a:gd name="connsiteX18" fmla="*/ 2367657 w 2819115"/>
              <a:gd name="connsiteY18" fmla="*/ 662141 h 3471208"/>
              <a:gd name="connsiteX19" fmla="*/ 2819118 w 2819115"/>
              <a:gd name="connsiteY19" fmla="*/ 208172 h 3471208"/>
              <a:gd name="connsiteX20" fmla="*/ 2367657 w 2819115"/>
              <a:gd name="connsiteY20" fmla="*/ 662141 h 3471208"/>
              <a:gd name="connsiteX0" fmla="*/ 236546 w 1289173"/>
              <a:gd name="connsiteY0" fmla="*/ 852766 h 3471222"/>
              <a:gd name="connsiteX1" fmla="*/ 1052628 w 1289173"/>
              <a:gd name="connsiteY1" fmla="*/ 852766 h 3471222"/>
              <a:gd name="connsiteX2" fmla="*/ 1289174 w 1289173"/>
              <a:gd name="connsiteY2" fmla="*/ 1089731 h 3471222"/>
              <a:gd name="connsiteX3" fmla="*/ 1289174 w 1289173"/>
              <a:gd name="connsiteY3" fmla="*/ 2203466 h 3471222"/>
              <a:gd name="connsiteX4" fmla="*/ 1052628 w 1289173"/>
              <a:gd name="connsiteY4" fmla="*/ 2440431 h 3471222"/>
              <a:gd name="connsiteX5" fmla="*/ 1052628 w 1289173"/>
              <a:gd name="connsiteY5" fmla="*/ 3234263 h 3471222"/>
              <a:gd name="connsiteX6" fmla="*/ 827910 w 1289173"/>
              <a:gd name="connsiteY6" fmla="*/ 3471228 h 3471222"/>
              <a:gd name="connsiteX7" fmla="*/ 473091 w 1289173"/>
              <a:gd name="connsiteY7" fmla="*/ 3471228 h 3471222"/>
              <a:gd name="connsiteX8" fmla="*/ 236546 w 1289173"/>
              <a:gd name="connsiteY8" fmla="*/ 3234263 h 3471222"/>
              <a:gd name="connsiteX9" fmla="*/ 236546 w 1289173"/>
              <a:gd name="connsiteY9" fmla="*/ 2440431 h 3471222"/>
              <a:gd name="connsiteX10" fmla="*/ 0 w 1289173"/>
              <a:gd name="connsiteY10" fmla="*/ 2203466 h 3471222"/>
              <a:gd name="connsiteX11" fmla="*/ 0 w 1289173"/>
              <a:gd name="connsiteY11" fmla="*/ 1089731 h 3471222"/>
              <a:gd name="connsiteX12" fmla="*/ 236546 w 1289173"/>
              <a:gd name="connsiteY12" fmla="*/ 852766 h 3471222"/>
              <a:gd name="connsiteX13" fmla="*/ 644584 w 1289173"/>
              <a:gd name="connsiteY13" fmla="*/ 7 h 3471222"/>
              <a:gd name="connsiteX14" fmla="*/ 1028326 w 1289173"/>
              <a:gd name="connsiteY14" fmla="*/ 391272 h 3471222"/>
              <a:gd name="connsiteX15" fmla="*/ 644584 w 1289173"/>
              <a:gd name="connsiteY15" fmla="*/ 782537 h 3471222"/>
              <a:gd name="connsiteX16" fmla="*/ 260842 w 1289173"/>
              <a:gd name="connsiteY16" fmla="*/ 391272 h 3471222"/>
              <a:gd name="connsiteX17" fmla="*/ 644584 w 1289173"/>
              <a:gd name="connsiteY17" fmla="*/ 7 h 3471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89173" h="3471222">
                <a:moveTo>
                  <a:pt x="236546" y="852766"/>
                </a:moveTo>
                <a:lnTo>
                  <a:pt x="1052628" y="852766"/>
                </a:lnTo>
                <a:cubicBezTo>
                  <a:pt x="1182728" y="852766"/>
                  <a:pt x="1289174" y="959400"/>
                  <a:pt x="1289174" y="1089731"/>
                </a:cubicBezTo>
                <a:lnTo>
                  <a:pt x="1289174" y="2203466"/>
                </a:lnTo>
                <a:cubicBezTo>
                  <a:pt x="1289174" y="2333797"/>
                  <a:pt x="1182728" y="2440431"/>
                  <a:pt x="1052628" y="2440431"/>
                </a:cubicBezTo>
                <a:lnTo>
                  <a:pt x="1052628" y="3234263"/>
                </a:lnTo>
                <a:cubicBezTo>
                  <a:pt x="1052628" y="3364594"/>
                  <a:pt x="946183" y="3471228"/>
                  <a:pt x="827910" y="3471228"/>
                </a:cubicBezTo>
                <a:lnTo>
                  <a:pt x="473091" y="3471228"/>
                </a:lnTo>
                <a:cubicBezTo>
                  <a:pt x="342991" y="3471228"/>
                  <a:pt x="236546" y="3364594"/>
                  <a:pt x="236546" y="3234263"/>
                </a:cubicBezTo>
                <a:lnTo>
                  <a:pt x="236546" y="2440431"/>
                </a:lnTo>
                <a:cubicBezTo>
                  <a:pt x="106446" y="2440431"/>
                  <a:pt x="0" y="2333797"/>
                  <a:pt x="0" y="2203466"/>
                </a:cubicBezTo>
                <a:lnTo>
                  <a:pt x="0" y="1089731"/>
                </a:lnTo>
                <a:cubicBezTo>
                  <a:pt x="0" y="959400"/>
                  <a:pt x="106446" y="852766"/>
                  <a:pt x="236546" y="852766"/>
                </a:cubicBezTo>
                <a:close/>
                <a:moveTo>
                  <a:pt x="644584" y="7"/>
                </a:moveTo>
                <a:cubicBezTo>
                  <a:pt x="856519" y="7"/>
                  <a:pt x="1028326" y="175182"/>
                  <a:pt x="1028326" y="391272"/>
                </a:cubicBezTo>
                <a:cubicBezTo>
                  <a:pt x="1028326" y="607362"/>
                  <a:pt x="856519" y="782537"/>
                  <a:pt x="644584" y="782537"/>
                </a:cubicBezTo>
                <a:cubicBezTo>
                  <a:pt x="432649" y="782537"/>
                  <a:pt x="260842" y="607362"/>
                  <a:pt x="260842" y="391272"/>
                </a:cubicBezTo>
                <a:cubicBezTo>
                  <a:pt x="260842" y="175182"/>
                  <a:pt x="432649" y="7"/>
                  <a:pt x="644584" y="7"/>
                </a:cubicBezTo>
                <a:close/>
              </a:path>
            </a:pathLst>
          </a:custGeom>
          <a:solidFill>
            <a:srgbClr val="438FFF"/>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1" fontAlgn="base">
              <a:lnSpc>
                <a:spcPct val="90000"/>
              </a:lnSpc>
              <a:spcBef>
                <a:spcPct val="0"/>
              </a:spcBef>
              <a:spcAft>
                <a:spcPct val="0"/>
              </a:spcAft>
              <a:defRPr/>
            </a:pPr>
            <a:endParaRPr lang="en-US" sz="2000" b="1" kern="0" dirty="0">
              <a:gradFill>
                <a:gsLst>
                  <a:gs pos="0">
                    <a:srgbClr val="FFFFFF"/>
                  </a:gs>
                  <a:gs pos="100000">
                    <a:srgbClr val="FFFFFF"/>
                  </a:gs>
                </a:gsLst>
                <a:lin ang="5400000" scaled="0"/>
              </a:gradFill>
              <a:ea typeface="Segoe UI" pitchFamily="34" charset="0"/>
              <a:cs typeface="Segoe UI" pitchFamily="34" charset="0"/>
            </a:endParaRPr>
          </a:p>
        </p:txBody>
      </p:sp>
      <p:sp>
        <p:nvSpPr>
          <p:cNvPr id="248" name="Freeform 48"/>
          <p:cNvSpPr>
            <a:spLocks noChangeAspect="1"/>
          </p:cNvSpPr>
          <p:nvPr/>
        </p:nvSpPr>
        <p:spPr bwMode="black">
          <a:xfrm>
            <a:off x="4894262" y="1785978"/>
            <a:ext cx="113348" cy="257390"/>
          </a:xfrm>
          <a:custGeom>
            <a:avLst/>
            <a:gdLst>
              <a:gd name="connsiteX0" fmla="*/ 3683614 w 4740335"/>
              <a:gd name="connsiteY0" fmla="*/ 1098549 h 4048081"/>
              <a:gd name="connsiteX1" fmla="*/ 4502870 w 4740335"/>
              <a:gd name="connsiteY1" fmla="*/ 1098549 h 4048081"/>
              <a:gd name="connsiteX2" fmla="*/ 4740335 w 4740335"/>
              <a:gd name="connsiteY2" fmla="*/ 1335514 h 4048081"/>
              <a:gd name="connsiteX3" fmla="*/ 4740335 w 4740335"/>
              <a:gd name="connsiteY3" fmla="*/ 2449249 h 4048081"/>
              <a:gd name="connsiteX4" fmla="*/ 4502870 w 4740335"/>
              <a:gd name="connsiteY4" fmla="*/ 2686214 h 4048081"/>
              <a:gd name="connsiteX5" fmla="*/ 4502870 w 4740335"/>
              <a:gd name="connsiteY5" fmla="*/ 3480046 h 4048081"/>
              <a:gd name="connsiteX6" fmla="*/ 4265405 w 4740335"/>
              <a:gd name="connsiteY6" fmla="*/ 3717011 h 4048081"/>
              <a:gd name="connsiteX7" fmla="*/ 3909206 w 4740335"/>
              <a:gd name="connsiteY7" fmla="*/ 3717011 h 4048081"/>
              <a:gd name="connsiteX8" fmla="*/ 3683614 w 4740335"/>
              <a:gd name="connsiteY8" fmla="*/ 3480046 h 4048081"/>
              <a:gd name="connsiteX9" fmla="*/ 3446148 w 4740335"/>
              <a:gd name="connsiteY9" fmla="*/ 2449249 h 4048081"/>
              <a:gd name="connsiteX10" fmla="*/ 3446148 w 4740335"/>
              <a:gd name="connsiteY10" fmla="*/ 1335514 h 4048081"/>
              <a:gd name="connsiteX11" fmla="*/ 3683614 w 4740335"/>
              <a:gd name="connsiteY11" fmla="*/ 1098549 h 4048081"/>
              <a:gd name="connsiteX12" fmla="*/ 236546 w 4740335"/>
              <a:gd name="connsiteY12" fmla="*/ 1098549 h 4048081"/>
              <a:gd name="connsiteX13" fmla="*/ 1052628 w 4740335"/>
              <a:gd name="connsiteY13" fmla="*/ 1098549 h 4048081"/>
              <a:gd name="connsiteX14" fmla="*/ 1289174 w 4740335"/>
              <a:gd name="connsiteY14" fmla="*/ 1335514 h 4048081"/>
              <a:gd name="connsiteX15" fmla="*/ 1289174 w 4740335"/>
              <a:gd name="connsiteY15" fmla="*/ 2449249 h 4048081"/>
              <a:gd name="connsiteX16" fmla="*/ 1052628 w 4740335"/>
              <a:gd name="connsiteY16" fmla="*/ 2686214 h 4048081"/>
              <a:gd name="connsiteX17" fmla="*/ 1052628 w 4740335"/>
              <a:gd name="connsiteY17" fmla="*/ 3480046 h 4048081"/>
              <a:gd name="connsiteX18" fmla="*/ 827910 w 4740335"/>
              <a:gd name="connsiteY18" fmla="*/ 3717011 h 4048081"/>
              <a:gd name="connsiteX19" fmla="*/ 473091 w 4740335"/>
              <a:gd name="connsiteY19" fmla="*/ 3717011 h 4048081"/>
              <a:gd name="connsiteX20" fmla="*/ 236546 w 4740335"/>
              <a:gd name="connsiteY20" fmla="*/ 3480046 h 4048081"/>
              <a:gd name="connsiteX21" fmla="*/ 236546 w 4740335"/>
              <a:gd name="connsiteY21" fmla="*/ 2686214 h 4048081"/>
              <a:gd name="connsiteX22" fmla="*/ 0 w 4740335"/>
              <a:gd name="connsiteY22" fmla="*/ 2449249 h 4048081"/>
              <a:gd name="connsiteX23" fmla="*/ 0 w 4740335"/>
              <a:gd name="connsiteY23" fmla="*/ 1335514 h 4048081"/>
              <a:gd name="connsiteX24" fmla="*/ 236546 w 4740335"/>
              <a:gd name="connsiteY24" fmla="*/ 1098549 h 4048081"/>
              <a:gd name="connsiteX25" fmla="*/ 1895194 w 4740335"/>
              <a:gd name="connsiteY25" fmla="*/ 993211 h 4048081"/>
              <a:gd name="connsiteX26" fmla="*/ 2845141 w 4740335"/>
              <a:gd name="connsiteY26" fmla="*/ 993211 h 4048081"/>
              <a:gd name="connsiteX27" fmla="*/ 3130125 w 4740335"/>
              <a:gd name="connsiteY27" fmla="*/ 1277385 h 4048081"/>
              <a:gd name="connsiteX28" fmla="*/ 3130125 w 4740335"/>
              <a:gd name="connsiteY28" fmla="*/ 2568008 h 4048081"/>
              <a:gd name="connsiteX29" fmla="*/ 2845141 w 4740335"/>
              <a:gd name="connsiteY29" fmla="*/ 2852182 h 4048081"/>
              <a:gd name="connsiteX30" fmla="*/ 2845141 w 4740335"/>
              <a:gd name="connsiteY30" fmla="*/ 3763907 h 4048081"/>
              <a:gd name="connsiteX31" fmla="*/ 2572031 w 4740335"/>
              <a:gd name="connsiteY31" fmla="*/ 4048081 h 4048081"/>
              <a:gd name="connsiteX32" fmla="*/ 2168304 w 4740335"/>
              <a:gd name="connsiteY32" fmla="*/ 4048081 h 4048081"/>
              <a:gd name="connsiteX33" fmla="*/ 1895194 w 4740335"/>
              <a:gd name="connsiteY33" fmla="*/ 3763907 h 4048081"/>
              <a:gd name="connsiteX34" fmla="*/ 1895194 w 4740335"/>
              <a:gd name="connsiteY34" fmla="*/ 2852182 h 4048081"/>
              <a:gd name="connsiteX35" fmla="*/ 1610210 w 4740335"/>
              <a:gd name="connsiteY35" fmla="*/ 2568008 h 4048081"/>
              <a:gd name="connsiteX36" fmla="*/ 1610210 w 4740335"/>
              <a:gd name="connsiteY36" fmla="*/ 1277385 h 4048081"/>
              <a:gd name="connsiteX37" fmla="*/ 1895194 w 4740335"/>
              <a:gd name="connsiteY37" fmla="*/ 993211 h 4048081"/>
              <a:gd name="connsiteX38" fmla="*/ 4093246 w 4740335"/>
              <a:gd name="connsiteY38" fmla="*/ 245790 h 4048081"/>
              <a:gd name="connsiteX39" fmla="*/ 4479495 w 4740335"/>
              <a:gd name="connsiteY39" fmla="*/ 637055 h 4048081"/>
              <a:gd name="connsiteX40" fmla="*/ 4093246 w 4740335"/>
              <a:gd name="connsiteY40" fmla="*/ 1028320 h 4048081"/>
              <a:gd name="connsiteX41" fmla="*/ 3706997 w 4740335"/>
              <a:gd name="connsiteY41" fmla="*/ 637055 h 4048081"/>
              <a:gd name="connsiteX42" fmla="*/ 4093246 w 4740335"/>
              <a:gd name="connsiteY42" fmla="*/ 245790 h 4048081"/>
              <a:gd name="connsiteX43" fmla="*/ 644584 w 4740335"/>
              <a:gd name="connsiteY43" fmla="*/ 245790 h 4048081"/>
              <a:gd name="connsiteX44" fmla="*/ 1028326 w 4740335"/>
              <a:gd name="connsiteY44" fmla="*/ 637055 h 4048081"/>
              <a:gd name="connsiteX45" fmla="*/ 644584 w 4740335"/>
              <a:gd name="connsiteY45" fmla="*/ 1028320 h 4048081"/>
              <a:gd name="connsiteX46" fmla="*/ 260842 w 4740335"/>
              <a:gd name="connsiteY46" fmla="*/ 637055 h 4048081"/>
              <a:gd name="connsiteX47" fmla="*/ 644584 w 4740335"/>
              <a:gd name="connsiteY47" fmla="*/ 245790 h 4048081"/>
              <a:gd name="connsiteX48" fmla="*/ 2367657 w 4740335"/>
              <a:gd name="connsiteY48" fmla="*/ 0 h 4048081"/>
              <a:gd name="connsiteX49" fmla="*/ 2819118 w 4740335"/>
              <a:gd name="connsiteY49" fmla="*/ 453969 h 4048081"/>
              <a:gd name="connsiteX50" fmla="*/ 2367657 w 4740335"/>
              <a:gd name="connsiteY50" fmla="*/ 907938 h 4048081"/>
              <a:gd name="connsiteX51" fmla="*/ 1916196 w 4740335"/>
              <a:gd name="connsiteY51" fmla="*/ 453969 h 4048081"/>
              <a:gd name="connsiteX52" fmla="*/ 2367657 w 4740335"/>
              <a:gd name="connsiteY52" fmla="*/ 0 h 4048081"/>
              <a:gd name="connsiteX0" fmla="*/ 3683614 w 4740335"/>
              <a:gd name="connsiteY0" fmla="*/ 1098549 h 4048081"/>
              <a:gd name="connsiteX1" fmla="*/ 4502870 w 4740335"/>
              <a:gd name="connsiteY1" fmla="*/ 1098549 h 4048081"/>
              <a:gd name="connsiteX2" fmla="*/ 4740335 w 4740335"/>
              <a:gd name="connsiteY2" fmla="*/ 1335514 h 4048081"/>
              <a:gd name="connsiteX3" fmla="*/ 4740335 w 4740335"/>
              <a:gd name="connsiteY3" fmla="*/ 2449249 h 4048081"/>
              <a:gd name="connsiteX4" fmla="*/ 4502870 w 4740335"/>
              <a:gd name="connsiteY4" fmla="*/ 2686214 h 4048081"/>
              <a:gd name="connsiteX5" fmla="*/ 4502870 w 4740335"/>
              <a:gd name="connsiteY5" fmla="*/ 3480046 h 4048081"/>
              <a:gd name="connsiteX6" fmla="*/ 4265405 w 4740335"/>
              <a:gd name="connsiteY6" fmla="*/ 3717011 h 4048081"/>
              <a:gd name="connsiteX7" fmla="*/ 3909206 w 4740335"/>
              <a:gd name="connsiteY7" fmla="*/ 3717011 h 4048081"/>
              <a:gd name="connsiteX8" fmla="*/ 3683614 w 4740335"/>
              <a:gd name="connsiteY8" fmla="*/ 3480046 h 4048081"/>
              <a:gd name="connsiteX9" fmla="*/ 3446148 w 4740335"/>
              <a:gd name="connsiteY9" fmla="*/ 1335514 h 4048081"/>
              <a:gd name="connsiteX10" fmla="*/ 3683614 w 4740335"/>
              <a:gd name="connsiteY10" fmla="*/ 1098549 h 4048081"/>
              <a:gd name="connsiteX11" fmla="*/ 236546 w 4740335"/>
              <a:gd name="connsiteY11" fmla="*/ 1098549 h 4048081"/>
              <a:gd name="connsiteX12" fmla="*/ 1052628 w 4740335"/>
              <a:gd name="connsiteY12" fmla="*/ 1098549 h 4048081"/>
              <a:gd name="connsiteX13" fmla="*/ 1289174 w 4740335"/>
              <a:gd name="connsiteY13" fmla="*/ 1335514 h 4048081"/>
              <a:gd name="connsiteX14" fmla="*/ 1289174 w 4740335"/>
              <a:gd name="connsiteY14" fmla="*/ 2449249 h 4048081"/>
              <a:gd name="connsiteX15" fmla="*/ 1052628 w 4740335"/>
              <a:gd name="connsiteY15" fmla="*/ 2686214 h 4048081"/>
              <a:gd name="connsiteX16" fmla="*/ 1052628 w 4740335"/>
              <a:gd name="connsiteY16" fmla="*/ 3480046 h 4048081"/>
              <a:gd name="connsiteX17" fmla="*/ 827910 w 4740335"/>
              <a:gd name="connsiteY17" fmla="*/ 3717011 h 4048081"/>
              <a:gd name="connsiteX18" fmla="*/ 473091 w 4740335"/>
              <a:gd name="connsiteY18" fmla="*/ 3717011 h 4048081"/>
              <a:gd name="connsiteX19" fmla="*/ 236546 w 4740335"/>
              <a:gd name="connsiteY19" fmla="*/ 3480046 h 4048081"/>
              <a:gd name="connsiteX20" fmla="*/ 236546 w 4740335"/>
              <a:gd name="connsiteY20" fmla="*/ 2686214 h 4048081"/>
              <a:gd name="connsiteX21" fmla="*/ 0 w 4740335"/>
              <a:gd name="connsiteY21" fmla="*/ 2449249 h 4048081"/>
              <a:gd name="connsiteX22" fmla="*/ 0 w 4740335"/>
              <a:gd name="connsiteY22" fmla="*/ 1335514 h 4048081"/>
              <a:gd name="connsiteX23" fmla="*/ 236546 w 4740335"/>
              <a:gd name="connsiteY23" fmla="*/ 1098549 h 4048081"/>
              <a:gd name="connsiteX24" fmla="*/ 1895194 w 4740335"/>
              <a:gd name="connsiteY24" fmla="*/ 993211 h 4048081"/>
              <a:gd name="connsiteX25" fmla="*/ 2845141 w 4740335"/>
              <a:gd name="connsiteY25" fmla="*/ 993211 h 4048081"/>
              <a:gd name="connsiteX26" fmla="*/ 3130125 w 4740335"/>
              <a:gd name="connsiteY26" fmla="*/ 1277385 h 4048081"/>
              <a:gd name="connsiteX27" fmla="*/ 3130125 w 4740335"/>
              <a:gd name="connsiteY27" fmla="*/ 2568008 h 4048081"/>
              <a:gd name="connsiteX28" fmla="*/ 2845141 w 4740335"/>
              <a:gd name="connsiteY28" fmla="*/ 2852182 h 4048081"/>
              <a:gd name="connsiteX29" fmla="*/ 2845141 w 4740335"/>
              <a:gd name="connsiteY29" fmla="*/ 3763907 h 4048081"/>
              <a:gd name="connsiteX30" fmla="*/ 2572031 w 4740335"/>
              <a:gd name="connsiteY30" fmla="*/ 4048081 h 4048081"/>
              <a:gd name="connsiteX31" fmla="*/ 2168304 w 4740335"/>
              <a:gd name="connsiteY31" fmla="*/ 4048081 h 4048081"/>
              <a:gd name="connsiteX32" fmla="*/ 1895194 w 4740335"/>
              <a:gd name="connsiteY32" fmla="*/ 3763907 h 4048081"/>
              <a:gd name="connsiteX33" fmla="*/ 1895194 w 4740335"/>
              <a:gd name="connsiteY33" fmla="*/ 2852182 h 4048081"/>
              <a:gd name="connsiteX34" fmla="*/ 1610210 w 4740335"/>
              <a:gd name="connsiteY34" fmla="*/ 2568008 h 4048081"/>
              <a:gd name="connsiteX35" fmla="*/ 1610210 w 4740335"/>
              <a:gd name="connsiteY35" fmla="*/ 1277385 h 4048081"/>
              <a:gd name="connsiteX36" fmla="*/ 1895194 w 4740335"/>
              <a:gd name="connsiteY36" fmla="*/ 993211 h 4048081"/>
              <a:gd name="connsiteX37" fmla="*/ 4093246 w 4740335"/>
              <a:gd name="connsiteY37" fmla="*/ 245790 h 4048081"/>
              <a:gd name="connsiteX38" fmla="*/ 4479495 w 4740335"/>
              <a:gd name="connsiteY38" fmla="*/ 637055 h 4048081"/>
              <a:gd name="connsiteX39" fmla="*/ 4093246 w 4740335"/>
              <a:gd name="connsiteY39" fmla="*/ 1028320 h 4048081"/>
              <a:gd name="connsiteX40" fmla="*/ 3706997 w 4740335"/>
              <a:gd name="connsiteY40" fmla="*/ 637055 h 4048081"/>
              <a:gd name="connsiteX41" fmla="*/ 4093246 w 4740335"/>
              <a:gd name="connsiteY41" fmla="*/ 245790 h 4048081"/>
              <a:gd name="connsiteX42" fmla="*/ 644584 w 4740335"/>
              <a:gd name="connsiteY42" fmla="*/ 245790 h 4048081"/>
              <a:gd name="connsiteX43" fmla="*/ 1028326 w 4740335"/>
              <a:gd name="connsiteY43" fmla="*/ 637055 h 4048081"/>
              <a:gd name="connsiteX44" fmla="*/ 644584 w 4740335"/>
              <a:gd name="connsiteY44" fmla="*/ 1028320 h 4048081"/>
              <a:gd name="connsiteX45" fmla="*/ 260842 w 4740335"/>
              <a:gd name="connsiteY45" fmla="*/ 637055 h 4048081"/>
              <a:gd name="connsiteX46" fmla="*/ 644584 w 4740335"/>
              <a:gd name="connsiteY46" fmla="*/ 245790 h 4048081"/>
              <a:gd name="connsiteX47" fmla="*/ 2367657 w 4740335"/>
              <a:gd name="connsiteY47" fmla="*/ 0 h 4048081"/>
              <a:gd name="connsiteX48" fmla="*/ 2819118 w 4740335"/>
              <a:gd name="connsiteY48" fmla="*/ 453969 h 4048081"/>
              <a:gd name="connsiteX49" fmla="*/ 2367657 w 4740335"/>
              <a:gd name="connsiteY49" fmla="*/ 907938 h 4048081"/>
              <a:gd name="connsiteX50" fmla="*/ 1916196 w 4740335"/>
              <a:gd name="connsiteY50" fmla="*/ 453969 h 4048081"/>
              <a:gd name="connsiteX51" fmla="*/ 2367657 w 4740335"/>
              <a:gd name="connsiteY51" fmla="*/ 0 h 4048081"/>
              <a:gd name="connsiteX0" fmla="*/ 3683614 w 4740335"/>
              <a:gd name="connsiteY0" fmla="*/ 1098549 h 4048081"/>
              <a:gd name="connsiteX1" fmla="*/ 4502870 w 4740335"/>
              <a:gd name="connsiteY1" fmla="*/ 1098549 h 4048081"/>
              <a:gd name="connsiteX2" fmla="*/ 4740335 w 4740335"/>
              <a:gd name="connsiteY2" fmla="*/ 1335514 h 4048081"/>
              <a:gd name="connsiteX3" fmla="*/ 4502870 w 4740335"/>
              <a:gd name="connsiteY3" fmla="*/ 2686214 h 4048081"/>
              <a:gd name="connsiteX4" fmla="*/ 4502870 w 4740335"/>
              <a:gd name="connsiteY4" fmla="*/ 3480046 h 4048081"/>
              <a:gd name="connsiteX5" fmla="*/ 4265405 w 4740335"/>
              <a:gd name="connsiteY5" fmla="*/ 3717011 h 4048081"/>
              <a:gd name="connsiteX6" fmla="*/ 3909206 w 4740335"/>
              <a:gd name="connsiteY6" fmla="*/ 3717011 h 4048081"/>
              <a:gd name="connsiteX7" fmla="*/ 3683614 w 4740335"/>
              <a:gd name="connsiteY7" fmla="*/ 3480046 h 4048081"/>
              <a:gd name="connsiteX8" fmla="*/ 3446148 w 4740335"/>
              <a:gd name="connsiteY8" fmla="*/ 1335514 h 4048081"/>
              <a:gd name="connsiteX9" fmla="*/ 3683614 w 4740335"/>
              <a:gd name="connsiteY9" fmla="*/ 1098549 h 4048081"/>
              <a:gd name="connsiteX10" fmla="*/ 236546 w 4740335"/>
              <a:gd name="connsiteY10" fmla="*/ 1098549 h 4048081"/>
              <a:gd name="connsiteX11" fmla="*/ 1052628 w 4740335"/>
              <a:gd name="connsiteY11" fmla="*/ 1098549 h 4048081"/>
              <a:gd name="connsiteX12" fmla="*/ 1289174 w 4740335"/>
              <a:gd name="connsiteY12" fmla="*/ 1335514 h 4048081"/>
              <a:gd name="connsiteX13" fmla="*/ 1289174 w 4740335"/>
              <a:gd name="connsiteY13" fmla="*/ 2449249 h 4048081"/>
              <a:gd name="connsiteX14" fmla="*/ 1052628 w 4740335"/>
              <a:gd name="connsiteY14" fmla="*/ 2686214 h 4048081"/>
              <a:gd name="connsiteX15" fmla="*/ 1052628 w 4740335"/>
              <a:gd name="connsiteY15" fmla="*/ 3480046 h 4048081"/>
              <a:gd name="connsiteX16" fmla="*/ 827910 w 4740335"/>
              <a:gd name="connsiteY16" fmla="*/ 3717011 h 4048081"/>
              <a:gd name="connsiteX17" fmla="*/ 473091 w 4740335"/>
              <a:gd name="connsiteY17" fmla="*/ 3717011 h 4048081"/>
              <a:gd name="connsiteX18" fmla="*/ 236546 w 4740335"/>
              <a:gd name="connsiteY18" fmla="*/ 3480046 h 4048081"/>
              <a:gd name="connsiteX19" fmla="*/ 236546 w 4740335"/>
              <a:gd name="connsiteY19" fmla="*/ 2686214 h 4048081"/>
              <a:gd name="connsiteX20" fmla="*/ 0 w 4740335"/>
              <a:gd name="connsiteY20" fmla="*/ 2449249 h 4048081"/>
              <a:gd name="connsiteX21" fmla="*/ 0 w 4740335"/>
              <a:gd name="connsiteY21" fmla="*/ 1335514 h 4048081"/>
              <a:gd name="connsiteX22" fmla="*/ 236546 w 4740335"/>
              <a:gd name="connsiteY22" fmla="*/ 1098549 h 4048081"/>
              <a:gd name="connsiteX23" fmla="*/ 1895194 w 4740335"/>
              <a:gd name="connsiteY23" fmla="*/ 993211 h 4048081"/>
              <a:gd name="connsiteX24" fmla="*/ 2845141 w 4740335"/>
              <a:gd name="connsiteY24" fmla="*/ 993211 h 4048081"/>
              <a:gd name="connsiteX25" fmla="*/ 3130125 w 4740335"/>
              <a:gd name="connsiteY25" fmla="*/ 1277385 h 4048081"/>
              <a:gd name="connsiteX26" fmla="*/ 3130125 w 4740335"/>
              <a:gd name="connsiteY26" fmla="*/ 2568008 h 4048081"/>
              <a:gd name="connsiteX27" fmla="*/ 2845141 w 4740335"/>
              <a:gd name="connsiteY27" fmla="*/ 2852182 h 4048081"/>
              <a:gd name="connsiteX28" fmla="*/ 2845141 w 4740335"/>
              <a:gd name="connsiteY28" fmla="*/ 3763907 h 4048081"/>
              <a:gd name="connsiteX29" fmla="*/ 2572031 w 4740335"/>
              <a:gd name="connsiteY29" fmla="*/ 4048081 h 4048081"/>
              <a:gd name="connsiteX30" fmla="*/ 2168304 w 4740335"/>
              <a:gd name="connsiteY30" fmla="*/ 4048081 h 4048081"/>
              <a:gd name="connsiteX31" fmla="*/ 1895194 w 4740335"/>
              <a:gd name="connsiteY31" fmla="*/ 3763907 h 4048081"/>
              <a:gd name="connsiteX32" fmla="*/ 1895194 w 4740335"/>
              <a:gd name="connsiteY32" fmla="*/ 2852182 h 4048081"/>
              <a:gd name="connsiteX33" fmla="*/ 1610210 w 4740335"/>
              <a:gd name="connsiteY33" fmla="*/ 2568008 h 4048081"/>
              <a:gd name="connsiteX34" fmla="*/ 1610210 w 4740335"/>
              <a:gd name="connsiteY34" fmla="*/ 1277385 h 4048081"/>
              <a:gd name="connsiteX35" fmla="*/ 1895194 w 4740335"/>
              <a:gd name="connsiteY35" fmla="*/ 993211 h 4048081"/>
              <a:gd name="connsiteX36" fmla="*/ 4093246 w 4740335"/>
              <a:gd name="connsiteY36" fmla="*/ 245790 h 4048081"/>
              <a:gd name="connsiteX37" fmla="*/ 4479495 w 4740335"/>
              <a:gd name="connsiteY37" fmla="*/ 637055 h 4048081"/>
              <a:gd name="connsiteX38" fmla="*/ 4093246 w 4740335"/>
              <a:gd name="connsiteY38" fmla="*/ 1028320 h 4048081"/>
              <a:gd name="connsiteX39" fmla="*/ 3706997 w 4740335"/>
              <a:gd name="connsiteY39" fmla="*/ 637055 h 4048081"/>
              <a:gd name="connsiteX40" fmla="*/ 4093246 w 4740335"/>
              <a:gd name="connsiteY40" fmla="*/ 245790 h 4048081"/>
              <a:gd name="connsiteX41" fmla="*/ 644584 w 4740335"/>
              <a:gd name="connsiteY41" fmla="*/ 245790 h 4048081"/>
              <a:gd name="connsiteX42" fmla="*/ 1028326 w 4740335"/>
              <a:gd name="connsiteY42" fmla="*/ 637055 h 4048081"/>
              <a:gd name="connsiteX43" fmla="*/ 644584 w 4740335"/>
              <a:gd name="connsiteY43" fmla="*/ 1028320 h 4048081"/>
              <a:gd name="connsiteX44" fmla="*/ 260842 w 4740335"/>
              <a:gd name="connsiteY44" fmla="*/ 637055 h 4048081"/>
              <a:gd name="connsiteX45" fmla="*/ 644584 w 4740335"/>
              <a:gd name="connsiteY45" fmla="*/ 245790 h 4048081"/>
              <a:gd name="connsiteX46" fmla="*/ 2367657 w 4740335"/>
              <a:gd name="connsiteY46" fmla="*/ 0 h 4048081"/>
              <a:gd name="connsiteX47" fmla="*/ 2819118 w 4740335"/>
              <a:gd name="connsiteY47" fmla="*/ 453969 h 4048081"/>
              <a:gd name="connsiteX48" fmla="*/ 2367657 w 4740335"/>
              <a:gd name="connsiteY48" fmla="*/ 907938 h 4048081"/>
              <a:gd name="connsiteX49" fmla="*/ 1916196 w 4740335"/>
              <a:gd name="connsiteY49" fmla="*/ 453969 h 4048081"/>
              <a:gd name="connsiteX50" fmla="*/ 2367657 w 4740335"/>
              <a:gd name="connsiteY50" fmla="*/ 0 h 4048081"/>
              <a:gd name="connsiteX0" fmla="*/ 3683614 w 4563552"/>
              <a:gd name="connsiteY0" fmla="*/ 1098549 h 4048081"/>
              <a:gd name="connsiteX1" fmla="*/ 4502870 w 4563552"/>
              <a:gd name="connsiteY1" fmla="*/ 1098549 h 4048081"/>
              <a:gd name="connsiteX2" fmla="*/ 4502870 w 4563552"/>
              <a:gd name="connsiteY2" fmla="*/ 2686214 h 4048081"/>
              <a:gd name="connsiteX3" fmla="*/ 4502870 w 4563552"/>
              <a:gd name="connsiteY3" fmla="*/ 3480046 h 4048081"/>
              <a:gd name="connsiteX4" fmla="*/ 4265405 w 4563552"/>
              <a:gd name="connsiteY4" fmla="*/ 3717011 h 4048081"/>
              <a:gd name="connsiteX5" fmla="*/ 3909206 w 4563552"/>
              <a:gd name="connsiteY5" fmla="*/ 3717011 h 4048081"/>
              <a:gd name="connsiteX6" fmla="*/ 3683614 w 4563552"/>
              <a:gd name="connsiteY6" fmla="*/ 3480046 h 4048081"/>
              <a:gd name="connsiteX7" fmla="*/ 3446148 w 4563552"/>
              <a:gd name="connsiteY7" fmla="*/ 1335514 h 4048081"/>
              <a:gd name="connsiteX8" fmla="*/ 3683614 w 4563552"/>
              <a:gd name="connsiteY8" fmla="*/ 1098549 h 4048081"/>
              <a:gd name="connsiteX9" fmla="*/ 236546 w 4563552"/>
              <a:gd name="connsiteY9" fmla="*/ 1098549 h 4048081"/>
              <a:gd name="connsiteX10" fmla="*/ 1052628 w 4563552"/>
              <a:gd name="connsiteY10" fmla="*/ 1098549 h 4048081"/>
              <a:gd name="connsiteX11" fmla="*/ 1289174 w 4563552"/>
              <a:gd name="connsiteY11" fmla="*/ 1335514 h 4048081"/>
              <a:gd name="connsiteX12" fmla="*/ 1289174 w 4563552"/>
              <a:gd name="connsiteY12" fmla="*/ 2449249 h 4048081"/>
              <a:gd name="connsiteX13" fmla="*/ 1052628 w 4563552"/>
              <a:gd name="connsiteY13" fmla="*/ 2686214 h 4048081"/>
              <a:gd name="connsiteX14" fmla="*/ 1052628 w 4563552"/>
              <a:gd name="connsiteY14" fmla="*/ 3480046 h 4048081"/>
              <a:gd name="connsiteX15" fmla="*/ 827910 w 4563552"/>
              <a:gd name="connsiteY15" fmla="*/ 3717011 h 4048081"/>
              <a:gd name="connsiteX16" fmla="*/ 473091 w 4563552"/>
              <a:gd name="connsiteY16" fmla="*/ 3717011 h 4048081"/>
              <a:gd name="connsiteX17" fmla="*/ 236546 w 4563552"/>
              <a:gd name="connsiteY17" fmla="*/ 3480046 h 4048081"/>
              <a:gd name="connsiteX18" fmla="*/ 236546 w 4563552"/>
              <a:gd name="connsiteY18" fmla="*/ 2686214 h 4048081"/>
              <a:gd name="connsiteX19" fmla="*/ 0 w 4563552"/>
              <a:gd name="connsiteY19" fmla="*/ 2449249 h 4048081"/>
              <a:gd name="connsiteX20" fmla="*/ 0 w 4563552"/>
              <a:gd name="connsiteY20" fmla="*/ 1335514 h 4048081"/>
              <a:gd name="connsiteX21" fmla="*/ 236546 w 4563552"/>
              <a:gd name="connsiteY21" fmla="*/ 1098549 h 4048081"/>
              <a:gd name="connsiteX22" fmla="*/ 1895194 w 4563552"/>
              <a:gd name="connsiteY22" fmla="*/ 993211 h 4048081"/>
              <a:gd name="connsiteX23" fmla="*/ 2845141 w 4563552"/>
              <a:gd name="connsiteY23" fmla="*/ 993211 h 4048081"/>
              <a:gd name="connsiteX24" fmla="*/ 3130125 w 4563552"/>
              <a:gd name="connsiteY24" fmla="*/ 1277385 h 4048081"/>
              <a:gd name="connsiteX25" fmla="*/ 3130125 w 4563552"/>
              <a:gd name="connsiteY25" fmla="*/ 2568008 h 4048081"/>
              <a:gd name="connsiteX26" fmla="*/ 2845141 w 4563552"/>
              <a:gd name="connsiteY26" fmla="*/ 2852182 h 4048081"/>
              <a:gd name="connsiteX27" fmla="*/ 2845141 w 4563552"/>
              <a:gd name="connsiteY27" fmla="*/ 3763907 h 4048081"/>
              <a:gd name="connsiteX28" fmla="*/ 2572031 w 4563552"/>
              <a:gd name="connsiteY28" fmla="*/ 4048081 h 4048081"/>
              <a:gd name="connsiteX29" fmla="*/ 2168304 w 4563552"/>
              <a:gd name="connsiteY29" fmla="*/ 4048081 h 4048081"/>
              <a:gd name="connsiteX30" fmla="*/ 1895194 w 4563552"/>
              <a:gd name="connsiteY30" fmla="*/ 3763907 h 4048081"/>
              <a:gd name="connsiteX31" fmla="*/ 1895194 w 4563552"/>
              <a:gd name="connsiteY31" fmla="*/ 2852182 h 4048081"/>
              <a:gd name="connsiteX32" fmla="*/ 1610210 w 4563552"/>
              <a:gd name="connsiteY32" fmla="*/ 2568008 h 4048081"/>
              <a:gd name="connsiteX33" fmla="*/ 1610210 w 4563552"/>
              <a:gd name="connsiteY33" fmla="*/ 1277385 h 4048081"/>
              <a:gd name="connsiteX34" fmla="*/ 1895194 w 4563552"/>
              <a:gd name="connsiteY34" fmla="*/ 993211 h 4048081"/>
              <a:gd name="connsiteX35" fmla="*/ 4093246 w 4563552"/>
              <a:gd name="connsiteY35" fmla="*/ 245790 h 4048081"/>
              <a:gd name="connsiteX36" fmla="*/ 4479495 w 4563552"/>
              <a:gd name="connsiteY36" fmla="*/ 637055 h 4048081"/>
              <a:gd name="connsiteX37" fmla="*/ 4093246 w 4563552"/>
              <a:gd name="connsiteY37" fmla="*/ 1028320 h 4048081"/>
              <a:gd name="connsiteX38" fmla="*/ 3706997 w 4563552"/>
              <a:gd name="connsiteY38" fmla="*/ 637055 h 4048081"/>
              <a:gd name="connsiteX39" fmla="*/ 4093246 w 4563552"/>
              <a:gd name="connsiteY39" fmla="*/ 245790 h 4048081"/>
              <a:gd name="connsiteX40" fmla="*/ 644584 w 4563552"/>
              <a:gd name="connsiteY40" fmla="*/ 245790 h 4048081"/>
              <a:gd name="connsiteX41" fmla="*/ 1028326 w 4563552"/>
              <a:gd name="connsiteY41" fmla="*/ 637055 h 4048081"/>
              <a:gd name="connsiteX42" fmla="*/ 644584 w 4563552"/>
              <a:gd name="connsiteY42" fmla="*/ 1028320 h 4048081"/>
              <a:gd name="connsiteX43" fmla="*/ 260842 w 4563552"/>
              <a:gd name="connsiteY43" fmla="*/ 637055 h 4048081"/>
              <a:gd name="connsiteX44" fmla="*/ 644584 w 4563552"/>
              <a:gd name="connsiteY44" fmla="*/ 245790 h 4048081"/>
              <a:gd name="connsiteX45" fmla="*/ 2367657 w 4563552"/>
              <a:gd name="connsiteY45" fmla="*/ 0 h 4048081"/>
              <a:gd name="connsiteX46" fmla="*/ 2819118 w 4563552"/>
              <a:gd name="connsiteY46" fmla="*/ 453969 h 4048081"/>
              <a:gd name="connsiteX47" fmla="*/ 2367657 w 4563552"/>
              <a:gd name="connsiteY47" fmla="*/ 907938 h 4048081"/>
              <a:gd name="connsiteX48" fmla="*/ 1916196 w 4563552"/>
              <a:gd name="connsiteY48" fmla="*/ 453969 h 4048081"/>
              <a:gd name="connsiteX49" fmla="*/ 2367657 w 4563552"/>
              <a:gd name="connsiteY49" fmla="*/ 0 h 4048081"/>
              <a:gd name="connsiteX0" fmla="*/ 3683614 w 4502873"/>
              <a:gd name="connsiteY0" fmla="*/ 1098549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683614 w 4502873"/>
              <a:gd name="connsiteY5" fmla="*/ 3480046 h 4048081"/>
              <a:gd name="connsiteX6" fmla="*/ 3446148 w 4502873"/>
              <a:gd name="connsiteY6" fmla="*/ 1335514 h 4048081"/>
              <a:gd name="connsiteX7" fmla="*/ 3683614 w 4502873"/>
              <a:gd name="connsiteY7" fmla="*/ 1098549 h 4048081"/>
              <a:gd name="connsiteX8" fmla="*/ 236546 w 4502873"/>
              <a:gd name="connsiteY8" fmla="*/ 1098549 h 4048081"/>
              <a:gd name="connsiteX9" fmla="*/ 1052628 w 4502873"/>
              <a:gd name="connsiteY9" fmla="*/ 1098549 h 4048081"/>
              <a:gd name="connsiteX10" fmla="*/ 1289174 w 4502873"/>
              <a:gd name="connsiteY10" fmla="*/ 1335514 h 4048081"/>
              <a:gd name="connsiteX11" fmla="*/ 1289174 w 4502873"/>
              <a:gd name="connsiteY11" fmla="*/ 2449249 h 4048081"/>
              <a:gd name="connsiteX12" fmla="*/ 1052628 w 4502873"/>
              <a:gd name="connsiteY12" fmla="*/ 2686214 h 4048081"/>
              <a:gd name="connsiteX13" fmla="*/ 1052628 w 4502873"/>
              <a:gd name="connsiteY13" fmla="*/ 3480046 h 4048081"/>
              <a:gd name="connsiteX14" fmla="*/ 827910 w 4502873"/>
              <a:gd name="connsiteY14" fmla="*/ 3717011 h 4048081"/>
              <a:gd name="connsiteX15" fmla="*/ 473091 w 4502873"/>
              <a:gd name="connsiteY15" fmla="*/ 3717011 h 4048081"/>
              <a:gd name="connsiteX16" fmla="*/ 236546 w 4502873"/>
              <a:gd name="connsiteY16" fmla="*/ 3480046 h 4048081"/>
              <a:gd name="connsiteX17" fmla="*/ 236546 w 4502873"/>
              <a:gd name="connsiteY17" fmla="*/ 2686214 h 4048081"/>
              <a:gd name="connsiteX18" fmla="*/ 0 w 4502873"/>
              <a:gd name="connsiteY18" fmla="*/ 2449249 h 4048081"/>
              <a:gd name="connsiteX19" fmla="*/ 0 w 4502873"/>
              <a:gd name="connsiteY19" fmla="*/ 1335514 h 4048081"/>
              <a:gd name="connsiteX20" fmla="*/ 236546 w 4502873"/>
              <a:gd name="connsiteY20" fmla="*/ 1098549 h 4048081"/>
              <a:gd name="connsiteX21" fmla="*/ 1895194 w 4502873"/>
              <a:gd name="connsiteY21" fmla="*/ 993211 h 4048081"/>
              <a:gd name="connsiteX22" fmla="*/ 2845141 w 4502873"/>
              <a:gd name="connsiteY22" fmla="*/ 993211 h 4048081"/>
              <a:gd name="connsiteX23" fmla="*/ 3130125 w 4502873"/>
              <a:gd name="connsiteY23" fmla="*/ 1277385 h 4048081"/>
              <a:gd name="connsiteX24" fmla="*/ 3130125 w 4502873"/>
              <a:gd name="connsiteY24" fmla="*/ 2568008 h 4048081"/>
              <a:gd name="connsiteX25" fmla="*/ 2845141 w 4502873"/>
              <a:gd name="connsiteY25" fmla="*/ 2852182 h 4048081"/>
              <a:gd name="connsiteX26" fmla="*/ 2845141 w 4502873"/>
              <a:gd name="connsiteY26" fmla="*/ 3763907 h 4048081"/>
              <a:gd name="connsiteX27" fmla="*/ 2572031 w 4502873"/>
              <a:gd name="connsiteY27" fmla="*/ 4048081 h 4048081"/>
              <a:gd name="connsiteX28" fmla="*/ 2168304 w 4502873"/>
              <a:gd name="connsiteY28" fmla="*/ 4048081 h 4048081"/>
              <a:gd name="connsiteX29" fmla="*/ 1895194 w 4502873"/>
              <a:gd name="connsiteY29" fmla="*/ 3763907 h 4048081"/>
              <a:gd name="connsiteX30" fmla="*/ 1895194 w 4502873"/>
              <a:gd name="connsiteY30" fmla="*/ 2852182 h 4048081"/>
              <a:gd name="connsiteX31" fmla="*/ 1610210 w 4502873"/>
              <a:gd name="connsiteY31" fmla="*/ 2568008 h 4048081"/>
              <a:gd name="connsiteX32" fmla="*/ 1610210 w 4502873"/>
              <a:gd name="connsiteY32" fmla="*/ 1277385 h 4048081"/>
              <a:gd name="connsiteX33" fmla="*/ 1895194 w 4502873"/>
              <a:gd name="connsiteY33" fmla="*/ 993211 h 4048081"/>
              <a:gd name="connsiteX34" fmla="*/ 4093246 w 4502873"/>
              <a:gd name="connsiteY34" fmla="*/ 245790 h 4048081"/>
              <a:gd name="connsiteX35" fmla="*/ 4479495 w 4502873"/>
              <a:gd name="connsiteY35" fmla="*/ 637055 h 4048081"/>
              <a:gd name="connsiteX36" fmla="*/ 4093246 w 4502873"/>
              <a:gd name="connsiteY36" fmla="*/ 1028320 h 4048081"/>
              <a:gd name="connsiteX37" fmla="*/ 3706997 w 4502873"/>
              <a:gd name="connsiteY37" fmla="*/ 637055 h 4048081"/>
              <a:gd name="connsiteX38" fmla="*/ 4093246 w 4502873"/>
              <a:gd name="connsiteY38" fmla="*/ 245790 h 4048081"/>
              <a:gd name="connsiteX39" fmla="*/ 644584 w 4502873"/>
              <a:gd name="connsiteY39" fmla="*/ 245790 h 4048081"/>
              <a:gd name="connsiteX40" fmla="*/ 1028326 w 4502873"/>
              <a:gd name="connsiteY40" fmla="*/ 637055 h 4048081"/>
              <a:gd name="connsiteX41" fmla="*/ 644584 w 4502873"/>
              <a:gd name="connsiteY41" fmla="*/ 1028320 h 4048081"/>
              <a:gd name="connsiteX42" fmla="*/ 260842 w 4502873"/>
              <a:gd name="connsiteY42" fmla="*/ 637055 h 4048081"/>
              <a:gd name="connsiteX43" fmla="*/ 644584 w 4502873"/>
              <a:gd name="connsiteY43" fmla="*/ 245790 h 4048081"/>
              <a:gd name="connsiteX44" fmla="*/ 2367657 w 4502873"/>
              <a:gd name="connsiteY44" fmla="*/ 0 h 4048081"/>
              <a:gd name="connsiteX45" fmla="*/ 2819118 w 4502873"/>
              <a:gd name="connsiteY45" fmla="*/ 453969 h 4048081"/>
              <a:gd name="connsiteX46" fmla="*/ 2367657 w 4502873"/>
              <a:gd name="connsiteY46" fmla="*/ 907938 h 4048081"/>
              <a:gd name="connsiteX47" fmla="*/ 1916196 w 4502873"/>
              <a:gd name="connsiteY47" fmla="*/ 453969 h 4048081"/>
              <a:gd name="connsiteX48" fmla="*/ 2367657 w 4502873"/>
              <a:gd name="connsiteY48" fmla="*/ 0 h 4048081"/>
              <a:gd name="connsiteX0" fmla="*/ 3683614 w 4502873"/>
              <a:gd name="connsiteY0" fmla="*/ 1098549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683614 w 4502873"/>
              <a:gd name="connsiteY5" fmla="*/ 3480046 h 4048081"/>
              <a:gd name="connsiteX6" fmla="*/ 3446148 w 4502873"/>
              <a:gd name="connsiteY6" fmla="*/ 1335514 h 4048081"/>
              <a:gd name="connsiteX7" fmla="*/ 3683614 w 4502873"/>
              <a:gd name="connsiteY7" fmla="*/ 1098549 h 4048081"/>
              <a:gd name="connsiteX8" fmla="*/ 236546 w 4502873"/>
              <a:gd name="connsiteY8" fmla="*/ 1098549 h 4048081"/>
              <a:gd name="connsiteX9" fmla="*/ 1052628 w 4502873"/>
              <a:gd name="connsiteY9" fmla="*/ 1098549 h 4048081"/>
              <a:gd name="connsiteX10" fmla="*/ 1289174 w 4502873"/>
              <a:gd name="connsiteY10" fmla="*/ 1335514 h 4048081"/>
              <a:gd name="connsiteX11" fmla="*/ 1289174 w 4502873"/>
              <a:gd name="connsiteY11" fmla="*/ 2449249 h 4048081"/>
              <a:gd name="connsiteX12" fmla="*/ 1052628 w 4502873"/>
              <a:gd name="connsiteY12" fmla="*/ 2686214 h 4048081"/>
              <a:gd name="connsiteX13" fmla="*/ 1052628 w 4502873"/>
              <a:gd name="connsiteY13" fmla="*/ 3480046 h 4048081"/>
              <a:gd name="connsiteX14" fmla="*/ 827910 w 4502873"/>
              <a:gd name="connsiteY14" fmla="*/ 3717011 h 4048081"/>
              <a:gd name="connsiteX15" fmla="*/ 473091 w 4502873"/>
              <a:gd name="connsiteY15" fmla="*/ 3717011 h 4048081"/>
              <a:gd name="connsiteX16" fmla="*/ 236546 w 4502873"/>
              <a:gd name="connsiteY16" fmla="*/ 3480046 h 4048081"/>
              <a:gd name="connsiteX17" fmla="*/ 236546 w 4502873"/>
              <a:gd name="connsiteY17" fmla="*/ 2686214 h 4048081"/>
              <a:gd name="connsiteX18" fmla="*/ 0 w 4502873"/>
              <a:gd name="connsiteY18" fmla="*/ 2449249 h 4048081"/>
              <a:gd name="connsiteX19" fmla="*/ 0 w 4502873"/>
              <a:gd name="connsiteY19" fmla="*/ 1335514 h 4048081"/>
              <a:gd name="connsiteX20" fmla="*/ 236546 w 4502873"/>
              <a:gd name="connsiteY20" fmla="*/ 1098549 h 4048081"/>
              <a:gd name="connsiteX21" fmla="*/ 1895194 w 4502873"/>
              <a:gd name="connsiteY21" fmla="*/ 993211 h 4048081"/>
              <a:gd name="connsiteX22" fmla="*/ 2845141 w 4502873"/>
              <a:gd name="connsiteY22" fmla="*/ 993211 h 4048081"/>
              <a:gd name="connsiteX23" fmla="*/ 3130125 w 4502873"/>
              <a:gd name="connsiteY23" fmla="*/ 1277385 h 4048081"/>
              <a:gd name="connsiteX24" fmla="*/ 3130125 w 4502873"/>
              <a:gd name="connsiteY24" fmla="*/ 2568008 h 4048081"/>
              <a:gd name="connsiteX25" fmla="*/ 2845141 w 4502873"/>
              <a:gd name="connsiteY25" fmla="*/ 2852182 h 4048081"/>
              <a:gd name="connsiteX26" fmla="*/ 2845141 w 4502873"/>
              <a:gd name="connsiteY26" fmla="*/ 3763907 h 4048081"/>
              <a:gd name="connsiteX27" fmla="*/ 2572031 w 4502873"/>
              <a:gd name="connsiteY27" fmla="*/ 4048081 h 4048081"/>
              <a:gd name="connsiteX28" fmla="*/ 2168304 w 4502873"/>
              <a:gd name="connsiteY28" fmla="*/ 4048081 h 4048081"/>
              <a:gd name="connsiteX29" fmla="*/ 1895194 w 4502873"/>
              <a:gd name="connsiteY29" fmla="*/ 3763907 h 4048081"/>
              <a:gd name="connsiteX30" fmla="*/ 1895194 w 4502873"/>
              <a:gd name="connsiteY30" fmla="*/ 2852182 h 4048081"/>
              <a:gd name="connsiteX31" fmla="*/ 1610210 w 4502873"/>
              <a:gd name="connsiteY31" fmla="*/ 2568008 h 4048081"/>
              <a:gd name="connsiteX32" fmla="*/ 1610210 w 4502873"/>
              <a:gd name="connsiteY32" fmla="*/ 1277385 h 4048081"/>
              <a:gd name="connsiteX33" fmla="*/ 1895194 w 4502873"/>
              <a:gd name="connsiteY33" fmla="*/ 993211 h 4048081"/>
              <a:gd name="connsiteX34" fmla="*/ 3706997 w 4502873"/>
              <a:gd name="connsiteY34" fmla="*/ 637055 h 4048081"/>
              <a:gd name="connsiteX35" fmla="*/ 4479495 w 4502873"/>
              <a:gd name="connsiteY35" fmla="*/ 637055 h 4048081"/>
              <a:gd name="connsiteX36" fmla="*/ 4093246 w 4502873"/>
              <a:gd name="connsiteY36" fmla="*/ 1028320 h 4048081"/>
              <a:gd name="connsiteX37" fmla="*/ 3706997 w 4502873"/>
              <a:gd name="connsiteY37" fmla="*/ 637055 h 4048081"/>
              <a:gd name="connsiteX38" fmla="*/ 644584 w 4502873"/>
              <a:gd name="connsiteY38" fmla="*/ 245790 h 4048081"/>
              <a:gd name="connsiteX39" fmla="*/ 1028326 w 4502873"/>
              <a:gd name="connsiteY39" fmla="*/ 637055 h 4048081"/>
              <a:gd name="connsiteX40" fmla="*/ 644584 w 4502873"/>
              <a:gd name="connsiteY40" fmla="*/ 1028320 h 4048081"/>
              <a:gd name="connsiteX41" fmla="*/ 260842 w 4502873"/>
              <a:gd name="connsiteY41" fmla="*/ 637055 h 4048081"/>
              <a:gd name="connsiteX42" fmla="*/ 644584 w 4502873"/>
              <a:gd name="connsiteY42" fmla="*/ 245790 h 4048081"/>
              <a:gd name="connsiteX43" fmla="*/ 2367657 w 4502873"/>
              <a:gd name="connsiteY43" fmla="*/ 0 h 4048081"/>
              <a:gd name="connsiteX44" fmla="*/ 2819118 w 4502873"/>
              <a:gd name="connsiteY44" fmla="*/ 453969 h 4048081"/>
              <a:gd name="connsiteX45" fmla="*/ 2367657 w 4502873"/>
              <a:gd name="connsiteY45" fmla="*/ 907938 h 4048081"/>
              <a:gd name="connsiteX46" fmla="*/ 1916196 w 4502873"/>
              <a:gd name="connsiteY46" fmla="*/ 453969 h 4048081"/>
              <a:gd name="connsiteX47" fmla="*/ 2367657 w 4502873"/>
              <a:gd name="connsiteY47" fmla="*/ 0 h 4048081"/>
              <a:gd name="connsiteX0" fmla="*/ 3683614 w 4502873"/>
              <a:gd name="connsiteY0" fmla="*/ 1098549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683614 w 4502873"/>
              <a:gd name="connsiteY5" fmla="*/ 3480046 h 4048081"/>
              <a:gd name="connsiteX6" fmla="*/ 3446148 w 4502873"/>
              <a:gd name="connsiteY6" fmla="*/ 1335514 h 4048081"/>
              <a:gd name="connsiteX7" fmla="*/ 3683614 w 4502873"/>
              <a:gd name="connsiteY7" fmla="*/ 1098549 h 4048081"/>
              <a:gd name="connsiteX8" fmla="*/ 236546 w 4502873"/>
              <a:gd name="connsiteY8" fmla="*/ 1098549 h 4048081"/>
              <a:gd name="connsiteX9" fmla="*/ 1052628 w 4502873"/>
              <a:gd name="connsiteY9" fmla="*/ 1098549 h 4048081"/>
              <a:gd name="connsiteX10" fmla="*/ 1289174 w 4502873"/>
              <a:gd name="connsiteY10" fmla="*/ 1335514 h 4048081"/>
              <a:gd name="connsiteX11" fmla="*/ 1289174 w 4502873"/>
              <a:gd name="connsiteY11" fmla="*/ 2449249 h 4048081"/>
              <a:gd name="connsiteX12" fmla="*/ 1052628 w 4502873"/>
              <a:gd name="connsiteY12" fmla="*/ 2686214 h 4048081"/>
              <a:gd name="connsiteX13" fmla="*/ 1052628 w 4502873"/>
              <a:gd name="connsiteY13" fmla="*/ 3480046 h 4048081"/>
              <a:gd name="connsiteX14" fmla="*/ 827910 w 4502873"/>
              <a:gd name="connsiteY14" fmla="*/ 3717011 h 4048081"/>
              <a:gd name="connsiteX15" fmla="*/ 473091 w 4502873"/>
              <a:gd name="connsiteY15" fmla="*/ 3717011 h 4048081"/>
              <a:gd name="connsiteX16" fmla="*/ 236546 w 4502873"/>
              <a:gd name="connsiteY16" fmla="*/ 3480046 h 4048081"/>
              <a:gd name="connsiteX17" fmla="*/ 236546 w 4502873"/>
              <a:gd name="connsiteY17" fmla="*/ 2686214 h 4048081"/>
              <a:gd name="connsiteX18" fmla="*/ 0 w 4502873"/>
              <a:gd name="connsiteY18" fmla="*/ 2449249 h 4048081"/>
              <a:gd name="connsiteX19" fmla="*/ 0 w 4502873"/>
              <a:gd name="connsiteY19" fmla="*/ 1335514 h 4048081"/>
              <a:gd name="connsiteX20" fmla="*/ 236546 w 4502873"/>
              <a:gd name="connsiteY20" fmla="*/ 1098549 h 4048081"/>
              <a:gd name="connsiteX21" fmla="*/ 1895194 w 4502873"/>
              <a:gd name="connsiteY21" fmla="*/ 993211 h 4048081"/>
              <a:gd name="connsiteX22" fmla="*/ 2845141 w 4502873"/>
              <a:gd name="connsiteY22" fmla="*/ 993211 h 4048081"/>
              <a:gd name="connsiteX23" fmla="*/ 3130125 w 4502873"/>
              <a:gd name="connsiteY23" fmla="*/ 1277385 h 4048081"/>
              <a:gd name="connsiteX24" fmla="*/ 3130125 w 4502873"/>
              <a:gd name="connsiteY24" fmla="*/ 2568008 h 4048081"/>
              <a:gd name="connsiteX25" fmla="*/ 2845141 w 4502873"/>
              <a:gd name="connsiteY25" fmla="*/ 2852182 h 4048081"/>
              <a:gd name="connsiteX26" fmla="*/ 2845141 w 4502873"/>
              <a:gd name="connsiteY26" fmla="*/ 3763907 h 4048081"/>
              <a:gd name="connsiteX27" fmla="*/ 2572031 w 4502873"/>
              <a:gd name="connsiteY27" fmla="*/ 4048081 h 4048081"/>
              <a:gd name="connsiteX28" fmla="*/ 2168304 w 4502873"/>
              <a:gd name="connsiteY28" fmla="*/ 4048081 h 4048081"/>
              <a:gd name="connsiteX29" fmla="*/ 1895194 w 4502873"/>
              <a:gd name="connsiteY29" fmla="*/ 3763907 h 4048081"/>
              <a:gd name="connsiteX30" fmla="*/ 1895194 w 4502873"/>
              <a:gd name="connsiteY30" fmla="*/ 2852182 h 4048081"/>
              <a:gd name="connsiteX31" fmla="*/ 1610210 w 4502873"/>
              <a:gd name="connsiteY31" fmla="*/ 2568008 h 4048081"/>
              <a:gd name="connsiteX32" fmla="*/ 1610210 w 4502873"/>
              <a:gd name="connsiteY32" fmla="*/ 1277385 h 4048081"/>
              <a:gd name="connsiteX33" fmla="*/ 1895194 w 4502873"/>
              <a:gd name="connsiteY33" fmla="*/ 993211 h 4048081"/>
              <a:gd name="connsiteX34" fmla="*/ 3706997 w 4502873"/>
              <a:gd name="connsiteY34" fmla="*/ 637055 h 4048081"/>
              <a:gd name="connsiteX35" fmla="*/ 4093246 w 4502873"/>
              <a:gd name="connsiteY35" fmla="*/ 1028320 h 4048081"/>
              <a:gd name="connsiteX36" fmla="*/ 3706997 w 4502873"/>
              <a:gd name="connsiteY36" fmla="*/ 637055 h 4048081"/>
              <a:gd name="connsiteX37" fmla="*/ 644584 w 4502873"/>
              <a:gd name="connsiteY37" fmla="*/ 245790 h 4048081"/>
              <a:gd name="connsiteX38" fmla="*/ 1028326 w 4502873"/>
              <a:gd name="connsiteY38" fmla="*/ 637055 h 4048081"/>
              <a:gd name="connsiteX39" fmla="*/ 644584 w 4502873"/>
              <a:gd name="connsiteY39" fmla="*/ 1028320 h 4048081"/>
              <a:gd name="connsiteX40" fmla="*/ 260842 w 4502873"/>
              <a:gd name="connsiteY40" fmla="*/ 637055 h 4048081"/>
              <a:gd name="connsiteX41" fmla="*/ 644584 w 4502873"/>
              <a:gd name="connsiteY41" fmla="*/ 245790 h 4048081"/>
              <a:gd name="connsiteX42" fmla="*/ 2367657 w 4502873"/>
              <a:gd name="connsiteY42" fmla="*/ 0 h 4048081"/>
              <a:gd name="connsiteX43" fmla="*/ 2819118 w 4502873"/>
              <a:gd name="connsiteY43" fmla="*/ 453969 h 4048081"/>
              <a:gd name="connsiteX44" fmla="*/ 2367657 w 4502873"/>
              <a:gd name="connsiteY44" fmla="*/ 907938 h 4048081"/>
              <a:gd name="connsiteX45" fmla="*/ 1916196 w 4502873"/>
              <a:gd name="connsiteY45" fmla="*/ 453969 h 4048081"/>
              <a:gd name="connsiteX46" fmla="*/ 2367657 w 4502873"/>
              <a:gd name="connsiteY46" fmla="*/ 0 h 4048081"/>
              <a:gd name="connsiteX0" fmla="*/ 3683614 w 4502873"/>
              <a:gd name="connsiteY0" fmla="*/ 1098549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683614 w 4502873"/>
              <a:gd name="connsiteY5" fmla="*/ 3480046 h 4048081"/>
              <a:gd name="connsiteX6" fmla="*/ 3446148 w 4502873"/>
              <a:gd name="connsiteY6" fmla="*/ 1335514 h 4048081"/>
              <a:gd name="connsiteX7" fmla="*/ 3683614 w 4502873"/>
              <a:gd name="connsiteY7" fmla="*/ 1098549 h 4048081"/>
              <a:gd name="connsiteX8" fmla="*/ 236546 w 4502873"/>
              <a:gd name="connsiteY8" fmla="*/ 1098549 h 4048081"/>
              <a:gd name="connsiteX9" fmla="*/ 1052628 w 4502873"/>
              <a:gd name="connsiteY9" fmla="*/ 1098549 h 4048081"/>
              <a:gd name="connsiteX10" fmla="*/ 1289174 w 4502873"/>
              <a:gd name="connsiteY10" fmla="*/ 1335514 h 4048081"/>
              <a:gd name="connsiteX11" fmla="*/ 1289174 w 4502873"/>
              <a:gd name="connsiteY11" fmla="*/ 2449249 h 4048081"/>
              <a:gd name="connsiteX12" fmla="*/ 1052628 w 4502873"/>
              <a:gd name="connsiteY12" fmla="*/ 2686214 h 4048081"/>
              <a:gd name="connsiteX13" fmla="*/ 1052628 w 4502873"/>
              <a:gd name="connsiteY13" fmla="*/ 3480046 h 4048081"/>
              <a:gd name="connsiteX14" fmla="*/ 827910 w 4502873"/>
              <a:gd name="connsiteY14" fmla="*/ 3717011 h 4048081"/>
              <a:gd name="connsiteX15" fmla="*/ 473091 w 4502873"/>
              <a:gd name="connsiteY15" fmla="*/ 3717011 h 4048081"/>
              <a:gd name="connsiteX16" fmla="*/ 236546 w 4502873"/>
              <a:gd name="connsiteY16" fmla="*/ 3480046 h 4048081"/>
              <a:gd name="connsiteX17" fmla="*/ 236546 w 4502873"/>
              <a:gd name="connsiteY17" fmla="*/ 2686214 h 4048081"/>
              <a:gd name="connsiteX18" fmla="*/ 0 w 4502873"/>
              <a:gd name="connsiteY18" fmla="*/ 2449249 h 4048081"/>
              <a:gd name="connsiteX19" fmla="*/ 0 w 4502873"/>
              <a:gd name="connsiteY19" fmla="*/ 1335514 h 4048081"/>
              <a:gd name="connsiteX20" fmla="*/ 236546 w 4502873"/>
              <a:gd name="connsiteY20" fmla="*/ 1098549 h 4048081"/>
              <a:gd name="connsiteX21" fmla="*/ 1895194 w 4502873"/>
              <a:gd name="connsiteY21" fmla="*/ 993211 h 4048081"/>
              <a:gd name="connsiteX22" fmla="*/ 2845141 w 4502873"/>
              <a:gd name="connsiteY22" fmla="*/ 993211 h 4048081"/>
              <a:gd name="connsiteX23" fmla="*/ 3130125 w 4502873"/>
              <a:gd name="connsiteY23" fmla="*/ 1277385 h 4048081"/>
              <a:gd name="connsiteX24" fmla="*/ 3130125 w 4502873"/>
              <a:gd name="connsiteY24" fmla="*/ 2568008 h 4048081"/>
              <a:gd name="connsiteX25" fmla="*/ 2845141 w 4502873"/>
              <a:gd name="connsiteY25" fmla="*/ 2852182 h 4048081"/>
              <a:gd name="connsiteX26" fmla="*/ 2845141 w 4502873"/>
              <a:gd name="connsiteY26" fmla="*/ 3763907 h 4048081"/>
              <a:gd name="connsiteX27" fmla="*/ 2572031 w 4502873"/>
              <a:gd name="connsiteY27" fmla="*/ 4048081 h 4048081"/>
              <a:gd name="connsiteX28" fmla="*/ 2168304 w 4502873"/>
              <a:gd name="connsiteY28" fmla="*/ 4048081 h 4048081"/>
              <a:gd name="connsiteX29" fmla="*/ 1895194 w 4502873"/>
              <a:gd name="connsiteY29" fmla="*/ 3763907 h 4048081"/>
              <a:gd name="connsiteX30" fmla="*/ 1895194 w 4502873"/>
              <a:gd name="connsiteY30" fmla="*/ 2852182 h 4048081"/>
              <a:gd name="connsiteX31" fmla="*/ 1610210 w 4502873"/>
              <a:gd name="connsiteY31" fmla="*/ 2568008 h 4048081"/>
              <a:gd name="connsiteX32" fmla="*/ 1610210 w 4502873"/>
              <a:gd name="connsiteY32" fmla="*/ 1277385 h 4048081"/>
              <a:gd name="connsiteX33" fmla="*/ 1895194 w 4502873"/>
              <a:gd name="connsiteY33" fmla="*/ 993211 h 4048081"/>
              <a:gd name="connsiteX34" fmla="*/ 644584 w 4502873"/>
              <a:gd name="connsiteY34" fmla="*/ 245790 h 4048081"/>
              <a:gd name="connsiteX35" fmla="*/ 1028326 w 4502873"/>
              <a:gd name="connsiteY35" fmla="*/ 637055 h 4048081"/>
              <a:gd name="connsiteX36" fmla="*/ 644584 w 4502873"/>
              <a:gd name="connsiteY36" fmla="*/ 1028320 h 4048081"/>
              <a:gd name="connsiteX37" fmla="*/ 260842 w 4502873"/>
              <a:gd name="connsiteY37" fmla="*/ 637055 h 4048081"/>
              <a:gd name="connsiteX38" fmla="*/ 644584 w 4502873"/>
              <a:gd name="connsiteY38" fmla="*/ 245790 h 4048081"/>
              <a:gd name="connsiteX39" fmla="*/ 2367657 w 4502873"/>
              <a:gd name="connsiteY39" fmla="*/ 0 h 4048081"/>
              <a:gd name="connsiteX40" fmla="*/ 2819118 w 4502873"/>
              <a:gd name="connsiteY40" fmla="*/ 453969 h 4048081"/>
              <a:gd name="connsiteX41" fmla="*/ 2367657 w 4502873"/>
              <a:gd name="connsiteY41" fmla="*/ 907938 h 4048081"/>
              <a:gd name="connsiteX42" fmla="*/ 1916196 w 4502873"/>
              <a:gd name="connsiteY42" fmla="*/ 453969 h 4048081"/>
              <a:gd name="connsiteX43" fmla="*/ 2367657 w 4502873"/>
              <a:gd name="connsiteY43" fmla="*/ 0 h 4048081"/>
              <a:gd name="connsiteX0" fmla="*/ 3446148 w 4502873"/>
              <a:gd name="connsiteY0" fmla="*/ 1335514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683614 w 4502873"/>
              <a:gd name="connsiteY5" fmla="*/ 3480046 h 4048081"/>
              <a:gd name="connsiteX6" fmla="*/ 3446148 w 4502873"/>
              <a:gd name="connsiteY6" fmla="*/ 1335514 h 4048081"/>
              <a:gd name="connsiteX7" fmla="*/ 236546 w 4502873"/>
              <a:gd name="connsiteY7" fmla="*/ 1098549 h 4048081"/>
              <a:gd name="connsiteX8" fmla="*/ 1052628 w 4502873"/>
              <a:gd name="connsiteY8" fmla="*/ 1098549 h 4048081"/>
              <a:gd name="connsiteX9" fmla="*/ 1289174 w 4502873"/>
              <a:gd name="connsiteY9" fmla="*/ 1335514 h 4048081"/>
              <a:gd name="connsiteX10" fmla="*/ 1289174 w 4502873"/>
              <a:gd name="connsiteY10" fmla="*/ 2449249 h 4048081"/>
              <a:gd name="connsiteX11" fmla="*/ 1052628 w 4502873"/>
              <a:gd name="connsiteY11" fmla="*/ 2686214 h 4048081"/>
              <a:gd name="connsiteX12" fmla="*/ 1052628 w 4502873"/>
              <a:gd name="connsiteY12" fmla="*/ 3480046 h 4048081"/>
              <a:gd name="connsiteX13" fmla="*/ 827910 w 4502873"/>
              <a:gd name="connsiteY13" fmla="*/ 3717011 h 4048081"/>
              <a:gd name="connsiteX14" fmla="*/ 473091 w 4502873"/>
              <a:gd name="connsiteY14" fmla="*/ 3717011 h 4048081"/>
              <a:gd name="connsiteX15" fmla="*/ 236546 w 4502873"/>
              <a:gd name="connsiteY15" fmla="*/ 3480046 h 4048081"/>
              <a:gd name="connsiteX16" fmla="*/ 236546 w 4502873"/>
              <a:gd name="connsiteY16" fmla="*/ 2686214 h 4048081"/>
              <a:gd name="connsiteX17" fmla="*/ 0 w 4502873"/>
              <a:gd name="connsiteY17" fmla="*/ 2449249 h 4048081"/>
              <a:gd name="connsiteX18" fmla="*/ 0 w 4502873"/>
              <a:gd name="connsiteY18" fmla="*/ 1335514 h 4048081"/>
              <a:gd name="connsiteX19" fmla="*/ 236546 w 4502873"/>
              <a:gd name="connsiteY19" fmla="*/ 1098549 h 4048081"/>
              <a:gd name="connsiteX20" fmla="*/ 1895194 w 4502873"/>
              <a:gd name="connsiteY20" fmla="*/ 993211 h 4048081"/>
              <a:gd name="connsiteX21" fmla="*/ 2845141 w 4502873"/>
              <a:gd name="connsiteY21" fmla="*/ 993211 h 4048081"/>
              <a:gd name="connsiteX22" fmla="*/ 3130125 w 4502873"/>
              <a:gd name="connsiteY22" fmla="*/ 1277385 h 4048081"/>
              <a:gd name="connsiteX23" fmla="*/ 3130125 w 4502873"/>
              <a:gd name="connsiteY23" fmla="*/ 2568008 h 4048081"/>
              <a:gd name="connsiteX24" fmla="*/ 2845141 w 4502873"/>
              <a:gd name="connsiteY24" fmla="*/ 2852182 h 4048081"/>
              <a:gd name="connsiteX25" fmla="*/ 2845141 w 4502873"/>
              <a:gd name="connsiteY25" fmla="*/ 3763907 h 4048081"/>
              <a:gd name="connsiteX26" fmla="*/ 2572031 w 4502873"/>
              <a:gd name="connsiteY26" fmla="*/ 4048081 h 4048081"/>
              <a:gd name="connsiteX27" fmla="*/ 2168304 w 4502873"/>
              <a:gd name="connsiteY27" fmla="*/ 4048081 h 4048081"/>
              <a:gd name="connsiteX28" fmla="*/ 1895194 w 4502873"/>
              <a:gd name="connsiteY28" fmla="*/ 3763907 h 4048081"/>
              <a:gd name="connsiteX29" fmla="*/ 1895194 w 4502873"/>
              <a:gd name="connsiteY29" fmla="*/ 2852182 h 4048081"/>
              <a:gd name="connsiteX30" fmla="*/ 1610210 w 4502873"/>
              <a:gd name="connsiteY30" fmla="*/ 2568008 h 4048081"/>
              <a:gd name="connsiteX31" fmla="*/ 1610210 w 4502873"/>
              <a:gd name="connsiteY31" fmla="*/ 1277385 h 4048081"/>
              <a:gd name="connsiteX32" fmla="*/ 1895194 w 4502873"/>
              <a:gd name="connsiteY32" fmla="*/ 993211 h 4048081"/>
              <a:gd name="connsiteX33" fmla="*/ 644584 w 4502873"/>
              <a:gd name="connsiteY33" fmla="*/ 245790 h 4048081"/>
              <a:gd name="connsiteX34" fmla="*/ 1028326 w 4502873"/>
              <a:gd name="connsiteY34" fmla="*/ 637055 h 4048081"/>
              <a:gd name="connsiteX35" fmla="*/ 644584 w 4502873"/>
              <a:gd name="connsiteY35" fmla="*/ 1028320 h 4048081"/>
              <a:gd name="connsiteX36" fmla="*/ 260842 w 4502873"/>
              <a:gd name="connsiteY36" fmla="*/ 637055 h 4048081"/>
              <a:gd name="connsiteX37" fmla="*/ 644584 w 4502873"/>
              <a:gd name="connsiteY37" fmla="*/ 245790 h 4048081"/>
              <a:gd name="connsiteX38" fmla="*/ 2367657 w 4502873"/>
              <a:gd name="connsiteY38" fmla="*/ 0 h 4048081"/>
              <a:gd name="connsiteX39" fmla="*/ 2819118 w 4502873"/>
              <a:gd name="connsiteY39" fmla="*/ 453969 h 4048081"/>
              <a:gd name="connsiteX40" fmla="*/ 2367657 w 4502873"/>
              <a:gd name="connsiteY40" fmla="*/ 907938 h 4048081"/>
              <a:gd name="connsiteX41" fmla="*/ 1916196 w 4502873"/>
              <a:gd name="connsiteY41" fmla="*/ 453969 h 4048081"/>
              <a:gd name="connsiteX42" fmla="*/ 2367657 w 4502873"/>
              <a:gd name="connsiteY42" fmla="*/ 0 h 4048081"/>
              <a:gd name="connsiteX0" fmla="*/ 3446148 w 4502873"/>
              <a:gd name="connsiteY0" fmla="*/ 1335514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446148 w 4502873"/>
              <a:gd name="connsiteY5" fmla="*/ 1335514 h 4048081"/>
              <a:gd name="connsiteX6" fmla="*/ 236546 w 4502873"/>
              <a:gd name="connsiteY6" fmla="*/ 1098549 h 4048081"/>
              <a:gd name="connsiteX7" fmla="*/ 1052628 w 4502873"/>
              <a:gd name="connsiteY7" fmla="*/ 1098549 h 4048081"/>
              <a:gd name="connsiteX8" fmla="*/ 1289174 w 4502873"/>
              <a:gd name="connsiteY8" fmla="*/ 1335514 h 4048081"/>
              <a:gd name="connsiteX9" fmla="*/ 1289174 w 4502873"/>
              <a:gd name="connsiteY9" fmla="*/ 2449249 h 4048081"/>
              <a:gd name="connsiteX10" fmla="*/ 1052628 w 4502873"/>
              <a:gd name="connsiteY10" fmla="*/ 2686214 h 4048081"/>
              <a:gd name="connsiteX11" fmla="*/ 1052628 w 4502873"/>
              <a:gd name="connsiteY11" fmla="*/ 3480046 h 4048081"/>
              <a:gd name="connsiteX12" fmla="*/ 827910 w 4502873"/>
              <a:gd name="connsiteY12" fmla="*/ 3717011 h 4048081"/>
              <a:gd name="connsiteX13" fmla="*/ 473091 w 4502873"/>
              <a:gd name="connsiteY13" fmla="*/ 3717011 h 4048081"/>
              <a:gd name="connsiteX14" fmla="*/ 236546 w 4502873"/>
              <a:gd name="connsiteY14" fmla="*/ 3480046 h 4048081"/>
              <a:gd name="connsiteX15" fmla="*/ 236546 w 4502873"/>
              <a:gd name="connsiteY15" fmla="*/ 2686214 h 4048081"/>
              <a:gd name="connsiteX16" fmla="*/ 0 w 4502873"/>
              <a:gd name="connsiteY16" fmla="*/ 2449249 h 4048081"/>
              <a:gd name="connsiteX17" fmla="*/ 0 w 4502873"/>
              <a:gd name="connsiteY17" fmla="*/ 1335514 h 4048081"/>
              <a:gd name="connsiteX18" fmla="*/ 236546 w 4502873"/>
              <a:gd name="connsiteY18" fmla="*/ 1098549 h 4048081"/>
              <a:gd name="connsiteX19" fmla="*/ 1895194 w 4502873"/>
              <a:gd name="connsiteY19" fmla="*/ 993211 h 4048081"/>
              <a:gd name="connsiteX20" fmla="*/ 2845141 w 4502873"/>
              <a:gd name="connsiteY20" fmla="*/ 993211 h 4048081"/>
              <a:gd name="connsiteX21" fmla="*/ 3130125 w 4502873"/>
              <a:gd name="connsiteY21" fmla="*/ 1277385 h 4048081"/>
              <a:gd name="connsiteX22" fmla="*/ 3130125 w 4502873"/>
              <a:gd name="connsiteY22" fmla="*/ 2568008 h 4048081"/>
              <a:gd name="connsiteX23" fmla="*/ 2845141 w 4502873"/>
              <a:gd name="connsiteY23" fmla="*/ 2852182 h 4048081"/>
              <a:gd name="connsiteX24" fmla="*/ 2845141 w 4502873"/>
              <a:gd name="connsiteY24" fmla="*/ 3763907 h 4048081"/>
              <a:gd name="connsiteX25" fmla="*/ 2572031 w 4502873"/>
              <a:gd name="connsiteY25" fmla="*/ 4048081 h 4048081"/>
              <a:gd name="connsiteX26" fmla="*/ 2168304 w 4502873"/>
              <a:gd name="connsiteY26" fmla="*/ 4048081 h 4048081"/>
              <a:gd name="connsiteX27" fmla="*/ 1895194 w 4502873"/>
              <a:gd name="connsiteY27" fmla="*/ 3763907 h 4048081"/>
              <a:gd name="connsiteX28" fmla="*/ 1895194 w 4502873"/>
              <a:gd name="connsiteY28" fmla="*/ 2852182 h 4048081"/>
              <a:gd name="connsiteX29" fmla="*/ 1610210 w 4502873"/>
              <a:gd name="connsiteY29" fmla="*/ 2568008 h 4048081"/>
              <a:gd name="connsiteX30" fmla="*/ 1610210 w 4502873"/>
              <a:gd name="connsiteY30" fmla="*/ 1277385 h 4048081"/>
              <a:gd name="connsiteX31" fmla="*/ 1895194 w 4502873"/>
              <a:gd name="connsiteY31" fmla="*/ 993211 h 4048081"/>
              <a:gd name="connsiteX32" fmla="*/ 644584 w 4502873"/>
              <a:gd name="connsiteY32" fmla="*/ 245790 h 4048081"/>
              <a:gd name="connsiteX33" fmla="*/ 1028326 w 4502873"/>
              <a:gd name="connsiteY33" fmla="*/ 637055 h 4048081"/>
              <a:gd name="connsiteX34" fmla="*/ 644584 w 4502873"/>
              <a:gd name="connsiteY34" fmla="*/ 1028320 h 4048081"/>
              <a:gd name="connsiteX35" fmla="*/ 260842 w 4502873"/>
              <a:gd name="connsiteY35" fmla="*/ 637055 h 4048081"/>
              <a:gd name="connsiteX36" fmla="*/ 644584 w 4502873"/>
              <a:gd name="connsiteY36" fmla="*/ 245790 h 4048081"/>
              <a:gd name="connsiteX37" fmla="*/ 2367657 w 4502873"/>
              <a:gd name="connsiteY37" fmla="*/ 0 h 4048081"/>
              <a:gd name="connsiteX38" fmla="*/ 2819118 w 4502873"/>
              <a:gd name="connsiteY38" fmla="*/ 453969 h 4048081"/>
              <a:gd name="connsiteX39" fmla="*/ 2367657 w 4502873"/>
              <a:gd name="connsiteY39" fmla="*/ 907938 h 4048081"/>
              <a:gd name="connsiteX40" fmla="*/ 1916196 w 4502873"/>
              <a:gd name="connsiteY40" fmla="*/ 453969 h 4048081"/>
              <a:gd name="connsiteX41" fmla="*/ 2367657 w 4502873"/>
              <a:gd name="connsiteY41" fmla="*/ 0 h 4048081"/>
              <a:gd name="connsiteX0" fmla="*/ 3446148 w 4543194"/>
              <a:gd name="connsiteY0" fmla="*/ 1335514 h 4048081"/>
              <a:gd name="connsiteX1" fmla="*/ 4502870 w 4543194"/>
              <a:gd name="connsiteY1" fmla="*/ 3480046 h 4048081"/>
              <a:gd name="connsiteX2" fmla="*/ 4265405 w 4543194"/>
              <a:gd name="connsiteY2" fmla="*/ 3717011 h 4048081"/>
              <a:gd name="connsiteX3" fmla="*/ 3909206 w 4543194"/>
              <a:gd name="connsiteY3" fmla="*/ 3717011 h 4048081"/>
              <a:gd name="connsiteX4" fmla="*/ 3446148 w 4543194"/>
              <a:gd name="connsiteY4" fmla="*/ 1335514 h 4048081"/>
              <a:gd name="connsiteX5" fmla="*/ 236546 w 4543194"/>
              <a:gd name="connsiteY5" fmla="*/ 1098549 h 4048081"/>
              <a:gd name="connsiteX6" fmla="*/ 1052628 w 4543194"/>
              <a:gd name="connsiteY6" fmla="*/ 1098549 h 4048081"/>
              <a:gd name="connsiteX7" fmla="*/ 1289174 w 4543194"/>
              <a:gd name="connsiteY7" fmla="*/ 1335514 h 4048081"/>
              <a:gd name="connsiteX8" fmla="*/ 1289174 w 4543194"/>
              <a:gd name="connsiteY8" fmla="*/ 2449249 h 4048081"/>
              <a:gd name="connsiteX9" fmla="*/ 1052628 w 4543194"/>
              <a:gd name="connsiteY9" fmla="*/ 2686214 h 4048081"/>
              <a:gd name="connsiteX10" fmla="*/ 1052628 w 4543194"/>
              <a:gd name="connsiteY10" fmla="*/ 3480046 h 4048081"/>
              <a:gd name="connsiteX11" fmla="*/ 827910 w 4543194"/>
              <a:gd name="connsiteY11" fmla="*/ 3717011 h 4048081"/>
              <a:gd name="connsiteX12" fmla="*/ 473091 w 4543194"/>
              <a:gd name="connsiteY12" fmla="*/ 3717011 h 4048081"/>
              <a:gd name="connsiteX13" fmla="*/ 236546 w 4543194"/>
              <a:gd name="connsiteY13" fmla="*/ 3480046 h 4048081"/>
              <a:gd name="connsiteX14" fmla="*/ 236546 w 4543194"/>
              <a:gd name="connsiteY14" fmla="*/ 2686214 h 4048081"/>
              <a:gd name="connsiteX15" fmla="*/ 0 w 4543194"/>
              <a:gd name="connsiteY15" fmla="*/ 2449249 h 4048081"/>
              <a:gd name="connsiteX16" fmla="*/ 0 w 4543194"/>
              <a:gd name="connsiteY16" fmla="*/ 1335514 h 4048081"/>
              <a:gd name="connsiteX17" fmla="*/ 236546 w 4543194"/>
              <a:gd name="connsiteY17" fmla="*/ 1098549 h 4048081"/>
              <a:gd name="connsiteX18" fmla="*/ 1895194 w 4543194"/>
              <a:gd name="connsiteY18" fmla="*/ 993211 h 4048081"/>
              <a:gd name="connsiteX19" fmla="*/ 2845141 w 4543194"/>
              <a:gd name="connsiteY19" fmla="*/ 993211 h 4048081"/>
              <a:gd name="connsiteX20" fmla="*/ 3130125 w 4543194"/>
              <a:gd name="connsiteY20" fmla="*/ 1277385 h 4048081"/>
              <a:gd name="connsiteX21" fmla="*/ 3130125 w 4543194"/>
              <a:gd name="connsiteY21" fmla="*/ 2568008 h 4048081"/>
              <a:gd name="connsiteX22" fmla="*/ 2845141 w 4543194"/>
              <a:gd name="connsiteY22" fmla="*/ 2852182 h 4048081"/>
              <a:gd name="connsiteX23" fmla="*/ 2845141 w 4543194"/>
              <a:gd name="connsiteY23" fmla="*/ 3763907 h 4048081"/>
              <a:gd name="connsiteX24" fmla="*/ 2572031 w 4543194"/>
              <a:gd name="connsiteY24" fmla="*/ 4048081 h 4048081"/>
              <a:gd name="connsiteX25" fmla="*/ 2168304 w 4543194"/>
              <a:gd name="connsiteY25" fmla="*/ 4048081 h 4048081"/>
              <a:gd name="connsiteX26" fmla="*/ 1895194 w 4543194"/>
              <a:gd name="connsiteY26" fmla="*/ 3763907 h 4048081"/>
              <a:gd name="connsiteX27" fmla="*/ 1895194 w 4543194"/>
              <a:gd name="connsiteY27" fmla="*/ 2852182 h 4048081"/>
              <a:gd name="connsiteX28" fmla="*/ 1610210 w 4543194"/>
              <a:gd name="connsiteY28" fmla="*/ 2568008 h 4048081"/>
              <a:gd name="connsiteX29" fmla="*/ 1610210 w 4543194"/>
              <a:gd name="connsiteY29" fmla="*/ 1277385 h 4048081"/>
              <a:gd name="connsiteX30" fmla="*/ 1895194 w 4543194"/>
              <a:gd name="connsiteY30" fmla="*/ 993211 h 4048081"/>
              <a:gd name="connsiteX31" fmla="*/ 644584 w 4543194"/>
              <a:gd name="connsiteY31" fmla="*/ 245790 h 4048081"/>
              <a:gd name="connsiteX32" fmla="*/ 1028326 w 4543194"/>
              <a:gd name="connsiteY32" fmla="*/ 637055 h 4048081"/>
              <a:gd name="connsiteX33" fmla="*/ 644584 w 4543194"/>
              <a:gd name="connsiteY33" fmla="*/ 1028320 h 4048081"/>
              <a:gd name="connsiteX34" fmla="*/ 260842 w 4543194"/>
              <a:gd name="connsiteY34" fmla="*/ 637055 h 4048081"/>
              <a:gd name="connsiteX35" fmla="*/ 644584 w 4543194"/>
              <a:gd name="connsiteY35" fmla="*/ 245790 h 4048081"/>
              <a:gd name="connsiteX36" fmla="*/ 2367657 w 4543194"/>
              <a:gd name="connsiteY36" fmla="*/ 0 h 4048081"/>
              <a:gd name="connsiteX37" fmla="*/ 2819118 w 4543194"/>
              <a:gd name="connsiteY37" fmla="*/ 453969 h 4048081"/>
              <a:gd name="connsiteX38" fmla="*/ 2367657 w 4543194"/>
              <a:gd name="connsiteY38" fmla="*/ 907938 h 4048081"/>
              <a:gd name="connsiteX39" fmla="*/ 1916196 w 4543194"/>
              <a:gd name="connsiteY39" fmla="*/ 453969 h 4048081"/>
              <a:gd name="connsiteX40" fmla="*/ 2367657 w 4543194"/>
              <a:gd name="connsiteY40" fmla="*/ 0 h 4048081"/>
              <a:gd name="connsiteX0" fmla="*/ 3446148 w 4278007"/>
              <a:gd name="connsiteY0" fmla="*/ 1335514 h 4048081"/>
              <a:gd name="connsiteX1" fmla="*/ 4265405 w 4278007"/>
              <a:gd name="connsiteY1" fmla="*/ 3717011 h 4048081"/>
              <a:gd name="connsiteX2" fmla="*/ 3909206 w 4278007"/>
              <a:gd name="connsiteY2" fmla="*/ 3717011 h 4048081"/>
              <a:gd name="connsiteX3" fmla="*/ 3446148 w 4278007"/>
              <a:gd name="connsiteY3" fmla="*/ 1335514 h 4048081"/>
              <a:gd name="connsiteX4" fmla="*/ 236546 w 4278007"/>
              <a:gd name="connsiteY4" fmla="*/ 1098549 h 4048081"/>
              <a:gd name="connsiteX5" fmla="*/ 1052628 w 4278007"/>
              <a:gd name="connsiteY5" fmla="*/ 1098549 h 4048081"/>
              <a:gd name="connsiteX6" fmla="*/ 1289174 w 4278007"/>
              <a:gd name="connsiteY6" fmla="*/ 1335514 h 4048081"/>
              <a:gd name="connsiteX7" fmla="*/ 1289174 w 4278007"/>
              <a:gd name="connsiteY7" fmla="*/ 2449249 h 4048081"/>
              <a:gd name="connsiteX8" fmla="*/ 1052628 w 4278007"/>
              <a:gd name="connsiteY8" fmla="*/ 2686214 h 4048081"/>
              <a:gd name="connsiteX9" fmla="*/ 1052628 w 4278007"/>
              <a:gd name="connsiteY9" fmla="*/ 3480046 h 4048081"/>
              <a:gd name="connsiteX10" fmla="*/ 827910 w 4278007"/>
              <a:gd name="connsiteY10" fmla="*/ 3717011 h 4048081"/>
              <a:gd name="connsiteX11" fmla="*/ 473091 w 4278007"/>
              <a:gd name="connsiteY11" fmla="*/ 3717011 h 4048081"/>
              <a:gd name="connsiteX12" fmla="*/ 236546 w 4278007"/>
              <a:gd name="connsiteY12" fmla="*/ 3480046 h 4048081"/>
              <a:gd name="connsiteX13" fmla="*/ 236546 w 4278007"/>
              <a:gd name="connsiteY13" fmla="*/ 2686214 h 4048081"/>
              <a:gd name="connsiteX14" fmla="*/ 0 w 4278007"/>
              <a:gd name="connsiteY14" fmla="*/ 2449249 h 4048081"/>
              <a:gd name="connsiteX15" fmla="*/ 0 w 4278007"/>
              <a:gd name="connsiteY15" fmla="*/ 1335514 h 4048081"/>
              <a:gd name="connsiteX16" fmla="*/ 236546 w 4278007"/>
              <a:gd name="connsiteY16" fmla="*/ 1098549 h 4048081"/>
              <a:gd name="connsiteX17" fmla="*/ 1895194 w 4278007"/>
              <a:gd name="connsiteY17" fmla="*/ 993211 h 4048081"/>
              <a:gd name="connsiteX18" fmla="*/ 2845141 w 4278007"/>
              <a:gd name="connsiteY18" fmla="*/ 993211 h 4048081"/>
              <a:gd name="connsiteX19" fmla="*/ 3130125 w 4278007"/>
              <a:gd name="connsiteY19" fmla="*/ 1277385 h 4048081"/>
              <a:gd name="connsiteX20" fmla="*/ 3130125 w 4278007"/>
              <a:gd name="connsiteY20" fmla="*/ 2568008 h 4048081"/>
              <a:gd name="connsiteX21" fmla="*/ 2845141 w 4278007"/>
              <a:gd name="connsiteY21" fmla="*/ 2852182 h 4048081"/>
              <a:gd name="connsiteX22" fmla="*/ 2845141 w 4278007"/>
              <a:gd name="connsiteY22" fmla="*/ 3763907 h 4048081"/>
              <a:gd name="connsiteX23" fmla="*/ 2572031 w 4278007"/>
              <a:gd name="connsiteY23" fmla="*/ 4048081 h 4048081"/>
              <a:gd name="connsiteX24" fmla="*/ 2168304 w 4278007"/>
              <a:gd name="connsiteY24" fmla="*/ 4048081 h 4048081"/>
              <a:gd name="connsiteX25" fmla="*/ 1895194 w 4278007"/>
              <a:gd name="connsiteY25" fmla="*/ 3763907 h 4048081"/>
              <a:gd name="connsiteX26" fmla="*/ 1895194 w 4278007"/>
              <a:gd name="connsiteY26" fmla="*/ 2852182 h 4048081"/>
              <a:gd name="connsiteX27" fmla="*/ 1610210 w 4278007"/>
              <a:gd name="connsiteY27" fmla="*/ 2568008 h 4048081"/>
              <a:gd name="connsiteX28" fmla="*/ 1610210 w 4278007"/>
              <a:gd name="connsiteY28" fmla="*/ 1277385 h 4048081"/>
              <a:gd name="connsiteX29" fmla="*/ 1895194 w 4278007"/>
              <a:gd name="connsiteY29" fmla="*/ 993211 h 4048081"/>
              <a:gd name="connsiteX30" fmla="*/ 644584 w 4278007"/>
              <a:gd name="connsiteY30" fmla="*/ 245790 h 4048081"/>
              <a:gd name="connsiteX31" fmla="*/ 1028326 w 4278007"/>
              <a:gd name="connsiteY31" fmla="*/ 637055 h 4048081"/>
              <a:gd name="connsiteX32" fmla="*/ 644584 w 4278007"/>
              <a:gd name="connsiteY32" fmla="*/ 1028320 h 4048081"/>
              <a:gd name="connsiteX33" fmla="*/ 260842 w 4278007"/>
              <a:gd name="connsiteY33" fmla="*/ 637055 h 4048081"/>
              <a:gd name="connsiteX34" fmla="*/ 644584 w 4278007"/>
              <a:gd name="connsiteY34" fmla="*/ 245790 h 4048081"/>
              <a:gd name="connsiteX35" fmla="*/ 2367657 w 4278007"/>
              <a:gd name="connsiteY35" fmla="*/ 0 h 4048081"/>
              <a:gd name="connsiteX36" fmla="*/ 2819118 w 4278007"/>
              <a:gd name="connsiteY36" fmla="*/ 453969 h 4048081"/>
              <a:gd name="connsiteX37" fmla="*/ 2367657 w 4278007"/>
              <a:gd name="connsiteY37" fmla="*/ 907938 h 4048081"/>
              <a:gd name="connsiteX38" fmla="*/ 1916196 w 4278007"/>
              <a:gd name="connsiteY38" fmla="*/ 453969 h 4048081"/>
              <a:gd name="connsiteX39" fmla="*/ 2367657 w 4278007"/>
              <a:gd name="connsiteY39" fmla="*/ 0 h 4048081"/>
              <a:gd name="connsiteX0" fmla="*/ 3446148 w 3909209"/>
              <a:gd name="connsiteY0" fmla="*/ 1335514 h 4048081"/>
              <a:gd name="connsiteX1" fmla="*/ 3909206 w 3909209"/>
              <a:gd name="connsiteY1" fmla="*/ 3717011 h 4048081"/>
              <a:gd name="connsiteX2" fmla="*/ 3446148 w 3909209"/>
              <a:gd name="connsiteY2" fmla="*/ 1335514 h 4048081"/>
              <a:gd name="connsiteX3" fmla="*/ 236546 w 3909209"/>
              <a:gd name="connsiteY3" fmla="*/ 1098549 h 4048081"/>
              <a:gd name="connsiteX4" fmla="*/ 1052628 w 3909209"/>
              <a:gd name="connsiteY4" fmla="*/ 1098549 h 4048081"/>
              <a:gd name="connsiteX5" fmla="*/ 1289174 w 3909209"/>
              <a:gd name="connsiteY5" fmla="*/ 1335514 h 4048081"/>
              <a:gd name="connsiteX6" fmla="*/ 1289174 w 3909209"/>
              <a:gd name="connsiteY6" fmla="*/ 2449249 h 4048081"/>
              <a:gd name="connsiteX7" fmla="*/ 1052628 w 3909209"/>
              <a:gd name="connsiteY7" fmla="*/ 2686214 h 4048081"/>
              <a:gd name="connsiteX8" fmla="*/ 1052628 w 3909209"/>
              <a:gd name="connsiteY8" fmla="*/ 3480046 h 4048081"/>
              <a:gd name="connsiteX9" fmla="*/ 827910 w 3909209"/>
              <a:gd name="connsiteY9" fmla="*/ 3717011 h 4048081"/>
              <a:gd name="connsiteX10" fmla="*/ 473091 w 3909209"/>
              <a:gd name="connsiteY10" fmla="*/ 3717011 h 4048081"/>
              <a:gd name="connsiteX11" fmla="*/ 236546 w 3909209"/>
              <a:gd name="connsiteY11" fmla="*/ 3480046 h 4048081"/>
              <a:gd name="connsiteX12" fmla="*/ 236546 w 3909209"/>
              <a:gd name="connsiteY12" fmla="*/ 2686214 h 4048081"/>
              <a:gd name="connsiteX13" fmla="*/ 0 w 3909209"/>
              <a:gd name="connsiteY13" fmla="*/ 2449249 h 4048081"/>
              <a:gd name="connsiteX14" fmla="*/ 0 w 3909209"/>
              <a:gd name="connsiteY14" fmla="*/ 1335514 h 4048081"/>
              <a:gd name="connsiteX15" fmla="*/ 236546 w 3909209"/>
              <a:gd name="connsiteY15" fmla="*/ 1098549 h 4048081"/>
              <a:gd name="connsiteX16" fmla="*/ 1895194 w 3909209"/>
              <a:gd name="connsiteY16" fmla="*/ 993211 h 4048081"/>
              <a:gd name="connsiteX17" fmla="*/ 2845141 w 3909209"/>
              <a:gd name="connsiteY17" fmla="*/ 993211 h 4048081"/>
              <a:gd name="connsiteX18" fmla="*/ 3130125 w 3909209"/>
              <a:gd name="connsiteY18" fmla="*/ 1277385 h 4048081"/>
              <a:gd name="connsiteX19" fmla="*/ 3130125 w 3909209"/>
              <a:gd name="connsiteY19" fmla="*/ 2568008 h 4048081"/>
              <a:gd name="connsiteX20" fmla="*/ 2845141 w 3909209"/>
              <a:gd name="connsiteY20" fmla="*/ 2852182 h 4048081"/>
              <a:gd name="connsiteX21" fmla="*/ 2845141 w 3909209"/>
              <a:gd name="connsiteY21" fmla="*/ 3763907 h 4048081"/>
              <a:gd name="connsiteX22" fmla="*/ 2572031 w 3909209"/>
              <a:gd name="connsiteY22" fmla="*/ 4048081 h 4048081"/>
              <a:gd name="connsiteX23" fmla="*/ 2168304 w 3909209"/>
              <a:gd name="connsiteY23" fmla="*/ 4048081 h 4048081"/>
              <a:gd name="connsiteX24" fmla="*/ 1895194 w 3909209"/>
              <a:gd name="connsiteY24" fmla="*/ 3763907 h 4048081"/>
              <a:gd name="connsiteX25" fmla="*/ 1895194 w 3909209"/>
              <a:gd name="connsiteY25" fmla="*/ 2852182 h 4048081"/>
              <a:gd name="connsiteX26" fmla="*/ 1610210 w 3909209"/>
              <a:gd name="connsiteY26" fmla="*/ 2568008 h 4048081"/>
              <a:gd name="connsiteX27" fmla="*/ 1610210 w 3909209"/>
              <a:gd name="connsiteY27" fmla="*/ 1277385 h 4048081"/>
              <a:gd name="connsiteX28" fmla="*/ 1895194 w 3909209"/>
              <a:gd name="connsiteY28" fmla="*/ 993211 h 4048081"/>
              <a:gd name="connsiteX29" fmla="*/ 644584 w 3909209"/>
              <a:gd name="connsiteY29" fmla="*/ 245790 h 4048081"/>
              <a:gd name="connsiteX30" fmla="*/ 1028326 w 3909209"/>
              <a:gd name="connsiteY30" fmla="*/ 637055 h 4048081"/>
              <a:gd name="connsiteX31" fmla="*/ 644584 w 3909209"/>
              <a:gd name="connsiteY31" fmla="*/ 1028320 h 4048081"/>
              <a:gd name="connsiteX32" fmla="*/ 260842 w 3909209"/>
              <a:gd name="connsiteY32" fmla="*/ 637055 h 4048081"/>
              <a:gd name="connsiteX33" fmla="*/ 644584 w 3909209"/>
              <a:gd name="connsiteY33" fmla="*/ 245790 h 4048081"/>
              <a:gd name="connsiteX34" fmla="*/ 2367657 w 3909209"/>
              <a:gd name="connsiteY34" fmla="*/ 0 h 4048081"/>
              <a:gd name="connsiteX35" fmla="*/ 2819118 w 3909209"/>
              <a:gd name="connsiteY35" fmla="*/ 453969 h 4048081"/>
              <a:gd name="connsiteX36" fmla="*/ 2367657 w 3909209"/>
              <a:gd name="connsiteY36" fmla="*/ 907938 h 4048081"/>
              <a:gd name="connsiteX37" fmla="*/ 1916196 w 3909209"/>
              <a:gd name="connsiteY37" fmla="*/ 453969 h 4048081"/>
              <a:gd name="connsiteX38" fmla="*/ 2367657 w 3909209"/>
              <a:gd name="connsiteY38" fmla="*/ 0 h 4048081"/>
              <a:gd name="connsiteX0" fmla="*/ 236546 w 3130121"/>
              <a:gd name="connsiteY0" fmla="*/ 1098549 h 4048081"/>
              <a:gd name="connsiteX1" fmla="*/ 1052628 w 3130121"/>
              <a:gd name="connsiteY1" fmla="*/ 1098549 h 4048081"/>
              <a:gd name="connsiteX2" fmla="*/ 1289174 w 3130121"/>
              <a:gd name="connsiteY2" fmla="*/ 1335514 h 4048081"/>
              <a:gd name="connsiteX3" fmla="*/ 1289174 w 3130121"/>
              <a:gd name="connsiteY3" fmla="*/ 2449249 h 4048081"/>
              <a:gd name="connsiteX4" fmla="*/ 1052628 w 3130121"/>
              <a:gd name="connsiteY4" fmla="*/ 2686214 h 4048081"/>
              <a:gd name="connsiteX5" fmla="*/ 1052628 w 3130121"/>
              <a:gd name="connsiteY5" fmla="*/ 3480046 h 4048081"/>
              <a:gd name="connsiteX6" fmla="*/ 827910 w 3130121"/>
              <a:gd name="connsiteY6" fmla="*/ 3717011 h 4048081"/>
              <a:gd name="connsiteX7" fmla="*/ 473091 w 3130121"/>
              <a:gd name="connsiteY7" fmla="*/ 3717011 h 4048081"/>
              <a:gd name="connsiteX8" fmla="*/ 236546 w 3130121"/>
              <a:gd name="connsiteY8" fmla="*/ 3480046 h 4048081"/>
              <a:gd name="connsiteX9" fmla="*/ 236546 w 3130121"/>
              <a:gd name="connsiteY9" fmla="*/ 2686214 h 4048081"/>
              <a:gd name="connsiteX10" fmla="*/ 0 w 3130121"/>
              <a:gd name="connsiteY10" fmla="*/ 2449249 h 4048081"/>
              <a:gd name="connsiteX11" fmla="*/ 0 w 3130121"/>
              <a:gd name="connsiteY11" fmla="*/ 1335514 h 4048081"/>
              <a:gd name="connsiteX12" fmla="*/ 236546 w 3130121"/>
              <a:gd name="connsiteY12" fmla="*/ 1098549 h 4048081"/>
              <a:gd name="connsiteX13" fmla="*/ 1895194 w 3130121"/>
              <a:gd name="connsiteY13" fmla="*/ 993211 h 4048081"/>
              <a:gd name="connsiteX14" fmla="*/ 2845141 w 3130121"/>
              <a:gd name="connsiteY14" fmla="*/ 993211 h 4048081"/>
              <a:gd name="connsiteX15" fmla="*/ 3130125 w 3130121"/>
              <a:gd name="connsiteY15" fmla="*/ 1277385 h 4048081"/>
              <a:gd name="connsiteX16" fmla="*/ 3130125 w 3130121"/>
              <a:gd name="connsiteY16" fmla="*/ 2568008 h 4048081"/>
              <a:gd name="connsiteX17" fmla="*/ 2845141 w 3130121"/>
              <a:gd name="connsiteY17" fmla="*/ 2852182 h 4048081"/>
              <a:gd name="connsiteX18" fmla="*/ 2845141 w 3130121"/>
              <a:gd name="connsiteY18" fmla="*/ 3763907 h 4048081"/>
              <a:gd name="connsiteX19" fmla="*/ 2572031 w 3130121"/>
              <a:gd name="connsiteY19" fmla="*/ 4048081 h 4048081"/>
              <a:gd name="connsiteX20" fmla="*/ 2168304 w 3130121"/>
              <a:gd name="connsiteY20" fmla="*/ 4048081 h 4048081"/>
              <a:gd name="connsiteX21" fmla="*/ 1895194 w 3130121"/>
              <a:gd name="connsiteY21" fmla="*/ 3763907 h 4048081"/>
              <a:gd name="connsiteX22" fmla="*/ 1895194 w 3130121"/>
              <a:gd name="connsiteY22" fmla="*/ 2852182 h 4048081"/>
              <a:gd name="connsiteX23" fmla="*/ 1610210 w 3130121"/>
              <a:gd name="connsiteY23" fmla="*/ 2568008 h 4048081"/>
              <a:gd name="connsiteX24" fmla="*/ 1610210 w 3130121"/>
              <a:gd name="connsiteY24" fmla="*/ 1277385 h 4048081"/>
              <a:gd name="connsiteX25" fmla="*/ 1895194 w 3130121"/>
              <a:gd name="connsiteY25" fmla="*/ 993211 h 4048081"/>
              <a:gd name="connsiteX26" fmla="*/ 644584 w 3130121"/>
              <a:gd name="connsiteY26" fmla="*/ 245790 h 4048081"/>
              <a:gd name="connsiteX27" fmla="*/ 1028326 w 3130121"/>
              <a:gd name="connsiteY27" fmla="*/ 637055 h 4048081"/>
              <a:gd name="connsiteX28" fmla="*/ 644584 w 3130121"/>
              <a:gd name="connsiteY28" fmla="*/ 1028320 h 4048081"/>
              <a:gd name="connsiteX29" fmla="*/ 260842 w 3130121"/>
              <a:gd name="connsiteY29" fmla="*/ 637055 h 4048081"/>
              <a:gd name="connsiteX30" fmla="*/ 644584 w 3130121"/>
              <a:gd name="connsiteY30" fmla="*/ 245790 h 4048081"/>
              <a:gd name="connsiteX31" fmla="*/ 2367657 w 3130121"/>
              <a:gd name="connsiteY31" fmla="*/ 0 h 4048081"/>
              <a:gd name="connsiteX32" fmla="*/ 2819118 w 3130121"/>
              <a:gd name="connsiteY32" fmla="*/ 453969 h 4048081"/>
              <a:gd name="connsiteX33" fmla="*/ 2367657 w 3130121"/>
              <a:gd name="connsiteY33" fmla="*/ 907938 h 4048081"/>
              <a:gd name="connsiteX34" fmla="*/ 1916196 w 3130121"/>
              <a:gd name="connsiteY34" fmla="*/ 453969 h 4048081"/>
              <a:gd name="connsiteX35" fmla="*/ 2367657 w 3130121"/>
              <a:gd name="connsiteY35" fmla="*/ 0 h 4048081"/>
              <a:gd name="connsiteX0" fmla="*/ 236546 w 3130121"/>
              <a:gd name="connsiteY0" fmla="*/ 852752 h 3802284"/>
              <a:gd name="connsiteX1" fmla="*/ 1052628 w 3130121"/>
              <a:gd name="connsiteY1" fmla="*/ 852752 h 3802284"/>
              <a:gd name="connsiteX2" fmla="*/ 1289174 w 3130121"/>
              <a:gd name="connsiteY2" fmla="*/ 1089717 h 3802284"/>
              <a:gd name="connsiteX3" fmla="*/ 1289174 w 3130121"/>
              <a:gd name="connsiteY3" fmla="*/ 2203452 h 3802284"/>
              <a:gd name="connsiteX4" fmla="*/ 1052628 w 3130121"/>
              <a:gd name="connsiteY4" fmla="*/ 2440417 h 3802284"/>
              <a:gd name="connsiteX5" fmla="*/ 1052628 w 3130121"/>
              <a:gd name="connsiteY5" fmla="*/ 3234249 h 3802284"/>
              <a:gd name="connsiteX6" fmla="*/ 827910 w 3130121"/>
              <a:gd name="connsiteY6" fmla="*/ 3471214 h 3802284"/>
              <a:gd name="connsiteX7" fmla="*/ 473091 w 3130121"/>
              <a:gd name="connsiteY7" fmla="*/ 3471214 h 3802284"/>
              <a:gd name="connsiteX8" fmla="*/ 236546 w 3130121"/>
              <a:gd name="connsiteY8" fmla="*/ 3234249 h 3802284"/>
              <a:gd name="connsiteX9" fmla="*/ 236546 w 3130121"/>
              <a:gd name="connsiteY9" fmla="*/ 2440417 h 3802284"/>
              <a:gd name="connsiteX10" fmla="*/ 0 w 3130121"/>
              <a:gd name="connsiteY10" fmla="*/ 2203452 h 3802284"/>
              <a:gd name="connsiteX11" fmla="*/ 0 w 3130121"/>
              <a:gd name="connsiteY11" fmla="*/ 1089717 h 3802284"/>
              <a:gd name="connsiteX12" fmla="*/ 236546 w 3130121"/>
              <a:gd name="connsiteY12" fmla="*/ 852752 h 3802284"/>
              <a:gd name="connsiteX13" fmla="*/ 1895194 w 3130121"/>
              <a:gd name="connsiteY13" fmla="*/ 747414 h 3802284"/>
              <a:gd name="connsiteX14" fmla="*/ 2845141 w 3130121"/>
              <a:gd name="connsiteY14" fmla="*/ 747414 h 3802284"/>
              <a:gd name="connsiteX15" fmla="*/ 3130125 w 3130121"/>
              <a:gd name="connsiteY15" fmla="*/ 1031588 h 3802284"/>
              <a:gd name="connsiteX16" fmla="*/ 3130125 w 3130121"/>
              <a:gd name="connsiteY16" fmla="*/ 2322211 h 3802284"/>
              <a:gd name="connsiteX17" fmla="*/ 2845141 w 3130121"/>
              <a:gd name="connsiteY17" fmla="*/ 2606385 h 3802284"/>
              <a:gd name="connsiteX18" fmla="*/ 2845141 w 3130121"/>
              <a:gd name="connsiteY18" fmla="*/ 3518110 h 3802284"/>
              <a:gd name="connsiteX19" fmla="*/ 2572031 w 3130121"/>
              <a:gd name="connsiteY19" fmla="*/ 3802284 h 3802284"/>
              <a:gd name="connsiteX20" fmla="*/ 2168304 w 3130121"/>
              <a:gd name="connsiteY20" fmla="*/ 3802284 h 3802284"/>
              <a:gd name="connsiteX21" fmla="*/ 1895194 w 3130121"/>
              <a:gd name="connsiteY21" fmla="*/ 3518110 h 3802284"/>
              <a:gd name="connsiteX22" fmla="*/ 1895194 w 3130121"/>
              <a:gd name="connsiteY22" fmla="*/ 2606385 h 3802284"/>
              <a:gd name="connsiteX23" fmla="*/ 1610210 w 3130121"/>
              <a:gd name="connsiteY23" fmla="*/ 2322211 h 3802284"/>
              <a:gd name="connsiteX24" fmla="*/ 1610210 w 3130121"/>
              <a:gd name="connsiteY24" fmla="*/ 1031588 h 3802284"/>
              <a:gd name="connsiteX25" fmla="*/ 1895194 w 3130121"/>
              <a:gd name="connsiteY25" fmla="*/ 747414 h 3802284"/>
              <a:gd name="connsiteX26" fmla="*/ 644584 w 3130121"/>
              <a:gd name="connsiteY26" fmla="*/ -7 h 3802284"/>
              <a:gd name="connsiteX27" fmla="*/ 1028326 w 3130121"/>
              <a:gd name="connsiteY27" fmla="*/ 391258 h 3802284"/>
              <a:gd name="connsiteX28" fmla="*/ 644584 w 3130121"/>
              <a:gd name="connsiteY28" fmla="*/ 782523 h 3802284"/>
              <a:gd name="connsiteX29" fmla="*/ 260842 w 3130121"/>
              <a:gd name="connsiteY29" fmla="*/ 391258 h 3802284"/>
              <a:gd name="connsiteX30" fmla="*/ 644584 w 3130121"/>
              <a:gd name="connsiteY30" fmla="*/ -7 h 3802284"/>
              <a:gd name="connsiteX31" fmla="*/ 1916196 w 3130121"/>
              <a:gd name="connsiteY31" fmla="*/ 208172 h 3802284"/>
              <a:gd name="connsiteX32" fmla="*/ 2819118 w 3130121"/>
              <a:gd name="connsiteY32" fmla="*/ 208172 h 3802284"/>
              <a:gd name="connsiteX33" fmla="*/ 2367657 w 3130121"/>
              <a:gd name="connsiteY33" fmla="*/ 662141 h 3802284"/>
              <a:gd name="connsiteX34" fmla="*/ 1916196 w 3130121"/>
              <a:gd name="connsiteY34" fmla="*/ 208172 h 3802284"/>
              <a:gd name="connsiteX0" fmla="*/ 236546 w 3130121"/>
              <a:gd name="connsiteY0" fmla="*/ 852766 h 3802298"/>
              <a:gd name="connsiteX1" fmla="*/ 1052628 w 3130121"/>
              <a:gd name="connsiteY1" fmla="*/ 852766 h 3802298"/>
              <a:gd name="connsiteX2" fmla="*/ 1289174 w 3130121"/>
              <a:gd name="connsiteY2" fmla="*/ 1089731 h 3802298"/>
              <a:gd name="connsiteX3" fmla="*/ 1289174 w 3130121"/>
              <a:gd name="connsiteY3" fmla="*/ 2203466 h 3802298"/>
              <a:gd name="connsiteX4" fmla="*/ 1052628 w 3130121"/>
              <a:gd name="connsiteY4" fmla="*/ 2440431 h 3802298"/>
              <a:gd name="connsiteX5" fmla="*/ 1052628 w 3130121"/>
              <a:gd name="connsiteY5" fmla="*/ 3234263 h 3802298"/>
              <a:gd name="connsiteX6" fmla="*/ 827910 w 3130121"/>
              <a:gd name="connsiteY6" fmla="*/ 3471228 h 3802298"/>
              <a:gd name="connsiteX7" fmla="*/ 473091 w 3130121"/>
              <a:gd name="connsiteY7" fmla="*/ 3471228 h 3802298"/>
              <a:gd name="connsiteX8" fmla="*/ 236546 w 3130121"/>
              <a:gd name="connsiteY8" fmla="*/ 3234263 h 3802298"/>
              <a:gd name="connsiteX9" fmla="*/ 236546 w 3130121"/>
              <a:gd name="connsiteY9" fmla="*/ 2440431 h 3802298"/>
              <a:gd name="connsiteX10" fmla="*/ 0 w 3130121"/>
              <a:gd name="connsiteY10" fmla="*/ 2203466 h 3802298"/>
              <a:gd name="connsiteX11" fmla="*/ 0 w 3130121"/>
              <a:gd name="connsiteY11" fmla="*/ 1089731 h 3802298"/>
              <a:gd name="connsiteX12" fmla="*/ 236546 w 3130121"/>
              <a:gd name="connsiteY12" fmla="*/ 852766 h 3802298"/>
              <a:gd name="connsiteX13" fmla="*/ 1895194 w 3130121"/>
              <a:gd name="connsiteY13" fmla="*/ 747428 h 3802298"/>
              <a:gd name="connsiteX14" fmla="*/ 2845141 w 3130121"/>
              <a:gd name="connsiteY14" fmla="*/ 747428 h 3802298"/>
              <a:gd name="connsiteX15" fmla="*/ 3130125 w 3130121"/>
              <a:gd name="connsiteY15" fmla="*/ 1031602 h 3802298"/>
              <a:gd name="connsiteX16" fmla="*/ 3130125 w 3130121"/>
              <a:gd name="connsiteY16" fmla="*/ 2322225 h 3802298"/>
              <a:gd name="connsiteX17" fmla="*/ 2845141 w 3130121"/>
              <a:gd name="connsiteY17" fmla="*/ 2606399 h 3802298"/>
              <a:gd name="connsiteX18" fmla="*/ 2845141 w 3130121"/>
              <a:gd name="connsiteY18" fmla="*/ 3518124 h 3802298"/>
              <a:gd name="connsiteX19" fmla="*/ 2572031 w 3130121"/>
              <a:gd name="connsiteY19" fmla="*/ 3802298 h 3802298"/>
              <a:gd name="connsiteX20" fmla="*/ 2168304 w 3130121"/>
              <a:gd name="connsiteY20" fmla="*/ 3802298 h 3802298"/>
              <a:gd name="connsiteX21" fmla="*/ 1895194 w 3130121"/>
              <a:gd name="connsiteY21" fmla="*/ 3518124 h 3802298"/>
              <a:gd name="connsiteX22" fmla="*/ 1895194 w 3130121"/>
              <a:gd name="connsiteY22" fmla="*/ 2606399 h 3802298"/>
              <a:gd name="connsiteX23" fmla="*/ 1610210 w 3130121"/>
              <a:gd name="connsiteY23" fmla="*/ 2322225 h 3802298"/>
              <a:gd name="connsiteX24" fmla="*/ 1610210 w 3130121"/>
              <a:gd name="connsiteY24" fmla="*/ 1031602 h 3802298"/>
              <a:gd name="connsiteX25" fmla="*/ 1895194 w 3130121"/>
              <a:gd name="connsiteY25" fmla="*/ 747428 h 3802298"/>
              <a:gd name="connsiteX26" fmla="*/ 644584 w 3130121"/>
              <a:gd name="connsiteY26" fmla="*/ 7 h 3802298"/>
              <a:gd name="connsiteX27" fmla="*/ 1028326 w 3130121"/>
              <a:gd name="connsiteY27" fmla="*/ 391272 h 3802298"/>
              <a:gd name="connsiteX28" fmla="*/ 644584 w 3130121"/>
              <a:gd name="connsiteY28" fmla="*/ 782537 h 3802298"/>
              <a:gd name="connsiteX29" fmla="*/ 260842 w 3130121"/>
              <a:gd name="connsiteY29" fmla="*/ 391272 h 3802298"/>
              <a:gd name="connsiteX30" fmla="*/ 644584 w 3130121"/>
              <a:gd name="connsiteY30" fmla="*/ 7 h 3802298"/>
              <a:gd name="connsiteX31" fmla="*/ 2367657 w 3130121"/>
              <a:gd name="connsiteY31" fmla="*/ 662155 h 3802298"/>
              <a:gd name="connsiteX32" fmla="*/ 2819118 w 3130121"/>
              <a:gd name="connsiteY32" fmla="*/ 208186 h 3802298"/>
              <a:gd name="connsiteX33" fmla="*/ 2367657 w 3130121"/>
              <a:gd name="connsiteY33" fmla="*/ 662155 h 3802298"/>
              <a:gd name="connsiteX0" fmla="*/ 236546 w 3130121"/>
              <a:gd name="connsiteY0" fmla="*/ 852752 h 3802284"/>
              <a:gd name="connsiteX1" fmla="*/ 1052628 w 3130121"/>
              <a:gd name="connsiteY1" fmla="*/ 852752 h 3802284"/>
              <a:gd name="connsiteX2" fmla="*/ 1289174 w 3130121"/>
              <a:gd name="connsiteY2" fmla="*/ 1089717 h 3802284"/>
              <a:gd name="connsiteX3" fmla="*/ 1289174 w 3130121"/>
              <a:gd name="connsiteY3" fmla="*/ 2203452 h 3802284"/>
              <a:gd name="connsiteX4" fmla="*/ 1052628 w 3130121"/>
              <a:gd name="connsiteY4" fmla="*/ 2440417 h 3802284"/>
              <a:gd name="connsiteX5" fmla="*/ 1052628 w 3130121"/>
              <a:gd name="connsiteY5" fmla="*/ 3234249 h 3802284"/>
              <a:gd name="connsiteX6" fmla="*/ 827910 w 3130121"/>
              <a:gd name="connsiteY6" fmla="*/ 3471214 h 3802284"/>
              <a:gd name="connsiteX7" fmla="*/ 473091 w 3130121"/>
              <a:gd name="connsiteY7" fmla="*/ 3471214 h 3802284"/>
              <a:gd name="connsiteX8" fmla="*/ 236546 w 3130121"/>
              <a:gd name="connsiteY8" fmla="*/ 3234249 h 3802284"/>
              <a:gd name="connsiteX9" fmla="*/ 236546 w 3130121"/>
              <a:gd name="connsiteY9" fmla="*/ 2440417 h 3802284"/>
              <a:gd name="connsiteX10" fmla="*/ 0 w 3130121"/>
              <a:gd name="connsiteY10" fmla="*/ 2203452 h 3802284"/>
              <a:gd name="connsiteX11" fmla="*/ 0 w 3130121"/>
              <a:gd name="connsiteY11" fmla="*/ 1089717 h 3802284"/>
              <a:gd name="connsiteX12" fmla="*/ 236546 w 3130121"/>
              <a:gd name="connsiteY12" fmla="*/ 852752 h 3802284"/>
              <a:gd name="connsiteX13" fmla="*/ 1895194 w 3130121"/>
              <a:gd name="connsiteY13" fmla="*/ 747414 h 3802284"/>
              <a:gd name="connsiteX14" fmla="*/ 2845141 w 3130121"/>
              <a:gd name="connsiteY14" fmla="*/ 747414 h 3802284"/>
              <a:gd name="connsiteX15" fmla="*/ 3130125 w 3130121"/>
              <a:gd name="connsiteY15" fmla="*/ 1031588 h 3802284"/>
              <a:gd name="connsiteX16" fmla="*/ 3130125 w 3130121"/>
              <a:gd name="connsiteY16" fmla="*/ 2322211 h 3802284"/>
              <a:gd name="connsiteX17" fmla="*/ 2845141 w 3130121"/>
              <a:gd name="connsiteY17" fmla="*/ 2606385 h 3802284"/>
              <a:gd name="connsiteX18" fmla="*/ 2845141 w 3130121"/>
              <a:gd name="connsiteY18" fmla="*/ 3518110 h 3802284"/>
              <a:gd name="connsiteX19" fmla="*/ 2572031 w 3130121"/>
              <a:gd name="connsiteY19" fmla="*/ 3802284 h 3802284"/>
              <a:gd name="connsiteX20" fmla="*/ 2168304 w 3130121"/>
              <a:gd name="connsiteY20" fmla="*/ 3802284 h 3802284"/>
              <a:gd name="connsiteX21" fmla="*/ 1895194 w 3130121"/>
              <a:gd name="connsiteY21" fmla="*/ 3518110 h 3802284"/>
              <a:gd name="connsiteX22" fmla="*/ 1895194 w 3130121"/>
              <a:gd name="connsiteY22" fmla="*/ 2606385 h 3802284"/>
              <a:gd name="connsiteX23" fmla="*/ 1610210 w 3130121"/>
              <a:gd name="connsiteY23" fmla="*/ 2322211 h 3802284"/>
              <a:gd name="connsiteX24" fmla="*/ 1895194 w 3130121"/>
              <a:gd name="connsiteY24" fmla="*/ 747414 h 3802284"/>
              <a:gd name="connsiteX25" fmla="*/ 644584 w 3130121"/>
              <a:gd name="connsiteY25" fmla="*/ -7 h 3802284"/>
              <a:gd name="connsiteX26" fmla="*/ 1028326 w 3130121"/>
              <a:gd name="connsiteY26" fmla="*/ 391258 h 3802284"/>
              <a:gd name="connsiteX27" fmla="*/ 644584 w 3130121"/>
              <a:gd name="connsiteY27" fmla="*/ 782523 h 3802284"/>
              <a:gd name="connsiteX28" fmla="*/ 260842 w 3130121"/>
              <a:gd name="connsiteY28" fmla="*/ 391258 h 3802284"/>
              <a:gd name="connsiteX29" fmla="*/ 644584 w 3130121"/>
              <a:gd name="connsiteY29" fmla="*/ -7 h 3802284"/>
              <a:gd name="connsiteX30" fmla="*/ 2367657 w 3130121"/>
              <a:gd name="connsiteY30" fmla="*/ 662141 h 3802284"/>
              <a:gd name="connsiteX31" fmla="*/ 2819118 w 3130121"/>
              <a:gd name="connsiteY31" fmla="*/ 208172 h 3802284"/>
              <a:gd name="connsiteX32" fmla="*/ 2367657 w 3130121"/>
              <a:gd name="connsiteY32" fmla="*/ 662141 h 3802284"/>
              <a:gd name="connsiteX0" fmla="*/ 236546 w 3130121"/>
              <a:gd name="connsiteY0" fmla="*/ 852766 h 3802298"/>
              <a:gd name="connsiteX1" fmla="*/ 1052628 w 3130121"/>
              <a:gd name="connsiteY1" fmla="*/ 852766 h 3802298"/>
              <a:gd name="connsiteX2" fmla="*/ 1289174 w 3130121"/>
              <a:gd name="connsiteY2" fmla="*/ 1089731 h 3802298"/>
              <a:gd name="connsiteX3" fmla="*/ 1289174 w 3130121"/>
              <a:gd name="connsiteY3" fmla="*/ 2203466 h 3802298"/>
              <a:gd name="connsiteX4" fmla="*/ 1052628 w 3130121"/>
              <a:gd name="connsiteY4" fmla="*/ 2440431 h 3802298"/>
              <a:gd name="connsiteX5" fmla="*/ 1052628 w 3130121"/>
              <a:gd name="connsiteY5" fmla="*/ 3234263 h 3802298"/>
              <a:gd name="connsiteX6" fmla="*/ 827910 w 3130121"/>
              <a:gd name="connsiteY6" fmla="*/ 3471228 h 3802298"/>
              <a:gd name="connsiteX7" fmla="*/ 473091 w 3130121"/>
              <a:gd name="connsiteY7" fmla="*/ 3471228 h 3802298"/>
              <a:gd name="connsiteX8" fmla="*/ 236546 w 3130121"/>
              <a:gd name="connsiteY8" fmla="*/ 3234263 h 3802298"/>
              <a:gd name="connsiteX9" fmla="*/ 236546 w 3130121"/>
              <a:gd name="connsiteY9" fmla="*/ 2440431 h 3802298"/>
              <a:gd name="connsiteX10" fmla="*/ 0 w 3130121"/>
              <a:gd name="connsiteY10" fmla="*/ 2203466 h 3802298"/>
              <a:gd name="connsiteX11" fmla="*/ 0 w 3130121"/>
              <a:gd name="connsiteY11" fmla="*/ 1089731 h 3802298"/>
              <a:gd name="connsiteX12" fmla="*/ 236546 w 3130121"/>
              <a:gd name="connsiteY12" fmla="*/ 852766 h 3802298"/>
              <a:gd name="connsiteX13" fmla="*/ 1895194 w 3130121"/>
              <a:gd name="connsiteY13" fmla="*/ 747428 h 3802298"/>
              <a:gd name="connsiteX14" fmla="*/ 2845141 w 3130121"/>
              <a:gd name="connsiteY14" fmla="*/ 747428 h 3802298"/>
              <a:gd name="connsiteX15" fmla="*/ 3130125 w 3130121"/>
              <a:gd name="connsiteY15" fmla="*/ 1031602 h 3802298"/>
              <a:gd name="connsiteX16" fmla="*/ 3130125 w 3130121"/>
              <a:gd name="connsiteY16" fmla="*/ 2322225 h 3802298"/>
              <a:gd name="connsiteX17" fmla="*/ 2845141 w 3130121"/>
              <a:gd name="connsiteY17" fmla="*/ 2606399 h 3802298"/>
              <a:gd name="connsiteX18" fmla="*/ 2845141 w 3130121"/>
              <a:gd name="connsiteY18" fmla="*/ 3518124 h 3802298"/>
              <a:gd name="connsiteX19" fmla="*/ 2572031 w 3130121"/>
              <a:gd name="connsiteY19" fmla="*/ 3802298 h 3802298"/>
              <a:gd name="connsiteX20" fmla="*/ 2168304 w 3130121"/>
              <a:gd name="connsiteY20" fmla="*/ 3802298 h 3802298"/>
              <a:gd name="connsiteX21" fmla="*/ 1895194 w 3130121"/>
              <a:gd name="connsiteY21" fmla="*/ 3518124 h 3802298"/>
              <a:gd name="connsiteX22" fmla="*/ 1895194 w 3130121"/>
              <a:gd name="connsiteY22" fmla="*/ 2606399 h 3802298"/>
              <a:gd name="connsiteX23" fmla="*/ 1895194 w 3130121"/>
              <a:gd name="connsiteY23" fmla="*/ 747428 h 3802298"/>
              <a:gd name="connsiteX24" fmla="*/ 644584 w 3130121"/>
              <a:gd name="connsiteY24" fmla="*/ 7 h 3802298"/>
              <a:gd name="connsiteX25" fmla="*/ 1028326 w 3130121"/>
              <a:gd name="connsiteY25" fmla="*/ 391272 h 3802298"/>
              <a:gd name="connsiteX26" fmla="*/ 644584 w 3130121"/>
              <a:gd name="connsiteY26" fmla="*/ 782537 h 3802298"/>
              <a:gd name="connsiteX27" fmla="*/ 260842 w 3130121"/>
              <a:gd name="connsiteY27" fmla="*/ 391272 h 3802298"/>
              <a:gd name="connsiteX28" fmla="*/ 644584 w 3130121"/>
              <a:gd name="connsiteY28" fmla="*/ 7 h 3802298"/>
              <a:gd name="connsiteX29" fmla="*/ 2367657 w 3130121"/>
              <a:gd name="connsiteY29" fmla="*/ 662155 h 3802298"/>
              <a:gd name="connsiteX30" fmla="*/ 2819118 w 3130121"/>
              <a:gd name="connsiteY30" fmla="*/ 208186 h 3802298"/>
              <a:gd name="connsiteX31" fmla="*/ 2367657 w 3130121"/>
              <a:gd name="connsiteY31" fmla="*/ 662155 h 3802298"/>
              <a:gd name="connsiteX0" fmla="*/ 236546 w 3130121"/>
              <a:gd name="connsiteY0" fmla="*/ 852752 h 3802284"/>
              <a:gd name="connsiteX1" fmla="*/ 1052628 w 3130121"/>
              <a:gd name="connsiteY1" fmla="*/ 852752 h 3802284"/>
              <a:gd name="connsiteX2" fmla="*/ 1289174 w 3130121"/>
              <a:gd name="connsiteY2" fmla="*/ 1089717 h 3802284"/>
              <a:gd name="connsiteX3" fmla="*/ 1289174 w 3130121"/>
              <a:gd name="connsiteY3" fmla="*/ 2203452 h 3802284"/>
              <a:gd name="connsiteX4" fmla="*/ 1052628 w 3130121"/>
              <a:gd name="connsiteY4" fmla="*/ 2440417 h 3802284"/>
              <a:gd name="connsiteX5" fmla="*/ 1052628 w 3130121"/>
              <a:gd name="connsiteY5" fmla="*/ 3234249 h 3802284"/>
              <a:gd name="connsiteX6" fmla="*/ 827910 w 3130121"/>
              <a:gd name="connsiteY6" fmla="*/ 3471214 h 3802284"/>
              <a:gd name="connsiteX7" fmla="*/ 473091 w 3130121"/>
              <a:gd name="connsiteY7" fmla="*/ 3471214 h 3802284"/>
              <a:gd name="connsiteX8" fmla="*/ 236546 w 3130121"/>
              <a:gd name="connsiteY8" fmla="*/ 3234249 h 3802284"/>
              <a:gd name="connsiteX9" fmla="*/ 236546 w 3130121"/>
              <a:gd name="connsiteY9" fmla="*/ 2440417 h 3802284"/>
              <a:gd name="connsiteX10" fmla="*/ 0 w 3130121"/>
              <a:gd name="connsiteY10" fmla="*/ 2203452 h 3802284"/>
              <a:gd name="connsiteX11" fmla="*/ 0 w 3130121"/>
              <a:gd name="connsiteY11" fmla="*/ 1089717 h 3802284"/>
              <a:gd name="connsiteX12" fmla="*/ 236546 w 3130121"/>
              <a:gd name="connsiteY12" fmla="*/ 852752 h 3802284"/>
              <a:gd name="connsiteX13" fmla="*/ 1895194 w 3130121"/>
              <a:gd name="connsiteY13" fmla="*/ 747414 h 3802284"/>
              <a:gd name="connsiteX14" fmla="*/ 2845141 w 3130121"/>
              <a:gd name="connsiteY14" fmla="*/ 747414 h 3802284"/>
              <a:gd name="connsiteX15" fmla="*/ 3130125 w 3130121"/>
              <a:gd name="connsiteY15" fmla="*/ 1031588 h 3802284"/>
              <a:gd name="connsiteX16" fmla="*/ 3130125 w 3130121"/>
              <a:gd name="connsiteY16" fmla="*/ 2322211 h 3802284"/>
              <a:gd name="connsiteX17" fmla="*/ 2845141 w 3130121"/>
              <a:gd name="connsiteY17" fmla="*/ 2606385 h 3802284"/>
              <a:gd name="connsiteX18" fmla="*/ 2845141 w 3130121"/>
              <a:gd name="connsiteY18" fmla="*/ 3518110 h 3802284"/>
              <a:gd name="connsiteX19" fmla="*/ 2572031 w 3130121"/>
              <a:gd name="connsiteY19" fmla="*/ 3802284 h 3802284"/>
              <a:gd name="connsiteX20" fmla="*/ 2168304 w 3130121"/>
              <a:gd name="connsiteY20" fmla="*/ 3802284 h 3802284"/>
              <a:gd name="connsiteX21" fmla="*/ 1895194 w 3130121"/>
              <a:gd name="connsiteY21" fmla="*/ 3518110 h 3802284"/>
              <a:gd name="connsiteX22" fmla="*/ 1895194 w 3130121"/>
              <a:gd name="connsiteY22" fmla="*/ 747414 h 3802284"/>
              <a:gd name="connsiteX23" fmla="*/ 644584 w 3130121"/>
              <a:gd name="connsiteY23" fmla="*/ -7 h 3802284"/>
              <a:gd name="connsiteX24" fmla="*/ 1028326 w 3130121"/>
              <a:gd name="connsiteY24" fmla="*/ 391258 h 3802284"/>
              <a:gd name="connsiteX25" fmla="*/ 644584 w 3130121"/>
              <a:gd name="connsiteY25" fmla="*/ 782523 h 3802284"/>
              <a:gd name="connsiteX26" fmla="*/ 260842 w 3130121"/>
              <a:gd name="connsiteY26" fmla="*/ 391258 h 3802284"/>
              <a:gd name="connsiteX27" fmla="*/ 644584 w 3130121"/>
              <a:gd name="connsiteY27" fmla="*/ -7 h 3802284"/>
              <a:gd name="connsiteX28" fmla="*/ 2367657 w 3130121"/>
              <a:gd name="connsiteY28" fmla="*/ 662141 h 3802284"/>
              <a:gd name="connsiteX29" fmla="*/ 2819118 w 3130121"/>
              <a:gd name="connsiteY29" fmla="*/ 208172 h 3802284"/>
              <a:gd name="connsiteX30" fmla="*/ 2367657 w 3130121"/>
              <a:gd name="connsiteY30" fmla="*/ 662141 h 3802284"/>
              <a:gd name="connsiteX0" fmla="*/ 236546 w 3130121"/>
              <a:gd name="connsiteY0" fmla="*/ 852766 h 4028590"/>
              <a:gd name="connsiteX1" fmla="*/ 1052628 w 3130121"/>
              <a:gd name="connsiteY1" fmla="*/ 852766 h 4028590"/>
              <a:gd name="connsiteX2" fmla="*/ 1289174 w 3130121"/>
              <a:gd name="connsiteY2" fmla="*/ 1089731 h 4028590"/>
              <a:gd name="connsiteX3" fmla="*/ 1289174 w 3130121"/>
              <a:gd name="connsiteY3" fmla="*/ 2203466 h 4028590"/>
              <a:gd name="connsiteX4" fmla="*/ 1052628 w 3130121"/>
              <a:gd name="connsiteY4" fmla="*/ 2440431 h 4028590"/>
              <a:gd name="connsiteX5" fmla="*/ 1052628 w 3130121"/>
              <a:gd name="connsiteY5" fmla="*/ 3234263 h 4028590"/>
              <a:gd name="connsiteX6" fmla="*/ 827910 w 3130121"/>
              <a:gd name="connsiteY6" fmla="*/ 3471228 h 4028590"/>
              <a:gd name="connsiteX7" fmla="*/ 473091 w 3130121"/>
              <a:gd name="connsiteY7" fmla="*/ 3471228 h 4028590"/>
              <a:gd name="connsiteX8" fmla="*/ 236546 w 3130121"/>
              <a:gd name="connsiteY8" fmla="*/ 3234263 h 4028590"/>
              <a:gd name="connsiteX9" fmla="*/ 236546 w 3130121"/>
              <a:gd name="connsiteY9" fmla="*/ 2440431 h 4028590"/>
              <a:gd name="connsiteX10" fmla="*/ 0 w 3130121"/>
              <a:gd name="connsiteY10" fmla="*/ 2203466 h 4028590"/>
              <a:gd name="connsiteX11" fmla="*/ 0 w 3130121"/>
              <a:gd name="connsiteY11" fmla="*/ 1089731 h 4028590"/>
              <a:gd name="connsiteX12" fmla="*/ 236546 w 3130121"/>
              <a:gd name="connsiteY12" fmla="*/ 852766 h 4028590"/>
              <a:gd name="connsiteX13" fmla="*/ 1895194 w 3130121"/>
              <a:gd name="connsiteY13" fmla="*/ 747428 h 4028590"/>
              <a:gd name="connsiteX14" fmla="*/ 2845141 w 3130121"/>
              <a:gd name="connsiteY14" fmla="*/ 747428 h 4028590"/>
              <a:gd name="connsiteX15" fmla="*/ 3130125 w 3130121"/>
              <a:gd name="connsiteY15" fmla="*/ 1031602 h 4028590"/>
              <a:gd name="connsiteX16" fmla="*/ 3130125 w 3130121"/>
              <a:gd name="connsiteY16" fmla="*/ 2322225 h 4028590"/>
              <a:gd name="connsiteX17" fmla="*/ 2845141 w 3130121"/>
              <a:gd name="connsiteY17" fmla="*/ 2606399 h 4028590"/>
              <a:gd name="connsiteX18" fmla="*/ 2845141 w 3130121"/>
              <a:gd name="connsiteY18" fmla="*/ 3518124 h 4028590"/>
              <a:gd name="connsiteX19" fmla="*/ 2572031 w 3130121"/>
              <a:gd name="connsiteY19" fmla="*/ 3802298 h 4028590"/>
              <a:gd name="connsiteX20" fmla="*/ 2168304 w 3130121"/>
              <a:gd name="connsiteY20" fmla="*/ 3802298 h 4028590"/>
              <a:gd name="connsiteX21" fmla="*/ 1895194 w 3130121"/>
              <a:gd name="connsiteY21" fmla="*/ 747428 h 4028590"/>
              <a:gd name="connsiteX22" fmla="*/ 644584 w 3130121"/>
              <a:gd name="connsiteY22" fmla="*/ 7 h 4028590"/>
              <a:gd name="connsiteX23" fmla="*/ 1028326 w 3130121"/>
              <a:gd name="connsiteY23" fmla="*/ 391272 h 4028590"/>
              <a:gd name="connsiteX24" fmla="*/ 644584 w 3130121"/>
              <a:gd name="connsiteY24" fmla="*/ 782537 h 4028590"/>
              <a:gd name="connsiteX25" fmla="*/ 260842 w 3130121"/>
              <a:gd name="connsiteY25" fmla="*/ 391272 h 4028590"/>
              <a:gd name="connsiteX26" fmla="*/ 644584 w 3130121"/>
              <a:gd name="connsiteY26" fmla="*/ 7 h 4028590"/>
              <a:gd name="connsiteX27" fmla="*/ 2367657 w 3130121"/>
              <a:gd name="connsiteY27" fmla="*/ 662155 h 4028590"/>
              <a:gd name="connsiteX28" fmla="*/ 2819118 w 3130121"/>
              <a:gd name="connsiteY28" fmla="*/ 208186 h 4028590"/>
              <a:gd name="connsiteX29" fmla="*/ 2367657 w 3130121"/>
              <a:gd name="connsiteY29" fmla="*/ 662155 h 4028590"/>
              <a:gd name="connsiteX0" fmla="*/ 236546 w 3130121"/>
              <a:gd name="connsiteY0" fmla="*/ 852752 h 3975222"/>
              <a:gd name="connsiteX1" fmla="*/ 1052628 w 3130121"/>
              <a:gd name="connsiteY1" fmla="*/ 852752 h 3975222"/>
              <a:gd name="connsiteX2" fmla="*/ 1289174 w 3130121"/>
              <a:gd name="connsiteY2" fmla="*/ 1089717 h 3975222"/>
              <a:gd name="connsiteX3" fmla="*/ 1289174 w 3130121"/>
              <a:gd name="connsiteY3" fmla="*/ 2203452 h 3975222"/>
              <a:gd name="connsiteX4" fmla="*/ 1052628 w 3130121"/>
              <a:gd name="connsiteY4" fmla="*/ 2440417 h 3975222"/>
              <a:gd name="connsiteX5" fmla="*/ 1052628 w 3130121"/>
              <a:gd name="connsiteY5" fmla="*/ 3234249 h 3975222"/>
              <a:gd name="connsiteX6" fmla="*/ 827910 w 3130121"/>
              <a:gd name="connsiteY6" fmla="*/ 3471214 h 3975222"/>
              <a:gd name="connsiteX7" fmla="*/ 473091 w 3130121"/>
              <a:gd name="connsiteY7" fmla="*/ 3471214 h 3975222"/>
              <a:gd name="connsiteX8" fmla="*/ 236546 w 3130121"/>
              <a:gd name="connsiteY8" fmla="*/ 3234249 h 3975222"/>
              <a:gd name="connsiteX9" fmla="*/ 236546 w 3130121"/>
              <a:gd name="connsiteY9" fmla="*/ 2440417 h 3975222"/>
              <a:gd name="connsiteX10" fmla="*/ 0 w 3130121"/>
              <a:gd name="connsiteY10" fmla="*/ 2203452 h 3975222"/>
              <a:gd name="connsiteX11" fmla="*/ 0 w 3130121"/>
              <a:gd name="connsiteY11" fmla="*/ 1089717 h 3975222"/>
              <a:gd name="connsiteX12" fmla="*/ 236546 w 3130121"/>
              <a:gd name="connsiteY12" fmla="*/ 852752 h 3975222"/>
              <a:gd name="connsiteX13" fmla="*/ 1895194 w 3130121"/>
              <a:gd name="connsiteY13" fmla="*/ 747414 h 3975222"/>
              <a:gd name="connsiteX14" fmla="*/ 2845141 w 3130121"/>
              <a:gd name="connsiteY14" fmla="*/ 747414 h 3975222"/>
              <a:gd name="connsiteX15" fmla="*/ 3130125 w 3130121"/>
              <a:gd name="connsiteY15" fmla="*/ 1031588 h 3975222"/>
              <a:gd name="connsiteX16" fmla="*/ 3130125 w 3130121"/>
              <a:gd name="connsiteY16" fmla="*/ 2322211 h 3975222"/>
              <a:gd name="connsiteX17" fmla="*/ 2845141 w 3130121"/>
              <a:gd name="connsiteY17" fmla="*/ 2606385 h 3975222"/>
              <a:gd name="connsiteX18" fmla="*/ 2845141 w 3130121"/>
              <a:gd name="connsiteY18" fmla="*/ 3518110 h 3975222"/>
              <a:gd name="connsiteX19" fmla="*/ 2572031 w 3130121"/>
              <a:gd name="connsiteY19" fmla="*/ 3802284 h 3975222"/>
              <a:gd name="connsiteX20" fmla="*/ 1895194 w 3130121"/>
              <a:gd name="connsiteY20" fmla="*/ 747414 h 3975222"/>
              <a:gd name="connsiteX21" fmla="*/ 644584 w 3130121"/>
              <a:gd name="connsiteY21" fmla="*/ -7 h 3975222"/>
              <a:gd name="connsiteX22" fmla="*/ 1028326 w 3130121"/>
              <a:gd name="connsiteY22" fmla="*/ 391258 h 3975222"/>
              <a:gd name="connsiteX23" fmla="*/ 644584 w 3130121"/>
              <a:gd name="connsiteY23" fmla="*/ 782523 h 3975222"/>
              <a:gd name="connsiteX24" fmla="*/ 260842 w 3130121"/>
              <a:gd name="connsiteY24" fmla="*/ 391258 h 3975222"/>
              <a:gd name="connsiteX25" fmla="*/ 644584 w 3130121"/>
              <a:gd name="connsiteY25" fmla="*/ -7 h 3975222"/>
              <a:gd name="connsiteX26" fmla="*/ 2367657 w 3130121"/>
              <a:gd name="connsiteY26" fmla="*/ 662141 h 3975222"/>
              <a:gd name="connsiteX27" fmla="*/ 2819118 w 3130121"/>
              <a:gd name="connsiteY27" fmla="*/ 208172 h 3975222"/>
              <a:gd name="connsiteX28" fmla="*/ 2367657 w 3130121"/>
              <a:gd name="connsiteY28" fmla="*/ 662141 h 3975222"/>
              <a:gd name="connsiteX0" fmla="*/ 236546 w 3130121"/>
              <a:gd name="connsiteY0" fmla="*/ 852766 h 3581136"/>
              <a:gd name="connsiteX1" fmla="*/ 1052628 w 3130121"/>
              <a:gd name="connsiteY1" fmla="*/ 852766 h 3581136"/>
              <a:gd name="connsiteX2" fmla="*/ 1289174 w 3130121"/>
              <a:gd name="connsiteY2" fmla="*/ 1089731 h 3581136"/>
              <a:gd name="connsiteX3" fmla="*/ 1289174 w 3130121"/>
              <a:gd name="connsiteY3" fmla="*/ 2203466 h 3581136"/>
              <a:gd name="connsiteX4" fmla="*/ 1052628 w 3130121"/>
              <a:gd name="connsiteY4" fmla="*/ 2440431 h 3581136"/>
              <a:gd name="connsiteX5" fmla="*/ 1052628 w 3130121"/>
              <a:gd name="connsiteY5" fmla="*/ 3234263 h 3581136"/>
              <a:gd name="connsiteX6" fmla="*/ 827910 w 3130121"/>
              <a:gd name="connsiteY6" fmla="*/ 3471228 h 3581136"/>
              <a:gd name="connsiteX7" fmla="*/ 473091 w 3130121"/>
              <a:gd name="connsiteY7" fmla="*/ 3471228 h 3581136"/>
              <a:gd name="connsiteX8" fmla="*/ 236546 w 3130121"/>
              <a:gd name="connsiteY8" fmla="*/ 3234263 h 3581136"/>
              <a:gd name="connsiteX9" fmla="*/ 236546 w 3130121"/>
              <a:gd name="connsiteY9" fmla="*/ 2440431 h 3581136"/>
              <a:gd name="connsiteX10" fmla="*/ 0 w 3130121"/>
              <a:gd name="connsiteY10" fmla="*/ 2203466 h 3581136"/>
              <a:gd name="connsiteX11" fmla="*/ 0 w 3130121"/>
              <a:gd name="connsiteY11" fmla="*/ 1089731 h 3581136"/>
              <a:gd name="connsiteX12" fmla="*/ 236546 w 3130121"/>
              <a:gd name="connsiteY12" fmla="*/ 852766 h 3581136"/>
              <a:gd name="connsiteX13" fmla="*/ 1895194 w 3130121"/>
              <a:gd name="connsiteY13" fmla="*/ 747428 h 3581136"/>
              <a:gd name="connsiteX14" fmla="*/ 2845141 w 3130121"/>
              <a:gd name="connsiteY14" fmla="*/ 747428 h 3581136"/>
              <a:gd name="connsiteX15" fmla="*/ 3130125 w 3130121"/>
              <a:gd name="connsiteY15" fmla="*/ 1031602 h 3581136"/>
              <a:gd name="connsiteX16" fmla="*/ 3130125 w 3130121"/>
              <a:gd name="connsiteY16" fmla="*/ 2322225 h 3581136"/>
              <a:gd name="connsiteX17" fmla="*/ 2845141 w 3130121"/>
              <a:gd name="connsiteY17" fmla="*/ 2606399 h 3581136"/>
              <a:gd name="connsiteX18" fmla="*/ 2845141 w 3130121"/>
              <a:gd name="connsiteY18" fmla="*/ 3518124 h 3581136"/>
              <a:gd name="connsiteX19" fmla="*/ 1895194 w 3130121"/>
              <a:gd name="connsiteY19" fmla="*/ 747428 h 3581136"/>
              <a:gd name="connsiteX20" fmla="*/ 644584 w 3130121"/>
              <a:gd name="connsiteY20" fmla="*/ 7 h 3581136"/>
              <a:gd name="connsiteX21" fmla="*/ 1028326 w 3130121"/>
              <a:gd name="connsiteY21" fmla="*/ 391272 h 3581136"/>
              <a:gd name="connsiteX22" fmla="*/ 644584 w 3130121"/>
              <a:gd name="connsiteY22" fmla="*/ 782537 h 3581136"/>
              <a:gd name="connsiteX23" fmla="*/ 260842 w 3130121"/>
              <a:gd name="connsiteY23" fmla="*/ 391272 h 3581136"/>
              <a:gd name="connsiteX24" fmla="*/ 644584 w 3130121"/>
              <a:gd name="connsiteY24" fmla="*/ 7 h 3581136"/>
              <a:gd name="connsiteX25" fmla="*/ 2367657 w 3130121"/>
              <a:gd name="connsiteY25" fmla="*/ 662155 h 3581136"/>
              <a:gd name="connsiteX26" fmla="*/ 2819118 w 3130121"/>
              <a:gd name="connsiteY26" fmla="*/ 208186 h 3581136"/>
              <a:gd name="connsiteX27" fmla="*/ 2367657 w 3130121"/>
              <a:gd name="connsiteY27" fmla="*/ 662155 h 3581136"/>
              <a:gd name="connsiteX0" fmla="*/ 236546 w 3130121"/>
              <a:gd name="connsiteY0" fmla="*/ 852752 h 3471208"/>
              <a:gd name="connsiteX1" fmla="*/ 1052628 w 3130121"/>
              <a:gd name="connsiteY1" fmla="*/ 852752 h 3471208"/>
              <a:gd name="connsiteX2" fmla="*/ 1289174 w 3130121"/>
              <a:gd name="connsiteY2" fmla="*/ 1089717 h 3471208"/>
              <a:gd name="connsiteX3" fmla="*/ 1289174 w 3130121"/>
              <a:gd name="connsiteY3" fmla="*/ 2203452 h 3471208"/>
              <a:gd name="connsiteX4" fmla="*/ 1052628 w 3130121"/>
              <a:gd name="connsiteY4" fmla="*/ 2440417 h 3471208"/>
              <a:gd name="connsiteX5" fmla="*/ 1052628 w 3130121"/>
              <a:gd name="connsiteY5" fmla="*/ 3234249 h 3471208"/>
              <a:gd name="connsiteX6" fmla="*/ 827910 w 3130121"/>
              <a:gd name="connsiteY6" fmla="*/ 3471214 h 3471208"/>
              <a:gd name="connsiteX7" fmla="*/ 473091 w 3130121"/>
              <a:gd name="connsiteY7" fmla="*/ 3471214 h 3471208"/>
              <a:gd name="connsiteX8" fmla="*/ 236546 w 3130121"/>
              <a:gd name="connsiteY8" fmla="*/ 3234249 h 3471208"/>
              <a:gd name="connsiteX9" fmla="*/ 236546 w 3130121"/>
              <a:gd name="connsiteY9" fmla="*/ 2440417 h 3471208"/>
              <a:gd name="connsiteX10" fmla="*/ 0 w 3130121"/>
              <a:gd name="connsiteY10" fmla="*/ 2203452 h 3471208"/>
              <a:gd name="connsiteX11" fmla="*/ 0 w 3130121"/>
              <a:gd name="connsiteY11" fmla="*/ 1089717 h 3471208"/>
              <a:gd name="connsiteX12" fmla="*/ 236546 w 3130121"/>
              <a:gd name="connsiteY12" fmla="*/ 852752 h 3471208"/>
              <a:gd name="connsiteX13" fmla="*/ 1895194 w 3130121"/>
              <a:gd name="connsiteY13" fmla="*/ 747414 h 3471208"/>
              <a:gd name="connsiteX14" fmla="*/ 2845141 w 3130121"/>
              <a:gd name="connsiteY14" fmla="*/ 747414 h 3471208"/>
              <a:gd name="connsiteX15" fmla="*/ 3130125 w 3130121"/>
              <a:gd name="connsiteY15" fmla="*/ 1031588 h 3471208"/>
              <a:gd name="connsiteX16" fmla="*/ 3130125 w 3130121"/>
              <a:gd name="connsiteY16" fmla="*/ 2322211 h 3471208"/>
              <a:gd name="connsiteX17" fmla="*/ 2845141 w 3130121"/>
              <a:gd name="connsiteY17" fmla="*/ 2606385 h 3471208"/>
              <a:gd name="connsiteX18" fmla="*/ 1895194 w 3130121"/>
              <a:gd name="connsiteY18" fmla="*/ 747414 h 3471208"/>
              <a:gd name="connsiteX19" fmla="*/ 644584 w 3130121"/>
              <a:gd name="connsiteY19" fmla="*/ -7 h 3471208"/>
              <a:gd name="connsiteX20" fmla="*/ 1028326 w 3130121"/>
              <a:gd name="connsiteY20" fmla="*/ 391258 h 3471208"/>
              <a:gd name="connsiteX21" fmla="*/ 644584 w 3130121"/>
              <a:gd name="connsiteY21" fmla="*/ 782523 h 3471208"/>
              <a:gd name="connsiteX22" fmla="*/ 260842 w 3130121"/>
              <a:gd name="connsiteY22" fmla="*/ 391258 h 3471208"/>
              <a:gd name="connsiteX23" fmla="*/ 644584 w 3130121"/>
              <a:gd name="connsiteY23" fmla="*/ -7 h 3471208"/>
              <a:gd name="connsiteX24" fmla="*/ 2367657 w 3130121"/>
              <a:gd name="connsiteY24" fmla="*/ 662141 h 3471208"/>
              <a:gd name="connsiteX25" fmla="*/ 2819118 w 3130121"/>
              <a:gd name="connsiteY25" fmla="*/ 208172 h 3471208"/>
              <a:gd name="connsiteX26" fmla="*/ 2367657 w 3130121"/>
              <a:gd name="connsiteY26" fmla="*/ 662141 h 3471208"/>
              <a:gd name="connsiteX0" fmla="*/ 236546 w 3130121"/>
              <a:gd name="connsiteY0" fmla="*/ 852766 h 3471222"/>
              <a:gd name="connsiteX1" fmla="*/ 1052628 w 3130121"/>
              <a:gd name="connsiteY1" fmla="*/ 852766 h 3471222"/>
              <a:gd name="connsiteX2" fmla="*/ 1289174 w 3130121"/>
              <a:gd name="connsiteY2" fmla="*/ 1089731 h 3471222"/>
              <a:gd name="connsiteX3" fmla="*/ 1289174 w 3130121"/>
              <a:gd name="connsiteY3" fmla="*/ 2203466 h 3471222"/>
              <a:gd name="connsiteX4" fmla="*/ 1052628 w 3130121"/>
              <a:gd name="connsiteY4" fmla="*/ 2440431 h 3471222"/>
              <a:gd name="connsiteX5" fmla="*/ 1052628 w 3130121"/>
              <a:gd name="connsiteY5" fmla="*/ 3234263 h 3471222"/>
              <a:gd name="connsiteX6" fmla="*/ 827910 w 3130121"/>
              <a:gd name="connsiteY6" fmla="*/ 3471228 h 3471222"/>
              <a:gd name="connsiteX7" fmla="*/ 473091 w 3130121"/>
              <a:gd name="connsiteY7" fmla="*/ 3471228 h 3471222"/>
              <a:gd name="connsiteX8" fmla="*/ 236546 w 3130121"/>
              <a:gd name="connsiteY8" fmla="*/ 3234263 h 3471222"/>
              <a:gd name="connsiteX9" fmla="*/ 236546 w 3130121"/>
              <a:gd name="connsiteY9" fmla="*/ 2440431 h 3471222"/>
              <a:gd name="connsiteX10" fmla="*/ 0 w 3130121"/>
              <a:gd name="connsiteY10" fmla="*/ 2203466 h 3471222"/>
              <a:gd name="connsiteX11" fmla="*/ 0 w 3130121"/>
              <a:gd name="connsiteY11" fmla="*/ 1089731 h 3471222"/>
              <a:gd name="connsiteX12" fmla="*/ 236546 w 3130121"/>
              <a:gd name="connsiteY12" fmla="*/ 852766 h 3471222"/>
              <a:gd name="connsiteX13" fmla="*/ 1895194 w 3130121"/>
              <a:gd name="connsiteY13" fmla="*/ 747428 h 3471222"/>
              <a:gd name="connsiteX14" fmla="*/ 2845141 w 3130121"/>
              <a:gd name="connsiteY14" fmla="*/ 747428 h 3471222"/>
              <a:gd name="connsiteX15" fmla="*/ 3130125 w 3130121"/>
              <a:gd name="connsiteY15" fmla="*/ 1031602 h 3471222"/>
              <a:gd name="connsiteX16" fmla="*/ 2845141 w 3130121"/>
              <a:gd name="connsiteY16" fmla="*/ 2606399 h 3471222"/>
              <a:gd name="connsiteX17" fmla="*/ 1895194 w 3130121"/>
              <a:gd name="connsiteY17" fmla="*/ 747428 h 3471222"/>
              <a:gd name="connsiteX18" fmla="*/ 644584 w 3130121"/>
              <a:gd name="connsiteY18" fmla="*/ 7 h 3471222"/>
              <a:gd name="connsiteX19" fmla="*/ 1028326 w 3130121"/>
              <a:gd name="connsiteY19" fmla="*/ 391272 h 3471222"/>
              <a:gd name="connsiteX20" fmla="*/ 644584 w 3130121"/>
              <a:gd name="connsiteY20" fmla="*/ 782537 h 3471222"/>
              <a:gd name="connsiteX21" fmla="*/ 260842 w 3130121"/>
              <a:gd name="connsiteY21" fmla="*/ 391272 h 3471222"/>
              <a:gd name="connsiteX22" fmla="*/ 644584 w 3130121"/>
              <a:gd name="connsiteY22" fmla="*/ 7 h 3471222"/>
              <a:gd name="connsiteX23" fmla="*/ 2367657 w 3130121"/>
              <a:gd name="connsiteY23" fmla="*/ 662155 h 3471222"/>
              <a:gd name="connsiteX24" fmla="*/ 2819118 w 3130121"/>
              <a:gd name="connsiteY24" fmla="*/ 208186 h 3471222"/>
              <a:gd name="connsiteX25" fmla="*/ 2367657 w 3130121"/>
              <a:gd name="connsiteY25" fmla="*/ 662155 h 3471222"/>
              <a:gd name="connsiteX0" fmla="*/ 236546 w 3130121"/>
              <a:gd name="connsiteY0" fmla="*/ 852752 h 3471208"/>
              <a:gd name="connsiteX1" fmla="*/ 1052628 w 3130121"/>
              <a:gd name="connsiteY1" fmla="*/ 852752 h 3471208"/>
              <a:gd name="connsiteX2" fmla="*/ 1289174 w 3130121"/>
              <a:gd name="connsiteY2" fmla="*/ 1089717 h 3471208"/>
              <a:gd name="connsiteX3" fmla="*/ 1289174 w 3130121"/>
              <a:gd name="connsiteY3" fmla="*/ 2203452 h 3471208"/>
              <a:gd name="connsiteX4" fmla="*/ 1052628 w 3130121"/>
              <a:gd name="connsiteY4" fmla="*/ 2440417 h 3471208"/>
              <a:gd name="connsiteX5" fmla="*/ 1052628 w 3130121"/>
              <a:gd name="connsiteY5" fmla="*/ 3234249 h 3471208"/>
              <a:gd name="connsiteX6" fmla="*/ 827910 w 3130121"/>
              <a:gd name="connsiteY6" fmla="*/ 3471214 h 3471208"/>
              <a:gd name="connsiteX7" fmla="*/ 473091 w 3130121"/>
              <a:gd name="connsiteY7" fmla="*/ 3471214 h 3471208"/>
              <a:gd name="connsiteX8" fmla="*/ 236546 w 3130121"/>
              <a:gd name="connsiteY8" fmla="*/ 3234249 h 3471208"/>
              <a:gd name="connsiteX9" fmla="*/ 236546 w 3130121"/>
              <a:gd name="connsiteY9" fmla="*/ 2440417 h 3471208"/>
              <a:gd name="connsiteX10" fmla="*/ 0 w 3130121"/>
              <a:gd name="connsiteY10" fmla="*/ 2203452 h 3471208"/>
              <a:gd name="connsiteX11" fmla="*/ 0 w 3130121"/>
              <a:gd name="connsiteY11" fmla="*/ 1089717 h 3471208"/>
              <a:gd name="connsiteX12" fmla="*/ 236546 w 3130121"/>
              <a:gd name="connsiteY12" fmla="*/ 852752 h 3471208"/>
              <a:gd name="connsiteX13" fmla="*/ 1895194 w 3130121"/>
              <a:gd name="connsiteY13" fmla="*/ 747414 h 3471208"/>
              <a:gd name="connsiteX14" fmla="*/ 3130125 w 3130121"/>
              <a:gd name="connsiteY14" fmla="*/ 1031588 h 3471208"/>
              <a:gd name="connsiteX15" fmla="*/ 2845141 w 3130121"/>
              <a:gd name="connsiteY15" fmla="*/ 2606385 h 3471208"/>
              <a:gd name="connsiteX16" fmla="*/ 1895194 w 3130121"/>
              <a:gd name="connsiteY16" fmla="*/ 747414 h 3471208"/>
              <a:gd name="connsiteX17" fmla="*/ 644584 w 3130121"/>
              <a:gd name="connsiteY17" fmla="*/ -7 h 3471208"/>
              <a:gd name="connsiteX18" fmla="*/ 1028326 w 3130121"/>
              <a:gd name="connsiteY18" fmla="*/ 391258 h 3471208"/>
              <a:gd name="connsiteX19" fmla="*/ 644584 w 3130121"/>
              <a:gd name="connsiteY19" fmla="*/ 782523 h 3471208"/>
              <a:gd name="connsiteX20" fmla="*/ 260842 w 3130121"/>
              <a:gd name="connsiteY20" fmla="*/ 391258 h 3471208"/>
              <a:gd name="connsiteX21" fmla="*/ 644584 w 3130121"/>
              <a:gd name="connsiteY21" fmla="*/ -7 h 3471208"/>
              <a:gd name="connsiteX22" fmla="*/ 2367657 w 3130121"/>
              <a:gd name="connsiteY22" fmla="*/ 662141 h 3471208"/>
              <a:gd name="connsiteX23" fmla="*/ 2819118 w 3130121"/>
              <a:gd name="connsiteY23" fmla="*/ 208172 h 3471208"/>
              <a:gd name="connsiteX24" fmla="*/ 2367657 w 3130121"/>
              <a:gd name="connsiteY24" fmla="*/ 662141 h 3471208"/>
              <a:gd name="connsiteX0" fmla="*/ 236546 w 2845145"/>
              <a:gd name="connsiteY0" fmla="*/ 852766 h 3471222"/>
              <a:gd name="connsiteX1" fmla="*/ 1052628 w 2845145"/>
              <a:gd name="connsiteY1" fmla="*/ 852766 h 3471222"/>
              <a:gd name="connsiteX2" fmla="*/ 1289174 w 2845145"/>
              <a:gd name="connsiteY2" fmla="*/ 1089731 h 3471222"/>
              <a:gd name="connsiteX3" fmla="*/ 1289174 w 2845145"/>
              <a:gd name="connsiteY3" fmla="*/ 2203466 h 3471222"/>
              <a:gd name="connsiteX4" fmla="*/ 1052628 w 2845145"/>
              <a:gd name="connsiteY4" fmla="*/ 2440431 h 3471222"/>
              <a:gd name="connsiteX5" fmla="*/ 1052628 w 2845145"/>
              <a:gd name="connsiteY5" fmla="*/ 3234263 h 3471222"/>
              <a:gd name="connsiteX6" fmla="*/ 827910 w 2845145"/>
              <a:gd name="connsiteY6" fmla="*/ 3471228 h 3471222"/>
              <a:gd name="connsiteX7" fmla="*/ 473091 w 2845145"/>
              <a:gd name="connsiteY7" fmla="*/ 3471228 h 3471222"/>
              <a:gd name="connsiteX8" fmla="*/ 236546 w 2845145"/>
              <a:gd name="connsiteY8" fmla="*/ 3234263 h 3471222"/>
              <a:gd name="connsiteX9" fmla="*/ 236546 w 2845145"/>
              <a:gd name="connsiteY9" fmla="*/ 2440431 h 3471222"/>
              <a:gd name="connsiteX10" fmla="*/ 0 w 2845145"/>
              <a:gd name="connsiteY10" fmla="*/ 2203466 h 3471222"/>
              <a:gd name="connsiteX11" fmla="*/ 0 w 2845145"/>
              <a:gd name="connsiteY11" fmla="*/ 1089731 h 3471222"/>
              <a:gd name="connsiteX12" fmla="*/ 236546 w 2845145"/>
              <a:gd name="connsiteY12" fmla="*/ 852766 h 3471222"/>
              <a:gd name="connsiteX13" fmla="*/ 1895194 w 2845145"/>
              <a:gd name="connsiteY13" fmla="*/ 747428 h 3471222"/>
              <a:gd name="connsiteX14" fmla="*/ 2845141 w 2845145"/>
              <a:gd name="connsiteY14" fmla="*/ 2606399 h 3471222"/>
              <a:gd name="connsiteX15" fmla="*/ 1895194 w 2845145"/>
              <a:gd name="connsiteY15" fmla="*/ 747428 h 3471222"/>
              <a:gd name="connsiteX16" fmla="*/ 644584 w 2845145"/>
              <a:gd name="connsiteY16" fmla="*/ 7 h 3471222"/>
              <a:gd name="connsiteX17" fmla="*/ 1028326 w 2845145"/>
              <a:gd name="connsiteY17" fmla="*/ 391272 h 3471222"/>
              <a:gd name="connsiteX18" fmla="*/ 644584 w 2845145"/>
              <a:gd name="connsiteY18" fmla="*/ 782537 h 3471222"/>
              <a:gd name="connsiteX19" fmla="*/ 260842 w 2845145"/>
              <a:gd name="connsiteY19" fmla="*/ 391272 h 3471222"/>
              <a:gd name="connsiteX20" fmla="*/ 644584 w 2845145"/>
              <a:gd name="connsiteY20" fmla="*/ 7 h 3471222"/>
              <a:gd name="connsiteX21" fmla="*/ 2367657 w 2845145"/>
              <a:gd name="connsiteY21" fmla="*/ 662155 h 3471222"/>
              <a:gd name="connsiteX22" fmla="*/ 2819118 w 2845145"/>
              <a:gd name="connsiteY22" fmla="*/ 208186 h 3471222"/>
              <a:gd name="connsiteX23" fmla="*/ 2367657 w 2845145"/>
              <a:gd name="connsiteY23" fmla="*/ 662155 h 3471222"/>
              <a:gd name="connsiteX0" fmla="*/ 236546 w 2819115"/>
              <a:gd name="connsiteY0" fmla="*/ 852752 h 3471208"/>
              <a:gd name="connsiteX1" fmla="*/ 1052628 w 2819115"/>
              <a:gd name="connsiteY1" fmla="*/ 852752 h 3471208"/>
              <a:gd name="connsiteX2" fmla="*/ 1289174 w 2819115"/>
              <a:gd name="connsiteY2" fmla="*/ 1089717 h 3471208"/>
              <a:gd name="connsiteX3" fmla="*/ 1289174 w 2819115"/>
              <a:gd name="connsiteY3" fmla="*/ 2203452 h 3471208"/>
              <a:gd name="connsiteX4" fmla="*/ 1052628 w 2819115"/>
              <a:gd name="connsiteY4" fmla="*/ 2440417 h 3471208"/>
              <a:gd name="connsiteX5" fmla="*/ 1052628 w 2819115"/>
              <a:gd name="connsiteY5" fmla="*/ 3234249 h 3471208"/>
              <a:gd name="connsiteX6" fmla="*/ 827910 w 2819115"/>
              <a:gd name="connsiteY6" fmla="*/ 3471214 h 3471208"/>
              <a:gd name="connsiteX7" fmla="*/ 473091 w 2819115"/>
              <a:gd name="connsiteY7" fmla="*/ 3471214 h 3471208"/>
              <a:gd name="connsiteX8" fmla="*/ 236546 w 2819115"/>
              <a:gd name="connsiteY8" fmla="*/ 3234249 h 3471208"/>
              <a:gd name="connsiteX9" fmla="*/ 236546 w 2819115"/>
              <a:gd name="connsiteY9" fmla="*/ 2440417 h 3471208"/>
              <a:gd name="connsiteX10" fmla="*/ 0 w 2819115"/>
              <a:gd name="connsiteY10" fmla="*/ 2203452 h 3471208"/>
              <a:gd name="connsiteX11" fmla="*/ 0 w 2819115"/>
              <a:gd name="connsiteY11" fmla="*/ 1089717 h 3471208"/>
              <a:gd name="connsiteX12" fmla="*/ 236546 w 2819115"/>
              <a:gd name="connsiteY12" fmla="*/ 852752 h 3471208"/>
              <a:gd name="connsiteX13" fmla="*/ 644584 w 2819115"/>
              <a:gd name="connsiteY13" fmla="*/ -7 h 3471208"/>
              <a:gd name="connsiteX14" fmla="*/ 1028326 w 2819115"/>
              <a:gd name="connsiteY14" fmla="*/ 391258 h 3471208"/>
              <a:gd name="connsiteX15" fmla="*/ 644584 w 2819115"/>
              <a:gd name="connsiteY15" fmla="*/ 782523 h 3471208"/>
              <a:gd name="connsiteX16" fmla="*/ 260842 w 2819115"/>
              <a:gd name="connsiteY16" fmla="*/ 391258 h 3471208"/>
              <a:gd name="connsiteX17" fmla="*/ 644584 w 2819115"/>
              <a:gd name="connsiteY17" fmla="*/ -7 h 3471208"/>
              <a:gd name="connsiteX18" fmla="*/ 2367657 w 2819115"/>
              <a:gd name="connsiteY18" fmla="*/ 662141 h 3471208"/>
              <a:gd name="connsiteX19" fmla="*/ 2819118 w 2819115"/>
              <a:gd name="connsiteY19" fmla="*/ 208172 h 3471208"/>
              <a:gd name="connsiteX20" fmla="*/ 2367657 w 2819115"/>
              <a:gd name="connsiteY20" fmla="*/ 662141 h 3471208"/>
              <a:gd name="connsiteX0" fmla="*/ 236546 w 1289173"/>
              <a:gd name="connsiteY0" fmla="*/ 852766 h 3471222"/>
              <a:gd name="connsiteX1" fmla="*/ 1052628 w 1289173"/>
              <a:gd name="connsiteY1" fmla="*/ 852766 h 3471222"/>
              <a:gd name="connsiteX2" fmla="*/ 1289174 w 1289173"/>
              <a:gd name="connsiteY2" fmla="*/ 1089731 h 3471222"/>
              <a:gd name="connsiteX3" fmla="*/ 1289174 w 1289173"/>
              <a:gd name="connsiteY3" fmla="*/ 2203466 h 3471222"/>
              <a:gd name="connsiteX4" fmla="*/ 1052628 w 1289173"/>
              <a:gd name="connsiteY4" fmla="*/ 2440431 h 3471222"/>
              <a:gd name="connsiteX5" fmla="*/ 1052628 w 1289173"/>
              <a:gd name="connsiteY5" fmla="*/ 3234263 h 3471222"/>
              <a:gd name="connsiteX6" fmla="*/ 827910 w 1289173"/>
              <a:gd name="connsiteY6" fmla="*/ 3471228 h 3471222"/>
              <a:gd name="connsiteX7" fmla="*/ 473091 w 1289173"/>
              <a:gd name="connsiteY7" fmla="*/ 3471228 h 3471222"/>
              <a:gd name="connsiteX8" fmla="*/ 236546 w 1289173"/>
              <a:gd name="connsiteY8" fmla="*/ 3234263 h 3471222"/>
              <a:gd name="connsiteX9" fmla="*/ 236546 w 1289173"/>
              <a:gd name="connsiteY9" fmla="*/ 2440431 h 3471222"/>
              <a:gd name="connsiteX10" fmla="*/ 0 w 1289173"/>
              <a:gd name="connsiteY10" fmla="*/ 2203466 h 3471222"/>
              <a:gd name="connsiteX11" fmla="*/ 0 w 1289173"/>
              <a:gd name="connsiteY11" fmla="*/ 1089731 h 3471222"/>
              <a:gd name="connsiteX12" fmla="*/ 236546 w 1289173"/>
              <a:gd name="connsiteY12" fmla="*/ 852766 h 3471222"/>
              <a:gd name="connsiteX13" fmla="*/ 644584 w 1289173"/>
              <a:gd name="connsiteY13" fmla="*/ 7 h 3471222"/>
              <a:gd name="connsiteX14" fmla="*/ 1028326 w 1289173"/>
              <a:gd name="connsiteY14" fmla="*/ 391272 h 3471222"/>
              <a:gd name="connsiteX15" fmla="*/ 644584 w 1289173"/>
              <a:gd name="connsiteY15" fmla="*/ 782537 h 3471222"/>
              <a:gd name="connsiteX16" fmla="*/ 260842 w 1289173"/>
              <a:gd name="connsiteY16" fmla="*/ 391272 h 3471222"/>
              <a:gd name="connsiteX17" fmla="*/ 644584 w 1289173"/>
              <a:gd name="connsiteY17" fmla="*/ 7 h 3471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89173" h="3471222">
                <a:moveTo>
                  <a:pt x="236546" y="852766"/>
                </a:moveTo>
                <a:lnTo>
                  <a:pt x="1052628" y="852766"/>
                </a:lnTo>
                <a:cubicBezTo>
                  <a:pt x="1182728" y="852766"/>
                  <a:pt x="1289174" y="959400"/>
                  <a:pt x="1289174" y="1089731"/>
                </a:cubicBezTo>
                <a:lnTo>
                  <a:pt x="1289174" y="2203466"/>
                </a:lnTo>
                <a:cubicBezTo>
                  <a:pt x="1289174" y="2333797"/>
                  <a:pt x="1182728" y="2440431"/>
                  <a:pt x="1052628" y="2440431"/>
                </a:cubicBezTo>
                <a:lnTo>
                  <a:pt x="1052628" y="3234263"/>
                </a:lnTo>
                <a:cubicBezTo>
                  <a:pt x="1052628" y="3364594"/>
                  <a:pt x="946183" y="3471228"/>
                  <a:pt x="827910" y="3471228"/>
                </a:cubicBezTo>
                <a:lnTo>
                  <a:pt x="473091" y="3471228"/>
                </a:lnTo>
                <a:cubicBezTo>
                  <a:pt x="342991" y="3471228"/>
                  <a:pt x="236546" y="3364594"/>
                  <a:pt x="236546" y="3234263"/>
                </a:cubicBezTo>
                <a:lnTo>
                  <a:pt x="236546" y="2440431"/>
                </a:lnTo>
                <a:cubicBezTo>
                  <a:pt x="106446" y="2440431"/>
                  <a:pt x="0" y="2333797"/>
                  <a:pt x="0" y="2203466"/>
                </a:cubicBezTo>
                <a:lnTo>
                  <a:pt x="0" y="1089731"/>
                </a:lnTo>
                <a:cubicBezTo>
                  <a:pt x="0" y="959400"/>
                  <a:pt x="106446" y="852766"/>
                  <a:pt x="236546" y="852766"/>
                </a:cubicBezTo>
                <a:close/>
                <a:moveTo>
                  <a:pt x="644584" y="7"/>
                </a:moveTo>
                <a:cubicBezTo>
                  <a:pt x="856519" y="7"/>
                  <a:pt x="1028326" y="175182"/>
                  <a:pt x="1028326" y="391272"/>
                </a:cubicBezTo>
                <a:cubicBezTo>
                  <a:pt x="1028326" y="607362"/>
                  <a:pt x="856519" y="782537"/>
                  <a:pt x="644584" y="782537"/>
                </a:cubicBezTo>
                <a:cubicBezTo>
                  <a:pt x="432649" y="782537"/>
                  <a:pt x="260842" y="607362"/>
                  <a:pt x="260842" y="391272"/>
                </a:cubicBezTo>
                <a:cubicBezTo>
                  <a:pt x="260842" y="175182"/>
                  <a:pt x="432649" y="7"/>
                  <a:pt x="644584" y="7"/>
                </a:cubicBezTo>
                <a:close/>
              </a:path>
            </a:pathLst>
          </a:custGeom>
          <a:solidFill>
            <a:schemeClr val="tx2">
              <a:lumMod val="75000"/>
            </a:schemeClr>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1" fontAlgn="base">
              <a:lnSpc>
                <a:spcPct val="90000"/>
              </a:lnSpc>
              <a:spcBef>
                <a:spcPct val="0"/>
              </a:spcBef>
              <a:spcAft>
                <a:spcPct val="0"/>
              </a:spcAft>
              <a:defRPr/>
            </a:pPr>
            <a:endParaRPr lang="en-US" sz="2000" b="1" kern="0" dirty="0">
              <a:gradFill>
                <a:gsLst>
                  <a:gs pos="0">
                    <a:srgbClr val="FFFFFF"/>
                  </a:gs>
                  <a:gs pos="100000">
                    <a:srgbClr val="FFFFFF"/>
                  </a:gs>
                </a:gsLst>
                <a:lin ang="5400000" scaled="0"/>
              </a:gradFill>
              <a:ea typeface="Segoe UI" pitchFamily="34" charset="0"/>
              <a:cs typeface="Segoe UI" pitchFamily="34" charset="0"/>
            </a:endParaRPr>
          </a:p>
        </p:txBody>
      </p:sp>
      <p:sp>
        <p:nvSpPr>
          <p:cNvPr id="249" name="Freeform 48"/>
          <p:cNvSpPr>
            <a:spLocks noChangeAspect="1"/>
          </p:cNvSpPr>
          <p:nvPr/>
        </p:nvSpPr>
        <p:spPr bwMode="black">
          <a:xfrm>
            <a:off x="5040547" y="1765306"/>
            <a:ext cx="132082" cy="299929"/>
          </a:xfrm>
          <a:custGeom>
            <a:avLst/>
            <a:gdLst>
              <a:gd name="connsiteX0" fmla="*/ 3683614 w 4740335"/>
              <a:gd name="connsiteY0" fmla="*/ 1098549 h 4048081"/>
              <a:gd name="connsiteX1" fmla="*/ 4502870 w 4740335"/>
              <a:gd name="connsiteY1" fmla="*/ 1098549 h 4048081"/>
              <a:gd name="connsiteX2" fmla="*/ 4740335 w 4740335"/>
              <a:gd name="connsiteY2" fmla="*/ 1335514 h 4048081"/>
              <a:gd name="connsiteX3" fmla="*/ 4740335 w 4740335"/>
              <a:gd name="connsiteY3" fmla="*/ 2449249 h 4048081"/>
              <a:gd name="connsiteX4" fmla="*/ 4502870 w 4740335"/>
              <a:gd name="connsiteY4" fmla="*/ 2686214 h 4048081"/>
              <a:gd name="connsiteX5" fmla="*/ 4502870 w 4740335"/>
              <a:gd name="connsiteY5" fmla="*/ 3480046 h 4048081"/>
              <a:gd name="connsiteX6" fmla="*/ 4265405 w 4740335"/>
              <a:gd name="connsiteY6" fmla="*/ 3717011 h 4048081"/>
              <a:gd name="connsiteX7" fmla="*/ 3909206 w 4740335"/>
              <a:gd name="connsiteY7" fmla="*/ 3717011 h 4048081"/>
              <a:gd name="connsiteX8" fmla="*/ 3683614 w 4740335"/>
              <a:gd name="connsiteY8" fmla="*/ 3480046 h 4048081"/>
              <a:gd name="connsiteX9" fmla="*/ 3446148 w 4740335"/>
              <a:gd name="connsiteY9" fmla="*/ 2449249 h 4048081"/>
              <a:gd name="connsiteX10" fmla="*/ 3446148 w 4740335"/>
              <a:gd name="connsiteY10" fmla="*/ 1335514 h 4048081"/>
              <a:gd name="connsiteX11" fmla="*/ 3683614 w 4740335"/>
              <a:gd name="connsiteY11" fmla="*/ 1098549 h 4048081"/>
              <a:gd name="connsiteX12" fmla="*/ 236546 w 4740335"/>
              <a:gd name="connsiteY12" fmla="*/ 1098549 h 4048081"/>
              <a:gd name="connsiteX13" fmla="*/ 1052628 w 4740335"/>
              <a:gd name="connsiteY13" fmla="*/ 1098549 h 4048081"/>
              <a:gd name="connsiteX14" fmla="*/ 1289174 w 4740335"/>
              <a:gd name="connsiteY14" fmla="*/ 1335514 h 4048081"/>
              <a:gd name="connsiteX15" fmla="*/ 1289174 w 4740335"/>
              <a:gd name="connsiteY15" fmla="*/ 2449249 h 4048081"/>
              <a:gd name="connsiteX16" fmla="*/ 1052628 w 4740335"/>
              <a:gd name="connsiteY16" fmla="*/ 2686214 h 4048081"/>
              <a:gd name="connsiteX17" fmla="*/ 1052628 w 4740335"/>
              <a:gd name="connsiteY17" fmla="*/ 3480046 h 4048081"/>
              <a:gd name="connsiteX18" fmla="*/ 827910 w 4740335"/>
              <a:gd name="connsiteY18" fmla="*/ 3717011 h 4048081"/>
              <a:gd name="connsiteX19" fmla="*/ 473091 w 4740335"/>
              <a:gd name="connsiteY19" fmla="*/ 3717011 h 4048081"/>
              <a:gd name="connsiteX20" fmla="*/ 236546 w 4740335"/>
              <a:gd name="connsiteY20" fmla="*/ 3480046 h 4048081"/>
              <a:gd name="connsiteX21" fmla="*/ 236546 w 4740335"/>
              <a:gd name="connsiteY21" fmla="*/ 2686214 h 4048081"/>
              <a:gd name="connsiteX22" fmla="*/ 0 w 4740335"/>
              <a:gd name="connsiteY22" fmla="*/ 2449249 h 4048081"/>
              <a:gd name="connsiteX23" fmla="*/ 0 w 4740335"/>
              <a:gd name="connsiteY23" fmla="*/ 1335514 h 4048081"/>
              <a:gd name="connsiteX24" fmla="*/ 236546 w 4740335"/>
              <a:gd name="connsiteY24" fmla="*/ 1098549 h 4048081"/>
              <a:gd name="connsiteX25" fmla="*/ 1895194 w 4740335"/>
              <a:gd name="connsiteY25" fmla="*/ 993211 h 4048081"/>
              <a:gd name="connsiteX26" fmla="*/ 2845141 w 4740335"/>
              <a:gd name="connsiteY26" fmla="*/ 993211 h 4048081"/>
              <a:gd name="connsiteX27" fmla="*/ 3130125 w 4740335"/>
              <a:gd name="connsiteY27" fmla="*/ 1277385 h 4048081"/>
              <a:gd name="connsiteX28" fmla="*/ 3130125 w 4740335"/>
              <a:gd name="connsiteY28" fmla="*/ 2568008 h 4048081"/>
              <a:gd name="connsiteX29" fmla="*/ 2845141 w 4740335"/>
              <a:gd name="connsiteY29" fmla="*/ 2852182 h 4048081"/>
              <a:gd name="connsiteX30" fmla="*/ 2845141 w 4740335"/>
              <a:gd name="connsiteY30" fmla="*/ 3763907 h 4048081"/>
              <a:gd name="connsiteX31" fmla="*/ 2572031 w 4740335"/>
              <a:gd name="connsiteY31" fmla="*/ 4048081 h 4048081"/>
              <a:gd name="connsiteX32" fmla="*/ 2168304 w 4740335"/>
              <a:gd name="connsiteY32" fmla="*/ 4048081 h 4048081"/>
              <a:gd name="connsiteX33" fmla="*/ 1895194 w 4740335"/>
              <a:gd name="connsiteY33" fmla="*/ 3763907 h 4048081"/>
              <a:gd name="connsiteX34" fmla="*/ 1895194 w 4740335"/>
              <a:gd name="connsiteY34" fmla="*/ 2852182 h 4048081"/>
              <a:gd name="connsiteX35" fmla="*/ 1610210 w 4740335"/>
              <a:gd name="connsiteY35" fmla="*/ 2568008 h 4048081"/>
              <a:gd name="connsiteX36" fmla="*/ 1610210 w 4740335"/>
              <a:gd name="connsiteY36" fmla="*/ 1277385 h 4048081"/>
              <a:gd name="connsiteX37" fmla="*/ 1895194 w 4740335"/>
              <a:gd name="connsiteY37" fmla="*/ 993211 h 4048081"/>
              <a:gd name="connsiteX38" fmla="*/ 4093246 w 4740335"/>
              <a:gd name="connsiteY38" fmla="*/ 245790 h 4048081"/>
              <a:gd name="connsiteX39" fmla="*/ 4479495 w 4740335"/>
              <a:gd name="connsiteY39" fmla="*/ 637055 h 4048081"/>
              <a:gd name="connsiteX40" fmla="*/ 4093246 w 4740335"/>
              <a:gd name="connsiteY40" fmla="*/ 1028320 h 4048081"/>
              <a:gd name="connsiteX41" fmla="*/ 3706997 w 4740335"/>
              <a:gd name="connsiteY41" fmla="*/ 637055 h 4048081"/>
              <a:gd name="connsiteX42" fmla="*/ 4093246 w 4740335"/>
              <a:gd name="connsiteY42" fmla="*/ 245790 h 4048081"/>
              <a:gd name="connsiteX43" fmla="*/ 644584 w 4740335"/>
              <a:gd name="connsiteY43" fmla="*/ 245790 h 4048081"/>
              <a:gd name="connsiteX44" fmla="*/ 1028326 w 4740335"/>
              <a:gd name="connsiteY44" fmla="*/ 637055 h 4048081"/>
              <a:gd name="connsiteX45" fmla="*/ 644584 w 4740335"/>
              <a:gd name="connsiteY45" fmla="*/ 1028320 h 4048081"/>
              <a:gd name="connsiteX46" fmla="*/ 260842 w 4740335"/>
              <a:gd name="connsiteY46" fmla="*/ 637055 h 4048081"/>
              <a:gd name="connsiteX47" fmla="*/ 644584 w 4740335"/>
              <a:gd name="connsiteY47" fmla="*/ 245790 h 4048081"/>
              <a:gd name="connsiteX48" fmla="*/ 2367657 w 4740335"/>
              <a:gd name="connsiteY48" fmla="*/ 0 h 4048081"/>
              <a:gd name="connsiteX49" fmla="*/ 2819118 w 4740335"/>
              <a:gd name="connsiteY49" fmla="*/ 453969 h 4048081"/>
              <a:gd name="connsiteX50" fmla="*/ 2367657 w 4740335"/>
              <a:gd name="connsiteY50" fmla="*/ 907938 h 4048081"/>
              <a:gd name="connsiteX51" fmla="*/ 1916196 w 4740335"/>
              <a:gd name="connsiteY51" fmla="*/ 453969 h 4048081"/>
              <a:gd name="connsiteX52" fmla="*/ 2367657 w 4740335"/>
              <a:gd name="connsiteY52" fmla="*/ 0 h 4048081"/>
              <a:gd name="connsiteX0" fmla="*/ 3683614 w 4740335"/>
              <a:gd name="connsiteY0" fmla="*/ 1098549 h 4048081"/>
              <a:gd name="connsiteX1" fmla="*/ 4502870 w 4740335"/>
              <a:gd name="connsiteY1" fmla="*/ 1098549 h 4048081"/>
              <a:gd name="connsiteX2" fmla="*/ 4740335 w 4740335"/>
              <a:gd name="connsiteY2" fmla="*/ 1335514 h 4048081"/>
              <a:gd name="connsiteX3" fmla="*/ 4740335 w 4740335"/>
              <a:gd name="connsiteY3" fmla="*/ 2449249 h 4048081"/>
              <a:gd name="connsiteX4" fmla="*/ 4502870 w 4740335"/>
              <a:gd name="connsiteY4" fmla="*/ 2686214 h 4048081"/>
              <a:gd name="connsiteX5" fmla="*/ 4502870 w 4740335"/>
              <a:gd name="connsiteY5" fmla="*/ 3480046 h 4048081"/>
              <a:gd name="connsiteX6" fmla="*/ 4265405 w 4740335"/>
              <a:gd name="connsiteY6" fmla="*/ 3717011 h 4048081"/>
              <a:gd name="connsiteX7" fmla="*/ 3909206 w 4740335"/>
              <a:gd name="connsiteY7" fmla="*/ 3717011 h 4048081"/>
              <a:gd name="connsiteX8" fmla="*/ 3683614 w 4740335"/>
              <a:gd name="connsiteY8" fmla="*/ 3480046 h 4048081"/>
              <a:gd name="connsiteX9" fmla="*/ 3446148 w 4740335"/>
              <a:gd name="connsiteY9" fmla="*/ 1335514 h 4048081"/>
              <a:gd name="connsiteX10" fmla="*/ 3683614 w 4740335"/>
              <a:gd name="connsiteY10" fmla="*/ 1098549 h 4048081"/>
              <a:gd name="connsiteX11" fmla="*/ 236546 w 4740335"/>
              <a:gd name="connsiteY11" fmla="*/ 1098549 h 4048081"/>
              <a:gd name="connsiteX12" fmla="*/ 1052628 w 4740335"/>
              <a:gd name="connsiteY12" fmla="*/ 1098549 h 4048081"/>
              <a:gd name="connsiteX13" fmla="*/ 1289174 w 4740335"/>
              <a:gd name="connsiteY13" fmla="*/ 1335514 h 4048081"/>
              <a:gd name="connsiteX14" fmla="*/ 1289174 w 4740335"/>
              <a:gd name="connsiteY14" fmla="*/ 2449249 h 4048081"/>
              <a:gd name="connsiteX15" fmla="*/ 1052628 w 4740335"/>
              <a:gd name="connsiteY15" fmla="*/ 2686214 h 4048081"/>
              <a:gd name="connsiteX16" fmla="*/ 1052628 w 4740335"/>
              <a:gd name="connsiteY16" fmla="*/ 3480046 h 4048081"/>
              <a:gd name="connsiteX17" fmla="*/ 827910 w 4740335"/>
              <a:gd name="connsiteY17" fmla="*/ 3717011 h 4048081"/>
              <a:gd name="connsiteX18" fmla="*/ 473091 w 4740335"/>
              <a:gd name="connsiteY18" fmla="*/ 3717011 h 4048081"/>
              <a:gd name="connsiteX19" fmla="*/ 236546 w 4740335"/>
              <a:gd name="connsiteY19" fmla="*/ 3480046 h 4048081"/>
              <a:gd name="connsiteX20" fmla="*/ 236546 w 4740335"/>
              <a:gd name="connsiteY20" fmla="*/ 2686214 h 4048081"/>
              <a:gd name="connsiteX21" fmla="*/ 0 w 4740335"/>
              <a:gd name="connsiteY21" fmla="*/ 2449249 h 4048081"/>
              <a:gd name="connsiteX22" fmla="*/ 0 w 4740335"/>
              <a:gd name="connsiteY22" fmla="*/ 1335514 h 4048081"/>
              <a:gd name="connsiteX23" fmla="*/ 236546 w 4740335"/>
              <a:gd name="connsiteY23" fmla="*/ 1098549 h 4048081"/>
              <a:gd name="connsiteX24" fmla="*/ 1895194 w 4740335"/>
              <a:gd name="connsiteY24" fmla="*/ 993211 h 4048081"/>
              <a:gd name="connsiteX25" fmla="*/ 2845141 w 4740335"/>
              <a:gd name="connsiteY25" fmla="*/ 993211 h 4048081"/>
              <a:gd name="connsiteX26" fmla="*/ 3130125 w 4740335"/>
              <a:gd name="connsiteY26" fmla="*/ 1277385 h 4048081"/>
              <a:gd name="connsiteX27" fmla="*/ 3130125 w 4740335"/>
              <a:gd name="connsiteY27" fmla="*/ 2568008 h 4048081"/>
              <a:gd name="connsiteX28" fmla="*/ 2845141 w 4740335"/>
              <a:gd name="connsiteY28" fmla="*/ 2852182 h 4048081"/>
              <a:gd name="connsiteX29" fmla="*/ 2845141 w 4740335"/>
              <a:gd name="connsiteY29" fmla="*/ 3763907 h 4048081"/>
              <a:gd name="connsiteX30" fmla="*/ 2572031 w 4740335"/>
              <a:gd name="connsiteY30" fmla="*/ 4048081 h 4048081"/>
              <a:gd name="connsiteX31" fmla="*/ 2168304 w 4740335"/>
              <a:gd name="connsiteY31" fmla="*/ 4048081 h 4048081"/>
              <a:gd name="connsiteX32" fmla="*/ 1895194 w 4740335"/>
              <a:gd name="connsiteY32" fmla="*/ 3763907 h 4048081"/>
              <a:gd name="connsiteX33" fmla="*/ 1895194 w 4740335"/>
              <a:gd name="connsiteY33" fmla="*/ 2852182 h 4048081"/>
              <a:gd name="connsiteX34" fmla="*/ 1610210 w 4740335"/>
              <a:gd name="connsiteY34" fmla="*/ 2568008 h 4048081"/>
              <a:gd name="connsiteX35" fmla="*/ 1610210 w 4740335"/>
              <a:gd name="connsiteY35" fmla="*/ 1277385 h 4048081"/>
              <a:gd name="connsiteX36" fmla="*/ 1895194 w 4740335"/>
              <a:gd name="connsiteY36" fmla="*/ 993211 h 4048081"/>
              <a:gd name="connsiteX37" fmla="*/ 4093246 w 4740335"/>
              <a:gd name="connsiteY37" fmla="*/ 245790 h 4048081"/>
              <a:gd name="connsiteX38" fmla="*/ 4479495 w 4740335"/>
              <a:gd name="connsiteY38" fmla="*/ 637055 h 4048081"/>
              <a:gd name="connsiteX39" fmla="*/ 4093246 w 4740335"/>
              <a:gd name="connsiteY39" fmla="*/ 1028320 h 4048081"/>
              <a:gd name="connsiteX40" fmla="*/ 3706997 w 4740335"/>
              <a:gd name="connsiteY40" fmla="*/ 637055 h 4048081"/>
              <a:gd name="connsiteX41" fmla="*/ 4093246 w 4740335"/>
              <a:gd name="connsiteY41" fmla="*/ 245790 h 4048081"/>
              <a:gd name="connsiteX42" fmla="*/ 644584 w 4740335"/>
              <a:gd name="connsiteY42" fmla="*/ 245790 h 4048081"/>
              <a:gd name="connsiteX43" fmla="*/ 1028326 w 4740335"/>
              <a:gd name="connsiteY43" fmla="*/ 637055 h 4048081"/>
              <a:gd name="connsiteX44" fmla="*/ 644584 w 4740335"/>
              <a:gd name="connsiteY44" fmla="*/ 1028320 h 4048081"/>
              <a:gd name="connsiteX45" fmla="*/ 260842 w 4740335"/>
              <a:gd name="connsiteY45" fmla="*/ 637055 h 4048081"/>
              <a:gd name="connsiteX46" fmla="*/ 644584 w 4740335"/>
              <a:gd name="connsiteY46" fmla="*/ 245790 h 4048081"/>
              <a:gd name="connsiteX47" fmla="*/ 2367657 w 4740335"/>
              <a:gd name="connsiteY47" fmla="*/ 0 h 4048081"/>
              <a:gd name="connsiteX48" fmla="*/ 2819118 w 4740335"/>
              <a:gd name="connsiteY48" fmla="*/ 453969 h 4048081"/>
              <a:gd name="connsiteX49" fmla="*/ 2367657 w 4740335"/>
              <a:gd name="connsiteY49" fmla="*/ 907938 h 4048081"/>
              <a:gd name="connsiteX50" fmla="*/ 1916196 w 4740335"/>
              <a:gd name="connsiteY50" fmla="*/ 453969 h 4048081"/>
              <a:gd name="connsiteX51" fmla="*/ 2367657 w 4740335"/>
              <a:gd name="connsiteY51" fmla="*/ 0 h 4048081"/>
              <a:gd name="connsiteX0" fmla="*/ 3683614 w 4740335"/>
              <a:gd name="connsiteY0" fmla="*/ 1098549 h 4048081"/>
              <a:gd name="connsiteX1" fmla="*/ 4502870 w 4740335"/>
              <a:gd name="connsiteY1" fmla="*/ 1098549 h 4048081"/>
              <a:gd name="connsiteX2" fmla="*/ 4740335 w 4740335"/>
              <a:gd name="connsiteY2" fmla="*/ 1335514 h 4048081"/>
              <a:gd name="connsiteX3" fmla="*/ 4502870 w 4740335"/>
              <a:gd name="connsiteY3" fmla="*/ 2686214 h 4048081"/>
              <a:gd name="connsiteX4" fmla="*/ 4502870 w 4740335"/>
              <a:gd name="connsiteY4" fmla="*/ 3480046 h 4048081"/>
              <a:gd name="connsiteX5" fmla="*/ 4265405 w 4740335"/>
              <a:gd name="connsiteY5" fmla="*/ 3717011 h 4048081"/>
              <a:gd name="connsiteX6" fmla="*/ 3909206 w 4740335"/>
              <a:gd name="connsiteY6" fmla="*/ 3717011 h 4048081"/>
              <a:gd name="connsiteX7" fmla="*/ 3683614 w 4740335"/>
              <a:gd name="connsiteY7" fmla="*/ 3480046 h 4048081"/>
              <a:gd name="connsiteX8" fmla="*/ 3446148 w 4740335"/>
              <a:gd name="connsiteY8" fmla="*/ 1335514 h 4048081"/>
              <a:gd name="connsiteX9" fmla="*/ 3683614 w 4740335"/>
              <a:gd name="connsiteY9" fmla="*/ 1098549 h 4048081"/>
              <a:gd name="connsiteX10" fmla="*/ 236546 w 4740335"/>
              <a:gd name="connsiteY10" fmla="*/ 1098549 h 4048081"/>
              <a:gd name="connsiteX11" fmla="*/ 1052628 w 4740335"/>
              <a:gd name="connsiteY11" fmla="*/ 1098549 h 4048081"/>
              <a:gd name="connsiteX12" fmla="*/ 1289174 w 4740335"/>
              <a:gd name="connsiteY12" fmla="*/ 1335514 h 4048081"/>
              <a:gd name="connsiteX13" fmla="*/ 1289174 w 4740335"/>
              <a:gd name="connsiteY13" fmla="*/ 2449249 h 4048081"/>
              <a:gd name="connsiteX14" fmla="*/ 1052628 w 4740335"/>
              <a:gd name="connsiteY14" fmla="*/ 2686214 h 4048081"/>
              <a:gd name="connsiteX15" fmla="*/ 1052628 w 4740335"/>
              <a:gd name="connsiteY15" fmla="*/ 3480046 h 4048081"/>
              <a:gd name="connsiteX16" fmla="*/ 827910 w 4740335"/>
              <a:gd name="connsiteY16" fmla="*/ 3717011 h 4048081"/>
              <a:gd name="connsiteX17" fmla="*/ 473091 w 4740335"/>
              <a:gd name="connsiteY17" fmla="*/ 3717011 h 4048081"/>
              <a:gd name="connsiteX18" fmla="*/ 236546 w 4740335"/>
              <a:gd name="connsiteY18" fmla="*/ 3480046 h 4048081"/>
              <a:gd name="connsiteX19" fmla="*/ 236546 w 4740335"/>
              <a:gd name="connsiteY19" fmla="*/ 2686214 h 4048081"/>
              <a:gd name="connsiteX20" fmla="*/ 0 w 4740335"/>
              <a:gd name="connsiteY20" fmla="*/ 2449249 h 4048081"/>
              <a:gd name="connsiteX21" fmla="*/ 0 w 4740335"/>
              <a:gd name="connsiteY21" fmla="*/ 1335514 h 4048081"/>
              <a:gd name="connsiteX22" fmla="*/ 236546 w 4740335"/>
              <a:gd name="connsiteY22" fmla="*/ 1098549 h 4048081"/>
              <a:gd name="connsiteX23" fmla="*/ 1895194 w 4740335"/>
              <a:gd name="connsiteY23" fmla="*/ 993211 h 4048081"/>
              <a:gd name="connsiteX24" fmla="*/ 2845141 w 4740335"/>
              <a:gd name="connsiteY24" fmla="*/ 993211 h 4048081"/>
              <a:gd name="connsiteX25" fmla="*/ 3130125 w 4740335"/>
              <a:gd name="connsiteY25" fmla="*/ 1277385 h 4048081"/>
              <a:gd name="connsiteX26" fmla="*/ 3130125 w 4740335"/>
              <a:gd name="connsiteY26" fmla="*/ 2568008 h 4048081"/>
              <a:gd name="connsiteX27" fmla="*/ 2845141 w 4740335"/>
              <a:gd name="connsiteY27" fmla="*/ 2852182 h 4048081"/>
              <a:gd name="connsiteX28" fmla="*/ 2845141 w 4740335"/>
              <a:gd name="connsiteY28" fmla="*/ 3763907 h 4048081"/>
              <a:gd name="connsiteX29" fmla="*/ 2572031 w 4740335"/>
              <a:gd name="connsiteY29" fmla="*/ 4048081 h 4048081"/>
              <a:gd name="connsiteX30" fmla="*/ 2168304 w 4740335"/>
              <a:gd name="connsiteY30" fmla="*/ 4048081 h 4048081"/>
              <a:gd name="connsiteX31" fmla="*/ 1895194 w 4740335"/>
              <a:gd name="connsiteY31" fmla="*/ 3763907 h 4048081"/>
              <a:gd name="connsiteX32" fmla="*/ 1895194 w 4740335"/>
              <a:gd name="connsiteY32" fmla="*/ 2852182 h 4048081"/>
              <a:gd name="connsiteX33" fmla="*/ 1610210 w 4740335"/>
              <a:gd name="connsiteY33" fmla="*/ 2568008 h 4048081"/>
              <a:gd name="connsiteX34" fmla="*/ 1610210 w 4740335"/>
              <a:gd name="connsiteY34" fmla="*/ 1277385 h 4048081"/>
              <a:gd name="connsiteX35" fmla="*/ 1895194 w 4740335"/>
              <a:gd name="connsiteY35" fmla="*/ 993211 h 4048081"/>
              <a:gd name="connsiteX36" fmla="*/ 4093246 w 4740335"/>
              <a:gd name="connsiteY36" fmla="*/ 245790 h 4048081"/>
              <a:gd name="connsiteX37" fmla="*/ 4479495 w 4740335"/>
              <a:gd name="connsiteY37" fmla="*/ 637055 h 4048081"/>
              <a:gd name="connsiteX38" fmla="*/ 4093246 w 4740335"/>
              <a:gd name="connsiteY38" fmla="*/ 1028320 h 4048081"/>
              <a:gd name="connsiteX39" fmla="*/ 3706997 w 4740335"/>
              <a:gd name="connsiteY39" fmla="*/ 637055 h 4048081"/>
              <a:gd name="connsiteX40" fmla="*/ 4093246 w 4740335"/>
              <a:gd name="connsiteY40" fmla="*/ 245790 h 4048081"/>
              <a:gd name="connsiteX41" fmla="*/ 644584 w 4740335"/>
              <a:gd name="connsiteY41" fmla="*/ 245790 h 4048081"/>
              <a:gd name="connsiteX42" fmla="*/ 1028326 w 4740335"/>
              <a:gd name="connsiteY42" fmla="*/ 637055 h 4048081"/>
              <a:gd name="connsiteX43" fmla="*/ 644584 w 4740335"/>
              <a:gd name="connsiteY43" fmla="*/ 1028320 h 4048081"/>
              <a:gd name="connsiteX44" fmla="*/ 260842 w 4740335"/>
              <a:gd name="connsiteY44" fmla="*/ 637055 h 4048081"/>
              <a:gd name="connsiteX45" fmla="*/ 644584 w 4740335"/>
              <a:gd name="connsiteY45" fmla="*/ 245790 h 4048081"/>
              <a:gd name="connsiteX46" fmla="*/ 2367657 w 4740335"/>
              <a:gd name="connsiteY46" fmla="*/ 0 h 4048081"/>
              <a:gd name="connsiteX47" fmla="*/ 2819118 w 4740335"/>
              <a:gd name="connsiteY47" fmla="*/ 453969 h 4048081"/>
              <a:gd name="connsiteX48" fmla="*/ 2367657 w 4740335"/>
              <a:gd name="connsiteY48" fmla="*/ 907938 h 4048081"/>
              <a:gd name="connsiteX49" fmla="*/ 1916196 w 4740335"/>
              <a:gd name="connsiteY49" fmla="*/ 453969 h 4048081"/>
              <a:gd name="connsiteX50" fmla="*/ 2367657 w 4740335"/>
              <a:gd name="connsiteY50" fmla="*/ 0 h 4048081"/>
              <a:gd name="connsiteX0" fmla="*/ 3683614 w 4563552"/>
              <a:gd name="connsiteY0" fmla="*/ 1098549 h 4048081"/>
              <a:gd name="connsiteX1" fmla="*/ 4502870 w 4563552"/>
              <a:gd name="connsiteY1" fmla="*/ 1098549 h 4048081"/>
              <a:gd name="connsiteX2" fmla="*/ 4502870 w 4563552"/>
              <a:gd name="connsiteY2" fmla="*/ 2686214 h 4048081"/>
              <a:gd name="connsiteX3" fmla="*/ 4502870 w 4563552"/>
              <a:gd name="connsiteY3" fmla="*/ 3480046 h 4048081"/>
              <a:gd name="connsiteX4" fmla="*/ 4265405 w 4563552"/>
              <a:gd name="connsiteY4" fmla="*/ 3717011 h 4048081"/>
              <a:gd name="connsiteX5" fmla="*/ 3909206 w 4563552"/>
              <a:gd name="connsiteY5" fmla="*/ 3717011 h 4048081"/>
              <a:gd name="connsiteX6" fmla="*/ 3683614 w 4563552"/>
              <a:gd name="connsiteY6" fmla="*/ 3480046 h 4048081"/>
              <a:gd name="connsiteX7" fmla="*/ 3446148 w 4563552"/>
              <a:gd name="connsiteY7" fmla="*/ 1335514 h 4048081"/>
              <a:gd name="connsiteX8" fmla="*/ 3683614 w 4563552"/>
              <a:gd name="connsiteY8" fmla="*/ 1098549 h 4048081"/>
              <a:gd name="connsiteX9" fmla="*/ 236546 w 4563552"/>
              <a:gd name="connsiteY9" fmla="*/ 1098549 h 4048081"/>
              <a:gd name="connsiteX10" fmla="*/ 1052628 w 4563552"/>
              <a:gd name="connsiteY10" fmla="*/ 1098549 h 4048081"/>
              <a:gd name="connsiteX11" fmla="*/ 1289174 w 4563552"/>
              <a:gd name="connsiteY11" fmla="*/ 1335514 h 4048081"/>
              <a:gd name="connsiteX12" fmla="*/ 1289174 w 4563552"/>
              <a:gd name="connsiteY12" fmla="*/ 2449249 h 4048081"/>
              <a:gd name="connsiteX13" fmla="*/ 1052628 w 4563552"/>
              <a:gd name="connsiteY13" fmla="*/ 2686214 h 4048081"/>
              <a:gd name="connsiteX14" fmla="*/ 1052628 w 4563552"/>
              <a:gd name="connsiteY14" fmla="*/ 3480046 h 4048081"/>
              <a:gd name="connsiteX15" fmla="*/ 827910 w 4563552"/>
              <a:gd name="connsiteY15" fmla="*/ 3717011 h 4048081"/>
              <a:gd name="connsiteX16" fmla="*/ 473091 w 4563552"/>
              <a:gd name="connsiteY16" fmla="*/ 3717011 h 4048081"/>
              <a:gd name="connsiteX17" fmla="*/ 236546 w 4563552"/>
              <a:gd name="connsiteY17" fmla="*/ 3480046 h 4048081"/>
              <a:gd name="connsiteX18" fmla="*/ 236546 w 4563552"/>
              <a:gd name="connsiteY18" fmla="*/ 2686214 h 4048081"/>
              <a:gd name="connsiteX19" fmla="*/ 0 w 4563552"/>
              <a:gd name="connsiteY19" fmla="*/ 2449249 h 4048081"/>
              <a:gd name="connsiteX20" fmla="*/ 0 w 4563552"/>
              <a:gd name="connsiteY20" fmla="*/ 1335514 h 4048081"/>
              <a:gd name="connsiteX21" fmla="*/ 236546 w 4563552"/>
              <a:gd name="connsiteY21" fmla="*/ 1098549 h 4048081"/>
              <a:gd name="connsiteX22" fmla="*/ 1895194 w 4563552"/>
              <a:gd name="connsiteY22" fmla="*/ 993211 h 4048081"/>
              <a:gd name="connsiteX23" fmla="*/ 2845141 w 4563552"/>
              <a:gd name="connsiteY23" fmla="*/ 993211 h 4048081"/>
              <a:gd name="connsiteX24" fmla="*/ 3130125 w 4563552"/>
              <a:gd name="connsiteY24" fmla="*/ 1277385 h 4048081"/>
              <a:gd name="connsiteX25" fmla="*/ 3130125 w 4563552"/>
              <a:gd name="connsiteY25" fmla="*/ 2568008 h 4048081"/>
              <a:gd name="connsiteX26" fmla="*/ 2845141 w 4563552"/>
              <a:gd name="connsiteY26" fmla="*/ 2852182 h 4048081"/>
              <a:gd name="connsiteX27" fmla="*/ 2845141 w 4563552"/>
              <a:gd name="connsiteY27" fmla="*/ 3763907 h 4048081"/>
              <a:gd name="connsiteX28" fmla="*/ 2572031 w 4563552"/>
              <a:gd name="connsiteY28" fmla="*/ 4048081 h 4048081"/>
              <a:gd name="connsiteX29" fmla="*/ 2168304 w 4563552"/>
              <a:gd name="connsiteY29" fmla="*/ 4048081 h 4048081"/>
              <a:gd name="connsiteX30" fmla="*/ 1895194 w 4563552"/>
              <a:gd name="connsiteY30" fmla="*/ 3763907 h 4048081"/>
              <a:gd name="connsiteX31" fmla="*/ 1895194 w 4563552"/>
              <a:gd name="connsiteY31" fmla="*/ 2852182 h 4048081"/>
              <a:gd name="connsiteX32" fmla="*/ 1610210 w 4563552"/>
              <a:gd name="connsiteY32" fmla="*/ 2568008 h 4048081"/>
              <a:gd name="connsiteX33" fmla="*/ 1610210 w 4563552"/>
              <a:gd name="connsiteY33" fmla="*/ 1277385 h 4048081"/>
              <a:gd name="connsiteX34" fmla="*/ 1895194 w 4563552"/>
              <a:gd name="connsiteY34" fmla="*/ 993211 h 4048081"/>
              <a:gd name="connsiteX35" fmla="*/ 4093246 w 4563552"/>
              <a:gd name="connsiteY35" fmla="*/ 245790 h 4048081"/>
              <a:gd name="connsiteX36" fmla="*/ 4479495 w 4563552"/>
              <a:gd name="connsiteY36" fmla="*/ 637055 h 4048081"/>
              <a:gd name="connsiteX37" fmla="*/ 4093246 w 4563552"/>
              <a:gd name="connsiteY37" fmla="*/ 1028320 h 4048081"/>
              <a:gd name="connsiteX38" fmla="*/ 3706997 w 4563552"/>
              <a:gd name="connsiteY38" fmla="*/ 637055 h 4048081"/>
              <a:gd name="connsiteX39" fmla="*/ 4093246 w 4563552"/>
              <a:gd name="connsiteY39" fmla="*/ 245790 h 4048081"/>
              <a:gd name="connsiteX40" fmla="*/ 644584 w 4563552"/>
              <a:gd name="connsiteY40" fmla="*/ 245790 h 4048081"/>
              <a:gd name="connsiteX41" fmla="*/ 1028326 w 4563552"/>
              <a:gd name="connsiteY41" fmla="*/ 637055 h 4048081"/>
              <a:gd name="connsiteX42" fmla="*/ 644584 w 4563552"/>
              <a:gd name="connsiteY42" fmla="*/ 1028320 h 4048081"/>
              <a:gd name="connsiteX43" fmla="*/ 260842 w 4563552"/>
              <a:gd name="connsiteY43" fmla="*/ 637055 h 4048081"/>
              <a:gd name="connsiteX44" fmla="*/ 644584 w 4563552"/>
              <a:gd name="connsiteY44" fmla="*/ 245790 h 4048081"/>
              <a:gd name="connsiteX45" fmla="*/ 2367657 w 4563552"/>
              <a:gd name="connsiteY45" fmla="*/ 0 h 4048081"/>
              <a:gd name="connsiteX46" fmla="*/ 2819118 w 4563552"/>
              <a:gd name="connsiteY46" fmla="*/ 453969 h 4048081"/>
              <a:gd name="connsiteX47" fmla="*/ 2367657 w 4563552"/>
              <a:gd name="connsiteY47" fmla="*/ 907938 h 4048081"/>
              <a:gd name="connsiteX48" fmla="*/ 1916196 w 4563552"/>
              <a:gd name="connsiteY48" fmla="*/ 453969 h 4048081"/>
              <a:gd name="connsiteX49" fmla="*/ 2367657 w 4563552"/>
              <a:gd name="connsiteY49" fmla="*/ 0 h 4048081"/>
              <a:gd name="connsiteX0" fmla="*/ 3683614 w 4502873"/>
              <a:gd name="connsiteY0" fmla="*/ 1098549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683614 w 4502873"/>
              <a:gd name="connsiteY5" fmla="*/ 3480046 h 4048081"/>
              <a:gd name="connsiteX6" fmla="*/ 3446148 w 4502873"/>
              <a:gd name="connsiteY6" fmla="*/ 1335514 h 4048081"/>
              <a:gd name="connsiteX7" fmla="*/ 3683614 w 4502873"/>
              <a:gd name="connsiteY7" fmla="*/ 1098549 h 4048081"/>
              <a:gd name="connsiteX8" fmla="*/ 236546 w 4502873"/>
              <a:gd name="connsiteY8" fmla="*/ 1098549 h 4048081"/>
              <a:gd name="connsiteX9" fmla="*/ 1052628 w 4502873"/>
              <a:gd name="connsiteY9" fmla="*/ 1098549 h 4048081"/>
              <a:gd name="connsiteX10" fmla="*/ 1289174 w 4502873"/>
              <a:gd name="connsiteY10" fmla="*/ 1335514 h 4048081"/>
              <a:gd name="connsiteX11" fmla="*/ 1289174 w 4502873"/>
              <a:gd name="connsiteY11" fmla="*/ 2449249 h 4048081"/>
              <a:gd name="connsiteX12" fmla="*/ 1052628 w 4502873"/>
              <a:gd name="connsiteY12" fmla="*/ 2686214 h 4048081"/>
              <a:gd name="connsiteX13" fmla="*/ 1052628 w 4502873"/>
              <a:gd name="connsiteY13" fmla="*/ 3480046 h 4048081"/>
              <a:gd name="connsiteX14" fmla="*/ 827910 w 4502873"/>
              <a:gd name="connsiteY14" fmla="*/ 3717011 h 4048081"/>
              <a:gd name="connsiteX15" fmla="*/ 473091 w 4502873"/>
              <a:gd name="connsiteY15" fmla="*/ 3717011 h 4048081"/>
              <a:gd name="connsiteX16" fmla="*/ 236546 w 4502873"/>
              <a:gd name="connsiteY16" fmla="*/ 3480046 h 4048081"/>
              <a:gd name="connsiteX17" fmla="*/ 236546 w 4502873"/>
              <a:gd name="connsiteY17" fmla="*/ 2686214 h 4048081"/>
              <a:gd name="connsiteX18" fmla="*/ 0 w 4502873"/>
              <a:gd name="connsiteY18" fmla="*/ 2449249 h 4048081"/>
              <a:gd name="connsiteX19" fmla="*/ 0 w 4502873"/>
              <a:gd name="connsiteY19" fmla="*/ 1335514 h 4048081"/>
              <a:gd name="connsiteX20" fmla="*/ 236546 w 4502873"/>
              <a:gd name="connsiteY20" fmla="*/ 1098549 h 4048081"/>
              <a:gd name="connsiteX21" fmla="*/ 1895194 w 4502873"/>
              <a:gd name="connsiteY21" fmla="*/ 993211 h 4048081"/>
              <a:gd name="connsiteX22" fmla="*/ 2845141 w 4502873"/>
              <a:gd name="connsiteY22" fmla="*/ 993211 h 4048081"/>
              <a:gd name="connsiteX23" fmla="*/ 3130125 w 4502873"/>
              <a:gd name="connsiteY23" fmla="*/ 1277385 h 4048081"/>
              <a:gd name="connsiteX24" fmla="*/ 3130125 w 4502873"/>
              <a:gd name="connsiteY24" fmla="*/ 2568008 h 4048081"/>
              <a:gd name="connsiteX25" fmla="*/ 2845141 w 4502873"/>
              <a:gd name="connsiteY25" fmla="*/ 2852182 h 4048081"/>
              <a:gd name="connsiteX26" fmla="*/ 2845141 w 4502873"/>
              <a:gd name="connsiteY26" fmla="*/ 3763907 h 4048081"/>
              <a:gd name="connsiteX27" fmla="*/ 2572031 w 4502873"/>
              <a:gd name="connsiteY27" fmla="*/ 4048081 h 4048081"/>
              <a:gd name="connsiteX28" fmla="*/ 2168304 w 4502873"/>
              <a:gd name="connsiteY28" fmla="*/ 4048081 h 4048081"/>
              <a:gd name="connsiteX29" fmla="*/ 1895194 w 4502873"/>
              <a:gd name="connsiteY29" fmla="*/ 3763907 h 4048081"/>
              <a:gd name="connsiteX30" fmla="*/ 1895194 w 4502873"/>
              <a:gd name="connsiteY30" fmla="*/ 2852182 h 4048081"/>
              <a:gd name="connsiteX31" fmla="*/ 1610210 w 4502873"/>
              <a:gd name="connsiteY31" fmla="*/ 2568008 h 4048081"/>
              <a:gd name="connsiteX32" fmla="*/ 1610210 w 4502873"/>
              <a:gd name="connsiteY32" fmla="*/ 1277385 h 4048081"/>
              <a:gd name="connsiteX33" fmla="*/ 1895194 w 4502873"/>
              <a:gd name="connsiteY33" fmla="*/ 993211 h 4048081"/>
              <a:gd name="connsiteX34" fmla="*/ 4093246 w 4502873"/>
              <a:gd name="connsiteY34" fmla="*/ 245790 h 4048081"/>
              <a:gd name="connsiteX35" fmla="*/ 4479495 w 4502873"/>
              <a:gd name="connsiteY35" fmla="*/ 637055 h 4048081"/>
              <a:gd name="connsiteX36" fmla="*/ 4093246 w 4502873"/>
              <a:gd name="connsiteY36" fmla="*/ 1028320 h 4048081"/>
              <a:gd name="connsiteX37" fmla="*/ 3706997 w 4502873"/>
              <a:gd name="connsiteY37" fmla="*/ 637055 h 4048081"/>
              <a:gd name="connsiteX38" fmla="*/ 4093246 w 4502873"/>
              <a:gd name="connsiteY38" fmla="*/ 245790 h 4048081"/>
              <a:gd name="connsiteX39" fmla="*/ 644584 w 4502873"/>
              <a:gd name="connsiteY39" fmla="*/ 245790 h 4048081"/>
              <a:gd name="connsiteX40" fmla="*/ 1028326 w 4502873"/>
              <a:gd name="connsiteY40" fmla="*/ 637055 h 4048081"/>
              <a:gd name="connsiteX41" fmla="*/ 644584 w 4502873"/>
              <a:gd name="connsiteY41" fmla="*/ 1028320 h 4048081"/>
              <a:gd name="connsiteX42" fmla="*/ 260842 w 4502873"/>
              <a:gd name="connsiteY42" fmla="*/ 637055 h 4048081"/>
              <a:gd name="connsiteX43" fmla="*/ 644584 w 4502873"/>
              <a:gd name="connsiteY43" fmla="*/ 245790 h 4048081"/>
              <a:gd name="connsiteX44" fmla="*/ 2367657 w 4502873"/>
              <a:gd name="connsiteY44" fmla="*/ 0 h 4048081"/>
              <a:gd name="connsiteX45" fmla="*/ 2819118 w 4502873"/>
              <a:gd name="connsiteY45" fmla="*/ 453969 h 4048081"/>
              <a:gd name="connsiteX46" fmla="*/ 2367657 w 4502873"/>
              <a:gd name="connsiteY46" fmla="*/ 907938 h 4048081"/>
              <a:gd name="connsiteX47" fmla="*/ 1916196 w 4502873"/>
              <a:gd name="connsiteY47" fmla="*/ 453969 h 4048081"/>
              <a:gd name="connsiteX48" fmla="*/ 2367657 w 4502873"/>
              <a:gd name="connsiteY48" fmla="*/ 0 h 4048081"/>
              <a:gd name="connsiteX0" fmla="*/ 3683614 w 4502873"/>
              <a:gd name="connsiteY0" fmla="*/ 1098549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683614 w 4502873"/>
              <a:gd name="connsiteY5" fmla="*/ 3480046 h 4048081"/>
              <a:gd name="connsiteX6" fmla="*/ 3446148 w 4502873"/>
              <a:gd name="connsiteY6" fmla="*/ 1335514 h 4048081"/>
              <a:gd name="connsiteX7" fmla="*/ 3683614 w 4502873"/>
              <a:gd name="connsiteY7" fmla="*/ 1098549 h 4048081"/>
              <a:gd name="connsiteX8" fmla="*/ 236546 w 4502873"/>
              <a:gd name="connsiteY8" fmla="*/ 1098549 h 4048081"/>
              <a:gd name="connsiteX9" fmla="*/ 1052628 w 4502873"/>
              <a:gd name="connsiteY9" fmla="*/ 1098549 h 4048081"/>
              <a:gd name="connsiteX10" fmla="*/ 1289174 w 4502873"/>
              <a:gd name="connsiteY10" fmla="*/ 1335514 h 4048081"/>
              <a:gd name="connsiteX11" fmla="*/ 1289174 w 4502873"/>
              <a:gd name="connsiteY11" fmla="*/ 2449249 h 4048081"/>
              <a:gd name="connsiteX12" fmla="*/ 1052628 w 4502873"/>
              <a:gd name="connsiteY12" fmla="*/ 2686214 h 4048081"/>
              <a:gd name="connsiteX13" fmla="*/ 1052628 w 4502873"/>
              <a:gd name="connsiteY13" fmla="*/ 3480046 h 4048081"/>
              <a:gd name="connsiteX14" fmla="*/ 827910 w 4502873"/>
              <a:gd name="connsiteY14" fmla="*/ 3717011 h 4048081"/>
              <a:gd name="connsiteX15" fmla="*/ 473091 w 4502873"/>
              <a:gd name="connsiteY15" fmla="*/ 3717011 h 4048081"/>
              <a:gd name="connsiteX16" fmla="*/ 236546 w 4502873"/>
              <a:gd name="connsiteY16" fmla="*/ 3480046 h 4048081"/>
              <a:gd name="connsiteX17" fmla="*/ 236546 w 4502873"/>
              <a:gd name="connsiteY17" fmla="*/ 2686214 h 4048081"/>
              <a:gd name="connsiteX18" fmla="*/ 0 w 4502873"/>
              <a:gd name="connsiteY18" fmla="*/ 2449249 h 4048081"/>
              <a:gd name="connsiteX19" fmla="*/ 0 w 4502873"/>
              <a:gd name="connsiteY19" fmla="*/ 1335514 h 4048081"/>
              <a:gd name="connsiteX20" fmla="*/ 236546 w 4502873"/>
              <a:gd name="connsiteY20" fmla="*/ 1098549 h 4048081"/>
              <a:gd name="connsiteX21" fmla="*/ 1895194 w 4502873"/>
              <a:gd name="connsiteY21" fmla="*/ 993211 h 4048081"/>
              <a:gd name="connsiteX22" fmla="*/ 2845141 w 4502873"/>
              <a:gd name="connsiteY22" fmla="*/ 993211 h 4048081"/>
              <a:gd name="connsiteX23" fmla="*/ 3130125 w 4502873"/>
              <a:gd name="connsiteY23" fmla="*/ 1277385 h 4048081"/>
              <a:gd name="connsiteX24" fmla="*/ 3130125 w 4502873"/>
              <a:gd name="connsiteY24" fmla="*/ 2568008 h 4048081"/>
              <a:gd name="connsiteX25" fmla="*/ 2845141 w 4502873"/>
              <a:gd name="connsiteY25" fmla="*/ 2852182 h 4048081"/>
              <a:gd name="connsiteX26" fmla="*/ 2845141 w 4502873"/>
              <a:gd name="connsiteY26" fmla="*/ 3763907 h 4048081"/>
              <a:gd name="connsiteX27" fmla="*/ 2572031 w 4502873"/>
              <a:gd name="connsiteY27" fmla="*/ 4048081 h 4048081"/>
              <a:gd name="connsiteX28" fmla="*/ 2168304 w 4502873"/>
              <a:gd name="connsiteY28" fmla="*/ 4048081 h 4048081"/>
              <a:gd name="connsiteX29" fmla="*/ 1895194 w 4502873"/>
              <a:gd name="connsiteY29" fmla="*/ 3763907 h 4048081"/>
              <a:gd name="connsiteX30" fmla="*/ 1895194 w 4502873"/>
              <a:gd name="connsiteY30" fmla="*/ 2852182 h 4048081"/>
              <a:gd name="connsiteX31" fmla="*/ 1610210 w 4502873"/>
              <a:gd name="connsiteY31" fmla="*/ 2568008 h 4048081"/>
              <a:gd name="connsiteX32" fmla="*/ 1610210 w 4502873"/>
              <a:gd name="connsiteY32" fmla="*/ 1277385 h 4048081"/>
              <a:gd name="connsiteX33" fmla="*/ 1895194 w 4502873"/>
              <a:gd name="connsiteY33" fmla="*/ 993211 h 4048081"/>
              <a:gd name="connsiteX34" fmla="*/ 3706997 w 4502873"/>
              <a:gd name="connsiteY34" fmla="*/ 637055 h 4048081"/>
              <a:gd name="connsiteX35" fmla="*/ 4479495 w 4502873"/>
              <a:gd name="connsiteY35" fmla="*/ 637055 h 4048081"/>
              <a:gd name="connsiteX36" fmla="*/ 4093246 w 4502873"/>
              <a:gd name="connsiteY36" fmla="*/ 1028320 h 4048081"/>
              <a:gd name="connsiteX37" fmla="*/ 3706997 w 4502873"/>
              <a:gd name="connsiteY37" fmla="*/ 637055 h 4048081"/>
              <a:gd name="connsiteX38" fmla="*/ 644584 w 4502873"/>
              <a:gd name="connsiteY38" fmla="*/ 245790 h 4048081"/>
              <a:gd name="connsiteX39" fmla="*/ 1028326 w 4502873"/>
              <a:gd name="connsiteY39" fmla="*/ 637055 h 4048081"/>
              <a:gd name="connsiteX40" fmla="*/ 644584 w 4502873"/>
              <a:gd name="connsiteY40" fmla="*/ 1028320 h 4048081"/>
              <a:gd name="connsiteX41" fmla="*/ 260842 w 4502873"/>
              <a:gd name="connsiteY41" fmla="*/ 637055 h 4048081"/>
              <a:gd name="connsiteX42" fmla="*/ 644584 w 4502873"/>
              <a:gd name="connsiteY42" fmla="*/ 245790 h 4048081"/>
              <a:gd name="connsiteX43" fmla="*/ 2367657 w 4502873"/>
              <a:gd name="connsiteY43" fmla="*/ 0 h 4048081"/>
              <a:gd name="connsiteX44" fmla="*/ 2819118 w 4502873"/>
              <a:gd name="connsiteY44" fmla="*/ 453969 h 4048081"/>
              <a:gd name="connsiteX45" fmla="*/ 2367657 w 4502873"/>
              <a:gd name="connsiteY45" fmla="*/ 907938 h 4048081"/>
              <a:gd name="connsiteX46" fmla="*/ 1916196 w 4502873"/>
              <a:gd name="connsiteY46" fmla="*/ 453969 h 4048081"/>
              <a:gd name="connsiteX47" fmla="*/ 2367657 w 4502873"/>
              <a:gd name="connsiteY47" fmla="*/ 0 h 4048081"/>
              <a:gd name="connsiteX0" fmla="*/ 3683614 w 4502873"/>
              <a:gd name="connsiteY0" fmla="*/ 1098549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683614 w 4502873"/>
              <a:gd name="connsiteY5" fmla="*/ 3480046 h 4048081"/>
              <a:gd name="connsiteX6" fmla="*/ 3446148 w 4502873"/>
              <a:gd name="connsiteY6" fmla="*/ 1335514 h 4048081"/>
              <a:gd name="connsiteX7" fmla="*/ 3683614 w 4502873"/>
              <a:gd name="connsiteY7" fmla="*/ 1098549 h 4048081"/>
              <a:gd name="connsiteX8" fmla="*/ 236546 w 4502873"/>
              <a:gd name="connsiteY8" fmla="*/ 1098549 h 4048081"/>
              <a:gd name="connsiteX9" fmla="*/ 1052628 w 4502873"/>
              <a:gd name="connsiteY9" fmla="*/ 1098549 h 4048081"/>
              <a:gd name="connsiteX10" fmla="*/ 1289174 w 4502873"/>
              <a:gd name="connsiteY10" fmla="*/ 1335514 h 4048081"/>
              <a:gd name="connsiteX11" fmla="*/ 1289174 w 4502873"/>
              <a:gd name="connsiteY11" fmla="*/ 2449249 h 4048081"/>
              <a:gd name="connsiteX12" fmla="*/ 1052628 w 4502873"/>
              <a:gd name="connsiteY12" fmla="*/ 2686214 h 4048081"/>
              <a:gd name="connsiteX13" fmla="*/ 1052628 w 4502873"/>
              <a:gd name="connsiteY13" fmla="*/ 3480046 h 4048081"/>
              <a:gd name="connsiteX14" fmla="*/ 827910 w 4502873"/>
              <a:gd name="connsiteY14" fmla="*/ 3717011 h 4048081"/>
              <a:gd name="connsiteX15" fmla="*/ 473091 w 4502873"/>
              <a:gd name="connsiteY15" fmla="*/ 3717011 h 4048081"/>
              <a:gd name="connsiteX16" fmla="*/ 236546 w 4502873"/>
              <a:gd name="connsiteY16" fmla="*/ 3480046 h 4048081"/>
              <a:gd name="connsiteX17" fmla="*/ 236546 w 4502873"/>
              <a:gd name="connsiteY17" fmla="*/ 2686214 h 4048081"/>
              <a:gd name="connsiteX18" fmla="*/ 0 w 4502873"/>
              <a:gd name="connsiteY18" fmla="*/ 2449249 h 4048081"/>
              <a:gd name="connsiteX19" fmla="*/ 0 w 4502873"/>
              <a:gd name="connsiteY19" fmla="*/ 1335514 h 4048081"/>
              <a:gd name="connsiteX20" fmla="*/ 236546 w 4502873"/>
              <a:gd name="connsiteY20" fmla="*/ 1098549 h 4048081"/>
              <a:gd name="connsiteX21" fmla="*/ 1895194 w 4502873"/>
              <a:gd name="connsiteY21" fmla="*/ 993211 h 4048081"/>
              <a:gd name="connsiteX22" fmla="*/ 2845141 w 4502873"/>
              <a:gd name="connsiteY22" fmla="*/ 993211 h 4048081"/>
              <a:gd name="connsiteX23" fmla="*/ 3130125 w 4502873"/>
              <a:gd name="connsiteY23" fmla="*/ 1277385 h 4048081"/>
              <a:gd name="connsiteX24" fmla="*/ 3130125 w 4502873"/>
              <a:gd name="connsiteY24" fmla="*/ 2568008 h 4048081"/>
              <a:gd name="connsiteX25" fmla="*/ 2845141 w 4502873"/>
              <a:gd name="connsiteY25" fmla="*/ 2852182 h 4048081"/>
              <a:gd name="connsiteX26" fmla="*/ 2845141 w 4502873"/>
              <a:gd name="connsiteY26" fmla="*/ 3763907 h 4048081"/>
              <a:gd name="connsiteX27" fmla="*/ 2572031 w 4502873"/>
              <a:gd name="connsiteY27" fmla="*/ 4048081 h 4048081"/>
              <a:gd name="connsiteX28" fmla="*/ 2168304 w 4502873"/>
              <a:gd name="connsiteY28" fmla="*/ 4048081 h 4048081"/>
              <a:gd name="connsiteX29" fmla="*/ 1895194 w 4502873"/>
              <a:gd name="connsiteY29" fmla="*/ 3763907 h 4048081"/>
              <a:gd name="connsiteX30" fmla="*/ 1895194 w 4502873"/>
              <a:gd name="connsiteY30" fmla="*/ 2852182 h 4048081"/>
              <a:gd name="connsiteX31" fmla="*/ 1610210 w 4502873"/>
              <a:gd name="connsiteY31" fmla="*/ 2568008 h 4048081"/>
              <a:gd name="connsiteX32" fmla="*/ 1610210 w 4502873"/>
              <a:gd name="connsiteY32" fmla="*/ 1277385 h 4048081"/>
              <a:gd name="connsiteX33" fmla="*/ 1895194 w 4502873"/>
              <a:gd name="connsiteY33" fmla="*/ 993211 h 4048081"/>
              <a:gd name="connsiteX34" fmla="*/ 3706997 w 4502873"/>
              <a:gd name="connsiteY34" fmla="*/ 637055 h 4048081"/>
              <a:gd name="connsiteX35" fmla="*/ 4093246 w 4502873"/>
              <a:gd name="connsiteY35" fmla="*/ 1028320 h 4048081"/>
              <a:gd name="connsiteX36" fmla="*/ 3706997 w 4502873"/>
              <a:gd name="connsiteY36" fmla="*/ 637055 h 4048081"/>
              <a:gd name="connsiteX37" fmla="*/ 644584 w 4502873"/>
              <a:gd name="connsiteY37" fmla="*/ 245790 h 4048081"/>
              <a:gd name="connsiteX38" fmla="*/ 1028326 w 4502873"/>
              <a:gd name="connsiteY38" fmla="*/ 637055 h 4048081"/>
              <a:gd name="connsiteX39" fmla="*/ 644584 w 4502873"/>
              <a:gd name="connsiteY39" fmla="*/ 1028320 h 4048081"/>
              <a:gd name="connsiteX40" fmla="*/ 260842 w 4502873"/>
              <a:gd name="connsiteY40" fmla="*/ 637055 h 4048081"/>
              <a:gd name="connsiteX41" fmla="*/ 644584 w 4502873"/>
              <a:gd name="connsiteY41" fmla="*/ 245790 h 4048081"/>
              <a:gd name="connsiteX42" fmla="*/ 2367657 w 4502873"/>
              <a:gd name="connsiteY42" fmla="*/ 0 h 4048081"/>
              <a:gd name="connsiteX43" fmla="*/ 2819118 w 4502873"/>
              <a:gd name="connsiteY43" fmla="*/ 453969 h 4048081"/>
              <a:gd name="connsiteX44" fmla="*/ 2367657 w 4502873"/>
              <a:gd name="connsiteY44" fmla="*/ 907938 h 4048081"/>
              <a:gd name="connsiteX45" fmla="*/ 1916196 w 4502873"/>
              <a:gd name="connsiteY45" fmla="*/ 453969 h 4048081"/>
              <a:gd name="connsiteX46" fmla="*/ 2367657 w 4502873"/>
              <a:gd name="connsiteY46" fmla="*/ 0 h 4048081"/>
              <a:gd name="connsiteX0" fmla="*/ 3683614 w 4502873"/>
              <a:gd name="connsiteY0" fmla="*/ 1098549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683614 w 4502873"/>
              <a:gd name="connsiteY5" fmla="*/ 3480046 h 4048081"/>
              <a:gd name="connsiteX6" fmla="*/ 3446148 w 4502873"/>
              <a:gd name="connsiteY6" fmla="*/ 1335514 h 4048081"/>
              <a:gd name="connsiteX7" fmla="*/ 3683614 w 4502873"/>
              <a:gd name="connsiteY7" fmla="*/ 1098549 h 4048081"/>
              <a:gd name="connsiteX8" fmla="*/ 236546 w 4502873"/>
              <a:gd name="connsiteY8" fmla="*/ 1098549 h 4048081"/>
              <a:gd name="connsiteX9" fmla="*/ 1052628 w 4502873"/>
              <a:gd name="connsiteY9" fmla="*/ 1098549 h 4048081"/>
              <a:gd name="connsiteX10" fmla="*/ 1289174 w 4502873"/>
              <a:gd name="connsiteY10" fmla="*/ 1335514 h 4048081"/>
              <a:gd name="connsiteX11" fmla="*/ 1289174 w 4502873"/>
              <a:gd name="connsiteY11" fmla="*/ 2449249 h 4048081"/>
              <a:gd name="connsiteX12" fmla="*/ 1052628 w 4502873"/>
              <a:gd name="connsiteY12" fmla="*/ 2686214 h 4048081"/>
              <a:gd name="connsiteX13" fmla="*/ 1052628 w 4502873"/>
              <a:gd name="connsiteY13" fmla="*/ 3480046 h 4048081"/>
              <a:gd name="connsiteX14" fmla="*/ 827910 w 4502873"/>
              <a:gd name="connsiteY14" fmla="*/ 3717011 h 4048081"/>
              <a:gd name="connsiteX15" fmla="*/ 473091 w 4502873"/>
              <a:gd name="connsiteY15" fmla="*/ 3717011 h 4048081"/>
              <a:gd name="connsiteX16" fmla="*/ 236546 w 4502873"/>
              <a:gd name="connsiteY16" fmla="*/ 3480046 h 4048081"/>
              <a:gd name="connsiteX17" fmla="*/ 236546 w 4502873"/>
              <a:gd name="connsiteY17" fmla="*/ 2686214 h 4048081"/>
              <a:gd name="connsiteX18" fmla="*/ 0 w 4502873"/>
              <a:gd name="connsiteY18" fmla="*/ 2449249 h 4048081"/>
              <a:gd name="connsiteX19" fmla="*/ 0 w 4502873"/>
              <a:gd name="connsiteY19" fmla="*/ 1335514 h 4048081"/>
              <a:gd name="connsiteX20" fmla="*/ 236546 w 4502873"/>
              <a:gd name="connsiteY20" fmla="*/ 1098549 h 4048081"/>
              <a:gd name="connsiteX21" fmla="*/ 1895194 w 4502873"/>
              <a:gd name="connsiteY21" fmla="*/ 993211 h 4048081"/>
              <a:gd name="connsiteX22" fmla="*/ 2845141 w 4502873"/>
              <a:gd name="connsiteY22" fmla="*/ 993211 h 4048081"/>
              <a:gd name="connsiteX23" fmla="*/ 3130125 w 4502873"/>
              <a:gd name="connsiteY23" fmla="*/ 1277385 h 4048081"/>
              <a:gd name="connsiteX24" fmla="*/ 3130125 w 4502873"/>
              <a:gd name="connsiteY24" fmla="*/ 2568008 h 4048081"/>
              <a:gd name="connsiteX25" fmla="*/ 2845141 w 4502873"/>
              <a:gd name="connsiteY25" fmla="*/ 2852182 h 4048081"/>
              <a:gd name="connsiteX26" fmla="*/ 2845141 w 4502873"/>
              <a:gd name="connsiteY26" fmla="*/ 3763907 h 4048081"/>
              <a:gd name="connsiteX27" fmla="*/ 2572031 w 4502873"/>
              <a:gd name="connsiteY27" fmla="*/ 4048081 h 4048081"/>
              <a:gd name="connsiteX28" fmla="*/ 2168304 w 4502873"/>
              <a:gd name="connsiteY28" fmla="*/ 4048081 h 4048081"/>
              <a:gd name="connsiteX29" fmla="*/ 1895194 w 4502873"/>
              <a:gd name="connsiteY29" fmla="*/ 3763907 h 4048081"/>
              <a:gd name="connsiteX30" fmla="*/ 1895194 w 4502873"/>
              <a:gd name="connsiteY30" fmla="*/ 2852182 h 4048081"/>
              <a:gd name="connsiteX31" fmla="*/ 1610210 w 4502873"/>
              <a:gd name="connsiteY31" fmla="*/ 2568008 h 4048081"/>
              <a:gd name="connsiteX32" fmla="*/ 1610210 w 4502873"/>
              <a:gd name="connsiteY32" fmla="*/ 1277385 h 4048081"/>
              <a:gd name="connsiteX33" fmla="*/ 1895194 w 4502873"/>
              <a:gd name="connsiteY33" fmla="*/ 993211 h 4048081"/>
              <a:gd name="connsiteX34" fmla="*/ 644584 w 4502873"/>
              <a:gd name="connsiteY34" fmla="*/ 245790 h 4048081"/>
              <a:gd name="connsiteX35" fmla="*/ 1028326 w 4502873"/>
              <a:gd name="connsiteY35" fmla="*/ 637055 h 4048081"/>
              <a:gd name="connsiteX36" fmla="*/ 644584 w 4502873"/>
              <a:gd name="connsiteY36" fmla="*/ 1028320 h 4048081"/>
              <a:gd name="connsiteX37" fmla="*/ 260842 w 4502873"/>
              <a:gd name="connsiteY37" fmla="*/ 637055 h 4048081"/>
              <a:gd name="connsiteX38" fmla="*/ 644584 w 4502873"/>
              <a:gd name="connsiteY38" fmla="*/ 245790 h 4048081"/>
              <a:gd name="connsiteX39" fmla="*/ 2367657 w 4502873"/>
              <a:gd name="connsiteY39" fmla="*/ 0 h 4048081"/>
              <a:gd name="connsiteX40" fmla="*/ 2819118 w 4502873"/>
              <a:gd name="connsiteY40" fmla="*/ 453969 h 4048081"/>
              <a:gd name="connsiteX41" fmla="*/ 2367657 w 4502873"/>
              <a:gd name="connsiteY41" fmla="*/ 907938 h 4048081"/>
              <a:gd name="connsiteX42" fmla="*/ 1916196 w 4502873"/>
              <a:gd name="connsiteY42" fmla="*/ 453969 h 4048081"/>
              <a:gd name="connsiteX43" fmla="*/ 2367657 w 4502873"/>
              <a:gd name="connsiteY43" fmla="*/ 0 h 4048081"/>
              <a:gd name="connsiteX0" fmla="*/ 3446148 w 4502873"/>
              <a:gd name="connsiteY0" fmla="*/ 1335514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683614 w 4502873"/>
              <a:gd name="connsiteY5" fmla="*/ 3480046 h 4048081"/>
              <a:gd name="connsiteX6" fmla="*/ 3446148 w 4502873"/>
              <a:gd name="connsiteY6" fmla="*/ 1335514 h 4048081"/>
              <a:gd name="connsiteX7" fmla="*/ 236546 w 4502873"/>
              <a:gd name="connsiteY7" fmla="*/ 1098549 h 4048081"/>
              <a:gd name="connsiteX8" fmla="*/ 1052628 w 4502873"/>
              <a:gd name="connsiteY8" fmla="*/ 1098549 h 4048081"/>
              <a:gd name="connsiteX9" fmla="*/ 1289174 w 4502873"/>
              <a:gd name="connsiteY9" fmla="*/ 1335514 h 4048081"/>
              <a:gd name="connsiteX10" fmla="*/ 1289174 w 4502873"/>
              <a:gd name="connsiteY10" fmla="*/ 2449249 h 4048081"/>
              <a:gd name="connsiteX11" fmla="*/ 1052628 w 4502873"/>
              <a:gd name="connsiteY11" fmla="*/ 2686214 h 4048081"/>
              <a:gd name="connsiteX12" fmla="*/ 1052628 w 4502873"/>
              <a:gd name="connsiteY12" fmla="*/ 3480046 h 4048081"/>
              <a:gd name="connsiteX13" fmla="*/ 827910 w 4502873"/>
              <a:gd name="connsiteY13" fmla="*/ 3717011 h 4048081"/>
              <a:gd name="connsiteX14" fmla="*/ 473091 w 4502873"/>
              <a:gd name="connsiteY14" fmla="*/ 3717011 h 4048081"/>
              <a:gd name="connsiteX15" fmla="*/ 236546 w 4502873"/>
              <a:gd name="connsiteY15" fmla="*/ 3480046 h 4048081"/>
              <a:gd name="connsiteX16" fmla="*/ 236546 w 4502873"/>
              <a:gd name="connsiteY16" fmla="*/ 2686214 h 4048081"/>
              <a:gd name="connsiteX17" fmla="*/ 0 w 4502873"/>
              <a:gd name="connsiteY17" fmla="*/ 2449249 h 4048081"/>
              <a:gd name="connsiteX18" fmla="*/ 0 w 4502873"/>
              <a:gd name="connsiteY18" fmla="*/ 1335514 h 4048081"/>
              <a:gd name="connsiteX19" fmla="*/ 236546 w 4502873"/>
              <a:gd name="connsiteY19" fmla="*/ 1098549 h 4048081"/>
              <a:gd name="connsiteX20" fmla="*/ 1895194 w 4502873"/>
              <a:gd name="connsiteY20" fmla="*/ 993211 h 4048081"/>
              <a:gd name="connsiteX21" fmla="*/ 2845141 w 4502873"/>
              <a:gd name="connsiteY21" fmla="*/ 993211 h 4048081"/>
              <a:gd name="connsiteX22" fmla="*/ 3130125 w 4502873"/>
              <a:gd name="connsiteY22" fmla="*/ 1277385 h 4048081"/>
              <a:gd name="connsiteX23" fmla="*/ 3130125 w 4502873"/>
              <a:gd name="connsiteY23" fmla="*/ 2568008 h 4048081"/>
              <a:gd name="connsiteX24" fmla="*/ 2845141 w 4502873"/>
              <a:gd name="connsiteY24" fmla="*/ 2852182 h 4048081"/>
              <a:gd name="connsiteX25" fmla="*/ 2845141 w 4502873"/>
              <a:gd name="connsiteY25" fmla="*/ 3763907 h 4048081"/>
              <a:gd name="connsiteX26" fmla="*/ 2572031 w 4502873"/>
              <a:gd name="connsiteY26" fmla="*/ 4048081 h 4048081"/>
              <a:gd name="connsiteX27" fmla="*/ 2168304 w 4502873"/>
              <a:gd name="connsiteY27" fmla="*/ 4048081 h 4048081"/>
              <a:gd name="connsiteX28" fmla="*/ 1895194 w 4502873"/>
              <a:gd name="connsiteY28" fmla="*/ 3763907 h 4048081"/>
              <a:gd name="connsiteX29" fmla="*/ 1895194 w 4502873"/>
              <a:gd name="connsiteY29" fmla="*/ 2852182 h 4048081"/>
              <a:gd name="connsiteX30" fmla="*/ 1610210 w 4502873"/>
              <a:gd name="connsiteY30" fmla="*/ 2568008 h 4048081"/>
              <a:gd name="connsiteX31" fmla="*/ 1610210 w 4502873"/>
              <a:gd name="connsiteY31" fmla="*/ 1277385 h 4048081"/>
              <a:gd name="connsiteX32" fmla="*/ 1895194 w 4502873"/>
              <a:gd name="connsiteY32" fmla="*/ 993211 h 4048081"/>
              <a:gd name="connsiteX33" fmla="*/ 644584 w 4502873"/>
              <a:gd name="connsiteY33" fmla="*/ 245790 h 4048081"/>
              <a:gd name="connsiteX34" fmla="*/ 1028326 w 4502873"/>
              <a:gd name="connsiteY34" fmla="*/ 637055 h 4048081"/>
              <a:gd name="connsiteX35" fmla="*/ 644584 w 4502873"/>
              <a:gd name="connsiteY35" fmla="*/ 1028320 h 4048081"/>
              <a:gd name="connsiteX36" fmla="*/ 260842 w 4502873"/>
              <a:gd name="connsiteY36" fmla="*/ 637055 h 4048081"/>
              <a:gd name="connsiteX37" fmla="*/ 644584 w 4502873"/>
              <a:gd name="connsiteY37" fmla="*/ 245790 h 4048081"/>
              <a:gd name="connsiteX38" fmla="*/ 2367657 w 4502873"/>
              <a:gd name="connsiteY38" fmla="*/ 0 h 4048081"/>
              <a:gd name="connsiteX39" fmla="*/ 2819118 w 4502873"/>
              <a:gd name="connsiteY39" fmla="*/ 453969 h 4048081"/>
              <a:gd name="connsiteX40" fmla="*/ 2367657 w 4502873"/>
              <a:gd name="connsiteY40" fmla="*/ 907938 h 4048081"/>
              <a:gd name="connsiteX41" fmla="*/ 1916196 w 4502873"/>
              <a:gd name="connsiteY41" fmla="*/ 453969 h 4048081"/>
              <a:gd name="connsiteX42" fmla="*/ 2367657 w 4502873"/>
              <a:gd name="connsiteY42" fmla="*/ 0 h 4048081"/>
              <a:gd name="connsiteX0" fmla="*/ 3446148 w 4502873"/>
              <a:gd name="connsiteY0" fmla="*/ 1335514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446148 w 4502873"/>
              <a:gd name="connsiteY5" fmla="*/ 1335514 h 4048081"/>
              <a:gd name="connsiteX6" fmla="*/ 236546 w 4502873"/>
              <a:gd name="connsiteY6" fmla="*/ 1098549 h 4048081"/>
              <a:gd name="connsiteX7" fmla="*/ 1052628 w 4502873"/>
              <a:gd name="connsiteY7" fmla="*/ 1098549 h 4048081"/>
              <a:gd name="connsiteX8" fmla="*/ 1289174 w 4502873"/>
              <a:gd name="connsiteY8" fmla="*/ 1335514 h 4048081"/>
              <a:gd name="connsiteX9" fmla="*/ 1289174 w 4502873"/>
              <a:gd name="connsiteY9" fmla="*/ 2449249 h 4048081"/>
              <a:gd name="connsiteX10" fmla="*/ 1052628 w 4502873"/>
              <a:gd name="connsiteY10" fmla="*/ 2686214 h 4048081"/>
              <a:gd name="connsiteX11" fmla="*/ 1052628 w 4502873"/>
              <a:gd name="connsiteY11" fmla="*/ 3480046 h 4048081"/>
              <a:gd name="connsiteX12" fmla="*/ 827910 w 4502873"/>
              <a:gd name="connsiteY12" fmla="*/ 3717011 h 4048081"/>
              <a:gd name="connsiteX13" fmla="*/ 473091 w 4502873"/>
              <a:gd name="connsiteY13" fmla="*/ 3717011 h 4048081"/>
              <a:gd name="connsiteX14" fmla="*/ 236546 w 4502873"/>
              <a:gd name="connsiteY14" fmla="*/ 3480046 h 4048081"/>
              <a:gd name="connsiteX15" fmla="*/ 236546 w 4502873"/>
              <a:gd name="connsiteY15" fmla="*/ 2686214 h 4048081"/>
              <a:gd name="connsiteX16" fmla="*/ 0 w 4502873"/>
              <a:gd name="connsiteY16" fmla="*/ 2449249 h 4048081"/>
              <a:gd name="connsiteX17" fmla="*/ 0 w 4502873"/>
              <a:gd name="connsiteY17" fmla="*/ 1335514 h 4048081"/>
              <a:gd name="connsiteX18" fmla="*/ 236546 w 4502873"/>
              <a:gd name="connsiteY18" fmla="*/ 1098549 h 4048081"/>
              <a:gd name="connsiteX19" fmla="*/ 1895194 w 4502873"/>
              <a:gd name="connsiteY19" fmla="*/ 993211 h 4048081"/>
              <a:gd name="connsiteX20" fmla="*/ 2845141 w 4502873"/>
              <a:gd name="connsiteY20" fmla="*/ 993211 h 4048081"/>
              <a:gd name="connsiteX21" fmla="*/ 3130125 w 4502873"/>
              <a:gd name="connsiteY21" fmla="*/ 1277385 h 4048081"/>
              <a:gd name="connsiteX22" fmla="*/ 3130125 w 4502873"/>
              <a:gd name="connsiteY22" fmla="*/ 2568008 h 4048081"/>
              <a:gd name="connsiteX23" fmla="*/ 2845141 w 4502873"/>
              <a:gd name="connsiteY23" fmla="*/ 2852182 h 4048081"/>
              <a:gd name="connsiteX24" fmla="*/ 2845141 w 4502873"/>
              <a:gd name="connsiteY24" fmla="*/ 3763907 h 4048081"/>
              <a:gd name="connsiteX25" fmla="*/ 2572031 w 4502873"/>
              <a:gd name="connsiteY25" fmla="*/ 4048081 h 4048081"/>
              <a:gd name="connsiteX26" fmla="*/ 2168304 w 4502873"/>
              <a:gd name="connsiteY26" fmla="*/ 4048081 h 4048081"/>
              <a:gd name="connsiteX27" fmla="*/ 1895194 w 4502873"/>
              <a:gd name="connsiteY27" fmla="*/ 3763907 h 4048081"/>
              <a:gd name="connsiteX28" fmla="*/ 1895194 w 4502873"/>
              <a:gd name="connsiteY28" fmla="*/ 2852182 h 4048081"/>
              <a:gd name="connsiteX29" fmla="*/ 1610210 w 4502873"/>
              <a:gd name="connsiteY29" fmla="*/ 2568008 h 4048081"/>
              <a:gd name="connsiteX30" fmla="*/ 1610210 w 4502873"/>
              <a:gd name="connsiteY30" fmla="*/ 1277385 h 4048081"/>
              <a:gd name="connsiteX31" fmla="*/ 1895194 w 4502873"/>
              <a:gd name="connsiteY31" fmla="*/ 993211 h 4048081"/>
              <a:gd name="connsiteX32" fmla="*/ 644584 w 4502873"/>
              <a:gd name="connsiteY32" fmla="*/ 245790 h 4048081"/>
              <a:gd name="connsiteX33" fmla="*/ 1028326 w 4502873"/>
              <a:gd name="connsiteY33" fmla="*/ 637055 h 4048081"/>
              <a:gd name="connsiteX34" fmla="*/ 644584 w 4502873"/>
              <a:gd name="connsiteY34" fmla="*/ 1028320 h 4048081"/>
              <a:gd name="connsiteX35" fmla="*/ 260842 w 4502873"/>
              <a:gd name="connsiteY35" fmla="*/ 637055 h 4048081"/>
              <a:gd name="connsiteX36" fmla="*/ 644584 w 4502873"/>
              <a:gd name="connsiteY36" fmla="*/ 245790 h 4048081"/>
              <a:gd name="connsiteX37" fmla="*/ 2367657 w 4502873"/>
              <a:gd name="connsiteY37" fmla="*/ 0 h 4048081"/>
              <a:gd name="connsiteX38" fmla="*/ 2819118 w 4502873"/>
              <a:gd name="connsiteY38" fmla="*/ 453969 h 4048081"/>
              <a:gd name="connsiteX39" fmla="*/ 2367657 w 4502873"/>
              <a:gd name="connsiteY39" fmla="*/ 907938 h 4048081"/>
              <a:gd name="connsiteX40" fmla="*/ 1916196 w 4502873"/>
              <a:gd name="connsiteY40" fmla="*/ 453969 h 4048081"/>
              <a:gd name="connsiteX41" fmla="*/ 2367657 w 4502873"/>
              <a:gd name="connsiteY41" fmla="*/ 0 h 4048081"/>
              <a:gd name="connsiteX0" fmla="*/ 3446148 w 4543194"/>
              <a:gd name="connsiteY0" fmla="*/ 1335514 h 4048081"/>
              <a:gd name="connsiteX1" fmla="*/ 4502870 w 4543194"/>
              <a:gd name="connsiteY1" fmla="*/ 3480046 h 4048081"/>
              <a:gd name="connsiteX2" fmla="*/ 4265405 w 4543194"/>
              <a:gd name="connsiteY2" fmla="*/ 3717011 h 4048081"/>
              <a:gd name="connsiteX3" fmla="*/ 3909206 w 4543194"/>
              <a:gd name="connsiteY3" fmla="*/ 3717011 h 4048081"/>
              <a:gd name="connsiteX4" fmla="*/ 3446148 w 4543194"/>
              <a:gd name="connsiteY4" fmla="*/ 1335514 h 4048081"/>
              <a:gd name="connsiteX5" fmla="*/ 236546 w 4543194"/>
              <a:gd name="connsiteY5" fmla="*/ 1098549 h 4048081"/>
              <a:gd name="connsiteX6" fmla="*/ 1052628 w 4543194"/>
              <a:gd name="connsiteY6" fmla="*/ 1098549 h 4048081"/>
              <a:gd name="connsiteX7" fmla="*/ 1289174 w 4543194"/>
              <a:gd name="connsiteY7" fmla="*/ 1335514 h 4048081"/>
              <a:gd name="connsiteX8" fmla="*/ 1289174 w 4543194"/>
              <a:gd name="connsiteY8" fmla="*/ 2449249 h 4048081"/>
              <a:gd name="connsiteX9" fmla="*/ 1052628 w 4543194"/>
              <a:gd name="connsiteY9" fmla="*/ 2686214 h 4048081"/>
              <a:gd name="connsiteX10" fmla="*/ 1052628 w 4543194"/>
              <a:gd name="connsiteY10" fmla="*/ 3480046 h 4048081"/>
              <a:gd name="connsiteX11" fmla="*/ 827910 w 4543194"/>
              <a:gd name="connsiteY11" fmla="*/ 3717011 h 4048081"/>
              <a:gd name="connsiteX12" fmla="*/ 473091 w 4543194"/>
              <a:gd name="connsiteY12" fmla="*/ 3717011 h 4048081"/>
              <a:gd name="connsiteX13" fmla="*/ 236546 w 4543194"/>
              <a:gd name="connsiteY13" fmla="*/ 3480046 h 4048081"/>
              <a:gd name="connsiteX14" fmla="*/ 236546 w 4543194"/>
              <a:gd name="connsiteY14" fmla="*/ 2686214 h 4048081"/>
              <a:gd name="connsiteX15" fmla="*/ 0 w 4543194"/>
              <a:gd name="connsiteY15" fmla="*/ 2449249 h 4048081"/>
              <a:gd name="connsiteX16" fmla="*/ 0 w 4543194"/>
              <a:gd name="connsiteY16" fmla="*/ 1335514 h 4048081"/>
              <a:gd name="connsiteX17" fmla="*/ 236546 w 4543194"/>
              <a:gd name="connsiteY17" fmla="*/ 1098549 h 4048081"/>
              <a:gd name="connsiteX18" fmla="*/ 1895194 w 4543194"/>
              <a:gd name="connsiteY18" fmla="*/ 993211 h 4048081"/>
              <a:gd name="connsiteX19" fmla="*/ 2845141 w 4543194"/>
              <a:gd name="connsiteY19" fmla="*/ 993211 h 4048081"/>
              <a:gd name="connsiteX20" fmla="*/ 3130125 w 4543194"/>
              <a:gd name="connsiteY20" fmla="*/ 1277385 h 4048081"/>
              <a:gd name="connsiteX21" fmla="*/ 3130125 w 4543194"/>
              <a:gd name="connsiteY21" fmla="*/ 2568008 h 4048081"/>
              <a:gd name="connsiteX22" fmla="*/ 2845141 w 4543194"/>
              <a:gd name="connsiteY22" fmla="*/ 2852182 h 4048081"/>
              <a:gd name="connsiteX23" fmla="*/ 2845141 w 4543194"/>
              <a:gd name="connsiteY23" fmla="*/ 3763907 h 4048081"/>
              <a:gd name="connsiteX24" fmla="*/ 2572031 w 4543194"/>
              <a:gd name="connsiteY24" fmla="*/ 4048081 h 4048081"/>
              <a:gd name="connsiteX25" fmla="*/ 2168304 w 4543194"/>
              <a:gd name="connsiteY25" fmla="*/ 4048081 h 4048081"/>
              <a:gd name="connsiteX26" fmla="*/ 1895194 w 4543194"/>
              <a:gd name="connsiteY26" fmla="*/ 3763907 h 4048081"/>
              <a:gd name="connsiteX27" fmla="*/ 1895194 w 4543194"/>
              <a:gd name="connsiteY27" fmla="*/ 2852182 h 4048081"/>
              <a:gd name="connsiteX28" fmla="*/ 1610210 w 4543194"/>
              <a:gd name="connsiteY28" fmla="*/ 2568008 h 4048081"/>
              <a:gd name="connsiteX29" fmla="*/ 1610210 w 4543194"/>
              <a:gd name="connsiteY29" fmla="*/ 1277385 h 4048081"/>
              <a:gd name="connsiteX30" fmla="*/ 1895194 w 4543194"/>
              <a:gd name="connsiteY30" fmla="*/ 993211 h 4048081"/>
              <a:gd name="connsiteX31" fmla="*/ 644584 w 4543194"/>
              <a:gd name="connsiteY31" fmla="*/ 245790 h 4048081"/>
              <a:gd name="connsiteX32" fmla="*/ 1028326 w 4543194"/>
              <a:gd name="connsiteY32" fmla="*/ 637055 h 4048081"/>
              <a:gd name="connsiteX33" fmla="*/ 644584 w 4543194"/>
              <a:gd name="connsiteY33" fmla="*/ 1028320 h 4048081"/>
              <a:gd name="connsiteX34" fmla="*/ 260842 w 4543194"/>
              <a:gd name="connsiteY34" fmla="*/ 637055 h 4048081"/>
              <a:gd name="connsiteX35" fmla="*/ 644584 w 4543194"/>
              <a:gd name="connsiteY35" fmla="*/ 245790 h 4048081"/>
              <a:gd name="connsiteX36" fmla="*/ 2367657 w 4543194"/>
              <a:gd name="connsiteY36" fmla="*/ 0 h 4048081"/>
              <a:gd name="connsiteX37" fmla="*/ 2819118 w 4543194"/>
              <a:gd name="connsiteY37" fmla="*/ 453969 h 4048081"/>
              <a:gd name="connsiteX38" fmla="*/ 2367657 w 4543194"/>
              <a:gd name="connsiteY38" fmla="*/ 907938 h 4048081"/>
              <a:gd name="connsiteX39" fmla="*/ 1916196 w 4543194"/>
              <a:gd name="connsiteY39" fmla="*/ 453969 h 4048081"/>
              <a:gd name="connsiteX40" fmla="*/ 2367657 w 4543194"/>
              <a:gd name="connsiteY40" fmla="*/ 0 h 4048081"/>
              <a:gd name="connsiteX0" fmla="*/ 3446148 w 4278007"/>
              <a:gd name="connsiteY0" fmla="*/ 1335514 h 4048081"/>
              <a:gd name="connsiteX1" fmla="*/ 4265405 w 4278007"/>
              <a:gd name="connsiteY1" fmla="*/ 3717011 h 4048081"/>
              <a:gd name="connsiteX2" fmla="*/ 3909206 w 4278007"/>
              <a:gd name="connsiteY2" fmla="*/ 3717011 h 4048081"/>
              <a:gd name="connsiteX3" fmla="*/ 3446148 w 4278007"/>
              <a:gd name="connsiteY3" fmla="*/ 1335514 h 4048081"/>
              <a:gd name="connsiteX4" fmla="*/ 236546 w 4278007"/>
              <a:gd name="connsiteY4" fmla="*/ 1098549 h 4048081"/>
              <a:gd name="connsiteX5" fmla="*/ 1052628 w 4278007"/>
              <a:gd name="connsiteY5" fmla="*/ 1098549 h 4048081"/>
              <a:gd name="connsiteX6" fmla="*/ 1289174 w 4278007"/>
              <a:gd name="connsiteY6" fmla="*/ 1335514 h 4048081"/>
              <a:gd name="connsiteX7" fmla="*/ 1289174 w 4278007"/>
              <a:gd name="connsiteY7" fmla="*/ 2449249 h 4048081"/>
              <a:gd name="connsiteX8" fmla="*/ 1052628 w 4278007"/>
              <a:gd name="connsiteY8" fmla="*/ 2686214 h 4048081"/>
              <a:gd name="connsiteX9" fmla="*/ 1052628 w 4278007"/>
              <a:gd name="connsiteY9" fmla="*/ 3480046 h 4048081"/>
              <a:gd name="connsiteX10" fmla="*/ 827910 w 4278007"/>
              <a:gd name="connsiteY10" fmla="*/ 3717011 h 4048081"/>
              <a:gd name="connsiteX11" fmla="*/ 473091 w 4278007"/>
              <a:gd name="connsiteY11" fmla="*/ 3717011 h 4048081"/>
              <a:gd name="connsiteX12" fmla="*/ 236546 w 4278007"/>
              <a:gd name="connsiteY12" fmla="*/ 3480046 h 4048081"/>
              <a:gd name="connsiteX13" fmla="*/ 236546 w 4278007"/>
              <a:gd name="connsiteY13" fmla="*/ 2686214 h 4048081"/>
              <a:gd name="connsiteX14" fmla="*/ 0 w 4278007"/>
              <a:gd name="connsiteY14" fmla="*/ 2449249 h 4048081"/>
              <a:gd name="connsiteX15" fmla="*/ 0 w 4278007"/>
              <a:gd name="connsiteY15" fmla="*/ 1335514 h 4048081"/>
              <a:gd name="connsiteX16" fmla="*/ 236546 w 4278007"/>
              <a:gd name="connsiteY16" fmla="*/ 1098549 h 4048081"/>
              <a:gd name="connsiteX17" fmla="*/ 1895194 w 4278007"/>
              <a:gd name="connsiteY17" fmla="*/ 993211 h 4048081"/>
              <a:gd name="connsiteX18" fmla="*/ 2845141 w 4278007"/>
              <a:gd name="connsiteY18" fmla="*/ 993211 h 4048081"/>
              <a:gd name="connsiteX19" fmla="*/ 3130125 w 4278007"/>
              <a:gd name="connsiteY19" fmla="*/ 1277385 h 4048081"/>
              <a:gd name="connsiteX20" fmla="*/ 3130125 w 4278007"/>
              <a:gd name="connsiteY20" fmla="*/ 2568008 h 4048081"/>
              <a:gd name="connsiteX21" fmla="*/ 2845141 w 4278007"/>
              <a:gd name="connsiteY21" fmla="*/ 2852182 h 4048081"/>
              <a:gd name="connsiteX22" fmla="*/ 2845141 w 4278007"/>
              <a:gd name="connsiteY22" fmla="*/ 3763907 h 4048081"/>
              <a:gd name="connsiteX23" fmla="*/ 2572031 w 4278007"/>
              <a:gd name="connsiteY23" fmla="*/ 4048081 h 4048081"/>
              <a:gd name="connsiteX24" fmla="*/ 2168304 w 4278007"/>
              <a:gd name="connsiteY24" fmla="*/ 4048081 h 4048081"/>
              <a:gd name="connsiteX25" fmla="*/ 1895194 w 4278007"/>
              <a:gd name="connsiteY25" fmla="*/ 3763907 h 4048081"/>
              <a:gd name="connsiteX26" fmla="*/ 1895194 w 4278007"/>
              <a:gd name="connsiteY26" fmla="*/ 2852182 h 4048081"/>
              <a:gd name="connsiteX27" fmla="*/ 1610210 w 4278007"/>
              <a:gd name="connsiteY27" fmla="*/ 2568008 h 4048081"/>
              <a:gd name="connsiteX28" fmla="*/ 1610210 w 4278007"/>
              <a:gd name="connsiteY28" fmla="*/ 1277385 h 4048081"/>
              <a:gd name="connsiteX29" fmla="*/ 1895194 w 4278007"/>
              <a:gd name="connsiteY29" fmla="*/ 993211 h 4048081"/>
              <a:gd name="connsiteX30" fmla="*/ 644584 w 4278007"/>
              <a:gd name="connsiteY30" fmla="*/ 245790 h 4048081"/>
              <a:gd name="connsiteX31" fmla="*/ 1028326 w 4278007"/>
              <a:gd name="connsiteY31" fmla="*/ 637055 h 4048081"/>
              <a:gd name="connsiteX32" fmla="*/ 644584 w 4278007"/>
              <a:gd name="connsiteY32" fmla="*/ 1028320 h 4048081"/>
              <a:gd name="connsiteX33" fmla="*/ 260842 w 4278007"/>
              <a:gd name="connsiteY33" fmla="*/ 637055 h 4048081"/>
              <a:gd name="connsiteX34" fmla="*/ 644584 w 4278007"/>
              <a:gd name="connsiteY34" fmla="*/ 245790 h 4048081"/>
              <a:gd name="connsiteX35" fmla="*/ 2367657 w 4278007"/>
              <a:gd name="connsiteY35" fmla="*/ 0 h 4048081"/>
              <a:gd name="connsiteX36" fmla="*/ 2819118 w 4278007"/>
              <a:gd name="connsiteY36" fmla="*/ 453969 h 4048081"/>
              <a:gd name="connsiteX37" fmla="*/ 2367657 w 4278007"/>
              <a:gd name="connsiteY37" fmla="*/ 907938 h 4048081"/>
              <a:gd name="connsiteX38" fmla="*/ 1916196 w 4278007"/>
              <a:gd name="connsiteY38" fmla="*/ 453969 h 4048081"/>
              <a:gd name="connsiteX39" fmla="*/ 2367657 w 4278007"/>
              <a:gd name="connsiteY39" fmla="*/ 0 h 4048081"/>
              <a:gd name="connsiteX0" fmla="*/ 3446148 w 3909209"/>
              <a:gd name="connsiteY0" fmla="*/ 1335514 h 4048081"/>
              <a:gd name="connsiteX1" fmla="*/ 3909206 w 3909209"/>
              <a:gd name="connsiteY1" fmla="*/ 3717011 h 4048081"/>
              <a:gd name="connsiteX2" fmla="*/ 3446148 w 3909209"/>
              <a:gd name="connsiteY2" fmla="*/ 1335514 h 4048081"/>
              <a:gd name="connsiteX3" fmla="*/ 236546 w 3909209"/>
              <a:gd name="connsiteY3" fmla="*/ 1098549 h 4048081"/>
              <a:gd name="connsiteX4" fmla="*/ 1052628 w 3909209"/>
              <a:gd name="connsiteY4" fmla="*/ 1098549 h 4048081"/>
              <a:gd name="connsiteX5" fmla="*/ 1289174 w 3909209"/>
              <a:gd name="connsiteY5" fmla="*/ 1335514 h 4048081"/>
              <a:gd name="connsiteX6" fmla="*/ 1289174 w 3909209"/>
              <a:gd name="connsiteY6" fmla="*/ 2449249 h 4048081"/>
              <a:gd name="connsiteX7" fmla="*/ 1052628 w 3909209"/>
              <a:gd name="connsiteY7" fmla="*/ 2686214 h 4048081"/>
              <a:gd name="connsiteX8" fmla="*/ 1052628 w 3909209"/>
              <a:gd name="connsiteY8" fmla="*/ 3480046 h 4048081"/>
              <a:gd name="connsiteX9" fmla="*/ 827910 w 3909209"/>
              <a:gd name="connsiteY9" fmla="*/ 3717011 h 4048081"/>
              <a:gd name="connsiteX10" fmla="*/ 473091 w 3909209"/>
              <a:gd name="connsiteY10" fmla="*/ 3717011 h 4048081"/>
              <a:gd name="connsiteX11" fmla="*/ 236546 w 3909209"/>
              <a:gd name="connsiteY11" fmla="*/ 3480046 h 4048081"/>
              <a:gd name="connsiteX12" fmla="*/ 236546 w 3909209"/>
              <a:gd name="connsiteY12" fmla="*/ 2686214 h 4048081"/>
              <a:gd name="connsiteX13" fmla="*/ 0 w 3909209"/>
              <a:gd name="connsiteY13" fmla="*/ 2449249 h 4048081"/>
              <a:gd name="connsiteX14" fmla="*/ 0 w 3909209"/>
              <a:gd name="connsiteY14" fmla="*/ 1335514 h 4048081"/>
              <a:gd name="connsiteX15" fmla="*/ 236546 w 3909209"/>
              <a:gd name="connsiteY15" fmla="*/ 1098549 h 4048081"/>
              <a:gd name="connsiteX16" fmla="*/ 1895194 w 3909209"/>
              <a:gd name="connsiteY16" fmla="*/ 993211 h 4048081"/>
              <a:gd name="connsiteX17" fmla="*/ 2845141 w 3909209"/>
              <a:gd name="connsiteY17" fmla="*/ 993211 h 4048081"/>
              <a:gd name="connsiteX18" fmla="*/ 3130125 w 3909209"/>
              <a:gd name="connsiteY18" fmla="*/ 1277385 h 4048081"/>
              <a:gd name="connsiteX19" fmla="*/ 3130125 w 3909209"/>
              <a:gd name="connsiteY19" fmla="*/ 2568008 h 4048081"/>
              <a:gd name="connsiteX20" fmla="*/ 2845141 w 3909209"/>
              <a:gd name="connsiteY20" fmla="*/ 2852182 h 4048081"/>
              <a:gd name="connsiteX21" fmla="*/ 2845141 w 3909209"/>
              <a:gd name="connsiteY21" fmla="*/ 3763907 h 4048081"/>
              <a:gd name="connsiteX22" fmla="*/ 2572031 w 3909209"/>
              <a:gd name="connsiteY22" fmla="*/ 4048081 h 4048081"/>
              <a:gd name="connsiteX23" fmla="*/ 2168304 w 3909209"/>
              <a:gd name="connsiteY23" fmla="*/ 4048081 h 4048081"/>
              <a:gd name="connsiteX24" fmla="*/ 1895194 w 3909209"/>
              <a:gd name="connsiteY24" fmla="*/ 3763907 h 4048081"/>
              <a:gd name="connsiteX25" fmla="*/ 1895194 w 3909209"/>
              <a:gd name="connsiteY25" fmla="*/ 2852182 h 4048081"/>
              <a:gd name="connsiteX26" fmla="*/ 1610210 w 3909209"/>
              <a:gd name="connsiteY26" fmla="*/ 2568008 h 4048081"/>
              <a:gd name="connsiteX27" fmla="*/ 1610210 w 3909209"/>
              <a:gd name="connsiteY27" fmla="*/ 1277385 h 4048081"/>
              <a:gd name="connsiteX28" fmla="*/ 1895194 w 3909209"/>
              <a:gd name="connsiteY28" fmla="*/ 993211 h 4048081"/>
              <a:gd name="connsiteX29" fmla="*/ 644584 w 3909209"/>
              <a:gd name="connsiteY29" fmla="*/ 245790 h 4048081"/>
              <a:gd name="connsiteX30" fmla="*/ 1028326 w 3909209"/>
              <a:gd name="connsiteY30" fmla="*/ 637055 h 4048081"/>
              <a:gd name="connsiteX31" fmla="*/ 644584 w 3909209"/>
              <a:gd name="connsiteY31" fmla="*/ 1028320 h 4048081"/>
              <a:gd name="connsiteX32" fmla="*/ 260842 w 3909209"/>
              <a:gd name="connsiteY32" fmla="*/ 637055 h 4048081"/>
              <a:gd name="connsiteX33" fmla="*/ 644584 w 3909209"/>
              <a:gd name="connsiteY33" fmla="*/ 245790 h 4048081"/>
              <a:gd name="connsiteX34" fmla="*/ 2367657 w 3909209"/>
              <a:gd name="connsiteY34" fmla="*/ 0 h 4048081"/>
              <a:gd name="connsiteX35" fmla="*/ 2819118 w 3909209"/>
              <a:gd name="connsiteY35" fmla="*/ 453969 h 4048081"/>
              <a:gd name="connsiteX36" fmla="*/ 2367657 w 3909209"/>
              <a:gd name="connsiteY36" fmla="*/ 907938 h 4048081"/>
              <a:gd name="connsiteX37" fmla="*/ 1916196 w 3909209"/>
              <a:gd name="connsiteY37" fmla="*/ 453969 h 4048081"/>
              <a:gd name="connsiteX38" fmla="*/ 2367657 w 3909209"/>
              <a:gd name="connsiteY38" fmla="*/ 0 h 4048081"/>
              <a:gd name="connsiteX0" fmla="*/ 236546 w 3130121"/>
              <a:gd name="connsiteY0" fmla="*/ 1098549 h 4048081"/>
              <a:gd name="connsiteX1" fmla="*/ 1052628 w 3130121"/>
              <a:gd name="connsiteY1" fmla="*/ 1098549 h 4048081"/>
              <a:gd name="connsiteX2" fmla="*/ 1289174 w 3130121"/>
              <a:gd name="connsiteY2" fmla="*/ 1335514 h 4048081"/>
              <a:gd name="connsiteX3" fmla="*/ 1289174 w 3130121"/>
              <a:gd name="connsiteY3" fmla="*/ 2449249 h 4048081"/>
              <a:gd name="connsiteX4" fmla="*/ 1052628 w 3130121"/>
              <a:gd name="connsiteY4" fmla="*/ 2686214 h 4048081"/>
              <a:gd name="connsiteX5" fmla="*/ 1052628 w 3130121"/>
              <a:gd name="connsiteY5" fmla="*/ 3480046 h 4048081"/>
              <a:gd name="connsiteX6" fmla="*/ 827910 w 3130121"/>
              <a:gd name="connsiteY6" fmla="*/ 3717011 h 4048081"/>
              <a:gd name="connsiteX7" fmla="*/ 473091 w 3130121"/>
              <a:gd name="connsiteY7" fmla="*/ 3717011 h 4048081"/>
              <a:gd name="connsiteX8" fmla="*/ 236546 w 3130121"/>
              <a:gd name="connsiteY8" fmla="*/ 3480046 h 4048081"/>
              <a:gd name="connsiteX9" fmla="*/ 236546 w 3130121"/>
              <a:gd name="connsiteY9" fmla="*/ 2686214 h 4048081"/>
              <a:gd name="connsiteX10" fmla="*/ 0 w 3130121"/>
              <a:gd name="connsiteY10" fmla="*/ 2449249 h 4048081"/>
              <a:gd name="connsiteX11" fmla="*/ 0 w 3130121"/>
              <a:gd name="connsiteY11" fmla="*/ 1335514 h 4048081"/>
              <a:gd name="connsiteX12" fmla="*/ 236546 w 3130121"/>
              <a:gd name="connsiteY12" fmla="*/ 1098549 h 4048081"/>
              <a:gd name="connsiteX13" fmla="*/ 1895194 w 3130121"/>
              <a:gd name="connsiteY13" fmla="*/ 993211 h 4048081"/>
              <a:gd name="connsiteX14" fmla="*/ 2845141 w 3130121"/>
              <a:gd name="connsiteY14" fmla="*/ 993211 h 4048081"/>
              <a:gd name="connsiteX15" fmla="*/ 3130125 w 3130121"/>
              <a:gd name="connsiteY15" fmla="*/ 1277385 h 4048081"/>
              <a:gd name="connsiteX16" fmla="*/ 3130125 w 3130121"/>
              <a:gd name="connsiteY16" fmla="*/ 2568008 h 4048081"/>
              <a:gd name="connsiteX17" fmla="*/ 2845141 w 3130121"/>
              <a:gd name="connsiteY17" fmla="*/ 2852182 h 4048081"/>
              <a:gd name="connsiteX18" fmla="*/ 2845141 w 3130121"/>
              <a:gd name="connsiteY18" fmla="*/ 3763907 h 4048081"/>
              <a:gd name="connsiteX19" fmla="*/ 2572031 w 3130121"/>
              <a:gd name="connsiteY19" fmla="*/ 4048081 h 4048081"/>
              <a:gd name="connsiteX20" fmla="*/ 2168304 w 3130121"/>
              <a:gd name="connsiteY20" fmla="*/ 4048081 h 4048081"/>
              <a:gd name="connsiteX21" fmla="*/ 1895194 w 3130121"/>
              <a:gd name="connsiteY21" fmla="*/ 3763907 h 4048081"/>
              <a:gd name="connsiteX22" fmla="*/ 1895194 w 3130121"/>
              <a:gd name="connsiteY22" fmla="*/ 2852182 h 4048081"/>
              <a:gd name="connsiteX23" fmla="*/ 1610210 w 3130121"/>
              <a:gd name="connsiteY23" fmla="*/ 2568008 h 4048081"/>
              <a:gd name="connsiteX24" fmla="*/ 1610210 w 3130121"/>
              <a:gd name="connsiteY24" fmla="*/ 1277385 h 4048081"/>
              <a:gd name="connsiteX25" fmla="*/ 1895194 w 3130121"/>
              <a:gd name="connsiteY25" fmla="*/ 993211 h 4048081"/>
              <a:gd name="connsiteX26" fmla="*/ 644584 w 3130121"/>
              <a:gd name="connsiteY26" fmla="*/ 245790 h 4048081"/>
              <a:gd name="connsiteX27" fmla="*/ 1028326 w 3130121"/>
              <a:gd name="connsiteY27" fmla="*/ 637055 h 4048081"/>
              <a:gd name="connsiteX28" fmla="*/ 644584 w 3130121"/>
              <a:gd name="connsiteY28" fmla="*/ 1028320 h 4048081"/>
              <a:gd name="connsiteX29" fmla="*/ 260842 w 3130121"/>
              <a:gd name="connsiteY29" fmla="*/ 637055 h 4048081"/>
              <a:gd name="connsiteX30" fmla="*/ 644584 w 3130121"/>
              <a:gd name="connsiteY30" fmla="*/ 245790 h 4048081"/>
              <a:gd name="connsiteX31" fmla="*/ 2367657 w 3130121"/>
              <a:gd name="connsiteY31" fmla="*/ 0 h 4048081"/>
              <a:gd name="connsiteX32" fmla="*/ 2819118 w 3130121"/>
              <a:gd name="connsiteY32" fmla="*/ 453969 h 4048081"/>
              <a:gd name="connsiteX33" fmla="*/ 2367657 w 3130121"/>
              <a:gd name="connsiteY33" fmla="*/ 907938 h 4048081"/>
              <a:gd name="connsiteX34" fmla="*/ 1916196 w 3130121"/>
              <a:gd name="connsiteY34" fmla="*/ 453969 h 4048081"/>
              <a:gd name="connsiteX35" fmla="*/ 2367657 w 3130121"/>
              <a:gd name="connsiteY35" fmla="*/ 0 h 4048081"/>
              <a:gd name="connsiteX0" fmla="*/ 236546 w 3130121"/>
              <a:gd name="connsiteY0" fmla="*/ 852752 h 3802284"/>
              <a:gd name="connsiteX1" fmla="*/ 1052628 w 3130121"/>
              <a:gd name="connsiteY1" fmla="*/ 852752 h 3802284"/>
              <a:gd name="connsiteX2" fmla="*/ 1289174 w 3130121"/>
              <a:gd name="connsiteY2" fmla="*/ 1089717 h 3802284"/>
              <a:gd name="connsiteX3" fmla="*/ 1289174 w 3130121"/>
              <a:gd name="connsiteY3" fmla="*/ 2203452 h 3802284"/>
              <a:gd name="connsiteX4" fmla="*/ 1052628 w 3130121"/>
              <a:gd name="connsiteY4" fmla="*/ 2440417 h 3802284"/>
              <a:gd name="connsiteX5" fmla="*/ 1052628 w 3130121"/>
              <a:gd name="connsiteY5" fmla="*/ 3234249 h 3802284"/>
              <a:gd name="connsiteX6" fmla="*/ 827910 w 3130121"/>
              <a:gd name="connsiteY6" fmla="*/ 3471214 h 3802284"/>
              <a:gd name="connsiteX7" fmla="*/ 473091 w 3130121"/>
              <a:gd name="connsiteY7" fmla="*/ 3471214 h 3802284"/>
              <a:gd name="connsiteX8" fmla="*/ 236546 w 3130121"/>
              <a:gd name="connsiteY8" fmla="*/ 3234249 h 3802284"/>
              <a:gd name="connsiteX9" fmla="*/ 236546 w 3130121"/>
              <a:gd name="connsiteY9" fmla="*/ 2440417 h 3802284"/>
              <a:gd name="connsiteX10" fmla="*/ 0 w 3130121"/>
              <a:gd name="connsiteY10" fmla="*/ 2203452 h 3802284"/>
              <a:gd name="connsiteX11" fmla="*/ 0 w 3130121"/>
              <a:gd name="connsiteY11" fmla="*/ 1089717 h 3802284"/>
              <a:gd name="connsiteX12" fmla="*/ 236546 w 3130121"/>
              <a:gd name="connsiteY12" fmla="*/ 852752 h 3802284"/>
              <a:gd name="connsiteX13" fmla="*/ 1895194 w 3130121"/>
              <a:gd name="connsiteY13" fmla="*/ 747414 h 3802284"/>
              <a:gd name="connsiteX14" fmla="*/ 2845141 w 3130121"/>
              <a:gd name="connsiteY14" fmla="*/ 747414 h 3802284"/>
              <a:gd name="connsiteX15" fmla="*/ 3130125 w 3130121"/>
              <a:gd name="connsiteY15" fmla="*/ 1031588 h 3802284"/>
              <a:gd name="connsiteX16" fmla="*/ 3130125 w 3130121"/>
              <a:gd name="connsiteY16" fmla="*/ 2322211 h 3802284"/>
              <a:gd name="connsiteX17" fmla="*/ 2845141 w 3130121"/>
              <a:gd name="connsiteY17" fmla="*/ 2606385 h 3802284"/>
              <a:gd name="connsiteX18" fmla="*/ 2845141 w 3130121"/>
              <a:gd name="connsiteY18" fmla="*/ 3518110 h 3802284"/>
              <a:gd name="connsiteX19" fmla="*/ 2572031 w 3130121"/>
              <a:gd name="connsiteY19" fmla="*/ 3802284 h 3802284"/>
              <a:gd name="connsiteX20" fmla="*/ 2168304 w 3130121"/>
              <a:gd name="connsiteY20" fmla="*/ 3802284 h 3802284"/>
              <a:gd name="connsiteX21" fmla="*/ 1895194 w 3130121"/>
              <a:gd name="connsiteY21" fmla="*/ 3518110 h 3802284"/>
              <a:gd name="connsiteX22" fmla="*/ 1895194 w 3130121"/>
              <a:gd name="connsiteY22" fmla="*/ 2606385 h 3802284"/>
              <a:gd name="connsiteX23" fmla="*/ 1610210 w 3130121"/>
              <a:gd name="connsiteY23" fmla="*/ 2322211 h 3802284"/>
              <a:gd name="connsiteX24" fmla="*/ 1610210 w 3130121"/>
              <a:gd name="connsiteY24" fmla="*/ 1031588 h 3802284"/>
              <a:gd name="connsiteX25" fmla="*/ 1895194 w 3130121"/>
              <a:gd name="connsiteY25" fmla="*/ 747414 h 3802284"/>
              <a:gd name="connsiteX26" fmla="*/ 644584 w 3130121"/>
              <a:gd name="connsiteY26" fmla="*/ -7 h 3802284"/>
              <a:gd name="connsiteX27" fmla="*/ 1028326 w 3130121"/>
              <a:gd name="connsiteY27" fmla="*/ 391258 h 3802284"/>
              <a:gd name="connsiteX28" fmla="*/ 644584 w 3130121"/>
              <a:gd name="connsiteY28" fmla="*/ 782523 h 3802284"/>
              <a:gd name="connsiteX29" fmla="*/ 260842 w 3130121"/>
              <a:gd name="connsiteY29" fmla="*/ 391258 h 3802284"/>
              <a:gd name="connsiteX30" fmla="*/ 644584 w 3130121"/>
              <a:gd name="connsiteY30" fmla="*/ -7 h 3802284"/>
              <a:gd name="connsiteX31" fmla="*/ 1916196 w 3130121"/>
              <a:gd name="connsiteY31" fmla="*/ 208172 h 3802284"/>
              <a:gd name="connsiteX32" fmla="*/ 2819118 w 3130121"/>
              <a:gd name="connsiteY32" fmla="*/ 208172 h 3802284"/>
              <a:gd name="connsiteX33" fmla="*/ 2367657 w 3130121"/>
              <a:gd name="connsiteY33" fmla="*/ 662141 h 3802284"/>
              <a:gd name="connsiteX34" fmla="*/ 1916196 w 3130121"/>
              <a:gd name="connsiteY34" fmla="*/ 208172 h 3802284"/>
              <a:gd name="connsiteX0" fmla="*/ 236546 w 3130121"/>
              <a:gd name="connsiteY0" fmla="*/ 852766 h 3802298"/>
              <a:gd name="connsiteX1" fmla="*/ 1052628 w 3130121"/>
              <a:gd name="connsiteY1" fmla="*/ 852766 h 3802298"/>
              <a:gd name="connsiteX2" fmla="*/ 1289174 w 3130121"/>
              <a:gd name="connsiteY2" fmla="*/ 1089731 h 3802298"/>
              <a:gd name="connsiteX3" fmla="*/ 1289174 w 3130121"/>
              <a:gd name="connsiteY3" fmla="*/ 2203466 h 3802298"/>
              <a:gd name="connsiteX4" fmla="*/ 1052628 w 3130121"/>
              <a:gd name="connsiteY4" fmla="*/ 2440431 h 3802298"/>
              <a:gd name="connsiteX5" fmla="*/ 1052628 w 3130121"/>
              <a:gd name="connsiteY5" fmla="*/ 3234263 h 3802298"/>
              <a:gd name="connsiteX6" fmla="*/ 827910 w 3130121"/>
              <a:gd name="connsiteY6" fmla="*/ 3471228 h 3802298"/>
              <a:gd name="connsiteX7" fmla="*/ 473091 w 3130121"/>
              <a:gd name="connsiteY7" fmla="*/ 3471228 h 3802298"/>
              <a:gd name="connsiteX8" fmla="*/ 236546 w 3130121"/>
              <a:gd name="connsiteY8" fmla="*/ 3234263 h 3802298"/>
              <a:gd name="connsiteX9" fmla="*/ 236546 w 3130121"/>
              <a:gd name="connsiteY9" fmla="*/ 2440431 h 3802298"/>
              <a:gd name="connsiteX10" fmla="*/ 0 w 3130121"/>
              <a:gd name="connsiteY10" fmla="*/ 2203466 h 3802298"/>
              <a:gd name="connsiteX11" fmla="*/ 0 w 3130121"/>
              <a:gd name="connsiteY11" fmla="*/ 1089731 h 3802298"/>
              <a:gd name="connsiteX12" fmla="*/ 236546 w 3130121"/>
              <a:gd name="connsiteY12" fmla="*/ 852766 h 3802298"/>
              <a:gd name="connsiteX13" fmla="*/ 1895194 w 3130121"/>
              <a:gd name="connsiteY13" fmla="*/ 747428 h 3802298"/>
              <a:gd name="connsiteX14" fmla="*/ 2845141 w 3130121"/>
              <a:gd name="connsiteY14" fmla="*/ 747428 h 3802298"/>
              <a:gd name="connsiteX15" fmla="*/ 3130125 w 3130121"/>
              <a:gd name="connsiteY15" fmla="*/ 1031602 h 3802298"/>
              <a:gd name="connsiteX16" fmla="*/ 3130125 w 3130121"/>
              <a:gd name="connsiteY16" fmla="*/ 2322225 h 3802298"/>
              <a:gd name="connsiteX17" fmla="*/ 2845141 w 3130121"/>
              <a:gd name="connsiteY17" fmla="*/ 2606399 h 3802298"/>
              <a:gd name="connsiteX18" fmla="*/ 2845141 w 3130121"/>
              <a:gd name="connsiteY18" fmla="*/ 3518124 h 3802298"/>
              <a:gd name="connsiteX19" fmla="*/ 2572031 w 3130121"/>
              <a:gd name="connsiteY19" fmla="*/ 3802298 h 3802298"/>
              <a:gd name="connsiteX20" fmla="*/ 2168304 w 3130121"/>
              <a:gd name="connsiteY20" fmla="*/ 3802298 h 3802298"/>
              <a:gd name="connsiteX21" fmla="*/ 1895194 w 3130121"/>
              <a:gd name="connsiteY21" fmla="*/ 3518124 h 3802298"/>
              <a:gd name="connsiteX22" fmla="*/ 1895194 w 3130121"/>
              <a:gd name="connsiteY22" fmla="*/ 2606399 h 3802298"/>
              <a:gd name="connsiteX23" fmla="*/ 1610210 w 3130121"/>
              <a:gd name="connsiteY23" fmla="*/ 2322225 h 3802298"/>
              <a:gd name="connsiteX24" fmla="*/ 1610210 w 3130121"/>
              <a:gd name="connsiteY24" fmla="*/ 1031602 h 3802298"/>
              <a:gd name="connsiteX25" fmla="*/ 1895194 w 3130121"/>
              <a:gd name="connsiteY25" fmla="*/ 747428 h 3802298"/>
              <a:gd name="connsiteX26" fmla="*/ 644584 w 3130121"/>
              <a:gd name="connsiteY26" fmla="*/ 7 h 3802298"/>
              <a:gd name="connsiteX27" fmla="*/ 1028326 w 3130121"/>
              <a:gd name="connsiteY27" fmla="*/ 391272 h 3802298"/>
              <a:gd name="connsiteX28" fmla="*/ 644584 w 3130121"/>
              <a:gd name="connsiteY28" fmla="*/ 782537 h 3802298"/>
              <a:gd name="connsiteX29" fmla="*/ 260842 w 3130121"/>
              <a:gd name="connsiteY29" fmla="*/ 391272 h 3802298"/>
              <a:gd name="connsiteX30" fmla="*/ 644584 w 3130121"/>
              <a:gd name="connsiteY30" fmla="*/ 7 h 3802298"/>
              <a:gd name="connsiteX31" fmla="*/ 2367657 w 3130121"/>
              <a:gd name="connsiteY31" fmla="*/ 662155 h 3802298"/>
              <a:gd name="connsiteX32" fmla="*/ 2819118 w 3130121"/>
              <a:gd name="connsiteY32" fmla="*/ 208186 h 3802298"/>
              <a:gd name="connsiteX33" fmla="*/ 2367657 w 3130121"/>
              <a:gd name="connsiteY33" fmla="*/ 662155 h 3802298"/>
              <a:gd name="connsiteX0" fmla="*/ 236546 w 3130121"/>
              <a:gd name="connsiteY0" fmla="*/ 852752 h 3802284"/>
              <a:gd name="connsiteX1" fmla="*/ 1052628 w 3130121"/>
              <a:gd name="connsiteY1" fmla="*/ 852752 h 3802284"/>
              <a:gd name="connsiteX2" fmla="*/ 1289174 w 3130121"/>
              <a:gd name="connsiteY2" fmla="*/ 1089717 h 3802284"/>
              <a:gd name="connsiteX3" fmla="*/ 1289174 w 3130121"/>
              <a:gd name="connsiteY3" fmla="*/ 2203452 h 3802284"/>
              <a:gd name="connsiteX4" fmla="*/ 1052628 w 3130121"/>
              <a:gd name="connsiteY4" fmla="*/ 2440417 h 3802284"/>
              <a:gd name="connsiteX5" fmla="*/ 1052628 w 3130121"/>
              <a:gd name="connsiteY5" fmla="*/ 3234249 h 3802284"/>
              <a:gd name="connsiteX6" fmla="*/ 827910 w 3130121"/>
              <a:gd name="connsiteY6" fmla="*/ 3471214 h 3802284"/>
              <a:gd name="connsiteX7" fmla="*/ 473091 w 3130121"/>
              <a:gd name="connsiteY7" fmla="*/ 3471214 h 3802284"/>
              <a:gd name="connsiteX8" fmla="*/ 236546 w 3130121"/>
              <a:gd name="connsiteY8" fmla="*/ 3234249 h 3802284"/>
              <a:gd name="connsiteX9" fmla="*/ 236546 w 3130121"/>
              <a:gd name="connsiteY9" fmla="*/ 2440417 h 3802284"/>
              <a:gd name="connsiteX10" fmla="*/ 0 w 3130121"/>
              <a:gd name="connsiteY10" fmla="*/ 2203452 h 3802284"/>
              <a:gd name="connsiteX11" fmla="*/ 0 w 3130121"/>
              <a:gd name="connsiteY11" fmla="*/ 1089717 h 3802284"/>
              <a:gd name="connsiteX12" fmla="*/ 236546 w 3130121"/>
              <a:gd name="connsiteY12" fmla="*/ 852752 h 3802284"/>
              <a:gd name="connsiteX13" fmla="*/ 1895194 w 3130121"/>
              <a:gd name="connsiteY13" fmla="*/ 747414 h 3802284"/>
              <a:gd name="connsiteX14" fmla="*/ 2845141 w 3130121"/>
              <a:gd name="connsiteY14" fmla="*/ 747414 h 3802284"/>
              <a:gd name="connsiteX15" fmla="*/ 3130125 w 3130121"/>
              <a:gd name="connsiteY15" fmla="*/ 1031588 h 3802284"/>
              <a:gd name="connsiteX16" fmla="*/ 3130125 w 3130121"/>
              <a:gd name="connsiteY16" fmla="*/ 2322211 h 3802284"/>
              <a:gd name="connsiteX17" fmla="*/ 2845141 w 3130121"/>
              <a:gd name="connsiteY17" fmla="*/ 2606385 h 3802284"/>
              <a:gd name="connsiteX18" fmla="*/ 2845141 w 3130121"/>
              <a:gd name="connsiteY18" fmla="*/ 3518110 h 3802284"/>
              <a:gd name="connsiteX19" fmla="*/ 2572031 w 3130121"/>
              <a:gd name="connsiteY19" fmla="*/ 3802284 h 3802284"/>
              <a:gd name="connsiteX20" fmla="*/ 2168304 w 3130121"/>
              <a:gd name="connsiteY20" fmla="*/ 3802284 h 3802284"/>
              <a:gd name="connsiteX21" fmla="*/ 1895194 w 3130121"/>
              <a:gd name="connsiteY21" fmla="*/ 3518110 h 3802284"/>
              <a:gd name="connsiteX22" fmla="*/ 1895194 w 3130121"/>
              <a:gd name="connsiteY22" fmla="*/ 2606385 h 3802284"/>
              <a:gd name="connsiteX23" fmla="*/ 1610210 w 3130121"/>
              <a:gd name="connsiteY23" fmla="*/ 2322211 h 3802284"/>
              <a:gd name="connsiteX24" fmla="*/ 1895194 w 3130121"/>
              <a:gd name="connsiteY24" fmla="*/ 747414 h 3802284"/>
              <a:gd name="connsiteX25" fmla="*/ 644584 w 3130121"/>
              <a:gd name="connsiteY25" fmla="*/ -7 h 3802284"/>
              <a:gd name="connsiteX26" fmla="*/ 1028326 w 3130121"/>
              <a:gd name="connsiteY26" fmla="*/ 391258 h 3802284"/>
              <a:gd name="connsiteX27" fmla="*/ 644584 w 3130121"/>
              <a:gd name="connsiteY27" fmla="*/ 782523 h 3802284"/>
              <a:gd name="connsiteX28" fmla="*/ 260842 w 3130121"/>
              <a:gd name="connsiteY28" fmla="*/ 391258 h 3802284"/>
              <a:gd name="connsiteX29" fmla="*/ 644584 w 3130121"/>
              <a:gd name="connsiteY29" fmla="*/ -7 h 3802284"/>
              <a:gd name="connsiteX30" fmla="*/ 2367657 w 3130121"/>
              <a:gd name="connsiteY30" fmla="*/ 662141 h 3802284"/>
              <a:gd name="connsiteX31" fmla="*/ 2819118 w 3130121"/>
              <a:gd name="connsiteY31" fmla="*/ 208172 h 3802284"/>
              <a:gd name="connsiteX32" fmla="*/ 2367657 w 3130121"/>
              <a:gd name="connsiteY32" fmla="*/ 662141 h 3802284"/>
              <a:gd name="connsiteX0" fmla="*/ 236546 w 3130121"/>
              <a:gd name="connsiteY0" fmla="*/ 852766 h 3802298"/>
              <a:gd name="connsiteX1" fmla="*/ 1052628 w 3130121"/>
              <a:gd name="connsiteY1" fmla="*/ 852766 h 3802298"/>
              <a:gd name="connsiteX2" fmla="*/ 1289174 w 3130121"/>
              <a:gd name="connsiteY2" fmla="*/ 1089731 h 3802298"/>
              <a:gd name="connsiteX3" fmla="*/ 1289174 w 3130121"/>
              <a:gd name="connsiteY3" fmla="*/ 2203466 h 3802298"/>
              <a:gd name="connsiteX4" fmla="*/ 1052628 w 3130121"/>
              <a:gd name="connsiteY4" fmla="*/ 2440431 h 3802298"/>
              <a:gd name="connsiteX5" fmla="*/ 1052628 w 3130121"/>
              <a:gd name="connsiteY5" fmla="*/ 3234263 h 3802298"/>
              <a:gd name="connsiteX6" fmla="*/ 827910 w 3130121"/>
              <a:gd name="connsiteY6" fmla="*/ 3471228 h 3802298"/>
              <a:gd name="connsiteX7" fmla="*/ 473091 w 3130121"/>
              <a:gd name="connsiteY7" fmla="*/ 3471228 h 3802298"/>
              <a:gd name="connsiteX8" fmla="*/ 236546 w 3130121"/>
              <a:gd name="connsiteY8" fmla="*/ 3234263 h 3802298"/>
              <a:gd name="connsiteX9" fmla="*/ 236546 w 3130121"/>
              <a:gd name="connsiteY9" fmla="*/ 2440431 h 3802298"/>
              <a:gd name="connsiteX10" fmla="*/ 0 w 3130121"/>
              <a:gd name="connsiteY10" fmla="*/ 2203466 h 3802298"/>
              <a:gd name="connsiteX11" fmla="*/ 0 w 3130121"/>
              <a:gd name="connsiteY11" fmla="*/ 1089731 h 3802298"/>
              <a:gd name="connsiteX12" fmla="*/ 236546 w 3130121"/>
              <a:gd name="connsiteY12" fmla="*/ 852766 h 3802298"/>
              <a:gd name="connsiteX13" fmla="*/ 1895194 w 3130121"/>
              <a:gd name="connsiteY13" fmla="*/ 747428 h 3802298"/>
              <a:gd name="connsiteX14" fmla="*/ 2845141 w 3130121"/>
              <a:gd name="connsiteY14" fmla="*/ 747428 h 3802298"/>
              <a:gd name="connsiteX15" fmla="*/ 3130125 w 3130121"/>
              <a:gd name="connsiteY15" fmla="*/ 1031602 h 3802298"/>
              <a:gd name="connsiteX16" fmla="*/ 3130125 w 3130121"/>
              <a:gd name="connsiteY16" fmla="*/ 2322225 h 3802298"/>
              <a:gd name="connsiteX17" fmla="*/ 2845141 w 3130121"/>
              <a:gd name="connsiteY17" fmla="*/ 2606399 h 3802298"/>
              <a:gd name="connsiteX18" fmla="*/ 2845141 w 3130121"/>
              <a:gd name="connsiteY18" fmla="*/ 3518124 h 3802298"/>
              <a:gd name="connsiteX19" fmla="*/ 2572031 w 3130121"/>
              <a:gd name="connsiteY19" fmla="*/ 3802298 h 3802298"/>
              <a:gd name="connsiteX20" fmla="*/ 2168304 w 3130121"/>
              <a:gd name="connsiteY20" fmla="*/ 3802298 h 3802298"/>
              <a:gd name="connsiteX21" fmla="*/ 1895194 w 3130121"/>
              <a:gd name="connsiteY21" fmla="*/ 3518124 h 3802298"/>
              <a:gd name="connsiteX22" fmla="*/ 1895194 w 3130121"/>
              <a:gd name="connsiteY22" fmla="*/ 2606399 h 3802298"/>
              <a:gd name="connsiteX23" fmla="*/ 1895194 w 3130121"/>
              <a:gd name="connsiteY23" fmla="*/ 747428 h 3802298"/>
              <a:gd name="connsiteX24" fmla="*/ 644584 w 3130121"/>
              <a:gd name="connsiteY24" fmla="*/ 7 h 3802298"/>
              <a:gd name="connsiteX25" fmla="*/ 1028326 w 3130121"/>
              <a:gd name="connsiteY25" fmla="*/ 391272 h 3802298"/>
              <a:gd name="connsiteX26" fmla="*/ 644584 w 3130121"/>
              <a:gd name="connsiteY26" fmla="*/ 782537 h 3802298"/>
              <a:gd name="connsiteX27" fmla="*/ 260842 w 3130121"/>
              <a:gd name="connsiteY27" fmla="*/ 391272 h 3802298"/>
              <a:gd name="connsiteX28" fmla="*/ 644584 w 3130121"/>
              <a:gd name="connsiteY28" fmla="*/ 7 h 3802298"/>
              <a:gd name="connsiteX29" fmla="*/ 2367657 w 3130121"/>
              <a:gd name="connsiteY29" fmla="*/ 662155 h 3802298"/>
              <a:gd name="connsiteX30" fmla="*/ 2819118 w 3130121"/>
              <a:gd name="connsiteY30" fmla="*/ 208186 h 3802298"/>
              <a:gd name="connsiteX31" fmla="*/ 2367657 w 3130121"/>
              <a:gd name="connsiteY31" fmla="*/ 662155 h 3802298"/>
              <a:gd name="connsiteX0" fmla="*/ 236546 w 3130121"/>
              <a:gd name="connsiteY0" fmla="*/ 852752 h 3802284"/>
              <a:gd name="connsiteX1" fmla="*/ 1052628 w 3130121"/>
              <a:gd name="connsiteY1" fmla="*/ 852752 h 3802284"/>
              <a:gd name="connsiteX2" fmla="*/ 1289174 w 3130121"/>
              <a:gd name="connsiteY2" fmla="*/ 1089717 h 3802284"/>
              <a:gd name="connsiteX3" fmla="*/ 1289174 w 3130121"/>
              <a:gd name="connsiteY3" fmla="*/ 2203452 h 3802284"/>
              <a:gd name="connsiteX4" fmla="*/ 1052628 w 3130121"/>
              <a:gd name="connsiteY4" fmla="*/ 2440417 h 3802284"/>
              <a:gd name="connsiteX5" fmla="*/ 1052628 w 3130121"/>
              <a:gd name="connsiteY5" fmla="*/ 3234249 h 3802284"/>
              <a:gd name="connsiteX6" fmla="*/ 827910 w 3130121"/>
              <a:gd name="connsiteY6" fmla="*/ 3471214 h 3802284"/>
              <a:gd name="connsiteX7" fmla="*/ 473091 w 3130121"/>
              <a:gd name="connsiteY7" fmla="*/ 3471214 h 3802284"/>
              <a:gd name="connsiteX8" fmla="*/ 236546 w 3130121"/>
              <a:gd name="connsiteY8" fmla="*/ 3234249 h 3802284"/>
              <a:gd name="connsiteX9" fmla="*/ 236546 w 3130121"/>
              <a:gd name="connsiteY9" fmla="*/ 2440417 h 3802284"/>
              <a:gd name="connsiteX10" fmla="*/ 0 w 3130121"/>
              <a:gd name="connsiteY10" fmla="*/ 2203452 h 3802284"/>
              <a:gd name="connsiteX11" fmla="*/ 0 w 3130121"/>
              <a:gd name="connsiteY11" fmla="*/ 1089717 h 3802284"/>
              <a:gd name="connsiteX12" fmla="*/ 236546 w 3130121"/>
              <a:gd name="connsiteY12" fmla="*/ 852752 h 3802284"/>
              <a:gd name="connsiteX13" fmla="*/ 1895194 w 3130121"/>
              <a:gd name="connsiteY13" fmla="*/ 747414 h 3802284"/>
              <a:gd name="connsiteX14" fmla="*/ 2845141 w 3130121"/>
              <a:gd name="connsiteY14" fmla="*/ 747414 h 3802284"/>
              <a:gd name="connsiteX15" fmla="*/ 3130125 w 3130121"/>
              <a:gd name="connsiteY15" fmla="*/ 1031588 h 3802284"/>
              <a:gd name="connsiteX16" fmla="*/ 3130125 w 3130121"/>
              <a:gd name="connsiteY16" fmla="*/ 2322211 h 3802284"/>
              <a:gd name="connsiteX17" fmla="*/ 2845141 w 3130121"/>
              <a:gd name="connsiteY17" fmla="*/ 2606385 h 3802284"/>
              <a:gd name="connsiteX18" fmla="*/ 2845141 w 3130121"/>
              <a:gd name="connsiteY18" fmla="*/ 3518110 h 3802284"/>
              <a:gd name="connsiteX19" fmla="*/ 2572031 w 3130121"/>
              <a:gd name="connsiteY19" fmla="*/ 3802284 h 3802284"/>
              <a:gd name="connsiteX20" fmla="*/ 2168304 w 3130121"/>
              <a:gd name="connsiteY20" fmla="*/ 3802284 h 3802284"/>
              <a:gd name="connsiteX21" fmla="*/ 1895194 w 3130121"/>
              <a:gd name="connsiteY21" fmla="*/ 3518110 h 3802284"/>
              <a:gd name="connsiteX22" fmla="*/ 1895194 w 3130121"/>
              <a:gd name="connsiteY22" fmla="*/ 747414 h 3802284"/>
              <a:gd name="connsiteX23" fmla="*/ 644584 w 3130121"/>
              <a:gd name="connsiteY23" fmla="*/ -7 h 3802284"/>
              <a:gd name="connsiteX24" fmla="*/ 1028326 w 3130121"/>
              <a:gd name="connsiteY24" fmla="*/ 391258 h 3802284"/>
              <a:gd name="connsiteX25" fmla="*/ 644584 w 3130121"/>
              <a:gd name="connsiteY25" fmla="*/ 782523 h 3802284"/>
              <a:gd name="connsiteX26" fmla="*/ 260842 w 3130121"/>
              <a:gd name="connsiteY26" fmla="*/ 391258 h 3802284"/>
              <a:gd name="connsiteX27" fmla="*/ 644584 w 3130121"/>
              <a:gd name="connsiteY27" fmla="*/ -7 h 3802284"/>
              <a:gd name="connsiteX28" fmla="*/ 2367657 w 3130121"/>
              <a:gd name="connsiteY28" fmla="*/ 662141 h 3802284"/>
              <a:gd name="connsiteX29" fmla="*/ 2819118 w 3130121"/>
              <a:gd name="connsiteY29" fmla="*/ 208172 h 3802284"/>
              <a:gd name="connsiteX30" fmla="*/ 2367657 w 3130121"/>
              <a:gd name="connsiteY30" fmla="*/ 662141 h 3802284"/>
              <a:gd name="connsiteX0" fmla="*/ 236546 w 3130121"/>
              <a:gd name="connsiteY0" fmla="*/ 852766 h 4028590"/>
              <a:gd name="connsiteX1" fmla="*/ 1052628 w 3130121"/>
              <a:gd name="connsiteY1" fmla="*/ 852766 h 4028590"/>
              <a:gd name="connsiteX2" fmla="*/ 1289174 w 3130121"/>
              <a:gd name="connsiteY2" fmla="*/ 1089731 h 4028590"/>
              <a:gd name="connsiteX3" fmla="*/ 1289174 w 3130121"/>
              <a:gd name="connsiteY3" fmla="*/ 2203466 h 4028590"/>
              <a:gd name="connsiteX4" fmla="*/ 1052628 w 3130121"/>
              <a:gd name="connsiteY4" fmla="*/ 2440431 h 4028590"/>
              <a:gd name="connsiteX5" fmla="*/ 1052628 w 3130121"/>
              <a:gd name="connsiteY5" fmla="*/ 3234263 h 4028590"/>
              <a:gd name="connsiteX6" fmla="*/ 827910 w 3130121"/>
              <a:gd name="connsiteY6" fmla="*/ 3471228 h 4028590"/>
              <a:gd name="connsiteX7" fmla="*/ 473091 w 3130121"/>
              <a:gd name="connsiteY7" fmla="*/ 3471228 h 4028590"/>
              <a:gd name="connsiteX8" fmla="*/ 236546 w 3130121"/>
              <a:gd name="connsiteY8" fmla="*/ 3234263 h 4028590"/>
              <a:gd name="connsiteX9" fmla="*/ 236546 w 3130121"/>
              <a:gd name="connsiteY9" fmla="*/ 2440431 h 4028590"/>
              <a:gd name="connsiteX10" fmla="*/ 0 w 3130121"/>
              <a:gd name="connsiteY10" fmla="*/ 2203466 h 4028590"/>
              <a:gd name="connsiteX11" fmla="*/ 0 w 3130121"/>
              <a:gd name="connsiteY11" fmla="*/ 1089731 h 4028590"/>
              <a:gd name="connsiteX12" fmla="*/ 236546 w 3130121"/>
              <a:gd name="connsiteY12" fmla="*/ 852766 h 4028590"/>
              <a:gd name="connsiteX13" fmla="*/ 1895194 w 3130121"/>
              <a:gd name="connsiteY13" fmla="*/ 747428 h 4028590"/>
              <a:gd name="connsiteX14" fmla="*/ 2845141 w 3130121"/>
              <a:gd name="connsiteY14" fmla="*/ 747428 h 4028590"/>
              <a:gd name="connsiteX15" fmla="*/ 3130125 w 3130121"/>
              <a:gd name="connsiteY15" fmla="*/ 1031602 h 4028590"/>
              <a:gd name="connsiteX16" fmla="*/ 3130125 w 3130121"/>
              <a:gd name="connsiteY16" fmla="*/ 2322225 h 4028590"/>
              <a:gd name="connsiteX17" fmla="*/ 2845141 w 3130121"/>
              <a:gd name="connsiteY17" fmla="*/ 2606399 h 4028590"/>
              <a:gd name="connsiteX18" fmla="*/ 2845141 w 3130121"/>
              <a:gd name="connsiteY18" fmla="*/ 3518124 h 4028590"/>
              <a:gd name="connsiteX19" fmla="*/ 2572031 w 3130121"/>
              <a:gd name="connsiteY19" fmla="*/ 3802298 h 4028590"/>
              <a:gd name="connsiteX20" fmla="*/ 2168304 w 3130121"/>
              <a:gd name="connsiteY20" fmla="*/ 3802298 h 4028590"/>
              <a:gd name="connsiteX21" fmla="*/ 1895194 w 3130121"/>
              <a:gd name="connsiteY21" fmla="*/ 747428 h 4028590"/>
              <a:gd name="connsiteX22" fmla="*/ 644584 w 3130121"/>
              <a:gd name="connsiteY22" fmla="*/ 7 h 4028590"/>
              <a:gd name="connsiteX23" fmla="*/ 1028326 w 3130121"/>
              <a:gd name="connsiteY23" fmla="*/ 391272 h 4028590"/>
              <a:gd name="connsiteX24" fmla="*/ 644584 w 3130121"/>
              <a:gd name="connsiteY24" fmla="*/ 782537 h 4028590"/>
              <a:gd name="connsiteX25" fmla="*/ 260842 w 3130121"/>
              <a:gd name="connsiteY25" fmla="*/ 391272 h 4028590"/>
              <a:gd name="connsiteX26" fmla="*/ 644584 w 3130121"/>
              <a:gd name="connsiteY26" fmla="*/ 7 h 4028590"/>
              <a:gd name="connsiteX27" fmla="*/ 2367657 w 3130121"/>
              <a:gd name="connsiteY27" fmla="*/ 662155 h 4028590"/>
              <a:gd name="connsiteX28" fmla="*/ 2819118 w 3130121"/>
              <a:gd name="connsiteY28" fmla="*/ 208186 h 4028590"/>
              <a:gd name="connsiteX29" fmla="*/ 2367657 w 3130121"/>
              <a:gd name="connsiteY29" fmla="*/ 662155 h 4028590"/>
              <a:gd name="connsiteX0" fmla="*/ 236546 w 3130121"/>
              <a:gd name="connsiteY0" fmla="*/ 852752 h 3975222"/>
              <a:gd name="connsiteX1" fmla="*/ 1052628 w 3130121"/>
              <a:gd name="connsiteY1" fmla="*/ 852752 h 3975222"/>
              <a:gd name="connsiteX2" fmla="*/ 1289174 w 3130121"/>
              <a:gd name="connsiteY2" fmla="*/ 1089717 h 3975222"/>
              <a:gd name="connsiteX3" fmla="*/ 1289174 w 3130121"/>
              <a:gd name="connsiteY3" fmla="*/ 2203452 h 3975222"/>
              <a:gd name="connsiteX4" fmla="*/ 1052628 w 3130121"/>
              <a:gd name="connsiteY4" fmla="*/ 2440417 h 3975222"/>
              <a:gd name="connsiteX5" fmla="*/ 1052628 w 3130121"/>
              <a:gd name="connsiteY5" fmla="*/ 3234249 h 3975222"/>
              <a:gd name="connsiteX6" fmla="*/ 827910 w 3130121"/>
              <a:gd name="connsiteY6" fmla="*/ 3471214 h 3975222"/>
              <a:gd name="connsiteX7" fmla="*/ 473091 w 3130121"/>
              <a:gd name="connsiteY7" fmla="*/ 3471214 h 3975222"/>
              <a:gd name="connsiteX8" fmla="*/ 236546 w 3130121"/>
              <a:gd name="connsiteY8" fmla="*/ 3234249 h 3975222"/>
              <a:gd name="connsiteX9" fmla="*/ 236546 w 3130121"/>
              <a:gd name="connsiteY9" fmla="*/ 2440417 h 3975222"/>
              <a:gd name="connsiteX10" fmla="*/ 0 w 3130121"/>
              <a:gd name="connsiteY10" fmla="*/ 2203452 h 3975222"/>
              <a:gd name="connsiteX11" fmla="*/ 0 w 3130121"/>
              <a:gd name="connsiteY11" fmla="*/ 1089717 h 3975222"/>
              <a:gd name="connsiteX12" fmla="*/ 236546 w 3130121"/>
              <a:gd name="connsiteY12" fmla="*/ 852752 h 3975222"/>
              <a:gd name="connsiteX13" fmla="*/ 1895194 w 3130121"/>
              <a:gd name="connsiteY13" fmla="*/ 747414 h 3975222"/>
              <a:gd name="connsiteX14" fmla="*/ 2845141 w 3130121"/>
              <a:gd name="connsiteY14" fmla="*/ 747414 h 3975222"/>
              <a:gd name="connsiteX15" fmla="*/ 3130125 w 3130121"/>
              <a:gd name="connsiteY15" fmla="*/ 1031588 h 3975222"/>
              <a:gd name="connsiteX16" fmla="*/ 3130125 w 3130121"/>
              <a:gd name="connsiteY16" fmla="*/ 2322211 h 3975222"/>
              <a:gd name="connsiteX17" fmla="*/ 2845141 w 3130121"/>
              <a:gd name="connsiteY17" fmla="*/ 2606385 h 3975222"/>
              <a:gd name="connsiteX18" fmla="*/ 2845141 w 3130121"/>
              <a:gd name="connsiteY18" fmla="*/ 3518110 h 3975222"/>
              <a:gd name="connsiteX19" fmla="*/ 2572031 w 3130121"/>
              <a:gd name="connsiteY19" fmla="*/ 3802284 h 3975222"/>
              <a:gd name="connsiteX20" fmla="*/ 1895194 w 3130121"/>
              <a:gd name="connsiteY20" fmla="*/ 747414 h 3975222"/>
              <a:gd name="connsiteX21" fmla="*/ 644584 w 3130121"/>
              <a:gd name="connsiteY21" fmla="*/ -7 h 3975222"/>
              <a:gd name="connsiteX22" fmla="*/ 1028326 w 3130121"/>
              <a:gd name="connsiteY22" fmla="*/ 391258 h 3975222"/>
              <a:gd name="connsiteX23" fmla="*/ 644584 w 3130121"/>
              <a:gd name="connsiteY23" fmla="*/ 782523 h 3975222"/>
              <a:gd name="connsiteX24" fmla="*/ 260842 w 3130121"/>
              <a:gd name="connsiteY24" fmla="*/ 391258 h 3975222"/>
              <a:gd name="connsiteX25" fmla="*/ 644584 w 3130121"/>
              <a:gd name="connsiteY25" fmla="*/ -7 h 3975222"/>
              <a:gd name="connsiteX26" fmla="*/ 2367657 w 3130121"/>
              <a:gd name="connsiteY26" fmla="*/ 662141 h 3975222"/>
              <a:gd name="connsiteX27" fmla="*/ 2819118 w 3130121"/>
              <a:gd name="connsiteY27" fmla="*/ 208172 h 3975222"/>
              <a:gd name="connsiteX28" fmla="*/ 2367657 w 3130121"/>
              <a:gd name="connsiteY28" fmla="*/ 662141 h 3975222"/>
              <a:gd name="connsiteX0" fmla="*/ 236546 w 3130121"/>
              <a:gd name="connsiteY0" fmla="*/ 852766 h 3581136"/>
              <a:gd name="connsiteX1" fmla="*/ 1052628 w 3130121"/>
              <a:gd name="connsiteY1" fmla="*/ 852766 h 3581136"/>
              <a:gd name="connsiteX2" fmla="*/ 1289174 w 3130121"/>
              <a:gd name="connsiteY2" fmla="*/ 1089731 h 3581136"/>
              <a:gd name="connsiteX3" fmla="*/ 1289174 w 3130121"/>
              <a:gd name="connsiteY3" fmla="*/ 2203466 h 3581136"/>
              <a:gd name="connsiteX4" fmla="*/ 1052628 w 3130121"/>
              <a:gd name="connsiteY4" fmla="*/ 2440431 h 3581136"/>
              <a:gd name="connsiteX5" fmla="*/ 1052628 w 3130121"/>
              <a:gd name="connsiteY5" fmla="*/ 3234263 h 3581136"/>
              <a:gd name="connsiteX6" fmla="*/ 827910 w 3130121"/>
              <a:gd name="connsiteY6" fmla="*/ 3471228 h 3581136"/>
              <a:gd name="connsiteX7" fmla="*/ 473091 w 3130121"/>
              <a:gd name="connsiteY7" fmla="*/ 3471228 h 3581136"/>
              <a:gd name="connsiteX8" fmla="*/ 236546 w 3130121"/>
              <a:gd name="connsiteY8" fmla="*/ 3234263 h 3581136"/>
              <a:gd name="connsiteX9" fmla="*/ 236546 w 3130121"/>
              <a:gd name="connsiteY9" fmla="*/ 2440431 h 3581136"/>
              <a:gd name="connsiteX10" fmla="*/ 0 w 3130121"/>
              <a:gd name="connsiteY10" fmla="*/ 2203466 h 3581136"/>
              <a:gd name="connsiteX11" fmla="*/ 0 w 3130121"/>
              <a:gd name="connsiteY11" fmla="*/ 1089731 h 3581136"/>
              <a:gd name="connsiteX12" fmla="*/ 236546 w 3130121"/>
              <a:gd name="connsiteY12" fmla="*/ 852766 h 3581136"/>
              <a:gd name="connsiteX13" fmla="*/ 1895194 w 3130121"/>
              <a:gd name="connsiteY13" fmla="*/ 747428 h 3581136"/>
              <a:gd name="connsiteX14" fmla="*/ 2845141 w 3130121"/>
              <a:gd name="connsiteY14" fmla="*/ 747428 h 3581136"/>
              <a:gd name="connsiteX15" fmla="*/ 3130125 w 3130121"/>
              <a:gd name="connsiteY15" fmla="*/ 1031602 h 3581136"/>
              <a:gd name="connsiteX16" fmla="*/ 3130125 w 3130121"/>
              <a:gd name="connsiteY16" fmla="*/ 2322225 h 3581136"/>
              <a:gd name="connsiteX17" fmla="*/ 2845141 w 3130121"/>
              <a:gd name="connsiteY17" fmla="*/ 2606399 h 3581136"/>
              <a:gd name="connsiteX18" fmla="*/ 2845141 w 3130121"/>
              <a:gd name="connsiteY18" fmla="*/ 3518124 h 3581136"/>
              <a:gd name="connsiteX19" fmla="*/ 1895194 w 3130121"/>
              <a:gd name="connsiteY19" fmla="*/ 747428 h 3581136"/>
              <a:gd name="connsiteX20" fmla="*/ 644584 w 3130121"/>
              <a:gd name="connsiteY20" fmla="*/ 7 h 3581136"/>
              <a:gd name="connsiteX21" fmla="*/ 1028326 w 3130121"/>
              <a:gd name="connsiteY21" fmla="*/ 391272 h 3581136"/>
              <a:gd name="connsiteX22" fmla="*/ 644584 w 3130121"/>
              <a:gd name="connsiteY22" fmla="*/ 782537 h 3581136"/>
              <a:gd name="connsiteX23" fmla="*/ 260842 w 3130121"/>
              <a:gd name="connsiteY23" fmla="*/ 391272 h 3581136"/>
              <a:gd name="connsiteX24" fmla="*/ 644584 w 3130121"/>
              <a:gd name="connsiteY24" fmla="*/ 7 h 3581136"/>
              <a:gd name="connsiteX25" fmla="*/ 2367657 w 3130121"/>
              <a:gd name="connsiteY25" fmla="*/ 662155 h 3581136"/>
              <a:gd name="connsiteX26" fmla="*/ 2819118 w 3130121"/>
              <a:gd name="connsiteY26" fmla="*/ 208186 h 3581136"/>
              <a:gd name="connsiteX27" fmla="*/ 2367657 w 3130121"/>
              <a:gd name="connsiteY27" fmla="*/ 662155 h 3581136"/>
              <a:gd name="connsiteX0" fmla="*/ 236546 w 3130121"/>
              <a:gd name="connsiteY0" fmla="*/ 852752 h 3471208"/>
              <a:gd name="connsiteX1" fmla="*/ 1052628 w 3130121"/>
              <a:gd name="connsiteY1" fmla="*/ 852752 h 3471208"/>
              <a:gd name="connsiteX2" fmla="*/ 1289174 w 3130121"/>
              <a:gd name="connsiteY2" fmla="*/ 1089717 h 3471208"/>
              <a:gd name="connsiteX3" fmla="*/ 1289174 w 3130121"/>
              <a:gd name="connsiteY3" fmla="*/ 2203452 h 3471208"/>
              <a:gd name="connsiteX4" fmla="*/ 1052628 w 3130121"/>
              <a:gd name="connsiteY4" fmla="*/ 2440417 h 3471208"/>
              <a:gd name="connsiteX5" fmla="*/ 1052628 w 3130121"/>
              <a:gd name="connsiteY5" fmla="*/ 3234249 h 3471208"/>
              <a:gd name="connsiteX6" fmla="*/ 827910 w 3130121"/>
              <a:gd name="connsiteY6" fmla="*/ 3471214 h 3471208"/>
              <a:gd name="connsiteX7" fmla="*/ 473091 w 3130121"/>
              <a:gd name="connsiteY7" fmla="*/ 3471214 h 3471208"/>
              <a:gd name="connsiteX8" fmla="*/ 236546 w 3130121"/>
              <a:gd name="connsiteY8" fmla="*/ 3234249 h 3471208"/>
              <a:gd name="connsiteX9" fmla="*/ 236546 w 3130121"/>
              <a:gd name="connsiteY9" fmla="*/ 2440417 h 3471208"/>
              <a:gd name="connsiteX10" fmla="*/ 0 w 3130121"/>
              <a:gd name="connsiteY10" fmla="*/ 2203452 h 3471208"/>
              <a:gd name="connsiteX11" fmla="*/ 0 w 3130121"/>
              <a:gd name="connsiteY11" fmla="*/ 1089717 h 3471208"/>
              <a:gd name="connsiteX12" fmla="*/ 236546 w 3130121"/>
              <a:gd name="connsiteY12" fmla="*/ 852752 h 3471208"/>
              <a:gd name="connsiteX13" fmla="*/ 1895194 w 3130121"/>
              <a:gd name="connsiteY13" fmla="*/ 747414 h 3471208"/>
              <a:gd name="connsiteX14" fmla="*/ 2845141 w 3130121"/>
              <a:gd name="connsiteY14" fmla="*/ 747414 h 3471208"/>
              <a:gd name="connsiteX15" fmla="*/ 3130125 w 3130121"/>
              <a:gd name="connsiteY15" fmla="*/ 1031588 h 3471208"/>
              <a:gd name="connsiteX16" fmla="*/ 3130125 w 3130121"/>
              <a:gd name="connsiteY16" fmla="*/ 2322211 h 3471208"/>
              <a:gd name="connsiteX17" fmla="*/ 2845141 w 3130121"/>
              <a:gd name="connsiteY17" fmla="*/ 2606385 h 3471208"/>
              <a:gd name="connsiteX18" fmla="*/ 1895194 w 3130121"/>
              <a:gd name="connsiteY18" fmla="*/ 747414 h 3471208"/>
              <a:gd name="connsiteX19" fmla="*/ 644584 w 3130121"/>
              <a:gd name="connsiteY19" fmla="*/ -7 h 3471208"/>
              <a:gd name="connsiteX20" fmla="*/ 1028326 w 3130121"/>
              <a:gd name="connsiteY20" fmla="*/ 391258 h 3471208"/>
              <a:gd name="connsiteX21" fmla="*/ 644584 w 3130121"/>
              <a:gd name="connsiteY21" fmla="*/ 782523 h 3471208"/>
              <a:gd name="connsiteX22" fmla="*/ 260842 w 3130121"/>
              <a:gd name="connsiteY22" fmla="*/ 391258 h 3471208"/>
              <a:gd name="connsiteX23" fmla="*/ 644584 w 3130121"/>
              <a:gd name="connsiteY23" fmla="*/ -7 h 3471208"/>
              <a:gd name="connsiteX24" fmla="*/ 2367657 w 3130121"/>
              <a:gd name="connsiteY24" fmla="*/ 662141 h 3471208"/>
              <a:gd name="connsiteX25" fmla="*/ 2819118 w 3130121"/>
              <a:gd name="connsiteY25" fmla="*/ 208172 h 3471208"/>
              <a:gd name="connsiteX26" fmla="*/ 2367657 w 3130121"/>
              <a:gd name="connsiteY26" fmla="*/ 662141 h 3471208"/>
              <a:gd name="connsiteX0" fmla="*/ 236546 w 3130121"/>
              <a:gd name="connsiteY0" fmla="*/ 852766 h 3471222"/>
              <a:gd name="connsiteX1" fmla="*/ 1052628 w 3130121"/>
              <a:gd name="connsiteY1" fmla="*/ 852766 h 3471222"/>
              <a:gd name="connsiteX2" fmla="*/ 1289174 w 3130121"/>
              <a:gd name="connsiteY2" fmla="*/ 1089731 h 3471222"/>
              <a:gd name="connsiteX3" fmla="*/ 1289174 w 3130121"/>
              <a:gd name="connsiteY3" fmla="*/ 2203466 h 3471222"/>
              <a:gd name="connsiteX4" fmla="*/ 1052628 w 3130121"/>
              <a:gd name="connsiteY4" fmla="*/ 2440431 h 3471222"/>
              <a:gd name="connsiteX5" fmla="*/ 1052628 w 3130121"/>
              <a:gd name="connsiteY5" fmla="*/ 3234263 h 3471222"/>
              <a:gd name="connsiteX6" fmla="*/ 827910 w 3130121"/>
              <a:gd name="connsiteY6" fmla="*/ 3471228 h 3471222"/>
              <a:gd name="connsiteX7" fmla="*/ 473091 w 3130121"/>
              <a:gd name="connsiteY7" fmla="*/ 3471228 h 3471222"/>
              <a:gd name="connsiteX8" fmla="*/ 236546 w 3130121"/>
              <a:gd name="connsiteY8" fmla="*/ 3234263 h 3471222"/>
              <a:gd name="connsiteX9" fmla="*/ 236546 w 3130121"/>
              <a:gd name="connsiteY9" fmla="*/ 2440431 h 3471222"/>
              <a:gd name="connsiteX10" fmla="*/ 0 w 3130121"/>
              <a:gd name="connsiteY10" fmla="*/ 2203466 h 3471222"/>
              <a:gd name="connsiteX11" fmla="*/ 0 w 3130121"/>
              <a:gd name="connsiteY11" fmla="*/ 1089731 h 3471222"/>
              <a:gd name="connsiteX12" fmla="*/ 236546 w 3130121"/>
              <a:gd name="connsiteY12" fmla="*/ 852766 h 3471222"/>
              <a:gd name="connsiteX13" fmla="*/ 1895194 w 3130121"/>
              <a:gd name="connsiteY13" fmla="*/ 747428 h 3471222"/>
              <a:gd name="connsiteX14" fmla="*/ 2845141 w 3130121"/>
              <a:gd name="connsiteY14" fmla="*/ 747428 h 3471222"/>
              <a:gd name="connsiteX15" fmla="*/ 3130125 w 3130121"/>
              <a:gd name="connsiteY15" fmla="*/ 1031602 h 3471222"/>
              <a:gd name="connsiteX16" fmla="*/ 2845141 w 3130121"/>
              <a:gd name="connsiteY16" fmla="*/ 2606399 h 3471222"/>
              <a:gd name="connsiteX17" fmla="*/ 1895194 w 3130121"/>
              <a:gd name="connsiteY17" fmla="*/ 747428 h 3471222"/>
              <a:gd name="connsiteX18" fmla="*/ 644584 w 3130121"/>
              <a:gd name="connsiteY18" fmla="*/ 7 h 3471222"/>
              <a:gd name="connsiteX19" fmla="*/ 1028326 w 3130121"/>
              <a:gd name="connsiteY19" fmla="*/ 391272 h 3471222"/>
              <a:gd name="connsiteX20" fmla="*/ 644584 w 3130121"/>
              <a:gd name="connsiteY20" fmla="*/ 782537 h 3471222"/>
              <a:gd name="connsiteX21" fmla="*/ 260842 w 3130121"/>
              <a:gd name="connsiteY21" fmla="*/ 391272 h 3471222"/>
              <a:gd name="connsiteX22" fmla="*/ 644584 w 3130121"/>
              <a:gd name="connsiteY22" fmla="*/ 7 h 3471222"/>
              <a:gd name="connsiteX23" fmla="*/ 2367657 w 3130121"/>
              <a:gd name="connsiteY23" fmla="*/ 662155 h 3471222"/>
              <a:gd name="connsiteX24" fmla="*/ 2819118 w 3130121"/>
              <a:gd name="connsiteY24" fmla="*/ 208186 h 3471222"/>
              <a:gd name="connsiteX25" fmla="*/ 2367657 w 3130121"/>
              <a:gd name="connsiteY25" fmla="*/ 662155 h 3471222"/>
              <a:gd name="connsiteX0" fmla="*/ 236546 w 3130121"/>
              <a:gd name="connsiteY0" fmla="*/ 852752 h 3471208"/>
              <a:gd name="connsiteX1" fmla="*/ 1052628 w 3130121"/>
              <a:gd name="connsiteY1" fmla="*/ 852752 h 3471208"/>
              <a:gd name="connsiteX2" fmla="*/ 1289174 w 3130121"/>
              <a:gd name="connsiteY2" fmla="*/ 1089717 h 3471208"/>
              <a:gd name="connsiteX3" fmla="*/ 1289174 w 3130121"/>
              <a:gd name="connsiteY3" fmla="*/ 2203452 h 3471208"/>
              <a:gd name="connsiteX4" fmla="*/ 1052628 w 3130121"/>
              <a:gd name="connsiteY4" fmla="*/ 2440417 h 3471208"/>
              <a:gd name="connsiteX5" fmla="*/ 1052628 w 3130121"/>
              <a:gd name="connsiteY5" fmla="*/ 3234249 h 3471208"/>
              <a:gd name="connsiteX6" fmla="*/ 827910 w 3130121"/>
              <a:gd name="connsiteY6" fmla="*/ 3471214 h 3471208"/>
              <a:gd name="connsiteX7" fmla="*/ 473091 w 3130121"/>
              <a:gd name="connsiteY7" fmla="*/ 3471214 h 3471208"/>
              <a:gd name="connsiteX8" fmla="*/ 236546 w 3130121"/>
              <a:gd name="connsiteY8" fmla="*/ 3234249 h 3471208"/>
              <a:gd name="connsiteX9" fmla="*/ 236546 w 3130121"/>
              <a:gd name="connsiteY9" fmla="*/ 2440417 h 3471208"/>
              <a:gd name="connsiteX10" fmla="*/ 0 w 3130121"/>
              <a:gd name="connsiteY10" fmla="*/ 2203452 h 3471208"/>
              <a:gd name="connsiteX11" fmla="*/ 0 w 3130121"/>
              <a:gd name="connsiteY11" fmla="*/ 1089717 h 3471208"/>
              <a:gd name="connsiteX12" fmla="*/ 236546 w 3130121"/>
              <a:gd name="connsiteY12" fmla="*/ 852752 h 3471208"/>
              <a:gd name="connsiteX13" fmla="*/ 1895194 w 3130121"/>
              <a:gd name="connsiteY13" fmla="*/ 747414 h 3471208"/>
              <a:gd name="connsiteX14" fmla="*/ 3130125 w 3130121"/>
              <a:gd name="connsiteY14" fmla="*/ 1031588 h 3471208"/>
              <a:gd name="connsiteX15" fmla="*/ 2845141 w 3130121"/>
              <a:gd name="connsiteY15" fmla="*/ 2606385 h 3471208"/>
              <a:gd name="connsiteX16" fmla="*/ 1895194 w 3130121"/>
              <a:gd name="connsiteY16" fmla="*/ 747414 h 3471208"/>
              <a:gd name="connsiteX17" fmla="*/ 644584 w 3130121"/>
              <a:gd name="connsiteY17" fmla="*/ -7 h 3471208"/>
              <a:gd name="connsiteX18" fmla="*/ 1028326 w 3130121"/>
              <a:gd name="connsiteY18" fmla="*/ 391258 h 3471208"/>
              <a:gd name="connsiteX19" fmla="*/ 644584 w 3130121"/>
              <a:gd name="connsiteY19" fmla="*/ 782523 h 3471208"/>
              <a:gd name="connsiteX20" fmla="*/ 260842 w 3130121"/>
              <a:gd name="connsiteY20" fmla="*/ 391258 h 3471208"/>
              <a:gd name="connsiteX21" fmla="*/ 644584 w 3130121"/>
              <a:gd name="connsiteY21" fmla="*/ -7 h 3471208"/>
              <a:gd name="connsiteX22" fmla="*/ 2367657 w 3130121"/>
              <a:gd name="connsiteY22" fmla="*/ 662141 h 3471208"/>
              <a:gd name="connsiteX23" fmla="*/ 2819118 w 3130121"/>
              <a:gd name="connsiteY23" fmla="*/ 208172 h 3471208"/>
              <a:gd name="connsiteX24" fmla="*/ 2367657 w 3130121"/>
              <a:gd name="connsiteY24" fmla="*/ 662141 h 3471208"/>
              <a:gd name="connsiteX0" fmla="*/ 236546 w 2845145"/>
              <a:gd name="connsiteY0" fmla="*/ 852766 h 3471222"/>
              <a:gd name="connsiteX1" fmla="*/ 1052628 w 2845145"/>
              <a:gd name="connsiteY1" fmla="*/ 852766 h 3471222"/>
              <a:gd name="connsiteX2" fmla="*/ 1289174 w 2845145"/>
              <a:gd name="connsiteY2" fmla="*/ 1089731 h 3471222"/>
              <a:gd name="connsiteX3" fmla="*/ 1289174 w 2845145"/>
              <a:gd name="connsiteY3" fmla="*/ 2203466 h 3471222"/>
              <a:gd name="connsiteX4" fmla="*/ 1052628 w 2845145"/>
              <a:gd name="connsiteY4" fmla="*/ 2440431 h 3471222"/>
              <a:gd name="connsiteX5" fmla="*/ 1052628 w 2845145"/>
              <a:gd name="connsiteY5" fmla="*/ 3234263 h 3471222"/>
              <a:gd name="connsiteX6" fmla="*/ 827910 w 2845145"/>
              <a:gd name="connsiteY6" fmla="*/ 3471228 h 3471222"/>
              <a:gd name="connsiteX7" fmla="*/ 473091 w 2845145"/>
              <a:gd name="connsiteY7" fmla="*/ 3471228 h 3471222"/>
              <a:gd name="connsiteX8" fmla="*/ 236546 w 2845145"/>
              <a:gd name="connsiteY8" fmla="*/ 3234263 h 3471222"/>
              <a:gd name="connsiteX9" fmla="*/ 236546 w 2845145"/>
              <a:gd name="connsiteY9" fmla="*/ 2440431 h 3471222"/>
              <a:gd name="connsiteX10" fmla="*/ 0 w 2845145"/>
              <a:gd name="connsiteY10" fmla="*/ 2203466 h 3471222"/>
              <a:gd name="connsiteX11" fmla="*/ 0 w 2845145"/>
              <a:gd name="connsiteY11" fmla="*/ 1089731 h 3471222"/>
              <a:gd name="connsiteX12" fmla="*/ 236546 w 2845145"/>
              <a:gd name="connsiteY12" fmla="*/ 852766 h 3471222"/>
              <a:gd name="connsiteX13" fmla="*/ 1895194 w 2845145"/>
              <a:gd name="connsiteY13" fmla="*/ 747428 h 3471222"/>
              <a:gd name="connsiteX14" fmla="*/ 2845141 w 2845145"/>
              <a:gd name="connsiteY14" fmla="*/ 2606399 h 3471222"/>
              <a:gd name="connsiteX15" fmla="*/ 1895194 w 2845145"/>
              <a:gd name="connsiteY15" fmla="*/ 747428 h 3471222"/>
              <a:gd name="connsiteX16" fmla="*/ 644584 w 2845145"/>
              <a:gd name="connsiteY16" fmla="*/ 7 h 3471222"/>
              <a:gd name="connsiteX17" fmla="*/ 1028326 w 2845145"/>
              <a:gd name="connsiteY17" fmla="*/ 391272 h 3471222"/>
              <a:gd name="connsiteX18" fmla="*/ 644584 w 2845145"/>
              <a:gd name="connsiteY18" fmla="*/ 782537 h 3471222"/>
              <a:gd name="connsiteX19" fmla="*/ 260842 w 2845145"/>
              <a:gd name="connsiteY19" fmla="*/ 391272 h 3471222"/>
              <a:gd name="connsiteX20" fmla="*/ 644584 w 2845145"/>
              <a:gd name="connsiteY20" fmla="*/ 7 h 3471222"/>
              <a:gd name="connsiteX21" fmla="*/ 2367657 w 2845145"/>
              <a:gd name="connsiteY21" fmla="*/ 662155 h 3471222"/>
              <a:gd name="connsiteX22" fmla="*/ 2819118 w 2845145"/>
              <a:gd name="connsiteY22" fmla="*/ 208186 h 3471222"/>
              <a:gd name="connsiteX23" fmla="*/ 2367657 w 2845145"/>
              <a:gd name="connsiteY23" fmla="*/ 662155 h 3471222"/>
              <a:gd name="connsiteX0" fmla="*/ 236546 w 2819115"/>
              <a:gd name="connsiteY0" fmla="*/ 852752 h 3471208"/>
              <a:gd name="connsiteX1" fmla="*/ 1052628 w 2819115"/>
              <a:gd name="connsiteY1" fmla="*/ 852752 h 3471208"/>
              <a:gd name="connsiteX2" fmla="*/ 1289174 w 2819115"/>
              <a:gd name="connsiteY2" fmla="*/ 1089717 h 3471208"/>
              <a:gd name="connsiteX3" fmla="*/ 1289174 w 2819115"/>
              <a:gd name="connsiteY3" fmla="*/ 2203452 h 3471208"/>
              <a:gd name="connsiteX4" fmla="*/ 1052628 w 2819115"/>
              <a:gd name="connsiteY4" fmla="*/ 2440417 h 3471208"/>
              <a:gd name="connsiteX5" fmla="*/ 1052628 w 2819115"/>
              <a:gd name="connsiteY5" fmla="*/ 3234249 h 3471208"/>
              <a:gd name="connsiteX6" fmla="*/ 827910 w 2819115"/>
              <a:gd name="connsiteY6" fmla="*/ 3471214 h 3471208"/>
              <a:gd name="connsiteX7" fmla="*/ 473091 w 2819115"/>
              <a:gd name="connsiteY7" fmla="*/ 3471214 h 3471208"/>
              <a:gd name="connsiteX8" fmla="*/ 236546 w 2819115"/>
              <a:gd name="connsiteY8" fmla="*/ 3234249 h 3471208"/>
              <a:gd name="connsiteX9" fmla="*/ 236546 w 2819115"/>
              <a:gd name="connsiteY9" fmla="*/ 2440417 h 3471208"/>
              <a:gd name="connsiteX10" fmla="*/ 0 w 2819115"/>
              <a:gd name="connsiteY10" fmla="*/ 2203452 h 3471208"/>
              <a:gd name="connsiteX11" fmla="*/ 0 w 2819115"/>
              <a:gd name="connsiteY11" fmla="*/ 1089717 h 3471208"/>
              <a:gd name="connsiteX12" fmla="*/ 236546 w 2819115"/>
              <a:gd name="connsiteY12" fmla="*/ 852752 h 3471208"/>
              <a:gd name="connsiteX13" fmla="*/ 644584 w 2819115"/>
              <a:gd name="connsiteY13" fmla="*/ -7 h 3471208"/>
              <a:gd name="connsiteX14" fmla="*/ 1028326 w 2819115"/>
              <a:gd name="connsiteY14" fmla="*/ 391258 h 3471208"/>
              <a:gd name="connsiteX15" fmla="*/ 644584 w 2819115"/>
              <a:gd name="connsiteY15" fmla="*/ 782523 h 3471208"/>
              <a:gd name="connsiteX16" fmla="*/ 260842 w 2819115"/>
              <a:gd name="connsiteY16" fmla="*/ 391258 h 3471208"/>
              <a:gd name="connsiteX17" fmla="*/ 644584 w 2819115"/>
              <a:gd name="connsiteY17" fmla="*/ -7 h 3471208"/>
              <a:gd name="connsiteX18" fmla="*/ 2367657 w 2819115"/>
              <a:gd name="connsiteY18" fmla="*/ 662141 h 3471208"/>
              <a:gd name="connsiteX19" fmla="*/ 2819118 w 2819115"/>
              <a:gd name="connsiteY19" fmla="*/ 208172 h 3471208"/>
              <a:gd name="connsiteX20" fmla="*/ 2367657 w 2819115"/>
              <a:gd name="connsiteY20" fmla="*/ 662141 h 3471208"/>
              <a:gd name="connsiteX0" fmla="*/ 236546 w 1289173"/>
              <a:gd name="connsiteY0" fmla="*/ 852766 h 3471222"/>
              <a:gd name="connsiteX1" fmla="*/ 1052628 w 1289173"/>
              <a:gd name="connsiteY1" fmla="*/ 852766 h 3471222"/>
              <a:gd name="connsiteX2" fmla="*/ 1289174 w 1289173"/>
              <a:gd name="connsiteY2" fmla="*/ 1089731 h 3471222"/>
              <a:gd name="connsiteX3" fmla="*/ 1289174 w 1289173"/>
              <a:gd name="connsiteY3" fmla="*/ 2203466 h 3471222"/>
              <a:gd name="connsiteX4" fmla="*/ 1052628 w 1289173"/>
              <a:gd name="connsiteY4" fmla="*/ 2440431 h 3471222"/>
              <a:gd name="connsiteX5" fmla="*/ 1052628 w 1289173"/>
              <a:gd name="connsiteY5" fmla="*/ 3234263 h 3471222"/>
              <a:gd name="connsiteX6" fmla="*/ 827910 w 1289173"/>
              <a:gd name="connsiteY6" fmla="*/ 3471228 h 3471222"/>
              <a:gd name="connsiteX7" fmla="*/ 473091 w 1289173"/>
              <a:gd name="connsiteY7" fmla="*/ 3471228 h 3471222"/>
              <a:gd name="connsiteX8" fmla="*/ 236546 w 1289173"/>
              <a:gd name="connsiteY8" fmla="*/ 3234263 h 3471222"/>
              <a:gd name="connsiteX9" fmla="*/ 236546 w 1289173"/>
              <a:gd name="connsiteY9" fmla="*/ 2440431 h 3471222"/>
              <a:gd name="connsiteX10" fmla="*/ 0 w 1289173"/>
              <a:gd name="connsiteY10" fmla="*/ 2203466 h 3471222"/>
              <a:gd name="connsiteX11" fmla="*/ 0 w 1289173"/>
              <a:gd name="connsiteY11" fmla="*/ 1089731 h 3471222"/>
              <a:gd name="connsiteX12" fmla="*/ 236546 w 1289173"/>
              <a:gd name="connsiteY12" fmla="*/ 852766 h 3471222"/>
              <a:gd name="connsiteX13" fmla="*/ 644584 w 1289173"/>
              <a:gd name="connsiteY13" fmla="*/ 7 h 3471222"/>
              <a:gd name="connsiteX14" fmla="*/ 1028326 w 1289173"/>
              <a:gd name="connsiteY14" fmla="*/ 391272 h 3471222"/>
              <a:gd name="connsiteX15" fmla="*/ 644584 w 1289173"/>
              <a:gd name="connsiteY15" fmla="*/ 782537 h 3471222"/>
              <a:gd name="connsiteX16" fmla="*/ 260842 w 1289173"/>
              <a:gd name="connsiteY16" fmla="*/ 391272 h 3471222"/>
              <a:gd name="connsiteX17" fmla="*/ 644584 w 1289173"/>
              <a:gd name="connsiteY17" fmla="*/ 7 h 3471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89173" h="3471222">
                <a:moveTo>
                  <a:pt x="236546" y="852766"/>
                </a:moveTo>
                <a:lnTo>
                  <a:pt x="1052628" y="852766"/>
                </a:lnTo>
                <a:cubicBezTo>
                  <a:pt x="1182728" y="852766"/>
                  <a:pt x="1289174" y="959400"/>
                  <a:pt x="1289174" y="1089731"/>
                </a:cubicBezTo>
                <a:lnTo>
                  <a:pt x="1289174" y="2203466"/>
                </a:lnTo>
                <a:cubicBezTo>
                  <a:pt x="1289174" y="2333797"/>
                  <a:pt x="1182728" y="2440431"/>
                  <a:pt x="1052628" y="2440431"/>
                </a:cubicBezTo>
                <a:lnTo>
                  <a:pt x="1052628" y="3234263"/>
                </a:lnTo>
                <a:cubicBezTo>
                  <a:pt x="1052628" y="3364594"/>
                  <a:pt x="946183" y="3471228"/>
                  <a:pt x="827910" y="3471228"/>
                </a:cubicBezTo>
                <a:lnTo>
                  <a:pt x="473091" y="3471228"/>
                </a:lnTo>
                <a:cubicBezTo>
                  <a:pt x="342991" y="3471228"/>
                  <a:pt x="236546" y="3364594"/>
                  <a:pt x="236546" y="3234263"/>
                </a:cubicBezTo>
                <a:lnTo>
                  <a:pt x="236546" y="2440431"/>
                </a:lnTo>
                <a:cubicBezTo>
                  <a:pt x="106446" y="2440431"/>
                  <a:pt x="0" y="2333797"/>
                  <a:pt x="0" y="2203466"/>
                </a:cubicBezTo>
                <a:lnTo>
                  <a:pt x="0" y="1089731"/>
                </a:lnTo>
                <a:cubicBezTo>
                  <a:pt x="0" y="959400"/>
                  <a:pt x="106446" y="852766"/>
                  <a:pt x="236546" y="852766"/>
                </a:cubicBezTo>
                <a:close/>
                <a:moveTo>
                  <a:pt x="644584" y="7"/>
                </a:moveTo>
                <a:cubicBezTo>
                  <a:pt x="856519" y="7"/>
                  <a:pt x="1028326" y="175182"/>
                  <a:pt x="1028326" y="391272"/>
                </a:cubicBezTo>
                <a:cubicBezTo>
                  <a:pt x="1028326" y="607362"/>
                  <a:pt x="856519" y="782537"/>
                  <a:pt x="644584" y="782537"/>
                </a:cubicBezTo>
                <a:cubicBezTo>
                  <a:pt x="432649" y="782537"/>
                  <a:pt x="260842" y="607362"/>
                  <a:pt x="260842" y="391272"/>
                </a:cubicBezTo>
                <a:cubicBezTo>
                  <a:pt x="260842" y="175182"/>
                  <a:pt x="432649" y="7"/>
                  <a:pt x="644584" y="7"/>
                </a:cubicBezTo>
                <a:close/>
              </a:path>
            </a:pathLst>
          </a:custGeom>
          <a:solidFill>
            <a:schemeClr val="tx2">
              <a:lumMod val="75000"/>
            </a:schemeClr>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1" fontAlgn="base">
              <a:lnSpc>
                <a:spcPct val="90000"/>
              </a:lnSpc>
              <a:spcBef>
                <a:spcPct val="0"/>
              </a:spcBef>
              <a:spcAft>
                <a:spcPct val="0"/>
              </a:spcAft>
              <a:defRPr/>
            </a:pPr>
            <a:endParaRPr lang="en-US" sz="2000" b="1" kern="0" dirty="0">
              <a:gradFill>
                <a:gsLst>
                  <a:gs pos="0">
                    <a:srgbClr val="FFFFFF"/>
                  </a:gs>
                  <a:gs pos="100000">
                    <a:srgbClr val="FFFFFF"/>
                  </a:gs>
                </a:gsLst>
                <a:lin ang="5400000" scaled="0"/>
              </a:gradFill>
              <a:ea typeface="Segoe UI" pitchFamily="34" charset="0"/>
              <a:cs typeface="Segoe UI" pitchFamily="34" charset="0"/>
            </a:endParaRPr>
          </a:p>
        </p:txBody>
      </p:sp>
      <p:sp>
        <p:nvSpPr>
          <p:cNvPr id="250" name="Freeform 48"/>
          <p:cNvSpPr>
            <a:spLocks noChangeAspect="1"/>
          </p:cNvSpPr>
          <p:nvPr/>
        </p:nvSpPr>
        <p:spPr bwMode="black">
          <a:xfrm>
            <a:off x="5198269" y="1785346"/>
            <a:ext cx="113348" cy="257390"/>
          </a:xfrm>
          <a:custGeom>
            <a:avLst/>
            <a:gdLst>
              <a:gd name="connsiteX0" fmla="*/ 3683614 w 4740335"/>
              <a:gd name="connsiteY0" fmla="*/ 1098549 h 4048081"/>
              <a:gd name="connsiteX1" fmla="*/ 4502870 w 4740335"/>
              <a:gd name="connsiteY1" fmla="*/ 1098549 h 4048081"/>
              <a:gd name="connsiteX2" fmla="*/ 4740335 w 4740335"/>
              <a:gd name="connsiteY2" fmla="*/ 1335514 h 4048081"/>
              <a:gd name="connsiteX3" fmla="*/ 4740335 w 4740335"/>
              <a:gd name="connsiteY3" fmla="*/ 2449249 h 4048081"/>
              <a:gd name="connsiteX4" fmla="*/ 4502870 w 4740335"/>
              <a:gd name="connsiteY4" fmla="*/ 2686214 h 4048081"/>
              <a:gd name="connsiteX5" fmla="*/ 4502870 w 4740335"/>
              <a:gd name="connsiteY5" fmla="*/ 3480046 h 4048081"/>
              <a:gd name="connsiteX6" fmla="*/ 4265405 w 4740335"/>
              <a:gd name="connsiteY6" fmla="*/ 3717011 h 4048081"/>
              <a:gd name="connsiteX7" fmla="*/ 3909206 w 4740335"/>
              <a:gd name="connsiteY7" fmla="*/ 3717011 h 4048081"/>
              <a:gd name="connsiteX8" fmla="*/ 3683614 w 4740335"/>
              <a:gd name="connsiteY8" fmla="*/ 3480046 h 4048081"/>
              <a:gd name="connsiteX9" fmla="*/ 3446148 w 4740335"/>
              <a:gd name="connsiteY9" fmla="*/ 2449249 h 4048081"/>
              <a:gd name="connsiteX10" fmla="*/ 3446148 w 4740335"/>
              <a:gd name="connsiteY10" fmla="*/ 1335514 h 4048081"/>
              <a:gd name="connsiteX11" fmla="*/ 3683614 w 4740335"/>
              <a:gd name="connsiteY11" fmla="*/ 1098549 h 4048081"/>
              <a:gd name="connsiteX12" fmla="*/ 236546 w 4740335"/>
              <a:gd name="connsiteY12" fmla="*/ 1098549 h 4048081"/>
              <a:gd name="connsiteX13" fmla="*/ 1052628 w 4740335"/>
              <a:gd name="connsiteY13" fmla="*/ 1098549 h 4048081"/>
              <a:gd name="connsiteX14" fmla="*/ 1289174 w 4740335"/>
              <a:gd name="connsiteY14" fmla="*/ 1335514 h 4048081"/>
              <a:gd name="connsiteX15" fmla="*/ 1289174 w 4740335"/>
              <a:gd name="connsiteY15" fmla="*/ 2449249 h 4048081"/>
              <a:gd name="connsiteX16" fmla="*/ 1052628 w 4740335"/>
              <a:gd name="connsiteY16" fmla="*/ 2686214 h 4048081"/>
              <a:gd name="connsiteX17" fmla="*/ 1052628 w 4740335"/>
              <a:gd name="connsiteY17" fmla="*/ 3480046 h 4048081"/>
              <a:gd name="connsiteX18" fmla="*/ 827910 w 4740335"/>
              <a:gd name="connsiteY18" fmla="*/ 3717011 h 4048081"/>
              <a:gd name="connsiteX19" fmla="*/ 473091 w 4740335"/>
              <a:gd name="connsiteY19" fmla="*/ 3717011 h 4048081"/>
              <a:gd name="connsiteX20" fmla="*/ 236546 w 4740335"/>
              <a:gd name="connsiteY20" fmla="*/ 3480046 h 4048081"/>
              <a:gd name="connsiteX21" fmla="*/ 236546 w 4740335"/>
              <a:gd name="connsiteY21" fmla="*/ 2686214 h 4048081"/>
              <a:gd name="connsiteX22" fmla="*/ 0 w 4740335"/>
              <a:gd name="connsiteY22" fmla="*/ 2449249 h 4048081"/>
              <a:gd name="connsiteX23" fmla="*/ 0 w 4740335"/>
              <a:gd name="connsiteY23" fmla="*/ 1335514 h 4048081"/>
              <a:gd name="connsiteX24" fmla="*/ 236546 w 4740335"/>
              <a:gd name="connsiteY24" fmla="*/ 1098549 h 4048081"/>
              <a:gd name="connsiteX25" fmla="*/ 1895194 w 4740335"/>
              <a:gd name="connsiteY25" fmla="*/ 993211 h 4048081"/>
              <a:gd name="connsiteX26" fmla="*/ 2845141 w 4740335"/>
              <a:gd name="connsiteY26" fmla="*/ 993211 h 4048081"/>
              <a:gd name="connsiteX27" fmla="*/ 3130125 w 4740335"/>
              <a:gd name="connsiteY27" fmla="*/ 1277385 h 4048081"/>
              <a:gd name="connsiteX28" fmla="*/ 3130125 w 4740335"/>
              <a:gd name="connsiteY28" fmla="*/ 2568008 h 4048081"/>
              <a:gd name="connsiteX29" fmla="*/ 2845141 w 4740335"/>
              <a:gd name="connsiteY29" fmla="*/ 2852182 h 4048081"/>
              <a:gd name="connsiteX30" fmla="*/ 2845141 w 4740335"/>
              <a:gd name="connsiteY30" fmla="*/ 3763907 h 4048081"/>
              <a:gd name="connsiteX31" fmla="*/ 2572031 w 4740335"/>
              <a:gd name="connsiteY31" fmla="*/ 4048081 h 4048081"/>
              <a:gd name="connsiteX32" fmla="*/ 2168304 w 4740335"/>
              <a:gd name="connsiteY32" fmla="*/ 4048081 h 4048081"/>
              <a:gd name="connsiteX33" fmla="*/ 1895194 w 4740335"/>
              <a:gd name="connsiteY33" fmla="*/ 3763907 h 4048081"/>
              <a:gd name="connsiteX34" fmla="*/ 1895194 w 4740335"/>
              <a:gd name="connsiteY34" fmla="*/ 2852182 h 4048081"/>
              <a:gd name="connsiteX35" fmla="*/ 1610210 w 4740335"/>
              <a:gd name="connsiteY35" fmla="*/ 2568008 h 4048081"/>
              <a:gd name="connsiteX36" fmla="*/ 1610210 w 4740335"/>
              <a:gd name="connsiteY36" fmla="*/ 1277385 h 4048081"/>
              <a:gd name="connsiteX37" fmla="*/ 1895194 w 4740335"/>
              <a:gd name="connsiteY37" fmla="*/ 993211 h 4048081"/>
              <a:gd name="connsiteX38" fmla="*/ 4093246 w 4740335"/>
              <a:gd name="connsiteY38" fmla="*/ 245790 h 4048081"/>
              <a:gd name="connsiteX39" fmla="*/ 4479495 w 4740335"/>
              <a:gd name="connsiteY39" fmla="*/ 637055 h 4048081"/>
              <a:gd name="connsiteX40" fmla="*/ 4093246 w 4740335"/>
              <a:gd name="connsiteY40" fmla="*/ 1028320 h 4048081"/>
              <a:gd name="connsiteX41" fmla="*/ 3706997 w 4740335"/>
              <a:gd name="connsiteY41" fmla="*/ 637055 h 4048081"/>
              <a:gd name="connsiteX42" fmla="*/ 4093246 w 4740335"/>
              <a:gd name="connsiteY42" fmla="*/ 245790 h 4048081"/>
              <a:gd name="connsiteX43" fmla="*/ 644584 w 4740335"/>
              <a:gd name="connsiteY43" fmla="*/ 245790 h 4048081"/>
              <a:gd name="connsiteX44" fmla="*/ 1028326 w 4740335"/>
              <a:gd name="connsiteY44" fmla="*/ 637055 h 4048081"/>
              <a:gd name="connsiteX45" fmla="*/ 644584 w 4740335"/>
              <a:gd name="connsiteY45" fmla="*/ 1028320 h 4048081"/>
              <a:gd name="connsiteX46" fmla="*/ 260842 w 4740335"/>
              <a:gd name="connsiteY46" fmla="*/ 637055 h 4048081"/>
              <a:gd name="connsiteX47" fmla="*/ 644584 w 4740335"/>
              <a:gd name="connsiteY47" fmla="*/ 245790 h 4048081"/>
              <a:gd name="connsiteX48" fmla="*/ 2367657 w 4740335"/>
              <a:gd name="connsiteY48" fmla="*/ 0 h 4048081"/>
              <a:gd name="connsiteX49" fmla="*/ 2819118 w 4740335"/>
              <a:gd name="connsiteY49" fmla="*/ 453969 h 4048081"/>
              <a:gd name="connsiteX50" fmla="*/ 2367657 w 4740335"/>
              <a:gd name="connsiteY50" fmla="*/ 907938 h 4048081"/>
              <a:gd name="connsiteX51" fmla="*/ 1916196 w 4740335"/>
              <a:gd name="connsiteY51" fmla="*/ 453969 h 4048081"/>
              <a:gd name="connsiteX52" fmla="*/ 2367657 w 4740335"/>
              <a:gd name="connsiteY52" fmla="*/ 0 h 4048081"/>
              <a:gd name="connsiteX0" fmla="*/ 3683614 w 4740335"/>
              <a:gd name="connsiteY0" fmla="*/ 1098549 h 4048081"/>
              <a:gd name="connsiteX1" fmla="*/ 4502870 w 4740335"/>
              <a:gd name="connsiteY1" fmla="*/ 1098549 h 4048081"/>
              <a:gd name="connsiteX2" fmla="*/ 4740335 w 4740335"/>
              <a:gd name="connsiteY2" fmla="*/ 1335514 h 4048081"/>
              <a:gd name="connsiteX3" fmla="*/ 4740335 w 4740335"/>
              <a:gd name="connsiteY3" fmla="*/ 2449249 h 4048081"/>
              <a:gd name="connsiteX4" fmla="*/ 4502870 w 4740335"/>
              <a:gd name="connsiteY4" fmla="*/ 2686214 h 4048081"/>
              <a:gd name="connsiteX5" fmla="*/ 4502870 w 4740335"/>
              <a:gd name="connsiteY5" fmla="*/ 3480046 h 4048081"/>
              <a:gd name="connsiteX6" fmla="*/ 4265405 w 4740335"/>
              <a:gd name="connsiteY6" fmla="*/ 3717011 h 4048081"/>
              <a:gd name="connsiteX7" fmla="*/ 3909206 w 4740335"/>
              <a:gd name="connsiteY7" fmla="*/ 3717011 h 4048081"/>
              <a:gd name="connsiteX8" fmla="*/ 3683614 w 4740335"/>
              <a:gd name="connsiteY8" fmla="*/ 3480046 h 4048081"/>
              <a:gd name="connsiteX9" fmla="*/ 3446148 w 4740335"/>
              <a:gd name="connsiteY9" fmla="*/ 1335514 h 4048081"/>
              <a:gd name="connsiteX10" fmla="*/ 3683614 w 4740335"/>
              <a:gd name="connsiteY10" fmla="*/ 1098549 h 4048081"/>
              <a:gd name="connsiteX11" fmla="*/ 236546 w 4740335"/>
              <a:gd name="connsiteY11" fmla="*/ 1098549 h 4048081"/>
              <a:gd name="connsiteX12" fmla="*/ 1052628 w 4740335"/>
              <a:gd name="connsiteY12" fmla="*/ 1098549 h 4048081"/>
              <a:gd name="connsiteX13" fmla="*/ 1289174 w 4740335"/>
              <a:gd name="connsiteY13" fmla="*/ 1335514 h 4048081"/>
              <a:gd name="connsiteX14" fmla="*/ 1289174 w 4740335"/>
              <a:gd name="connsiteY14" fmla="*/ 2449249 h 4048081"/>
              <a:gd name="connsiteX15" fmla="*/ 1052628 w 4740335"/>
              <a:gd name="connsiteY15" fmla="*/ 2686214 h 4048081"/>
              <a:gd name="connsiteX16" fmla="*/ 1052628 w 4740335"/>
              <a:gd name="connsiteY16" fmla="*/ 3480046 h 4048081"/>
              <a:gd name="connsiteX17" fmla="*/ 827910 w 4740335"/>
              <a:gd name="connsiteY17" fmla="*/ 3717011 h 4048081"/>
              <a:gd name="connsiteX18" fmla="*/ 473091 w 4740335"/>
              <a:gd name="connsiteY18" fmla="*/ 3717011 h 4048081"/>
              <a:gd name="connsiteX19" fmla="*/ 236546 w 4740335"/>
              <a:gd name="connsiteY19" fmla="*/ 3480046 h 4048081"/>
              <a:gd name="connsiteX20" fmla="*/ 236546 w 4740335"/>
              <a:gd name="connsiteY20" fmla="*/ 2686214 h 4048081"/>
              <a:gd name="connsiteX21" fmla="*/ 0 w 4740335"/>
              <a:gd name="connsiteY21" fmla="*/ 2449249 h 4048081"/>
              <a:gd name="connsiteX22" fmla="*/ 0 w 4740335"/>
              <a:gd name="connsiteY22" fmla="*/ 1335514 h 4048081"/>
              <a:gd name="connsiteX23" fmla="*/ 236546 w 4740335"/>
              <a:gd name="connsiteY23" fmla="*/ 1098549 h 4048081"/>
              <a:gd name="connsiteX24" fmla="*/ 1895194 w 4740335"/>
              <a:gd name="connsiteY24" fmla="*/ 993211 h 4048081"/>
              <a:gd name="connsiteX25" fmla="*/ 2845141 w 4740335"/>
              <a:gd name="connsiteY25" fmla="*/ 993211 h 4048081"/>
              <a:gd name="connsiteX26" fmla="*/ 3130125 w 4740335"/>
              <a:gd name="connsiteY26" fmla="*/ 1277385 h 4048081"/>
              <a:gd name="connsiteX27" fmla="*/ 3130125 w 4740335"/>
              <a:gd name="connsiteY27" fmla="*/ 2568008 h 4048081"/>
              <a:gd name="connsiteX28" fmla="*/ 2845141 w 4740335"/>
              <a:gd name="connsiteY28" fmla="*/ 2852182 h 4048081"/>
              <a:gd name="connsiteX29" fmla="*/ 2845141 w 4740335"/>
              <a:gd name="connsiteY29" fmla="*/ 3763907 h 4048081"/>
              <a:gd name="connsiteX30" fmla="*/ 2572031 w 4740335"/>
              <a:gd name="connsiteY30" fmla="*/ 4048081 h 4048081"/>
              <a:gd name="connsiteX31" fmla="*/ 2168304 w 4740335"/>
              <a:gd name="connsiteY31" fmla="*/ 4048081 h 4048081"/>
              <a:gd name="connsiteX32" fmla="*/ 1895194 w 4740335"/>
              <a:gd name="connsiteY32" fmla="*/ 3763907 h 4048081"/>
              <a:gd name="connsiteX33" fmla="*/ 1895194 w 4740335"/>
              <a:gd name="connsiteY33" fmla="*/ 2852182 h 4048081"/>
              <a:gd name="connsiteX34" fmla="*/ 1610210 w 4740335"/>
              <a:gd name="connsiteY34" fmla="*/ 2568008 h 4048081"/>
              <a:gd name="connsiteX35" fmla="*/ 1610210 w 4740335"/>
              <a:gd name="connsiteY35" fmla="*/ 1277385 h 4048081"/>
              <a:gd name="connsiteX36" fmla="*/ 1895194 w 4740335"/>
              <a:gd name="connsiteY36" fmla="*/ 993211 h 4048081"/>
              <a:gd name="connsiteX37" fmla="*/ 4093246 w 4740335"/>
              <a:gd name="connsiteY37" fmla="*/ 245790 h 4048081"/>
              <a:gd name="connsiteX38" fmla="*/ 4479495 w 4740335"/>
              <a:gd name="connsiteY38" fmla="*/ 637055 h 4048081"/>
              <a:gd name="connsiteX39" fmla="*/ 4093246 w 4740335"/>
              <a:gd name="connsiteY39" fmla="*/ 1028320 h 4048081"/>
              <a:gd name="connsiteX40" fmla="*/ 3706997 w 4740335"/>
              <a:gd name="connsiteY40" fmla="*/ 637055 h 4048081"/>
              <a:gd name="connsiteX41" fmla="*/ 4093246 w 4740335"/>
              <a:gd name="connsiteY41" fmla="*/ 245790 h 4048081"/>
              <a:gd name="connsiteX42" fmla="*/ 644584 w 4740335"/>
              <a:gd name="connsiteY42" fmla="*/ 245790 h 4048081"/>
              <a:gd name="connsiteX43" fmla="*/ 1028326 w 4740335"/>
              <a:gd name="connsiteY43" fmla="*/ 637055 h 4048081"/>
              <a:gd name="connsiteX44" fmla="*/ 644584 w 4740335"/>
              <a:gd name="connsiteY44" fmla="*/ 1028320 h 4048081"/>
              <a:gd name="connsiteX45" fmla="*/ 260842 w 4740335"/>
              <a:gd name="connsiteY45" fmla="*/ 637055 h 4048081"/>
              <a:gd name="connsiteX46" fmla="*/ 644584 w 4740335"/>
              <a:gd name="connsiteY46" fmla="*/ 245790 h 4048081"/>
              <a:gd name="connsiteX47" fmla="*/ 2367657 w 4740335"/>
              <a:gd name="connsiteY47" fmla="*/ 0 h 4048081"/>
              <a:gd name="connsiteX48" fmla="*/ 2819118 w 4740335"/>
              <a:gd name="connsiteY48" fmla="*/ 453969 h 4048081"/>
              <a:gd name="connsiteX49" fmla="*/ 2367657 w 4740335"/>
              <a:gd name="connsiteY49" fmla="*/ 907938 h 4048081"/>
              <a:gd name="connsiteX50" fmla="*/ 1916196 w 4740335"/>
              <a:gd name="connsiteY50" fmla="*/ 453969 h 4048081"/>
              <a:gd name="connsiteX51" fmla="*/ 2367657 w 4740335"/>
              <a:gd name="connsiteY51" fmla="*/ 0 h 4048081"/>
              <a:gd name="connsiteX0" fmla="*/ 3683614 w 4740335"/>
              <a:gd name="connsiteY0" fmla="*/ 1098549 h 4048081"/>
              <a:gd name="connsiteX1" fmla="*/ 4502870 w 4740335"/>
              <a:gd name="connsiteY1" fmla="*/ 1098549 h 4048081"/>
              <a:gd name="connsiteX2" fmla="*/ 4740335 w 4740335"/>
              <a:gd name="connsiteY2" fmla="*/ 1335514 h 4048081"/>
              <a:gd name="connsiteX3" fmla="*/ 4502870 w 4740335"/>
              <a:gd name="connsiteY3" fmla="*/ 2686214 h 4048081"/>
              <a:gd name="connsiteX4" fmla="*/ 4502870 w 4740335"/>
              <a:gd name="connsiteY4" fmla="*/ 3480046 h 4048081"/>
              <a:gd name="connsiteX5" fmla="*/ 4265405 w 4740335"/>
              <a:gd name="connsiteY5" fmla="*/ 3717011 h 4048081"/>
              <a:gd name="connsiteX6" fmla="*/ 3909206 w 4740335"/>
              <a:gd name="connsiteY6" fmla="*/ 3717011 h 4048081"/>
              <a:gd name="connsiteX7" fmla="*/ 3683614 w 4740335"/>
              <a:gd name="connsiteY7" fmla="*/ 3480046 h 4048081"/>
              <a:gd name="connsiteX8" fmla="*/ 3446148 w 4740335"/>
              <a:gd name="connsiteY8" fmla="*/ 1335514 h 4048081"/>
              <a:gd name="connsiteX9" fmla="*/ 3683614 w 4740335"/>
              <a:gd name="connsiteY9" fmla="*/ 1098549 h 4048081"/>
              <a:gd name="connsiteX10" fmla="*/ 236546 w 4740335"/>
              <a:gd name="connsiteY10" fmla="*/ 1098549 h 4048081"/>
              <a:gd name="connsiteX11" fmla="*/ 1052628 w 4740335"/>
              <a:gd name="connsiteY11" fmla="*/ 1098549 h 4048081"/>
              <a:gd name="connsiteX12" fmla="*/ 1289174 w 4740335"/>
              <a:gd name="connsiteY12" fmla="*/ 1335514 h 4048081"/>
              <a:gd name="connsiteX13" fmla="*/ 1289174 w 4740335"/>
              <a:gd name="connsiteY13" fmla="*/ 2449249 h 4048081"/>
              <a:gd name="connsiteX14" fmla="*/ 1052628 w 4740335"/>
              <a:gd name="connsiteY14" fmla="*/ 2686214 h 4048081"/>
              <a:gd name="connsiteX15" fmla="*/ 1052628 w 4740335"/>
              <a:gd name="connsiteY15" fmla="*/ 3480046 h 4048081"/>
              <a:gd name="connsiteX16" fmla="*/ 827910 w 4740335"/>
              <a:gd name="connsiteY16" fmla="*/ 3717011 h 4048081"/>
              <a:gd name="connsiteX17" fmla="*/ 473091 w 4740335"/>
              <a:gd name="connsiteY17" fmla="*/ 3717011 h 4048081"/>
              <a:gd name="connsiteX18" fmla="*/ 236546 w 4740335"/>
              <a:gd name="connsiteY18" fmla="*/ 3480046 h 4048081"/>
              <a:gd name="connsiteX19" fmla="*/ 236546 w 4740335"/>
              <a:gd name="connsiteY19" fmla="*/ 2686214 h 4048081"/>
              <a:gd name="connsiteX20" fmla="*/ 0 w 4740335"/>
              <a:gd name="connsiteY20" fmla="*/ 2449249 h 4048081"/>
              <a:gd name="connsiteX21" fmla="*/ 0 w 4740335"/>
              <a:gd name="connsiteY21" fmla="*/ 1335514 h 4048081"/>
              <a:gd name="connsiteX22" fmla="*/ 236546 w 4740335"/>
              <a:gd name="connsiteY22" fmla="*/ 1098549 h 4048081"/>
              <a:gd name="connsiteX23" fmla="*/ 1895194 w 4740335"/>
              <a:gd name="connsiteY23" fmla="*/ 993211 h 4048081"/>
              <a:gd name="connsiteX24" fmla="*/ 2845141 w 4740335"/>
              <a:gd name="connsiteY24" fmla="*/ 993211 h 4048081"/>
              <a:gd name="connsiteX25" fmla="*/ 3130125 w 4740335"/>
              <a:gd name="connsiteY25" fmla="*/ 1277385 h 4048081"/>
              <a:gd name="connsiteX26" fmla="*/ 3130125 w 4740335"/>
              <a:gd name="connsiteY26" fmla="*/ 2568008 h 4048081"/>
              <a:gd name="connsiteX27" fmla="*/ 2845141 w 4740335"/>
              <a:gd name="connsiteY27" fmla="*/ 2852182 h 4048081"/>
              <a:gd name="connsiteX28" fmla="*/ 2845141 w 4740335"/>
              <a:gd name="connsiteY28" fmla="*/ 3763907 h 4048081"/>
              <a:gd name="connsiteX29" fmla="*/ 2572031 w 4740335"/>
              <a:gd name="connsiteY29" fmla="*/ 4048081 h 4048081"/>
              <a:gd name="connsiteX30" fmla="*/ 2168304 w 4740335"/>
              <a:gd name="connsiteY30" fmla="*/ 4048081 h 4048081"/>
              <a:gd name="connsiteX31" fmla="*/ 1895194 w 4740335"/>
              <a:gd name="connsiteY31" fmla="*/ 3763907 h 4048081"/>
              <a:gd name="connsiteX32" fmla="*/ 1895194 w 4740335"/>
              <a:gd name="connsiteY32" fmla="*/ 2852182 h 4048081"/>
              <a:gd name="connsiteX33" fmla="*/ 1610210 w 4740335"/>
              <a:gd name="connsiteY33" fmla="*/ 2568008 h 4048081"/>
              <a:gd name="connsiteX34" fmla="*/ 1610210 w 4740335"/>
              <a:gd name="connsiteY34" fmla="*/ 1277385 h 4048081"/>
              <a:gd name="connsiteX35" fmla="*/ 1895194 w 4740335"/>
              <a:gd name="connsiteY35" fmla="*/ 993211 h 4048081"/>
              <a:gd name="connsiteX36" fmla="*/ 4093246 w 4740335"/>
              <a:gd name="connsiteY36" fmla="*/ 245790 h 4048081"/>
              <a:gd name="connsiteX37" fmla="*/ 4479495 w 4740335"/>
              <a:gd name="connsiteY37" fmla="*/ 637055 h 4048081"/>
              <a:gd name="connsiteX38" fmla="*/ 4093246 w 4740335"/>
              <a:gd name="connsiteY38" fmla="*/ 1028320 h 4048081"/>
              <a:gd name="connsiteX39" fmla="*/ 3706997 w 4740335"/>
              <a:gd name="connsiteY39" fmla="*/ 637055 h 4048081"/>
              <a:gd name="connsiteX40" fmla="*/ 4093246 w 4740335"/>
              <a:gd name="connsiteY40" fmla="*/ 245790 h 4048081"/>
              <a:gd name="connsiteX41" fmla="*/ 644584 w 4740335"/>
              <a:gd name="connsiteY41" fmla="*/ 245790 h 4048081"/>
              <a:gd name="connsiteX42" fmla="*/ 1028326 w 4740335"/>
              <a:gd name="connsiteY42" fmla="*/ 637055 h 4048081"/>
              <a:gd name="connsiteX43" fmla="*/ 644584 w 4740335"/>
              <a:gd name="connsiteY43" fmla="*/ 1028320 h 4048081"/>
              <a:gd name="connsiteX44" fmla="*/ 260842 w 4740335"/>
              <a:gd name="connsiteY44" fmla="*/ 637055 h 4048081"/>
              <a:gd name="connsiteX45" fmla="*/ 644584 w 4740335"/>
              <a:gd name="connsiteY45" fmla="*/ 245790 h 4048081"/>
              <a:gd name="connsiteX46" fmla="*/ 2367657 w 4740335"/>
              <a:gd name="connsiteY46" fmla="*/ 0 h 4048081"/>
              <a:gd name="connsiteX47" fmla="*/ 2819118 w 4740335"/>
              <a:gd name="connsiteY47" fmla="*/ 453969 h 4048081"/>
              <a:gd name="connsiteX48" fmla="*/ 2367657 w 4740335"/>
              <a:gd name="connsiteY48" fmla="*/ 907938 h 4048081"/>
              <a:gd name="connsiteX49" fmla="*/ 1916196 w 4740335"/>
              <a:gd name="connsiteY49" fmla="*/ 453969 h 4048081"/>
              <a:gd name="connsiteX50" fmla="*/ 2367657 w 4740335"/>
              <a:gd name="connsiteY50" fmla="*/ 0 h 4048081"/>
              <a:gd name="connsiteX0" fmla="*/ 3683614 w 4563552"/>
              <a:gd name="connsiteY0" fmla="*/ 1098549 h 4048081"/>
              <a:gd name="connsiteX1" fmla="*/ 4502870 w 4563552"/>
              <a:gd name="connsiteY1" fmla="*/ 1098549 h 4048081"/>
              <a:gd name="connsiteX2" fmla="*/ 4502870 w 4563552"/>
              <a:gd name="connsiteY2" fmla="*/ 2686214 h 4048081"/>
              <a:gd name="connsiteX3" fmla="*/ 4502870 w 4563552"/>
              <a:gd name="connsiteY3" fmla="*/ 3480046 h 4048081"/>
              <a:gd name="connsiteX4" fmla="*/ 4265405 w 4563552"/>
              <a:gd name="connsiteY4" fmla="*/ 3717011 h 4048081"/>
              <a:gd name="connsiteX5" fmla="*/ 3909206 w 4563552"/>
              <a:gd name="connsiteY5" fmla="*/ 3717011 h 4048081"/>
              <a:gd name="connsiteX6" fmla="*/ 3683614 w 4563552"/>
              <a:gd name="connsiteY6" fmla="*/ 3480046 h 4048081"/>
              <a:gd name="connsiteX7" fmla="*/ 3446148 w 4563552"/>
              <a:gd name="connsiteY7" fmla="*/ 1335514 h 4048081"/>
              <a:gd name="connsiteX8" fmla="*/ 3683614 w 4563552"/>
              <a:gd name="connsiteY8" fmla="*/ 1098549 h 4048081"/>
              <a:gd name="connsiteX9" fmla="*/ 236546 w 4563552"/>
              <a:gd name="connsiteY9" fmla="*/ 1098549 h 4048081"/>
              <a:gd name="connsiteX10" fmla="*/ 1052628 w 4563552"/>
              <a:gd name="connsiteY10" fmla="*/ 1098549 h 4048081"/>
              <a:gd name="connsiteX11" fmla="*/ 1289174 w 4563552"/>
              <a:gd name="connsiteY11" fmla="*/ 1335514 h 4048081"/>
              <a:gd name="connsiteX12" fmla="*/ 1289174 w 4563552"/>
              <a:gd name="connsiteY12" fmla="*/ 2449249 h 4048081"/>
              <a:gd name="connsiteX13" fmla="*/ 1052628 w 4563552"/>
              <a:gd name="connsiteY13" fmla="*/ 2686214 h 4048081"/>
              <a:gd name="connsiteX14" fmla="*/ 1052628 w 4563552"/>
              <a:gd name="connsiteY14" fmla="*/ 3480046 h 4048081"/>
              <a:gd name="connsiteX15" fmla="*/ 827910 w 4563552"/>
              <a:gd name="connsiteY15" fmla="*/ 3717011 h 4048081"/>
              <a:gd name="connsiteX16" fmla="*/ 473091 w 4563552"/>
              <a:gd name="connsiteY16" fmla="*/ 3717011 h 4048081"/>
              <a:gd name="connsiteX17" fmla="*/ 236546 w 4563552"/>
              <a:gd name="connsiteY17" fmla="*/ 3480046 h 4048081"/>
              <a:gd name="connsiteX18" fmla="*/ 236546 w 4563552"/>
              <a:gd name="connsiteY18" fmla="*/ 2686214 h 4048081"/>
              <a:gd name="connsiteX19" fmla="*/ 0 w 4563552"/>
              <a:gd name="connsiteY19" fmla="*/ 2449249 h 4048081"/>
              <a:gd name="connsiteX20" fmla="*/ 0 w 4563552"/>
              <a:gd name="connsiteY20" fmla="*/ 1335514 h 4048081"/>
              <a:gd name="connsiteX21" fmla="*/ 236546 w 4563552"/>
              <a:gd name="connsiteY21" fmla="*/ 1098549 h 4048081"/>
              <a:gd name="connsiteX22" fmla="*/ 1895194 w 4563552"/>
              <a:gd name="connsiteY22" fmla="*/ 993211 h 4048081"/>
              <a:gd name="connsiteX23" fmla="*/ 2845141 w 4563552"/>
              <a:gd name="connsiteY23" fmla="*/ 993211 h 4048081"/>
              <a:gd name="connsiteX24" fmla="*/ 3130125 w 4563552"/>
              <a:gd name="connsiteY24" fmla="*/ 1277385 h 4048081"/>
              <a:gd name="connsiteX25" fmla="*/ 3130125 w 4563552"/>
              <a:gd name="connsiteY25" fmla="*/ 2568008 h 4048081"/>
              <a:gd name="connsiteX26" fmla="*/ 2845141 w 4563552"/>
              <a:gd name="connsiteY26" fmla="*/ 2852182 h 4048081"/>
              <a:gd name="connsiteX27" fmla="*/ 2845141 w 4563552"/>
              <a:gd name="connsiteY27" fmla="*/ 3763907 h 4048081"/>
              <a:gd name="connsiteX28" fmla="*/ 2572031 w 4563552"/>
              <a:gd name="connsiteY28" fmla="*/ 4048081 h 4048081"/>
              <a:gd name="connsiteX29" fmla="*/ 2168304 w 4563552"/>
              <a:gd name="connsiteY29" fmla="*/ 4048081 h 4048081"/>
              <a:gd name="connsiteX30" fmla="*/ 1895194 w 4563552"/>
              <a:gd name="connsiteY30" fmla="*/ 3763907 h 4048081"/>
              <a:gd name="connsiteX31" fmla="*/ 1895194 w 4563552"/>
              <a:gd name="connsiteY31" fmla="*/ 2852182 h 4048081"/>
              <a:gd name="connsiteX32" fmla="*/ 1610210 w 4563552"/>
              <a:gd name="connsiteY32" fmla="*/ 2568008 h 4048081"/>
              <a:gd name="connsiteX33" fmla="*/ 1610210 w 4563552"/>
              <a:gd name="connsiteY33" fmla="*/ 1277385 h 4048081"/>
              <a:gd name="connsiteX34" fmla="*/ 1895194 w 4563552"/>
              <a:gd name="connsiteY34" fmla="*/ 993211 h 4048081"/>
              <a:gd name="connsiteX35" fmla="*/ 4093246 w 4563552"/>
              <a:gd name="connsiteY35" fmla="*/ 245790 h 4048081"/>
              <a:gd name="connsiteX36" fmla="*/ 4479495 w 4563552"/>
              <a:gd name="connsiteY36" fmla="*/ 637055 h 4048081"/>
              <a:gd name="connsiteX37" fmla="*/ 4093246 w 4563552"/>
              <a:gd name="connsiteY37" fmla="*/ 1028320 h 4048081"/>
              <a:gd name="connsiteX38" fmla="*/ 3706997 w 4563552"/>
              <a:gd name="connsiteY38" fmla="*/ 637055 h 4048081"/>
              <a:gd name="connsiteX39" fmla="*/ 4093246 w 4563552"/>
              <a:gd name="connsiteY39" fmla="*/ 245790 h 4048081"/>
              <a:gd name="connsiteX40" fmla="*/ 644584 w 4563552"/>
              <a:gd name="connsiteY40" fmla="*/ 245790 h 4048081"/>
              <a:gd name="connsiteX41" fmla="*/ 1028326 w 4563552"/>
              <a:gd name="connsiteY41" fmla="*/ 637055 h 4048081"/>
              <a:gd name="connsiteX42" fmla="*/ 644584 w 4563552"/>
              <a:gd name="connsiteY42" fmla="*/ 1028320 h 4048081"/>
              <a:gd name="connsiteX43" fmla="*/ 260842 w 4563552"/>
              <a:gd name="connsiteY43" fmla="*/ 637055 h 4048081"/>
              <a:gd name="connsiteX44" fmla="*/ 644584 w 4563552"/>
              <a:gd name="connsiteY44" fmla="*/ 245790 h 4048081"/>
              <a:gd name="connsiteX45" fmla="*/ 2367657 w 4563552"/>
              <a:gd name="connsiteY45" fmla="*/ 0 h 4048081"/>
              <a:gd name="connsiteX46" fmla="*/ 2819118 w 4563552"/>
              <a:gd name="connsiteY46" fmla="*/ 453969 h 4048081"/>
              <a:gd name="connsiteX47" fmla="*/ 2367657 w 4563552"/>
              <a:gd name="connsiteY47" fmla="*/ 907938 h 4048081"/>
              <a:gd name="connsiteX48" fmla="*/ 1916196 w 4563552"/>
              <a:gd name="connsiteY48" fmla="*/ 453969 h 4048081"/>
              <a:gd name="connsiteX49" fmla="*/ 2367657 w 4563552"/>
              <a:gd name="connsiteY49" fmla="*/ 0 h 4048081"/>
              <a:gd name="connsiteX0" fmla="*/ 3683614 w 4502873"/>
              <a:gd name="connsiteY0" fmla="*/ 1098549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683614 w 4502873"/>
              <a:gd name="connsiteY5" fmla="*/ 3480046 h 4048081"/>
              <a:gd name="connsiteX6" fmla="*/ 3446148 w 4502873"/>
              <a:gd name="connsiteY6" fmla="*/ 1335514 h 4048081"/>
              <a:gd name="connsiteX7" fmla="*/ 3683614 w 4502873"/>
              <a:gd name="connsiteY7" fmla="*/ 1098549 h 4048081"/>
              <a:gd name="connsiteX8" fmla="*/ 236546 w 4502873"/>
              <a:gd name="connsiteY8" fmla="*/ 1098549 h 4048081"/>
              <a:gd name="connsiteX9" fmla="*/ 1052628 w 4502873"/>
              <a:gd name="connsiteY9" fmla="*/ 1098549 h 4048081"/>
              <a:gd name="connsiteX10" fmla="*/ 1289174 w 4502873"/>
              <a:gd name="connsiteY10" fmla="*/ 1335514 h 4048081"/>
              <a:gd name="connsiteX11" fmla="*/ 1289174 w 4502873"/>
              <a:gd name="connsiteY11" fmla="*/ 2449249 h 4048081"/>
              <a:gd name="connsiteX12" fmla="*/ 1052628 w 4502873"/>
              <a:gd name="connsiteY12" fmla="*/ 2686214 h 4048081"/>
              <a:gd name="connsiteX13" fmla="*/ 1052628 w 4502873"/>
              <a:gd name="connsiteY13" fmla="*/ 3480046 h 4048081"/>
              <a:gd name="connsiteX14" fmla="*/ 827910 w 4502873"/>
              <a:gd name="connsiteY14" fmla="*/ 3717011 h 4048081"/>
              <a:gd name="connsiteX15" fmla="*/ 473091 w 4502873"/>
              <a:gd name="connsiteY15" fmla="*/ 3717011 h 4048081"/>
              <a:gd name="connsiteX16" fmla="*/ 236546 w 4502873"/>
              <a:gd name="connsiteY16" fmla="*/ 3480046 h 4048081"/>
              <a:gd name="connsiteX17" fmla="*/ 236546 w 4502873"/>
              <a:gd name="connsiteY17" fmla="*/ 2686214 h 4048081"/>
              <a:gd name="connsiteX18" fmla="*/ 0 w 4502873"/>
              <a:gd name="connsiteY18" fmla="*/ 2449249 h 4048081"/>
              <a:gd name="connsiteX19" fmla="*/ 0 w 4502873"/>
              <a:gd name="connsiteY19" fmla="*/ 1335514 h 4048081"/>
              <a:gd name="connsiteX20" fmla="*/ 236546 w 4502873"/>
              <a:gd name="connsiteY20" fmla="*/ 1098549 h 4048081"/>
              <a:gd name="connsiteX21" fmla="*/ 1895194 w 4502873"/>
              <a:gd name="connsiteY21" fmla="*/ 993211 h 4048081"/>
              <a:gd name="connsiteX22" fmla="*/ 2845141 w 4502873"/>
              <a:gd name="connsiteY22" fmla="*/ 993211 h 4048081"/>
              <a:gd name="connsiteX23" fmla="*/ 3130125 w 4502873"/>
              <a:gd name="connsiteY23" fmla="*/ 1277385 h 4048081"/>
              <a:gd name="connsiteX24" fmla="*/ 3130125 w 4502873"/>
              <a:gd name="connsiteY24" fmla="*/ 2568008 h 4048081"/>
              <a:gd name="connsiteX25" fmla="*/ 2845141 w 4502873"/>
              <a:gd name="connsiteY25" fmla="*/ 2852182 h 4048081"/>
              <a:gd name="connsiteX26" fmla="*/ 2845141 w 4502873"/>
              <a:gd name="connsiteY26" fmla="*/ 3763907 h 4048081"/>
              <a:gd name="connsiteX27" fmla="*/ 2572031 w 4502873"/>
              <a:gd name="connsiteY27" fmla="*/ 4048081 h 4048081"/>
              <a:gd name="connsiteX28" fmla="*/ 2168304 w 4502873"/>
              <a:gd name="connsiteY28" fmla="*/ 4048081 h 4048081"/>
              <a:gd name="connsiteX29" fmla="*/ 1895194 w 4502873"/>
              <a:gd name="connsiteY29" fmla="*/ 3763907 h 4048081"/>
              <a:gd name="connsiteX30" fmla="*/ 1895194 w 4502873"/>
              <a:gd name="connsiteY30" fmla="*/ 2852182 h 4048081"/>
              <a:gd name="connsiteX31" fmla="*/ 1610210 w 4502873"/>
              <a:gd name="connsiteY31" fmla="*/ 2568008 h 4048081"/>
              <a:gd name="connsiteX32" fmla="*/ 1610210 w 4502873"/>
              <a:gd name="connsiteY32" fmla="*/ 1277385 h 4048081"/>
              <a:gd name="connsiteX33" fmla="*/ 1895194 w 4502873"/>
              <a:gd name="connsiteY33" fmla="*/ 993211 h 4048081"/>
              <a:gd name="connsiteX34" fmla="*/ 4093246 w 4502873"/>
              <a:gd name="connsiteY34" fmla="*/ 245790 h 4048081"/>
              <a:gd name="connsiteX35" fmla="*/ 4479495 w 4502873"/>
              <a:gd name="connsiteY35" fmla="*/ 637055 h 4048081"/>
              <a:gd name="connsiteX36" fmla="*/ 4093246 w 4502873"/>
              <a:gd name="connsiteY36" fmla="*/ 1028320 h 4048081"/>
              <a:gd name="connsiteX37" fmla="*/ 3706997 w 4502873"/>
              <a:gd name="connsiteY37" fmla="*/ 637055 h 4048081"/>
              <a:gd name="connsiteX38" fmla="*/ 4093246 w 4502873"/>
              <a:gd name="connsiteY38" fmla="*/ 245790 h 4048081"/>
              <a:gd name="connsiteX39" fmla="*/ 644584 w 4502873"/>
              <a:gd name="connsiteY39" fmla="*/ 245790 h 4048081"/>
              <a:gd name="connsiteX40" fmla="*/ 1028326 w 4502873"/>
              <a:gd name="connsiteY40" fmla="*/ 637055 h 4048081"/>
              <a:gd name="connsiteX41" fmla="*/ 644584 w 4502873"/>
              <a:gd name="connsiteY41" fmla="*/ 1028320 h 4048081"/>
              <a:gd name="connsiteX42" fmla="*/ 260842 w 4502873"/>
              <a:gd name="connsiteY42" fmla="*/ 637055 h 4048081"/>
              <a:gd name="connsiteX43" fmla="*/ 644584 w 4502873"/>
              <a:gd name="connsiteY43" fmla="*/ 245790 h 4048081"/>
              <a:gd name="connsiteX44" fmla="*/ 2367657 w 4502873"/>
              <a:gd name="connsiteY44" fmla="*/ 0 h 4048081"/>
              <a:gd name="connsiteX45" fmla="*/ 2819118 w 4502873"/>
              <a:gd name="connsiteY45" fmla="*/ 453969 h 4048081"/>
              <a:gd name="connsiteX46" fmla="*/ 2367657 w 4502873"/>
              <a:gd name="connsiteY46" fmla="*/ 907938 h 4048081"/>
              <a:gd name="connsiteX47" fmla="*/ 1916196 w 4502873"/>
              <a:gd name="connsiteY47" fmla="*/ 453969 h 4048081"/>
              <a:gd name="connsiteX48" fmla="*/ 2367657 w 4502873"/>
              <a:gd name="connsiteY48" fmla="*/ 0 h 4048081"/>
              <a:gd name="connsiteX0" fmla="*/ 3683614 w 4502873"/>
              <a:gd name="connsiteY0" fmla="*/ 1098549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683614 w 4502873"/>
              <a:gd name="connsiteY5" fmla="*/ 3480046 h 4048081"/>
              <a:gd name="connsiteX6" fmla="*/ 3446148 w 4502873"/>
              <a:gd name="connsiteY6" fmla="*/ 1335514 h 4048081"/>
              <a:gd name="connsiteX7" fmla="*/ 3683614 w 4502873"/>
              <a:gd name="connsiteY7" fmla="*/ 1098549 h 4048081"/>
              <a:gd name="connsiteX8" fmla="*/ 236546 w 4502873"/>
              <a:gd name="connsiteY8" fmla="*/ 1098549 h 4048081"/>
              <a:gd name="connsiteX9" fmla="*/ 1052628 w 4502873"/>
              <a:gd name="connsiteY9" fmla="*/ 1098549 h 4048081"/>
              <a:gd name="connsiteX10" fmla="*/ 1289174 w 4502873"/>
              <a:gd name="connsiteY10" fmla="*/ 1335514 h 4048081"/>
              <a:gd name="connsiteX11" fmla="*/ 1289174 w 4502873"/>
              <a:gd name="connsiteY11" fmla="*/ 2449249 h 4048081"/>
              <a:gd name="connsiteX12" fmla="*/ 1052628 w 4502873"/>
              <a:gd name="connsiteY12" fmla="*/ 2686214 h 4048081"/>
              <a:gd name="connsiteX13" fmla="*/ 1052628 w 4502873"/>
              <a:gd name="connsiteY13" fmla="*/ 3480046 h 4048081"/>
              <a:gd name="connsiteX14" fmla="*/ 827910 w 4502873"/>
              <a:gd name="connsiteY14" fmla="*/ 3717011 h 4048081"/>
              <a:gd name="connsiteX15" fmla="*/ 473091 w 4502873"/>
              <a:gd name="connsiteY15" fmla="*/ 3717011 h 4048081"/>
              <a:gd name="connsiteX16" fmla="*/ 236546 w 4502873"/>
              <a:gd name="connsiteY16" fmla="*/ 3480046 h 4048081"/>
              <a:gd name="connsiteX17" fmla="*/ 236546 w 4502873"/>
              <a:gd name="connsiteY17" fmla="*/ 2686214 h 4048081"/>
              <a:gd name="connsiteX18" fmla="*/ 0 w 4502873"/>
              <a:gd name="connsiteY18" fmla="*/ 2449249 h 4048081"/>
              <a:gd name="connsiteX19" fmla="*/ 0 w 4502873"/>
              <a:gd name="connsiteY19" fmla="*/ 1335514 h 4048081"/>
              <a:gd name="connsiteX20" fmla="*/ 236546 w 4502873"/>
              <a:gd name="connsiteY20" fmla="*/ 1098549 h 4048081"/>
              <a:gd name="connsiteX21" fmla="*/ 1895194 w 4502873"/>
              <a:gd name="connsiteY21" fmla="*/ 993211 h 4048081"/>
              <a:gd name="connsiteX22" fmla="*/ 2845141 w 4502873"/>
              <a:gd name="connsiteY22" fmla="*/ 993211 h 4048081"/>
              <a:gd name="connsiteX23" fmla="*/ 3130125 w 4502873"/>
              <a:gd name="connsiteY23" fmla="*/ 1277385 h 4048081"/>
              <a:gd name="connsiteX24" fmla="*/ 3130125 w 4502873"/>
              <a:gd name="connsiteY24" fmla="*/ 2568008 h 4048081"/>
              <a:gd name="connsiteX25" fmla="*/ 2845141 w 4502873"/>
              <a:gd name="connsiteY25" fmla="*/ 2852182 h 4048081"/>
              <a:gd name="connsiteX26" fmla="*/ 2845141 w 4502873"/>
              <a:gd name="connsiteY26" fmla="*/ 3763907 h 4048081"/>
              <a:gd name="connsiteX27" fmla="*/ 2572031 w 4502873"/>
              <a:gd name="connsiteY27" fmla="*/ 4048081 h 4048081"/>
              <a:gd name="connsiteX28" fmla="*/ 2168304 w 4502873"/>
              <a:gd name="connsiteY28" fmla="*/ 4048081 h 4048081"/>
              <a:gd name="connsiteX29" fmla="*/ 1895194 w 4502873"/>
              <a:gd name="connsiteY29" fmla="*/ 3763907 h 4048081"/>
              <a:gd name="connsiteX30" fmla="*/ 1895194 w 4502873"/>
              <a:gd name="connsiteY30" fmla="*/ 2852182 h 4048081"/>
              <a:gd name="connsiteX31" fmla="*/ 1610210 w 4502873"/>
              <a:gd name="connsiteY31" fmla="*/ 2568008 h 4048081"/>
              <a:gd name="connsiteX32" fmla="*/ 1610210 w 4502873"/>
              <a:gd name="connsiteY32" fmla="*/ 1277385 h 4048081"/>
              <a:gd name="connsiteX33" fmla="*/ 1895194 w 4502873"/>
              <a:gd name="connsiteY33" fmla="*/ 993211 h 4048081"/>
              <a:gd name="connsiteX34" fmla="*/ 3706997 w 4502873"/>
              <a:gd name="connsiteY34" fmla="*/ 637055 h 4048081"/>
              <a:gd name="connsiteX35" fmla="*/ 4479495 w 4502873"/>
              <a:gd name="connsiteY35" fmla="*/ 637055 h 4048081"/>
              <a:gd name="connsiteX36" fmla="*/ 4093246 w 4502873"/>
              <a:gd name="connsiteY36" fmla="*/ 1028320 h 4048081"/>
              <a:gd name="connsiteX37" fmla="*/ 3706997 w 4502873"/>
              <a:gd name="connsiteY37" fmla="*/ 637055 h 4048081"/>
              <a:gd name="connsiteX38" fmla="*/ 644584 w 4502873"/>
              <a:gd name="connsiteY38" fmla="*/ 245790 h 4048081"/>
              <a:gd name="connsiteX39" fmla="*/ 1028326 w 4502873"/>
              <a:gd name="connsiteY39" fmla="*/ 637055 h 4048081"/>
              <a:gd name="connsiteX40" fmla="*/ 644584 w 4502873"/>
              <a:gd name="connsiteY40" fmla="*/ 1028320 h 4048081"/>
              <a:gd name="connsiteX41" fmla="*/ 260842 w 4502873"/>
              <a:gd name="connsiteY41" fmla="*/ 637055 h 4048081"/>
              <a:gd name="connsiteX42" fmla="*/ 644584 w 4502873"/>
              <a:gd name="connsiteY42" fmla="*/ 245790 h 4048081"/>
              <a:gd name="connsiteX43" fmla="*/ 2367657 w 4502873"/>
              <a:gd name="connsiteY43" fmla="*/ 0 h 4048081"/>
              <a:gd name="connsiteX44" fmla="*/ 2819118 w 4502873"/>
              <a:gd name="connsiteY44" fmla="*/ 453969 h 4048081"/>
              <a:gd name="connsiteX45" fmla="*/ 2367657 w 4502873"/>
              <a:gd name="connsiteY45" fmla="*/ 907938 h 4048081"/>
              <a:gd name="connsiteX46" fmla="*/ 1916196 w 4502873"/>
              <a:gd name="connsiteY46" fmla="*/ 453969 h 4048081"/>
              <a:gd name="connsiteX47" fmla="*/ 2367657 w 4502873"/>
              <a:gd name="connsiteY47" fmla="*/ 0 h 4048081"/>
              <a:gd name="connsiteX0" fmla="*/ 3683614 w 4502873"/>
              <a:gd name="connsiteY0" fmla="*/ 1098549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683614 w 4502873"/>
              <a:gd name="connsiteY5" fmla="*/ 3480046 h 4048081"/>
              <a:gd name="connsiteX6" fmla="*/ 3446148 w 4502873"/>
              <a:gd name="connsiteY6" fmla="*/ 1335514 h 4048081"/>
              <a:gd name="connsiteX7" fmla="*/ 3683614 w 4502873"/>
              <a:gd name="connsiteY7" fmla="*/ 1098549 h 4048081"/>
              <a:gd name="connsiteX8" fmla="*/ 236546 w 4502873"/>
              <a:gd name="connsiteY8" fmla="*/ 1098549 h 4048081"/>
              <a:gd name="connsiteX9" fmla="*/ 1052628 w 4502873"/>
              <a:gd name="connsiteY9" fmla="*/ 1098549 h 4048081"/>
              <a:gd name="connsiteX10" fmla="*/ 1289174 w 4502873"/>
              <a:gd name="connsiteY10" fmla="*/ 1335514 h 4048081"/>
              <a:gd name="connsiteX11" fmla="*/ 1289174 w 4502873"/>
              <a:gd name="connsiteY11" fmla="*/ 2449249 h 4048081"/>
              <a:gd name="connsiteX12" fmla="*/ 1052628 w 4502873"/>
              <a:gd name="connsiteY12" fmla="*/ 2686214 h 4048081"/>
              <a:gd name="connsiteX13" fmla="*/ 1052628 w 4502873"/>
              <a:gd name="connsiteY13" fmla="*/ 3480046 h 4048081"/>
              <a:gd name="connsiteX14" fmla="*/ 827910 w 4502873"/>
              <a:gd name="connsiteY14" fmla="*/ 3717011 h 4048081"/>
              <a:gd name="connsiteX15" fmla="*/ 473091 w 4502873"/>
              <a:gd name="connsiteY15" fmla="*/ 3717011 h 4048081"/>
              <a:gd name="connsiteX16" fmla="*/ 236546 w 4502873"/>
              <a:gd name="connsiteY16" fmla="*/ 3480046 h 4048081"/>
              <a:gd name="connsiteX17" fmla="*/ 236546 w 4502873"/>
              <a:gd name="connsiteY17" fmla="*/ 2686214 h 4048081"/>
              <a:gd name="connsiteX18" fmla="*/ 0 w 4502873"/>
              <a:gd name="connsiteY18" fmla="*/ 2449249 h 4048081"/>
              <a:gd name="connsiteX19" fmla="*/ 0 w 4502873"/>
              <a:gd name="connsiteY19" fmla="*/ 1335514 h 4048081"/>
              <a:gd name="connsiteX20" fmla="*/ 236546 w 4502873"/>
              <a:gd name="connsiteY20" fmla="*/ 1098549 h 4048081"/>
              <a:gd name="connsiteX21" fmla="*/ 1895194 w 4502873"/>
              <a:gd name="connsiteY21" fmla="*/ 993211 h 4048081"/>
              <a:gd name="connsiteX22" fmla="*/ 2845141 w 4502873"/>
              <a:gd name="connsiteY22" fmla="*/ 993211 h 4048081"/>
              <a:gd name="connsiteX23" fmla="*/ 3130125 w 4502873"/>
              <a:gd name="connsiteY23" fmla="*/ 1277385 h 4048081"/>
              <a:gd name="connsiteX24" fmla="*/ 3130125 w 4502873"/>
              <a:gd name="connsiteY24" fmla="*/ 2568008 h 4048081"/>
              <a:gd name="connsiteX25" fmla="*/ 2845141 w 4502873"/>
              <a:gd name="connsiteY25" fmla="*/ 2852182 h 4048081"/>
              <a:gd name="connsiteX26" fmla="*/ 2845141 w 4502873"/>
              <a:gd name="connsiteY26" fmla="*/ 3763907 h 4048081"/>
              <a:gd name="connsiteX27" fmla="*/ 2572031 w 4502873"/>
              <a:gd name="connsiteY27" fmla="*/ 4048081 h 4048081"/>
              <a:gd name="connsiteX28" fmla="*/ 2168304 w 4502873"/>
              <a:gd name="connsiteY28" fmla="*/ 4048081 h 4048081"/>
              <a:gd name="connsiteX29" fmla="*/ 1895194 w 4502873"/>
              <a:gd name="connsiteY29" fmla="*/ 3763907 h 4048081"/>
              <a:gd name="connsiteX30" fmla="*/ 1895194 w 4502873"/>
              <a:gd name="connsiteY30" fmla="*/ 2852182 h 4048081"/>
              <a:gd name="connsiteX31" fmla="*/ 1610210 w 4502873"/>
              <a:gd name="connsiteY31" fmla="*/ 2568008 h 4048081"/>
              <a:gd name="connsiteX32" fmla="*/ 1610210 w 4502873"/>
              <a:gd name="connsiteY32" fmla="*/ 1277385 h 4048081"/>
              <a:gd name="connsiteX33" fmla="*/ 1895194 w 4502873"/>
              <a:gd name="connsiteY33" fmla="*/ 993211 h 4048081"/>
              <a:gd name="connsiteX34" fmla="*/ 3706997 w 4502873"/>
              <a:gd name="connsiteY34" fmla="*/ 637055 h 4048081"/>
              <a:gd name="connsiteX35" fmla="*/ 4093246 w 4502873"/>
              <a:gd name="connsiteY35" fmla="*/ 1028320 h 4048081"/>
              <a:gd name="connsiteX36" fmla="*/ 3706997 w 4502873"/>
              <a:gd name="connsiteY36" fmla="*/ 637055 h 4048081"/>
              <a:gd name="connsiteX37" fmla="*/ 644584 w 4502873"/>
              <a:gd name="connsiteY37" fmla="*/ 245790 h 4048081"/>
              <a:gd name="connsiteX38" fmla="*/ 1028326 w 4502873"/>
              <a:gd name="connsiteY38" fmla="*/ 637055 h 4048081"/>
              <a:gd name="connsiteX39" fmla="*/ 644584 w 4502873"/>
              <a:gd name="connsiteY39" fmla="*/ 1028320 h 4048081"/>
              <a:gd name="connsiteX40" fmla="*/ 260842 w 4502873"/>
              <a:gd name="connsiteY40" fmla="*/ 637055 h 4048081"/>
              <a:gd name="connsiteX41" fmla="*/ 644584 w 4502873"/>
              <a:gd name="connsiteY41" fmla="*/ 245790 h 4048081"/>
              <a:gd name="connsiteX42" fmla="*/ 2367657 w 4502873"/>
              <a:gd name="connsiteY42" fmla="*/ 0 h 4048081"/>
              <a:gd name="connsiteX43" fmla="*/ 2819118 w 4502873"/>
              <a:gd name="connsiteY43" fmla="*/ 453969 h 4048081"/>
              <a:gd name="connsiteX44" fmla="*/ 2367657 w 4502873"/>
              <a:gd name="connsiteY44" fmla="*/ 907938 h 4048081"/>
              <a:gd name="connsiteX45" fmla="*/ 1916196 w 4502873"/>
              <a:gd name="connsiteY45" fmla="*/ 453969 h 4048081"/>
              <a:gd name="connsiteX46" fmla="*/ 2367657 w 4502873"/>
              <a:gd name="connsiteY46" fmla="*/ 0 h 4048081"/>
              <a:gd name="connsiteX0" fmla="*/ 3683614 w 4502873"/>
              <a:gd name="connsiteY0" fmla="*/ 1098549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683614 w 4502873"/>
              <a:gd name="connsiteY5" fmla="*/ 3480046 h 4048081"/>
              <a:gd name="connsiteX6" fmla="*/ 3446148 w 4502873"/>
              <a:gd name="connsiteY6" fmla="*/ 1335514 h 4048081"/>
              <a:gd name="connsiteX7" fmla="*/ 3683614 w 4502873"/>
              <a:gd name="connsiteY7" fmla="*/ 1098549 h 4048081"/>
              <a:gd name="connsiteX8" fmla="*/ 236546 w 4502873"/>
              <a:gd name="connsiteY8" fmla="*/ 1098549 h 4048081"/>
              <a:gd name="connsiteX9" fmla="*/ 1052628 w 4502873"/>
              <a:gd name="connsiteY9" fmla="*/ 1098549 h 4048081"/>
              <a:gd name="connsiteX10" fmla="*/ 1289174 w 4502873"/>
              <a:gd name="connsiteY10" fmla="*/ 1335514 h 4048081"/>
              <a:gd name="connsiteX11" fmla="*/ 1289174 w 4502873"/>
              <a:gd name="connsiteY11" fmla="*/ 2449249 h 4048081"/>
              <a:gd name="connsiteX12" fmla="*/ 1052628 w 4502873"/>
              <a:gd name="connsiteY12" fmla="*/ 2686214 h 4048081"/>
              <a:gd name="connsiteX13" fmla="*/ 1052628 w 4502873"/>
              <a:gd name="connsiteY13" fmla="*/ 3480046 h 4048081"/>
              <a:gd name="connsiteX14" fmla="*/ 827910 w 4502873"/>
              <a:gd name="connsiteY14" fmla="*/ 3717011 h 4048081"/>
              <a:gd name="connsiteX15" fmla="*/ 473091 w 4502873"/>
              <a:gd name="connsiteY15" fmla="*/ 3717011 h 4048081"/>
              <a:gd name="connsiteX16" fmla="*/ 236546 w 4502873"/>
              <a:gd name="connsiteY16" fmla="*/ 3480046 h 4048081"/>
              <a:gd name="connsiteX17" fmla="*/ 236546 w 4502873"/>
              <a:gd name="connsiteY17" fmla="*/ 2686214 h 4048081"/>
              <a:gd name="connsiteX18" fmla="*/ 0 w 4502873"/>
              <a:gd name="connsiteY18" fmla="*/ 2449249 h 4048081"/>
              <a:gd name="connsiteX19" fmla="*/ 0 w 4502873"/>
              <a:gd name="connsiteY19" fmla="*/ 1335514 h 4048081"/>
              <a:gd name="connsiteX20" fmla="*/ 236546 w 4502873"/>
              <a:gd name="connsiteY20" fmla="*/ 1098549 h 4048081"/>
              <a:gd name="connsiteX21" fmla="*/ 1895194 w 4502873"/>
              <a:gd name="connsiteY21" fmla="*/ 993211 h 4048081"/>
              <a:gd name="connsiteX22" fmla="*/ 2845141 w 4502873"/>
              <a:gd name="connsiteY22" fmla="*/ 993211 h 4048081"/>
              <a:gd name="connsiteX23" fmla="*/ 3130125 w 4502873"/>
              <a:gd name="connsiteY23" fmla="*/ 1277385 h 4048081"/>
              <a:gd name="connsiteX24" fmla="*/ 3130125 w 4502873"/>
              <a:gd name="connsiteY24" fmla="*/ 2568008 h 4048081"/>
              <a:gd name="connsiteX25" fmla="*/ 2845141 w 4502873"/>
              <a:gd name="connsiteY25" fmla="*/ 2852182 h 4048081"/>
              <a:gd name="connsiteX26" fmla="*/ 2845141 w 4502873"/>
              <a:gd name="connsiteY26" fmla="*/ 3763907 h 4048081"/>
              <a:gd name="connsiteX27" fmla="*/ 2572031 w 4502873"/>
              <a:gd name="connsiteY27" fmla="*/ 4048081 h 4048081"/>
              <a:gd name="connsiteX28" fmla="*/ 2168304 w 4502873"/>
              <a:gd name="connsiteY28" fmla="*/ 4048081 h 4048081"/>
              <a:gd name="connsiteX29" fmla="*/ 1895194 w 4502873"/>
              <a:gd name="connsiteY29" fmla="*/ 3763907 h 4048081"/>
              <a:gd name="connsiteX30" fmla="*/ 1895194 w 4502873"/>
              <a:gd name="connsiteY30" fmla="*/ 2852182 h 4048081"/>
              <a:gd name="connsiteX31" fmla="*/ 1610210 w 4502873"/>
              <a:gd name="connsiteY31" fmla="*/ 2568008 h 4048081"/>
              <a:gd name="connsiteX32" fmla="*/ 1610210 w 4502873"/>
              <a:gd name="connsiteY32" fmla="*/ 1277385 h 4048081"/>
              <a:gd name="connsiteX33" fmla="*/ 1895194 w 4502873"/>
              <a:gd name="connsiteY33" fmla="*/ 993211 h 4048081"/>
              <a:gd name="connsiteX34" fmla="*/ 644584 w 4502873"/>
              <a:gd name="connsiteY34" fmla="*/ 245790 h 4048081"/>
              <a:gd name="connsiteX35" fmla="*/ 1028326 w 4502873"/>
              <a:gd name="connsiteY35" fmla="*/ 637055 h 4048081"/>
              <a:gd name="connsiteX36" fmla="*/ 644584 w 4502873"/>
              <a:gd name="connsiteY36" fmla="*/ 1028320 h 4048081"/>
              <a:gd name="connsiteX37" fmla="*/ 260842 w 4502873"/>
              <a:gd name="connsiteY37" fmla="*/ 637055 h 4048081"/>
              <a:gd name="connsiteX38" fmla="*/ 644584 w 4502873"/>
              <a:gd name="connsiteY38" fmla="*/ 245790 h 4048081"/>
              <a:gd name="connsiteX39" fmla="*/ 2367657 w 4502873"/>
              <a:gd name="connsiteY39" fmla="*/ 0 h 4048081"/>
              <a:gd name="connsiteX40" fmla="*/ 2819118 w 4502873"/>
              <a:gd name="connsiteY40" fmla="*/ 453969 h 4048081"/>
              <a:gd name="connsiteX41" fmla="*/ 2367657 w 4502873"/>
              <a:gd name="connsiteY41" fmla="*/ 907938 h 4048081"/>
              <a:gd name="connsiteX42" fmla="*/ 1916196 w 4502873"/>
              <a:gd name="connsiteY42" fmla="*/ 453969 h 4048081"/>
              <a:gd name="connsiteX43" fmla="*/ 2367657 w 4502873"/>
              <a:gd name="connsiteY43" fmla="*/ 0 h 4048081"/>
              <a:gd name="connsiteX0" fmla="*/ 3446148 w 4502873"/>
              <a:gd name="connsiteY0" fmla="*/ 1335514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683614 w 4502873"/>
              <a:gd name="connsiteY5" fmla="*/ 3480046 h 4048081"/>
              <a:gd name="connsiteX6" fmla="*/ 3446148 w 4502873"/>
              <a:gd name="connsiteY6" fmla="*/ 1335514 h 4048081"/>
              <a:gd name="connsiteX7" fmla="*/ 236546 w 4502873"/>
              <a:gd name="connsiteY7" fmla="*/ 1098549 h 4048081"/>
              <a:gd name="connsiteX8" fmla="*/ 1052628 w 4502873"/>
              <a:gd name="connsiteY8" fmla="*/ 1098549 h 4048081"/>
              <a:gd name="connsiteX9" fmla="*/ 1289174 w 4502873"/>
              <a:gd name="connsiteY9" fmla="*/ 1335514 h 4048081"/>
              <a:gd name="connsiteX10" fmla="*/ 1289174 w 4502873"/>
              <a:gd name="connsiteY10" fmla="*/ 2449249 h 4048081"/>
              <a:gd name="connsiteX11" fmla="*/ 1052628 w 4502873"/>
              <a:gd name="connsiteY11" fmla="*/ 2686214 h 4048081"/>
              <a:gd name="connsiteX12" fmla="*/ 1052628 w 4502873"/>
              <a:gd name="connsiteY12" fmla="*/ 3480046 h 4048081"/>
              <a:gd name="connsiteX13" fmla="*/ 827910 w 4502873"/>
              <a:gd name="connsiteY13" fmla="*/ 3717011 h 4048081"/>
              <a:gd name="connsiteX14" fmla="*/ 473091 w 4502873"/>
              <a:gd name="connsiteY14" fmla="*/ 3717011 h 4048081"/>
              <a:gd name="connsiteX15" fmla="*/ 236546 w 4502873"/>
              <a:gd name="connsiteY15" fmla="*/ 3480046 h 4048081"/>
              <a:gd name="connsiteX16" fmla="*/ 236546 w 4502873"/>
              <a:gd name="connsiteY16" fmla="*/ 2686214 h 4048081"/>
              <a:gd name="connsiteX17" fmla="*/ 0 w 4502873"/>
              <a:gd name="connsiteY17" fmla="*/ 2449249 h 4048081"/>
              <a:gd name="connsiteX18" fmla="*/ 0 w 4502873"/>
              <a:gd name="connsiteY18" fmla="*/ 1335514 h 4048081"/>
              <a:gd name="connsiteX19" fmla="*/ 236546 w 4502873"/>
              <a:gd name="connsiteY19" fmla="*/ 1098549 h 4048081"/>
              <a:gd name="connsiteX20" fmla="*/ 1895194 w 4502873"/>
              <a:gd name="connsiteY20" fmla="*/ 993211 h 4048081"/>
              <a:gd name="connsiteX21" fmla="*/ 2845141 w 4502873"/>
              <a:gd name="connsiteY21" fmla="*/ 993211 h 4048081"/>
              <a:gd name="connsiteX22" fmla="*/ 3130125 w 4502873"/>
              <a:gd name="connsiteY22" fmla="*/ 1277385 h 4048081"/>
              <a:gd name="connsiteX23" fmla="*/ 3130125 w 4502873"/>
              <a:gd name="connsiteY23" fmla="*/ 2568008 h 4048081"/>
              <a:gd name="connsiteX24" fmla="*/ 2845141 w 4502873"/>
              <a:gd name="connsiteY24" fmla="*/ 2852182 h 4048081"/>
              <a:gd name="connsiteX25" fmla="*/ 2845141 w 4502873"/>
              <a:gd name="connsiteY25" fmla="*/ 3763907 h 4048081"/>
              <a:gd name="connsiteX26" fmla="*/ 2572031 w 4502873"/>
              <a:gd name="connsiteY26" fmla="*/ 4048081 h 4048081"/>
              <a:gd name="connsiteX27" fmla="*/ 2168304 w 4502873"/>
              <a:gd name="connsiteY27" fmla="*/ 4048081 h 4048081"/>
              <a:gd name="connsiteX28" fmla="*/ 1895194 w 4502873"/>
              <a:gd name="connsiteY28" fmla="*/ 3763907 h 4048081"/>
              <a:gd name="connsiteX29" fmla="*/ 1895194 w 4502873"/>
              <a:gd name="connsiteY29" fmla="*/ 2852182 h 4048081"/>
              <a:gd name="connsiteX30" fmla="*/ 1610210 w 4502873"/>
              <a:gd name="connsiteY30" fmla="*/ 2568008 h 4048081"/>
              <a:gd name="connsiteX31" fmla="*/ 1610210 w 4502873"/>
              <a:gd name="connsiteY31" fmla="*/ 1277385 h 4048081"/>
              <a:gd name="connsiteX32" fmla="*/ 1895194 w 4502873"/>
              <a:gd name="connsiteY32" fmla="*/ 993211 h 4048081"/>
              <a:gd name="connsiteX33" fmla="*/ 644584 w 4502873"/>
              <a:gd name="connsiteY33" fmla="*/ 245790 h 4048081"/>
              <a:gd name="connsiteX34" fmla="*/ 1028326 w 4502873"/>
              <a:gd name="connsiteY34" fmla="*/ 637055 h 4048081"/>
              <a:gd name="connsiteX35" fmla="*/ 644584 w 4502873"/>
              <a:gd name="connsiteY35" fmla="*/ 1028320 h 4048081"/>
              <a:gd name="connsiteX36" fmla="*/ 260842 w 4502873"/>
              <a:gd name="connsiteY36" fmla="*/ 637055 h 4048081"/>
              <a:gd name="connsiteX37" fmla="*/ 644584 w 4502873"/>
              <a:gd name="connsiteY37" fmla="*/ 245790 h 4048081"/>
              <a:gd name="connsiteX38" fmla="*/ 2367657 w 4502873"/>
              <a:gd name="connsiteY38" fmla="*/ 0 h 4048081"/>
              <a:gd name="connsiteX39" fmla="*/ 2819118 w 4502873"/>
              <a:gd name="connsiteY39" fmla="*/ 453969 h 4048081"/>
              <a:gd name="connsiteX40" fmla="*/ 2367657 w 4502873"/>
              <a:gd name="connsiteY40" fmla="*/ 907938 h 4048081"/>
              <a:gd name="connsiteX41" fmla="*/ 1916196 w 4502873"/>
              <a:gd name="connsiteY41" fmla="*/ 453969 h 4048081"/>
              <a:gd name="connsiteX42" fmla="*/ 2367657 w 4502873"/>
              <a:gd name="connsiteY42" fmla="*/ 0 h 4048081"/>
              <a:gd name="connsiteX0" fmla="*/ 3446148 w 4502873"/>
              <a:gd name="connsiteY0" fmla="*/ 1335514 h 4048081"/>
              <a:gd name="connsiteX1" fmla="*/ 4502870 w 4502873"/>
              <a:gd name="connsiteY1" fmla="*/ 2686214 h 4048081"/>
              <a:gd name="connsiteX2" fmla="*/ 4502870 w 4502873"/>
              <a:gd name="connsiteY2" fmla="*/ 3480046 h 4048081"/>
              <a:gd name="connsiteX3" fmla="*/ 4265405 w 4502873"/>
              <a:gd name="connsiteY3" fmla="*/ 3717011 h 4048081"/>
              <a:gd name="connsiteX4" fmla="*/ 3909206 w 4502873"/>
              <a:gd name="connsiteY4" fmla="*/ 3717011 h 4048081"/>
              <a:gd name="connsiteX5" fmla="*/ 3446148 w 4502873"/>
              <a:gd name="connsiteY5" fmla="*/ 1335514 h 4048081"/>
              <a:gd name="connsiteX6" fmla="*/ 236546 w 4502873"/>
              <a:gd name="connsiteY6" fmla="*/ 1098549 h 4048081"/>
              <a:gd name="connsiteX7" fmla="*/ 1052628 w 4502873"/>
              <a:gd name="connsiteY7" fmla="*/ 1098549 h 4048081"/>
              <a:gd name="connsiteX8" fmla="*/ 1289174 w 4502873"/>
              <a:gd name="connsiteY8" fmla="*/ 1335514 h 4048081"/>
              <a:gd name="connsiteX9" fmla="*/ 1289174 w 4502873"/>
              <a:gd name="connsiteY9" fmla="*/ 2449249 h 4048081"/>
              <a:gd name="connsiteX10" fmla="*/ 1052628 w 4502873"/>
              <a:gd name="connsiteY10" fmla="*/ 2686214 h 4048081"/>
              <a:gd name="connsiteX11" fmla="*/ 1052628 w 4502873"/>
              <a:gd name="connsiteY11" fmla="*/ 3480046 h 4048081"/>
              <a:gd name="connsiteX12" fmla="*/ 827910 w 4502873"/>
              <a:gd name="connsiteY12" fmla="*/ 3717011 h 4048081"/>
              <a:gd name="connsiteX13" fmla="*/ 473091 w 4502873"/>
              <a:gd name="connsiteY13" fmla="*/ 3717011 h 4048081"/>
              <a:gd name="connsiteX14" fmla="*/ 236546 w 4502873"/>
              <a:gd name="connsiteY14" fmla="*/ 3480046 h 4048081"/>
              <a:gd name="connsiteX15" fmla="*/ 236546 w 4502873"/>
              <a:gd name="connsiteY15" fmla="*/ 2686214 h 4048081"/>
              <a:gd name="connsiteX16" fmla="*/ 0 w 4502873"/>
              <a:gd name="connsiteY16" fmla="*/ 2449249 h 4048081"/>
              <a:gd name="connsiteX17" fmla="*/ 0 w 4502873"/>
              <a:gd name="connsiteY17" fmla="*/ 1335514 h 4048081"/>
              <a:gd name="connsiteX18" fmla="*/ 236546 w 4502873"/>
              <a:gd name="connsiteY18" fmla="*/ 1098549 h 4048081"/>
              <a:gd name="connsiteX19" fmla="*/ 1895194 w 4502873"/>
              <a:gd name="connsiteY19" fmla="*/ 993211 h 4048081"/>
              <a:gd name="connsiteX20" fmla="*/ 2845141 w 4502873"/>
              <a:gd name="connsiteY20" fmla="*/ 993211 h 4048081"/>
              <a:gd name="connsiteX21" fmla="*/ 3130125 w 4502873"/>
              <a:gd name="connsiteY21" fmla="*/ 1277385 h 4048081"/>
              <a:gd name="connsiteX22" fmla="*/ 3130125 w 4502873"/>
              <a:gd name="connsiteY22" fmla="*/ 2568008 h 4048081"/>
              <a:gd name="connsiteX23" fmla="*/ 2845141 w 4502873"/>
              <a:gd name="connsiteY23" fmla="*/ 2852182 h 4048081"/>
              <a:gd name="connsiteX24" fmla="*/ 2845141 w 4502873"/>
              <a:gd name="connsiteY24" fmla="*/ 3763907 h 4048081"/>
              <a:gd name="connsiteX25" fmla="*/ 2572031 w 4502873"/>
              <a:gd name="connsiteY25" fmla="*/ 4048081 h 4048081"/>
              <a:gd name="connsiteX26" fmla="*/ 2168304 w 4502873"/>
              <a:gd name="connsiteY26" fmla="*/ 4048081 h 4048081"/>
              <a:gd name="connsiteX27" fmla="*/ 1895194 w 4502873"/>
              <a:gd name="connsiteY27" fmla="*/ 3763907 h 4048081"/>
              <a:gd name="connsiteX28" fmla="*/ 1895194 w 4502873"/>
              <a:gd name="connsiteY28" fmla="*/ 2852182 h 4048081"/>
              <a:gd name="connsiteX29" fmla="*/ 1610210 w 4502873"/>
              <a:gd name="connsiteY29" fmla="*/ 2568008 h 4048081"/>
              <a:gd name="connsiteX30" fmla="*/ 1610210 w 4502873"/>
              <a:gd name="connsiteY30" fmla="*/ 1277385 h 4048081"/>
              <a:gd name="connsiteX31" fmla="*/ 1895194 w 4502873"/>
              <a:gd name="connsiteY31" fmla="*/ 993211 h 4048081"/>
              <a:gd name="connsiteX32" fmla="*/ 644584 w 4502873"/>
              <a:gd name="connsiteY32" fmla="*/ 245790 h 4048081"/>
              <a:gd name="connsiteX33" fmla="*/ 1028326 w 4502873"/>
              <a:gd name="connsiteY33" fmla="*/ 637055 h 4048081"/>
              <a:gd name="connsiteX34" fmla="*/ 644584 w 4502873"/>
              <a:gd name="connsiteY34" fmla="*/ 1028320 h 4048081"/>
              <a:gd name="connsiteX35" fmla="*/ 260842 w 4502873"/>
              <a:gd name="connsiteY35" fmla="*/ 637055 h 4048081"/>
              <a:gd name="connsiteX36" fmla="*/ 644584 w 4502873"/>
              <a:gd name="connsiteY36" fmla="*/ 245790 h 4048081"/>
              <a:gd name="connsiteX37" fmla="*/ 2367657 w 4502873"/>
              <a:gd name="connsiteY37" fmla="*/ 0 h 4048081"/>
              <a:gd name="connsiteX38" fmla="*/ 2819118 w 4502873"/>
              <a:gd name="connsiteY38" fmla="*/ 453969 h 4048081"/>
              <a:gd name="connsiteX39" fmla="*/ 2367657 w 4502873"/>
              <a:gd name="connsiteY39" fmla="*/ 907938 h 4048081"/>
              <a:gd name="connsiteX40" fmla="*/ 1916196 w 4502873"/>
              <a:gd name="connsiteY40" fmla="*/ 453969 h 4048081"/>
              <a:gd name="connsiteX41" fmla="*/ 2367657 w 4502873"/>
              <a:gd name="connsiteY41" fmla="*/ 0 h 4048081"/>
              <a:gd name="connsiteX0" fmla="*/ 3446148 w 4543194"/>
              <a:gd name="connsiteY0" fmla="*/ 1335514 h 4048081"/>
              <a:gd name="connsiteX1" fmla="*/ 4502870 w 4543194"/>
              <a:gd name="connsiteY1" fmla="*/ 3480046 h 4048081"/>
              <a:gd name="connsiteX2" fmla="*/ 4265405 w 4543194"/>
              <a:gd name="connsiteY2" fmla="*/ 3717011 h 4048081"/>
              <a:gd name="connsiteX3" fmla="*/ 3909206 w 4543194"/>
              <a:gd name="connsiteY3" fmla="*/ 3717011 h 4048081"/>
              <a:gd name="connsiteX4" fmla="*/ 3446148 w 4543194"/>
              <a:gd name="connsiteY4" fmla="*/ 1335514 h 4048081"/>
              <a:gd name="connsiteX5" fmla="*/ 236546 w 4543194"/>
              <a:gd name="connsiteY5" fmla="*/ 1098549 h 4048081"/>
              <a:gd name="connsiteX6" fmla="*/ 1052628 w 4543194"/>
              <a:gd name="connsiteY6" fmla="*/ 1098549 h 4048081"/>
              <a:gd name="connsiteX7" fmla="*/ 1289174 w 4543194"/>
              <a:gd name="connsiteY7" fmla="*/ 1335514 h 4048081"/>
              <a:gd name="connsiteX8" fmla="*/ 1289174 w 4543194"/>
              <a:gd name="connsiteY8" fmla="*/ 2449249 h 4048081"/>
              <a:gd name="connsiteX9" fmla="*/ 1052628 w 4543194"/>
              <a:gd name="connsiteY9" fmla="*/ 2686214 h 4048081"/>
              <a:gd name="connsiteX10" fmla="*/ 1052628 w 4543194"/>
              <a:gd name="connsiteY10" fmla="*/ 3480046 h 4048081"/>
              <a:gd name="connsiteX11" fmla="*/ 827910 w 4543194"/>
              <a:gd name="connsiteY11" fmla="*/ 3717011 h 4048081"/>
              <a:gd name="connsiteX12" fmla="*/ 473091 w 4543194"/>
              <a:gd name="connsiteY12" fmla="*/ 3717011 h 4048081"/>
              <a:gd name="connsiteX13" fmla="*/ 236546 w 4543194"/>
              <a:gd name="connsiteY13" fmla="*/ 3480046 h 4048081"/>
              <a:gd name="connsiteX14" fmla="*/ 236546 w 4543194"/>
              <a:gd name="connsiteY14" fmla="*/ 2686214 h 4048081"/>
              <a:gd name="connsiteX15" fmla="*/ 0 w 4543194"/>
              <a:gd name="connsiteY15" fmla="*/ 2449249 h 4048081"/>
              <a:gd name="connsiteX16" fmla="*/ 0 w 4543194"/>
              <a:gd name="connsiteY16" fmla="*/ 1335514 h 4048081"/>
              <a:gd name="connsiteX17" fmla="*/ 236546 w 4543194"/>
              <a:gd name="connsiteY17" fmla="*/ 1098549 h 4048081"/>
              <a:gd name="connsiteX18" fmla="*/ 1895194 w 4543194"/>
              <a:gd name="connsiteY18" fmla="*/ 993211 h 4048081"/>
              <a:gd name="connsiteX19" fmla="*/ 2845141 w 4543194"/>
              <a:gd name="connsiteY19" fmla="*/ 993211 h 4048081"/>
              <a:gd name="connsiteX20" fmla="*/ 3130125 w 4543194"/>
              <a:gd name="connsiteY20" fmla="*/ 1277385 h 4048081"/>
              <a:gd name="connsiteX21" fmla="*/ 3130125 w 4543194"/>
              <a:gd name="connsiteY21" fmla="*/ 2568008 h 4048081"/>
              <a:gd name="connsiteX22" fmla="*/ 2845141 w 4543194"/>
              <a:gd name="connsiteY22" fmla="*/ 2852182 h 4048081"/>
              <a:gd name="connsiteX23" fmla="*/ 2845141 w 4543194"/>
              <a:gd name="connsiteY23" fmla="*/ 3763907 h 4048081"/>
              <a:gd name="connsiteX24" fmla="*/ 2572031 w 4543194"/>
              <a:gd name="connsiteY24" fmla="*/ 4048081 h 4048081"/>
              <a:gd name="connsiteX25" fmla="*/ 2168304 w 4543194"/>
              <a:gd name="connsiteY25" fmla="*/ 4048081 h 4048081"/>
              <a:gd name="connsiteX26" fmla="*/ 1895194 w 4543194"/>
              <a:gd name="connsiteY26" fmla="*/ 3763907 h 4048081"/>
              <a:gd name="connsiteX27" fmla="*/ 1895194 w 4543194"/>
              <a:gd name="connsiteY27" fmla="*/ 2852182 h 4048081"/>
              <a:gd name="connsiteX28" fmla="*/ 1610210 w 4543194"/>
              <a:gd name="connsiteY28" fmla="*/ 2568008 h 4048081"/>
              <a:gd name="connsiteX29" fmla="*/ 1610210 w 4543194"/>
              <a:gd name="connsiteY29" fmla="*/ 1277385 h 4048081"/>
              <a:gd name="connsiteX30" fmla="*/ 1895194 w 4543194"/>
              <a:gd name="connsiteY30" fmla="*/ 993211 h 4048081"/>
              <a:gd name="connsiteX31" fmla="*/ 644584 w 4543194"/>
              <a:gd name="connsiteY31" fmla="*/ 245790 h 4048081"/>
              <a:gd name="connsiteX32" fmla="*/ 1028326 w 4543194"/>
              <a:gd name="connsiteY32" fmla="*/ 637055 h 4048081"/>
              <a:gd name="connsiteX33" fmla="*/ 644584 w 4543194"/>
              <a:gd name="connsiteY33" fmla="*/ 1028320 h 4048081"/>
              <a:gd name="connsiteX34" fmla="*/ 260842 w 4543194"/>
              <a:gd name="connsiteY34" fmla="*/ 637055 h 4048081"/>
              <a:gd name="connsiteX35" fmla="*/ 644584 w 4543194"/>
              <a:gd name="connsiteY35" fmla="*/ 245790 h 4048081"/>
              <a:gd name="connsiteX36" fmla="*/ 2367657 w 4543194"/>
              <a:gd name="connsiteY36" fmla="*/ 0 h 4048081"/>
              <a:gd name="connsiteX37" fmla="*/ 2819118 w 4543194"/>
              <a:gd name="connsiteY37" fmla="*/ 453969 h 4048081"/>
              <a:gd name="connsiteX38" fmla="*/ 2367657 w 4543194"/>
              <a:gd name="connsiteY38" fmla="*/ 907938 h 4048081"/>
              <a:gd name="connsiteX39" fmla="*/ 1916196 w 4543194"/>
              <a:gd name="connsiteY39" fmla="*/ 453969 h 4048081"/>
              <a:gd name="connsiteX40" fmla="*/ 2367657 w 4543194"/>
              <a:gd name="connsiteY40" fmla="*/ 0 h 4048081"/>
              <a:gd name="connsiteX0" fmla="*/ 3446148 w 4278007"/>
              <a:gd name="connsiteY0" fmla="*/ 1335514 h 4048081"/>
              <a:gd name="connsiteX1" fmla="*/ 4265405 w 4278007"/>
              <a:gd name="connsiteY1" fmla="*/ 3717011 h 4048081"/>
              <a:gd name="connsiteX2" fmla="*/ 3909206 w 4278007"/>
              <a:gd name="connsiteY2" fmla="*/ 3717011 h 4048081"/>
              <a:gd name="connsiteX3" fmla="*/ 3446148 w 4278007"/>
              <a:gd name="connsiteY3" fmla="*/ 1335514 h 4048081"/>
              <a:gd name="connsiteX4" fmla="*/ 236546 w 4278007"/>
              <a:gd name="connsiteY4" fmla="*/ 1098549 h 4048081"/>
              <a:gd name="connsiteX5" fmla="*/ 1052628 w 4278007"/>
              <a:gd name="connsiteY5" fmla="*/ 1098549 h 4048081"/>
              <a:gd name="connsiteX6" fmla="*/ 1289174 w 4278007"/>
              <a:gd name="connsiteY6" fmla="*/ 1335514 h 4048081"/>
              <a:gd name="connsiteX7" fmla="*/ 1289174 w 4278007"/>
              <a:gd name="connsiteY7" fmla="*/ 2449249 h 4048081"/>
              <a:gd name="connsiteX8" fmla="*/ 1052628 w 4278007"/>
              <a:gd name="connsiteY8" fmla="*/ 2686214 h 4048081"/>
              <a:gd name="connsiteX9" fmla="*/ 1052628 w 4278007"/>
              <a:gd name="connsiteY9" fmla="*/ 3480046 h 4048081"/>
              <a:gd name="connsiteX10" fmla="*/ 827910 w 4278007"/>
              <a:gd name="connsiteY10" fmla="*/ 3717011 h 4048081"/>
              <a:gd name="connsiteX11" fmla="*/ 473091 w 4278007"/>
              <a:gd name="connsiteY11" fmla="*/ 3717011 h 4048081"/>
              <a:gd name="connsiteX12" fmla="*/ 236546 w 4278007"/>
              <a:gd name="connsiteY12" fmla="*/ 3480046 h 4048081"/>
              <a:gd name="connsiteX13" fmla="*/ 236546 w 4278007"/>
              <a:gd name="connsiteY13" fmla="*/ 2686214 h 4048081"/>
              <a:gd name="connsiteX14" fmla="*/ 0 w 4278007"/>
              <a:gd name="connsiteY14" fmla="*/ 2449249 h 4048081"/>
              <a:gd name="connsiteX15" fmla="*/ 0 w 4278007"/>
              <a:gd name="connsiteY15" fmla="*/ 1335514 h 4048081"/>
              <a:gd name="connsiteX16" fmla="*/ 236546 w 4278007"/>
              <a:gd name="connsiteY16" fmla="*/ 1098549 h 4048081"/>
              <a:gd name="connsiteX17" fmla="*/ 1895194 w 4278007"/>
              <a:gd name="connsiteY17" fmla="*/ 993211 h 4048081"/>
              <a:gd name="connsiteX18" fmla="*/ 2845141 w 4278007"/>
              <a:gd name="connsiteY18" fmla="*/ 993211 h 4048081"/>
              <a:gd name="connsiteX19" fmla="*/ 3130125 w 4278007"/>
              <a:gd name="connsiteY19" fmla="*/ 1277385 h 4048081"/>
              <a:gd name="connsiteX20" fmla="*/ 3130125 w 4278007"/>
              <a:gd name="connsiteY20" fmla="*/ 2568008 h 4048081"/>
              <a:gd name="connsiteX21" fmla="*/ 2845141 w 4278007"/>
              <a:gd name="connsiteY21" fmla="*/ 2852182 h 4048081"/>
              <a:gd name="connsiteX22" fmla="*/ 2845141 w 4278007"/>
              <a:gd name="connsiteY22" fmla="*/ 3763907 h 4048081"/>
              <a:gd name="connsiteX23" fmla="*/ 2572031 w 4278007"/>
              <a:gd name="connsiteY23" fmla="*/ 4048081 h 4048081"/>
              <a:gd name="connsiteX24" fmla="*/ 2168304 w 4278007"/>
              <a:gd name="connsiteY24" fmla="*/ 4048081 h 4048081"/>
              <a:gd name="connsiteX25" fmla="*/ 1895194 w 4278007"/>
              <a:gd name="connsiteY25" fmla="*/ 3763907 h 4048081"/>
              <a:gd name="connsiteX26" fmla="*/ 1895194 w 4278007"/>
              <a:gd name="connsiteY26" fmla="*/ 2852182 h 4048081"/>
              <a:gd name="connsiteX27" fmla="*/ 1610210 w 4278007"/>
              <a:gd name="connsiteY27" fmla="*/ 2568008 h 4048081"/>
              <a:gd name="connsiteX28" fmla="*/ 1610210 w 4278007"/>
              <a:gd name="connsiteY28" fmla="*/ 1277385 h 4048081"/>
              <a:gd name="connsiteX29" fmla="*/ 1895194 w 4278007"/>
              <a:gd name="connsiteY29" fmla="*/ 993211 h 4048081"/>
              <a:gd name="connsiteX30" fmla="*/ 644584 w 4278007"/>
              <a:gd name="connsiteY30" fmla="*/ 245790 h 4048081"/>
              <a:gd name="connsiteX31" fmla="*/ 1028326 w 4278007"/>
              <a:gd name="connsiteY31" fmla="*/ 637055 h 4048081"/>
              <a:gd name="connsiteX32" fmla="*/ 644584 w 4278007"/>
              <a:gd name="connsiteY32" fmla="*/ 1028320 h 4048081"/>
              <a:gd name="connsiteX33" fmla="*/ 260842 w 4278007"/>
              <a:gd name="connsiteY33" fmla="*/ 637055 h 4048081"/>
              <a:gd name="connsiteX34" fmla="*/ 644584 w 4278007"/>
              <a:gd name="connsiteY34" fmla="*/ 245790 h 4048081"/>
              <a:gd name="connsiteX35" fmla="*/ 2367657 w 4278007"/>
              <a:gd name="connsiteY35" fmla="*/ 0 h 4048081"/>
              <a:gd name="connsiteX36" fmla="*/ 2819118 w 4278007"/>
              <a:gd name="connsiteY36" fmla="*/ 453969 h 4048081"/>
              <a:gd name="connsiteX37" fmla="*/ 2367657 w 4278007"/>
              <a:gd name="connsiteY37" fmla="*/ 907938 h 4048081"/>
              <a:gd name="connsiteX38" fmla="*/ 1916196 w 4278007"/>
              <a:gd name="connsiteY38" fmla="*/ 453969 h 4048081"/>
              <a:gd name="connsiteX39" fmla="*/ 2367657 w 4278007"/>
              <a:gd name="connsiteY39" fmla="*/ 0 h 4048081"/>
              <a:gd name="connsiteX0" fmla="*/ 3446148 w 3909209"/>
              <a:gd name="connsiteY0" fmla="*/ 1335514 h 4048081"/>
              <a:gd name="connsiteX1" fmla="*/ 3909206 w 3909209"/>
              <a:gd name="connsiteY1" fmla="*/ 3717011 h 4048081"/>
              <a:gd name="connsiteX2" fmla="*/ 3446148 w 3909209"/>
              <a:gd name="connsiteY2" fmla="*/ 1335514 h 4048081"/>
              <a:gd name="connsiteX3" fmla="*/ 236546 w 3909209"/>
              <a:gd name="connsiteY3" fmla="*/ 1098549 h 4048081"/>
              <a:gd name="connsiteX4" fmla="*/ 1052628 w 3909209"/>
              <a:gd name="connsiteY4" fmla="*/ 1098549 h 4048081"/>
              <a:gd name="connsiteX5" fmla="*/ 1289174 w 3909209"/>
              <a:gd name="connsiteY5" fmla="*/ 1335514 h 4048081"/>
              <a:gd name="connsiteX6" fmla="*/ 1289174 w 3909209"/>
              <a:gd name="connsiteY6" fmla="*/ 2449249 h 4048081"/>
              <a:gd name="connsiteX7" fmla="*/ 1052628 w 3909209"/>
              <a:gd name="connsiteY7" fmla="*/ 2686214 h 4048081"/>
              <a:gd name="connsiteX8" fmla="*/ 1052628 w 3909209"/>
              <a:gd name="connsiteY8" fmla="*/ 3480046 h 4048081"/>
              <a:gd name="connsiteX9" fmla="*/ 827910 w 3909209"/>
              <a:gd name="connsiteY9" fmla="*/ 3717011 h 4048081"/>
              <a:gd name="connsiteX10" fmla="*/ 473091 w 3909209"/>
              <a:gd name="connsiteY10" fmla="*/ 3717011 h 4048081"/>
              <a:gd name="connsiteX11" fmla="*/ 236546 w 3909209"/>
              <a:gd name="connsiteY11" fmla="*/ 3480046 h 4048081"/>
              <a:gd name="connsiteX12" fmla="*/ 236546 w 3909209"/>
              <a:gd name="connsiteY12" fmla="*/ 2686214 h 4048081"/>
              <a:gd name="connsiteX13" fmla="*/ 0 w 3909209"/>
              <a:gd name="connsiteY13" fmla="*/ 2449249 h 4048081"/>
              <a:gd name="connsiteX14" fmla="*/ 0 w 3909209"/>
              <a:gd name="connsiteY14" fmla="*/ 1335514 h 4048081"/>
              <a:gd name="connsiteX15" fmla="*/ 236546 w 3909209"/>
              <a:gd name="connsiteY15" fmla="*/ 1098549 h 4048081"/>
              <a:gd name="connsiteX16" fmla="*/ 1895194 w 3909209"/>
              <a:gd name="connsiteY16" fmla="*/ 993211 h 4048081"/>
              <a:gd name="connsiteX17" fmla="*/ 2845141 w 3909209"/>
              <a:gd name="connsiteY17" fmla="*/ 993211 h 4048081"/>
              <a:gd name="connsiteX18" fmla="*/ 3130125 w 3909209"/>
              <a:gd name="connsiteY18" fmla="*/ 1277385 h 4048081"/>
              <a:gd name="connsiteX19" fmla="*/ 3130125 w 3909209"/>
              <a:gd name="connsiteY19" fmla="*/ 2568008 h 4048081"/>
              <a:gd name="connsiteX20" fmla="*/ 2845141 w 3909209"/>
              <a:gd name="connsiteY20" fmla="*/ 2852182 h 4048081"/>
              <a:gd name="connsiteX21" fmla="*/ 2845141 w 3909209"/>
              <a:gd name="connsiteY21" fmla="*/ 3763907 h 4048081"/>
              <a:gd name="connsiteX22" fmla="*/ 2572031 w 3909209"/>
              <a:gd name="connsiteY22" fmla="*/ 4048081 h 4048081"/>
              <a:gd name="connsiteX23" fmla="*/ 2168304 w 3909209"/>
              <a:gd name="connsiteY23" fmla="*/ 4048081 h 4048081"/>
              <a:gd name="connsiteX24" fmla="*/ 1895194 w 3909209"/>
              <a:gd name="connsiteY24" fmla="*/ 3763907 h 4048081"/>
              <a:gd name="connsiteX25" fmla="*/ 1895194 w 3909209"/>
              <a:gd name="connsiteY25" fmla="*/ 2852182 h 4048081"/>
              <a:gd name="connsiteX26" fmla="*/ 1610210 w 3909209"/>
              <a:gd name="connsiteY26" fmla="*/ 2568008 h 4048081"/>
              <a:gd name="connsiteX27" fmla="*/ 1610210 w 3909209"/>
              <a:gd name="connsiteY27" fmla="*/ 1277385 h 4048081"/>
              <a:gd name="connsiteX28" fmla="*/ 1895194 w 3909209"/>
              <a:gd name="connsiteY28" fmla="*/ 993211 h 4048081"/>
              <a:gd name="connsiteX29" fmla="*/ 644584 w 3909209"/>
              <a:gd name="connsiteY29" fmla="*/ 245790 h 4048081"/>
              <a:gd name="connsiteX30" fmla="*/ 1028326 w 3909209"/>
              <a:gd name="connsiteY30" fmla="*/ 637055 h 4048081"/>
              <a:gd name="connsiteX31" fmla="*/ 644584 w 3909209"/>
              <a:gd name="connsiteY31" fmla="*/ 1028320 h 4048081"/>
              <a:gd name="connsiteX32" fmla="*/ 260842 w 3909209"/>
              <a:gd name="connsiteY32" fmla="*/ 637055 h 4048081"/>
              <a:gd name="connsiteX33" fmla="*/ 644584 w 3909209"/>
              <a:gd name="connsiteY33" fmla="*/ 245790 h 4048081"/>
              <a:gd name="connsiteX34" fmla="*/ 2367657 w 3909209"/>
              <a:gd name="connsiteY34" fmla="*/ 0 h 4048081"/>
              <a:gd name="connsiteX35" fmla="*/ 2819118 w 3909209"/>
              <a:gd name="connsiteY35" fmla="*/ 453969 h 4048081"/>
              <a:gd name="connsiteX36" fmla="*/ 2367657 w 3909209"/>
              <a:gd name="connsiteY36" fmla="*/ 907938 h 4048081"/>
              <a:gd name="connsiteX37" fmla="*/ 1916196 w 3909209"/>
              <a:gd name="connsiteY37" fmla="*/ 453969 h 4048081"/>
              <a:gd name="connsiteX38" fmla="*/ 2367657 w 3909209"/>
              <a:gd name="connsiteY38" fmla="*/ 0 h 4048081"/>
              <a:gd name="connsiteX0" fmla="*/ 236546 w 3130121"/>
              <a:gd name="connsiteY0" fmla="*/ 1098549 h 4048081"/>
              <a:gd name="connsiteX1" fmla="*/ 1052628 w 3130121"/>
              <a:gd name="connsiteY1" fmla="*/ 1098549 h 4048081"/>
              <a:gd name="connsiteX2" fmla="*/ 1289174 w 3130121"/>
              <a:gd name="connsiteY2" fmla="*/ 1335514 h 4048081"/>
              <a:gd name="connsiteX3" fmla="*/ 1289174 w 3130121"/>
              <a:gd name="connsiteY3" fmla="*/ 2449249 h 4048081"/>
              <a:gd name="connsiteX4" fmla="*/ 1052628 w 3130121"/>
              <a:gd name="connsiteY4" fmla="*/ 2686214 h 4048081"/>
              <a:gd name="connsiteX5" fmla="*/ 1052628 w 3130121"/>
              <a:gd name="connsiteY5" fmla="*/ 3480046 h 4048081"/>
              <a:gd name="connsiteX6" fmla="*/ 827910 w 3130121"/>
              <a:gd name="connsiteY6" fmla="*/ 3717011 h 4048081"/>
              <a:gd name="connsiteX7" fmla="*/ 473091 w 3130121"/>
              <a:gd name="connsiteY7" fmla="*/ 3717011 h 4048081"/>
              <a:gd name="connsiteX8" fmla="*/ 236546 w 3130121"/>
              <a:gd name="connsiteY8" fmla="*/ 3480046 h 4048081"/>
              <a:gd name="connsiteX9" fmla="*/ 236546 w 3130121"/>
              <a:gd name="connsiteY9" fmla="*/ 2686214 h 4048081"/>
              <a:gd name="connsiteX10" fmla="*/ 0 w 3130121"/>
              <a:gd name="connsiteY10" fmla="*/ 2449249 h 4048081"/>
              <a:gd name="connsiteX11" fmla="*/ 0 w 3130121"/>
              <a:gd name="connsiteY11" fmla="*/ 1335514 h 4048081"/>
              <a:gd name="connsiteX12" fmla="*/ 236546 w 3130121"/>
              <a:gd name="connsiteY12" fmla="*/ 1098549 h 4048081"/>
              <a:gd name="connsiteX13" fmla="*/ 1895194 w 3130121"/>
              <a:gd name="connsiteY13" fmla="*/ 993211 h 4048081"/>
              <a:gd name="connsiteX14" fmla="*/ 2845141 w 3130121"/>
              <a:gd name="connsiteY14" fmla="*/ 993211 h 4048081"/>
              <a:gd name="connsiteX15" fmla="*/ 3130125 w 3130121"/>
              <a:gd name="connsiteY15" fmla="*/ 1277385 h 4048081"/>
              <a:gd name="connsiteX16" fmla="*/ 3130125 w 3130121"/>
              <a:gd name="connsiteY16" fmla="*/ 2568008 h 4048081"/>
              <a:gd name="connsiteX17" fmla="*/ 2845141 w 3130121"/>
              <a:gd name="connsiteY17" fmla="*/ 2852182 h 4048081"/>
              <a:gd name="connsiteX18" fmla="*/ 2845141 w 3130121"/>
              <a:gd name="connsiteY18" fmla="*/ 3763907 h 4048081"/>
              <a:gd name="connsiteX19" fmla="*/ 2572031 w 3130121"/>
              <a:gd name="connsiteY19" fmla="*/ 4048081 h 4048081"/>
              <a:gd name="connsiteX20" fmla="*/ 2168304 w 3130121"/>
              <a:gd name="connsiteY20" fmla="*/ 4048081 h 4048081"/>
              <a:gd name="connsiteX21" fmla="*/ 1895194 w 3130121"/>
              <a:gd name="connsiteY21" fmla="*/ 3763907 h 4048081"/>
              <a:gd name="connsiteX22" fmla="*/ 1895194 w 3130121"/>
              <a:gd name="connsiteY22" fmla="*/ 2852182 h 4048081"/>
              <a:gd name="connsiteX23" fmla="*/ 1610210 w 3130121"/>
              <a:gd name="connsiteY23" fmla="*/ 2568008 h 4048081"/>
              <a:gd name="connsiteX24" fmla="*/ 1610210 w 3130121"/>
              <a:gd name="connsiteY24" fmla="*/ 1277385 h 4048081"/>
              <a:gd name="connsiteX25" fmla="*/ 1895194 w 3130121"/>
              <a:gd name="connsiteY25" fmla="*/ 993211 h 4048081"/>
              <a:gd name="connsiteX26" fmla="*/ 644584 w 3130121"/>
              <a:gd name="connsiteY26" fmla="*/ 245790 h 4048081"/>
              <a:gd name="connsiteX27" fmla="*/ 1028326 w 3130121"/>
              <a:gd name="connsiteY27" fmla="*/ 637055 h 4048081"/>
              <a:gd name="connsiteX28" fmla="*/ 644584 w 3130121"/>
              <a:gd name="connsiteY28" fmla="*/ 1028320 h 4048081"/>
              <a:gd name="connsiteX29" fmla="*/ 260842 w 3130121"/>
              <a:gd name="connsiteY29" fmla="*/ 637055 h 4048081"/>
              <a:gd name="connsiteX30" fmla="*/ 644584 w 3130121"/>
              <a:gd name="connsiteY30" fmla="*/ 245790 h 4048081"/>
              <a:gd name="connsiteX31" fmla="*/ 2367657 w 3130121"/>
              <a:gd name="connsiteY31" fmla="*/ 0 h 4048081"/>
              <a:gd name="connsiteX32" fmla="*/ 2819118 w 3130121"/>
              <a:gd name="connsiteY32" fmla="*/ 453969 h 4048081"/>
              <a:gd name="connsiteX33" fmla="*/ 2367657 w 3130121"/>
              <a:gd name="connsiteY33" fmla="*/ 907938 h 4048081"/>
              <a:gd name="connsiteX34" fmla="*/ 1916196 w 3130121"/>
              <a:gd name="connsiteY34" fmla="*/ 453969 h 4048081"/>
              <a:gd name="connsiteX35" fmla="*/ 2367657 w 3130121"/>
              <a:gd name="connsiteY35" fmla="*/ 0 h 4048081"/>
              <a:gd name="connsiteX0" fmla="*/ 236546 w 3130121"/>
              <a:gd name="connsiteY0" fmla="*/ 852752 h 3802284"/>
              <a:gd name="connsiteX1" fmla="*/ 1052628 w 3130121"/>
              <a:gd name="connsiteY1" fmla="*/ 852752 h 3802284"/>
              <a:gd name="connsiteX2" fmla="*/ 1289174 w 3130121"/>
              <a:gd name="connsiteY2" fmla="*/ 1089717 h 3802284"/>
              <a:gd name="connsiteX3" fmla="*/ 1289174 w 3130121"/>
              <a:gd name="connsiteY3" fmla="*/ 2203452 h 3802284"/>
              <a:gd name="connsiteX4" fmla="*/ 1052628 w 3130121"/>
              <a:gd name="connsiteY4" fmla="*/ 2440417 h 3802284"/>
              <a:gd name="connsiteX5" fmla="*/ 1052628 w 3130121"/>
              <a:gd name="connsiteY5" fmla="*/ 3234249 h 3802284"/>
              <a:gd name="connsiteX6" fmla="*/ 827910 w 3130121"/>
              <a:gd name="connsiteY6" fmla="*/ 3471214 h 3802284"/>
              <a:gd name="connsiteX7" fmla="*/ 473091 w 3130121"/>
              <a:gd name="connsiteY7" fmla="*/ 3471214 h 3802284"/>
              <a:gd name="connsiteX8" fmla="*/ 236546 w 3130121"/>
              <a:gd name="connsiteY8" fmla="*/ 3234249 h 3802284"/>
              <a:gd name="connsiteX9" fmla="*/ 236546 w 3130121"/>
              <a:gd name="connsiteY9" fmla="*/ 2440417 h 3802284"/>
              <a:gd name="connsiteX10" fmla="*/ 0 w 3130121"/>
              <a:gd name="connsiteY10" fmla="*/ 2203452 h 3802284"/>
              <a:gd name="connsiteX11" fmla="*/ 0 w 3130121"/>
              <a:gd name="connsiteY11" fmla="*/ 1089717 h 3802284"/>
              <a:gd name="connsiteX12" fmla="*/ 236546 w 3130121"/>
              <a:gd name="connsiteY12" fmla="*/ 852752 h 3802284"/>
              <a:gd name="connsiteX13" fmla="*/ 1895194 w 3130121"/>
              <a:gd name="connsiteY13" fmla="*/ 747414 h 3802284"/>
              <a:gd name="connsiteX14" fmla="*/ 2845141 w 3130121"/>
              <a:gd name="connsiteY14" fmla="*/ 747414 h 3802284"/>
              <a:gd name="connsiteX15" fmla="*/ 3130125 w 3130121"/>
              <a:gd name="connsiteY15" fmla="*/ 1031588 h 3802284"/>
              <a:gd name="connsiteX16" fmla="*/ 3130125 w 3130121"/>
              <a:gd name="connsiteY16" fmla="*/ 2322211 h 3802284"/>
              <a:gd name="connsiteX17" fmla="*/ 2845141 w 3130121"/>
              <a:gd name="connsiteY17" fmla="*/ 2606385 h 3802284"/>
              <a:gd name="connsiteX18" fmla="*/ 2845141 w 3130121"/>
              <a:gd name="connsiteY18" fmla="*/ 3518110 h 3802284"/>
              <a:gd name="connsiteX19" fmla="*/ 2572031 w 3130121"/>
              <a:gd name="connsiteY19" fmla="*/ 3802284 h 3802284"/>
              <a:gd name="connsiteX20" fmla="*/ 2168304 w 3130121"/>
              <a:gd name="connsiteY20" fmla="*/ 3802284 h 3802284"/>
              <a:gd name="connsiteX21" fmla="*/ 1895194 w 3130121"/>
              <a:gd name="connsiteY21" fmla="*/ 3518110 h 3802284"/>
              <a:gd name="connsiteX22" fmla="*/ 1895194 w 3130121"/>
              <a:gd name="connsiteY22" fmla="*/ 2606385 h 3802284"/>
              <a:gd name="connsiteX23" fmla="*/ 1610210 w 3130121"/>
              <a:gd name="connsiteY23" fmla="*/ 2322211 h 3802284"/>
              <a:gd name="connsiteX24" fmla="*/ 1610210 w 3130121"/>
              <a:gd name="connsiteY24" fmla="*/ 1031588 h 3802284"/>
              <a:gd name="connsiteX25" fmla="*/ 1895194 w 3130121"/>
              <a:gd name="connsiteY25" fmla="*/ 747414 h 3802284"/>
              <a:gd name="connsiteX26" fmla="*/ 644584 w 3130121"/>
              <a:gd name="connsiteY26" fmla="*/ -7 h 3802284"/>
              <a:gd name="connsiteX27" fmla="*/ 1028326 w 3130121"/>
              <a:gd name="connsiteY27" fmla="*/ 391258 h 3802284"/>
              <a:gd name="connsiteX28" fmla="*/ 644584 w 3130121"/>
              <a:gd name="connsiteY28" fmla="*/ 782523 h 3802284"/>
              <a:gd name="connsiteX29" fmla="*/ 260842 w 3130121"/>
              <a:gd name="connsiteY29" fmla="*/ 391258 h 3802284"/>
              <a:gd name="connsiteX30" fmla="*/ 644584 w 3130121"/>
              <a:gd name="connsiteY30" fmla="*/ -7 h 3802284"/>
              <a:gd name="connsiteX31" fmla="*/ 1916196 w 3130121"/>
              <a:gd name="connsiteY31" fmla="*/ 208172 h 3802284"/>
              <a:gd name="connsiteX32" fmla="*/ 2819118 w 3130121"/>
              <a:gd name="connsiteY32" fmla="*/ 208172 h 3802284"/>
              <a:gd name="connsiteX33" fmla="*/ 2367657 w 3130121"/>
              <a:gd name="connsiteY33" fmla="*/ 662141 h 3802284"/>
              <a:gd name="connsiteX34" fmla="*/ 1916196 w 3130121"/>
              <a:gd name="connsiteY34" fmla="*/ 208172 h 3802284"/>
              <a:gd name="connsiteX0" fmla="*/ 236546 w 3130121"/>
              <a:gd name="connsiteY0" fmla="*/ 852766 h 3802298"/>
              <a:gd name="connsiteX1" fmla="*/ 1052628 w 3130121"/>
              <a:gd name="connsiteY1" fmla="*/ 852766 h 3802298"/>
              <a:gd name="connsiteX2" fmla="*/ 1289174 w 3130121"/>
              <a:gd name="connsiteY2" fmla="*/ 1089731 h 3802298"/>
              <a:gd name="connsiteX3" fmla="*/ 1289174 w 3130121"/>
              <a:gd name="connsiteY3" fmla="*/ 2203466 h 3802298"/>
              <a:gd name="connsiteX4" fmla="*/ 1052628 w 3130121"/>
              <a:gd name="connsiteY4" fmla="*/ 2440431 h 3802298"/>
              <a:gd name="connsiteX5" fmla="*/ 1052628 w 3130121"/>
              <a:gd name="connsiteY5" fmla="*/ 3234263 h 3802298"/>
              <a:gd name="connsiteX6" fmla="*/ 827910 w 3130121"/>
              <a:gd name="connsiteY6" fmla="*/ 3471228 h 3802298"/>
              <a:gd name="connsiteX7" fmla="*/ 473091 w 3130121"/>
              <a:gd name="connsiteY7" fmla="*/ 3471228 h 3802298"/>
              <a:gd name="connsiteX8" fmla="*/ 236546 w 3130121"/>
              <a:gd name="connsiteY8" fmla="*/ 3234263 h 3802298"/>
              <a:gd name="connsiteX9" fmla="*/ 236546 w 3130121"/>
              <a:gd name="connsiteY9" fmla="*/ 2440431 h 3802298"/>
              <a:gd name="connsiteX10" fmla="*/ 0 w 3130121"/>
              <a:gd name="connsiteY10" fmla="*/ 2203466 h 3802298"/>
              <a:gd name="connsiteX11" fmla="*/ 0 w 3130121"/>
              <a:gd name="connsiteY11" fmla="*/ 1089731 h 3802298"/>
              <a:gd name="connsiteX12" fmla="*/ 236546 w 3130121"/>
              <a:gd name="connsiteY12" fmla="*/ 852766 h 3802298"/>
              <a:gd name="connsiteX13" fmla="*/ 1895194 w 3130121"/>
              <a:gd name="connsiteY13" fmla="*/ 747428 h 3802298"/>
              <a:gd name="connsiteX14" fmla="*/ 2845141 w 3130121"/>
              <a:gd name="connsiteY14" fmla="*/ 747428 h 3802298"/>
              <a:gd name="connsiteX15" fmla="*/ 3130125 w 3130121"/>
              <a:gd name="connsiteY15" fmla="*/ 1031602 h 3802298"/>
              <a:gd name="connsiteX16" fmla="*/ 3130125 w 3130121"/>
              <a:gd name="connsiteY16" fmla="*/ 2322225 h 3802298"/>
              <a:gd name="connsiteX17" fmla="*/ 2845141 w 3130121"/>
              <a:gd name="connsiteY17" fmla="*/ 2606399 h 3802298"/>
              <a:gd name="connsiteX18" fmla="*/ 2845141 w 3130121"/>
              <a:gd name="connsiteY18" fmla="*/ 3518124 h 3802298"/>
              <a:gd name="connsiteX19" fmla="*/ 2572031 w 3130121"/>
              <a:gd name="connsiteY19" fmla="*/ 3802298 h 3802298"/>
              <a:gd name="connsiteX20" fmla="*/ 2168304 w 3130121"/>
              <a:gd name="connsiteY20" fmla="*/ 3802298 h 3802298"/>
              <a:gd name="connsiteX21" fmla="*/ 1895194 w 3130121"/>
              <a:gd name="connsiteY21" fmla="*/ 3518124 h 3802298"/>
              <a:gd name="connsiteX22" fmla="*/ 1895194 w 3130121"/>
              <a:gd name="connsiteY22" fmla="*/ 2606399 h 3802298"/>
              <a:gd name="connsiteX23" fmla="*/ 1610210 w 3130121"/>
              <a:gd name="connsiteY23" fmla="*/ 2322225 h 3802298"/>
              <a:gd name="connsiteX24" fmla="*/ 1610210 w 3130121"/>
              <a:gd name="connsiteY24" fmla="*/ 1031602 h 3802298"/>
              <a:gd name="connsiteX25" fmla="*/ 1895194 w 3130121"/>
              <a:gd name="connsiteY25" fmla="*/ 747428 h 3802298"/>
              <a:gd name="connsiteX26" fmla="*/ 644584 w 3130121"/>
              <a:gd name="connsiteY26" fmla="*/ 7 h 3802298"/>
              <a:gd name="connsiteX27" fmla="*/ 1028326 w 3130121"/>
              <a:gd name="connsiteY27" fmla="*/ 391272 h 3802298"/>
              <a:gd name="connsiteX28" fmla="*/ 644584 w 3130121"/>
              <a:gd name="connsiteY28" fmla="*/ 782537 h 3802298"/>
              <a:gd name="connsiteX29" fmla="*/ 260842 w 3130121"/>
              <a:gd name="connsiteY29" fmla="*/ 391272 h 3802298"/>
              <a:gd name="connsiteX30" fmla="*/ 644584 w 3130121"/>
              <a:gd name="connsiteY30" fmla="*/ 7 h 3802298"/>
              <a:gd name="connsiteX31" fmla="*/ 2367657 w 3130121"/>
              <a:gd name="connsiteY31" fmla="*/ 662155 h 3802298"/>
              <a:gd name="connsiteX32" fmla="*/ 2819118 w 3130121"/>
              <a:gd name="connsiteY32" fmla="*/ 208186 h 3802298"/>
              <a:gd name="connsiteX33" fmla="*/ 2367657 w 3130121"/>
              <a:gd name="connsiteY33" fmla="*/ 662155 h 3802298"/>
              <a:gd name="connsiteX0" fmla="*/ 236546 w 3130121"/>
              <a:gd name="connsiteY0" fmla="*/ 852752 h 3802284"/>
              <a:gd name="connsiteX1" fmla="*/ 1052628 w 3130121"/>
              <a:gd name="connsiteY1" fmla="*/ 852752 h 3802284"/>
              <a:gd name="connsiteX2" fmla="*/ 1289174 w 3130121"/>
              <a:gd name="connsiteY2" fmla="*/ 1089717 h 3802284"/>
              <a:gd name="connsiteX3" fmla="*/ 1289174 w 3130121"/>
              <a:gd name="connsiteY3" fmla="*/ 2203452 h 3802284"/>
              <a:gd name="connsiteX4" fmla="*/ 1052628 w 3130121"/>
              <a:gd name="connsiteY4" fmla="*/ 2440417 h 3802284"/>
              <a:gd name="connsiteX5" fmla="*/ 1052628 w 3130121"/>
              <a:gd name="connsiteY5" fmla="*/ 3234249 h 3802284"/>
              <a:gd name="connsiteX6" fmla="*/ 827910 w 3130121"/>
              <a:gd name="connsiteY6" fmla="*/ 3471214 h 3802284"/>
              <a:gd name="connsiteX7" fmla="*/ 473091 w 3130121"/>
              <a:gd name="connsiteY7" fmla="*/ 3471214 h 3802284"/>
              <a:gd name="connsiteX8" fmla="*/ 236546 w 3130121"/>
              <a:gd name="connsiteY8" fmla="*/ 3234249 h 3802284"/>
              <a:gd name="connsiteX9" fmla="*/ 236546 w 3130121"/>
              <a:gd name="connsiteY9" fmla="*/ 2440417 h 3802284"/>
              <a:gd name="connsiteX10" fmla="*/ 0 w 3130121"/>
              <a:gd name="connsiteY10" fmla="*/ 2203452 h 3802284"/>
              <a:gd name="connsiteX11" fmla="*/ 0 w 3130121"/>
              <a:gd name="connsiteY11" fmla="*/ 1089717 h 3802284"/>
              <a:gd name="connsiteX12" fmla="*/ 236546 w 3130121"/>
              <a:gd name="connsiteY12" fmla="*/ 852752 h 3802284"/>
              <a:gd name="connsiteX13" fmla="*/ 1895194 w 3130121"/>
              <a:gd name="connsiteY13" fmla="*/ 747414 h 3802284"/>
              <a:gd name="connsiteX14" fmla="*/ 2845141 w 3130121"/>
              <a:gd name="connsiteY14" fmla="*/ 747414 h 3802284"/>
              <a:gd name="connsiteX15" fmla="*/ 3130125 w 3130121"/>
              <a:gd name="connsiteY15" fmla="*/ 1031588 h 3802284"/>
              <a:gd name="connsiteX16" fmla="*/ 3130125 w 3130121"/>
              <a:gd name="connsiteY16" fmla="*/ 2322211 h 3802284"/>
              <a:gd name="connsiteX17" fmla="*/ 2845141 w 3130121"/>
              <a:gd name="connsiteY17" fmla="*/ 2606385 h 3802284"/>
              <a:gd name="connsiteX18" fmla="*/ 2845141 w 3130121"/>
              <a:gd name="connsiteY18" fmla="*/ 3518110 h 3802284"/>
              <a:gd name="connsiteX19" fmla="*/ 2572031 w 3130121"/>
              <a:gd name="connsiteY19" fmla="*/ 3802284 h 3802284"/>
              <a:gd name="connsiteX20" fmla="*/ 2168304 w 3130121"/>
              <a:gd name="connsiteY20" fmla="*/ 3802284 h 3802284"/>
              <a:gd name="connsiteX21" fmla="*/ 1895194 w 3130121"/>
              <a:gd name="connsiteY21" fmla="*/ 3518110 h 3802284"/>
              <a:gd name="connsiteX22" fmla="*/ 1895194 w 3130121"/>
              <a:gd name="connsiteY22" fmla="*/ 2606385 h 3802284"/>
              <a:gd name="connsiteX23" fmla="*/ 1610210 w 3130121"/>
              <a:gd name="connsiteY23" fmla="*/ 2322211 h 3802284"/>
              <a:gd name="connsiteX24" fmla="*/ 1895194 w 3130121"/>
              <a:gd name="connsiteY24" fmla="*/ 747414 h 3802284"/>
              <a:gd name="connsiteX25" fmla="*/ 644584 w 3130121"/>
              <a:gd name="connsiteY25" fmla="*/ -7 h 3802284"/>
              <a:gd name="connsiteX26" fmla="*/ 1028326 w 3130121"/>
              <a:gd name="connsiteY26" fmla="*/ 391258 h 3802284"/>
              <a:gd name="connsiteX27" fmla="*/ 644584 w 3130121"/>
              <a:gd name="connsiteY27" fmla="*/ 782523 h 3802284"/>
              <a:gd name="connsiteX28" fmla="*/ 260842 w 3130121"/>
              <a:gd name="connsiteY28" fmla="*/ 391258 h 3802284"/>
              <a:gd name="connsiteX29" fmla="*/ 644584 w 3130121"/>
              <a:gd name="connsiteY29" fmla="*/ -7 h 3802284"/>
              <a:gd name="connsiteX30" fmla="*/ 2367657 w 3130121"/>
              <a:gd name="connsiteY30" fmla="*/ 662141 h 3802284"/>
              <a:gd name="connsiteX31" fmla="*/ 2819118 w 3130121"/>
              <a:gd name="connsiteY31" fmla="*/ 208172 h 3802284"/>
              <a:gd name="connsiteX32" fmla="*/ 2367657 w 3130121"/>
              <a:gd name="connsiteY32" fmla="*/ 662141 h 3802284"/>
              <a:gd name="connsiteX0" fmla="*/ 236546 w 3130121"/>
              <a:gd name="connsiteY0" fmla="*/ 852766 h 3802298"/>
              <a:gd name="connsiteX1" fmla="*/ 1052628 w 3130121"/>
              <a:gd name="connsiteY1" fmla="*/ 852766 h 3802298"/>
              <a:gd name="connsiteX2" fmla="*/ 1289174 w 3130121"/>
              <a:gd name="connsiteY2" fmla="*/ 1089731 h 3802298"/>
              <a:gd name="connsiteX3" fmla="*/ 1289174 w 3130121"/>
              <a:gd name="connsiteY3" fmla="*/ 2203466 h 3802298"/>
              <a:gd name="connsiteX4" fmla="*/ 1052628 w 3130121"/>
              <a:gd name="connsiteY4" fmla="*/ 2440431 h 3802298"/>
              <a:gd name="connsiteX5" fmla="*/ 1052628 w 3130121"/>
              <a:gd name="connsiteY5" fmla="*/ 3234263 h 3802298"/>
              <a:gd name="connsiteX6" fmla="*/ 827910 w 3130121"/>
              <a:gd name="connsiteY6" fmla="*/ 3471228 h 3802298"/>
              <a:gd name="connsiteX7" fmla="*/ 473091 w 3130121"/>
              <a:gd name="connsiteY7" fmla="*/ 3471228 h 3802298"/>
              <a:gd name="connsiteX8" fmla="*/ 236546 w 3130121"/>
              <a:gd name="connsiteY8" fmla="*/ 3234263 h 3802298"/>
              <a:gd name="connsiteX9" fmla="*/ 236546 w 3130121"/>
              <a:gd name="connsiteY9" fmla="*/ 2440431 h 3802298"/>
              <a:gd name="connsiteX10" fmla="*/ 0 w 3130121"/>
              <a:gd name="connsiteY10" fmla="*/ 2203466 h 3802298"/>
              <a:gd name="connsiteX11" fmla="*/ 0 w 3130121"/>
              <a:gd name="connsiteY11" fmla="*/ 1089731 h 3802298"/>
              <a:gd name="connsiteX12" fmla="*/ 236546 w 3130121"/>
              <a:gd name="connsiteY12" fmla="*/ 852766 h 3802298"/>
              <a:gd name="connsiteX13" fmla="*/ 1895194 w 3130121"/>
              <a:gd name="connsiteY13" fmla="*/ 747428 h 3802298"/>
              <a:gd name="connsiteX14" fmla="*/ 2845141 w 3130121"/>
              <a:gd name="connsiteY14" fmla="*/ 747428 h 3802298"/>
              <a:gd name="connsiteX15" fmla="*/ 3130125 w 3130121"/>
              <a:gd name="connsiteY15" fmla="*/ 1031602 h 3802298"/>
              <a:gd name="connsiteX16" fmla="*/ 3130125 w 3130121"/>
              <a:gd name="connsiteY16" fmla="*/ 2322225 h 3802298"/>
              <a:gd name="connsiteX17" fmla="*/ 2845141 w 3130121"/>
              <a:gd name="connsiteY17" fmla="*/ 2606399 h 3802298"/>
              <a:gd name="connsiteX18" fmla="*/ 2845141 w 3130121"/>
              <a:gd name="connsiteY18" fmla="*/ 3518124 h 3802298"/>
              <a:gd name="connsiteX19" fmla="*/ 2572031 w 3130121"/>
              <a:gd name="connsiteY19" fmla="*/ 3802298 h 3802298"/>
              <a:gd name="connsiteX20" fmla="*/ 2168304 w 3130121"/>
              <a:gd name="connsiteY20" fmla="*/ 3802298 h 3802298"/>
              <a:gd name="connsiteX21" fmla="*/ 1895194 w 3130121"/>
              <a:gd name="connsiteY21" fmla="*/ 3518124 h 3802298"/>
              <a:gd name="connsiteX22" fmla="*/ 1895194 w 3130121"/>
              <a:gd name="connsiteY22" fmla="*/ 2606399 h 3802298"/>
              <a:gd name="connsiteX23" fmla="*/ 1895194 w 3130121"/>
              <a:gd name="connsiteY23" fmla="*/ 747428 h 3802298"/>
              <a:gd name="connsiteX24" fmla="*/ 644584 w 3130121"/>
              <a:gd name="connsiteY24" fmla="*/ 7 h 3802298"/>
              <a:gd name="connsiteX25" fmla="*/ 1028326 w 3130121"/>
              <a:gd name="connsiteY25" fmla="*/ 391272 h 3802298"/>
              <a:gd name="connsiteX26" fmla="*/ 644584 w 3130121"/>
              <a:gd name="connsiteY26" fmla="*/ 782537 h 3802298"/>
              <a:gd name="connsiteX27" fmla="*/ 260842 w 3130121"/>
              <a:gd name="connsiteY27" fmla="*/ 391272 h 3802298"/>
              <a:gd name="connsiteX28" fmla="*/ 644584 w 3130121"/>
              <a:gd name="connsiteY28" fmla="*/ 7 h 3802298"/>
              <a:gd name="connsiteX29" fmla="*/ 2367657 w 3130121"/>
              <a:gd name="connsiteY29" fmla="*/ 662155 h 3802298"/>
              <a:gd name="connsiteX30" fmla="*/ 2819118 w 3130121"/>
              <a:gd name="connsiteY30" fmla="*/ 208186 h 3802298"/>
              <a:gd name="connsiteX31" fmla="*/ 2367657 w 3130121"/>
              <a:gd name="connsiteY31" fmla="*/ 662155 h 3802298"/>
              <a:gd name="connsiteX0" fmla="*/ 236546 w 3130121"/>
              <a:gd name="connsiteY0" fmla="*/ 852752 h 3802284"/>
              <a:gd name="connsiteX1" fmla="*/ 1052628 w 3130121"/>
              <a:gd name="connsiteY1" fmla="*/ 852752 h 3802284"/>
              <a:gd name="connsiteX2" fmla="*/ 1289174 w 3130121"/>
              <a:gd name="connsiteY2" fmla="*/ 1089717 h 3802284"/>
              <a:gd name="connsiteX3" fmla="*/ 1289174 w 3130121"/>
              <a:gd name="connsiteY3" fmla="*/ 2203452 h 3802284"/>
              <a:gd name="connsiteX4" fmla="*/ 1052628 w 3130121"/>
              <a:gd name="connsiteY4" fmla="*/ 2440417 h 3802284"/>
              <a:gd name="connsiteX5" fmla="*/ 1052628 w 3130121"/>
              <a:gd name="connsiteY5" fmla="*/ 3234249 h 3802284"/>
              <a:gd name="connsiteX6" fmla="*/ 827910 w 3130121"/>
              <a:gd name="connsiteY6" fmla="*/ 3471214 h 3802284"/>
              <a:gd name="connsiteX7" fmla="*/ 473091 w 3130121"/>
              <a:gd name="connsiteY7" fmla="*/ 3471214 h 3802284"/>
              <a:gd name="connsiteX8" fmla="*/ 236546 w 3130121"/>
              <a:gd name="connsiteY8" fmla="*/ 3234249 h 3802284"/>
              <a:gd name="connsiteX9" fmla="*/ 236546 w 3130121"/>
              <a:gd name="connsiteY9" fmla="*/ 2440417 h 3802284"/>
              <a:gd name="connsiteX10" fmla="*/ 0 w 3130121"/>
              <a:gd name="connsiteY10" fmla="*/ 2203452 h 3802284"/>
              <a:gd name="connsiteX11" fmla="*/ 0 w 3130121"/>
              <a:gd name="connsiteY11" fmla="*/ 1089717 h 3802284"/>
              <a:gd name="connsiteX12" fmla="*/ 236546 w 3130121"/>
              <a:gd name="connsiteY12" fmla="*/ 852752 h 3802284"/>
              <a:gd name="connsiteX13" fmla="*/ 1895194 w 3130121"/>
              <a:gd name="connsiteY13" fmla="*/ 747414 h 3802284"/>
              <a:gd name="connsiteX14" fmla="*/ 2845141 w 3130121"/>
              <a:gd name="connsiteY14" fmla="*/ 747414 h 3802284"/>
              <a:gd name="connsiteX15" fmla="*/ 3130125 w 3130121"/>
              <a:gd name="connsiteY15" fmla="*/ 1031588 h 3802284"/>
              <a:gd name="connsiteX16" fmla="*/ 3130125 w 3130121"/>
              <a:gd name="connsiteY16" fmla="*/ 2322211 h 3802284"/>
              <a:gd name="connsiteX17" fmla="*/ 2845141 w 3130121"/>
              <a:gd name="connsiteY17" fmla="*/ 2606385 h 3802284"/>
              <a:gd name="connsiteX18" fmla="*/ 2845141 w 3130121"/>
              <a:gd name="connsiteY18" fmla="*/ 3518110 h 3802284"/>
              <a:gd name="connsiteX19" fmla="*/ 2572031 w 3130121"/>
              <a:gd name="connsiteY19" fmla="*/ 3802284 h 3802284"/>
              <a:gd name="connsiteX20" fmla="*/ 2168304 w 3130121"/>
              <a:gd name="connsiteY20" fmla="*/ 3802284 h 3802284"/>
              <a:gd name="connsiteX21" fmla="*/ 1895194 w 3130121"/>
              <a:gd name="connsiteY21" fmla="*/ 3518110 h 3802284"/>
              <a:gd name="connsiteX22" fmla="*/ 1895194 w 3130121"/>
              <a:gd name="connsiteY22" fmla="*/ 747414 h 3802284"/>
              <a:gd name="connsiteX23" fmla="*/ 644584 w 3130121"/>
              <a:gd name="connsiteY23" fmla="*/ -7 h 3802284"/>
              <a:gd name="connsiteX24" fmla="*/ 1028326 w 3130121"/>
              <a:gd name="connsiteY24" fmla="*/ 391258 h 3802284"/>
              <a:gd name="connsiteX25" fmla="*/ 644584 w 3130121"/>
              <a:gd name="connsiteY25" fmla="*/ 782523 h 3802284"/>
              <a:gd name="connsiteX26" fmla="*/ 260842 w 3130121"/>
              <a:gd name="connsiteY26" fmla="*/ 391258 h 3802284"/>
              <a:gd name="connsiteX27" fmla="*/ 644584 w 3130121"/>
              <a:gd name="connsiteY27" fmla="*/ -7 h 3802284"/>
              <a:gd name="connsiteX28" fmla="*/ 2367657 w 3130121"/>
              <a:gd name="connsiteY28" fmla="*/ 662141 h 3802284"/>
              <a:gd name="connsiteX29" fmla="*/ 2819118 w 3130121"/>
              <a:gd name="connsiteY29" fmla="*/ 208172 h 3802284"/>
              <a:gd name="connsiteX30" fmla="*/ 2367657 w 3130121"/>
              <a:gd name="connsiteY30" fmla="*/ 662141 h 3802284"/>
              <a:gd name="connsiteX0" fmla="*/ 236546 w 3130121"/>
              <a:gd name="connsiteY0" fmla="*/ 852766 h 4028590"/>
              <a:gd name="connsiteX1" fmla="*/ 1052628 w 3130121"/>
              <a:gd name="connsiteY1" fmla="*/ 852766 h 4028590"/>
              <a:gd name="connsiteX2" fmla="*/ 1289174 w 3130121"/>
              <a:gd name="connsiteY2" fmla="*/ 1089731 h 4028590"/>
              <a:gd name="connsiteX3" fmla="*/ 1289174 w 3130121"/>
              <a:gd name="connsiteY3" fmla="*/ 2203466 h 4028590"/>
              <a:gd name="connsiteX4" fmla="*/ 1052628 w 3130121"/>
              <a:gd name="connsiteY4" fmla="*/ 2440431 h 4028590"/>
              <a:gd name="connsiteX5" fmla="*/ 1052628 w 3130121"/>
              <a:gd name="connsiteY5" fmla="*/ 3234263 h 4028590"/>
              <a:gd name="connsiteX6" fmla="*/ 827910 w 3130121"/>
              <a:gd name="connsiteY6" fmla="*/ 3471228 h 4028590"/>
              <a:gd name="connsiteX7" fmla="*/ 473091 w 3130121"/>
              <a:gd name="connsiteY7" fmla="*/ 3471228 h 4028590"/>
              <a:gd name="connsiteX8" fmla="*/ 236546 w 3130121"/>
              <a:gd name="connsiteY8" fmla="*/ 3234263 h 4028590"/>
              <a:gd name="connsiteX9" fmla="*/ 236546 w 3130121"/>
              <a:gd name="connsiteY9" fmla="*/ 2440431 h 4028590"/>
              <a:gd name="connsiteX10" fmla="*/ 0 w 3130121"/>
              <a:gd name="connsiteY10" fmla="*/ 2203466 h 4028590"/>
              <a:gd name="connsiteX11" fmla="*/ 0 w 3130121"/>
              <a:gd name="connsiteY11" fmla="*/ 1089731 h 4028590"/>
              <a:gd name="connsiteX12" fmla="*/ 236546 w 3130121"/>
              <a:gd name="connsiteY12" fmla="*/ 852766 h 4028590"/>
              <a:gd name="connsiteX13" fmla="*/ 1895194 w 3130121"/>
              <a:gd name="connsiteY13" fmla="*/ 747428 h 4028590"/>
              <a:gd name="connsiteX14" fmla="*/ 2845141 w 3130121"/>
              <a:gd name="connsiteY14" fmla="*/ 747428 h 4028590"/>
              <a:gd name="connsiteX15" fmla="*/ 3130125 w 3130121"/>
              <a:gd name="connsiteY15" fmla="*/ 1031602 h 4028590"/>
              <a:gd name="connsiteX16" fmla="*/ 3130125 w 3130121"/>
              <a:gd name="connsiteY16" fmla="*/ 2322225 h 4028590"/>
              <a:gd name="connsiteX17" fmla="*/ 2845141 w 3130121"/>
              <a:gd name="connsiteY17" fmla="*/ 2606399 h 4028590"/>
              <a:gd name="connsiteX18" fmla="*/ 2845141 w 3130121"/>
              <a:gd name="connsiteY18" fmla="*/ 3518124 h 4028590"/>
              <a:gd name="connsiteX19" fmla="*/ 2572031 w 3130121"/>
              <a:gd name="connsiteY19" fmla="*/ 3802298 h 4028590"/>
              <a:gd name="connsiteX20" fmla="*/ 2168304 w 3130121"/>
              <a:gd name="connsiteY20" fmla="*/ 3802298 h 4028590"/>
              <a:gd name="connsiteX21" fmla="*/ 1895194 w 3130121"/>
              <a:gd name="connsiteY21" fmla="*/ 747428 h 4028590"/>
              <a:gd name="connsiteX22" fmla="*/ 644584 w 3130121"/>
              <a:gd name="connsiteY22" fmla="*/ 7 h 4028590"/>
              <a:gd name="connsiteX23" fmla="*/ 1028326 w 3130121"/>
              <a:gd name="connsiteY23" fmla="*/ 391272 h 4028590"/>
              <a:gd name="connsiteX24" fmla="*/ 644584 w 3130121"/>
              <a:gd name="connsiteY24" fmla="*/ 782537 h 4028590"/>
              <a:gd name="connsiteX25" fmla="*/ 260842 w 3130121"/>
              <a:gd name="connsiteY25" fmla="*/ 391272 h 4028590"/>
              <a:gd name="connsiteX26" fmla="*/ 644584 w 3130121"/>
              <a:gd name="connsiteY26" fmla="*/ 7 h 4028590"/>
              <a:gd name="connsiteX27" fmla="*/ 2367657 w 3130121"/>
              <a:gd name="connsiteY27" fmla="*/ 662155 h 4028590"/>
              <a:gd name="connsiteX28" fmla="*/ 2819118 w 3130121"/>
              <a:gd name="connsiteY28" fmla="*/ 208186 h 4028590"/>
              <a:gd name="connsiteX29" fmla="*/ 2367657 w 3130121"/>
              <a:gd name="connsiteY29" fmla="*/ 662155 h 4028590"/>
              <a:gd name="connsiteX0" fmla="*/ 236546 w 3130121"/>
              <a:gd name="connsiteY0" fmla="*/ 852752 h 3975222"/>
              <a:gd name="connsiteX1" fmla="*/ 1052628 w 3130121"/>
              <a:gd name="connsiteY1" fmla="*/ 852752 h 3975222"/>
              <a:gd name="connsiteX2" fmla="*/ 1289174 w 3130121"/>
              <a:gd name="connsiteY2" fmla="*/ 1089717 h 3975222"/>
              <a:gd name="connsiteX3" fmla="*/ 1289174 w 3130121"/>
              <a:gd name="connsiteY3" fmla="*/ 2203452 h 3975222"/>
              <a:gd name="connsiteX4" fmla="*/ 1052628 w 3130121"/>
              <a:gd name="connsiteY4" fmla="*/ 2440417 h 3975222"/>
              <a:gd name="connsiteX5" fmla="*/ 1052628 w 3130121"/>
              <a:gd name="connsiteY5" fmla="*/ 3234249 h 3975222"/>
              <a:gd name="connsiteX6" fmla="*/ 827910 w 3130121"/>
              <a:gd name="connsiteY6" fmla="*/ 3471214 h 3975222"/>
              <a:gd name="connsiteX7" fmla="*/ 473091 w 3130121"/>
              <a:gd name="connsiteY7" fmla="*/ 3471214 h 3975222"/>
              <a:gd name="connsiteX8" fmla="*/ 236546 w 3130121"/>
              <a:gd name="connsiteY8" fmla="*/ 3234249 h 3975222"/>
              <a:gd name="connsiteX9" fmla="*/ 236546 w 3130121"/>
              <a:gd name="connsiteY9" fmla="*/ 2440417 h 3975222"/>
              <a:gd name="connsiteX10" fmla="*/ 0 w 3130121"/>
              <a:gd name="connsiteY10" fmla="*/ 2203452 h 3975222"/>
              <a:gd name="connsiteX11" fmla="*/ 0 w 3130121"/>
              <a:gd name="connsiteY11" fmla="*/ 1089717 h 3975222"/>
              <a:gd name="connsiteX12" fmla="*/ 236546 w 3130121"/>
              <a:gd name="connsiteY12" fmla="*/ 852752 h 3975222"/>
              <a:gd name="connsiteX13" fmla="*/ 1895194 w 3130121"/>
              <a:gd name="connsiteY13" fmla="*/ 747414 h 3975222"/>
              <a:gd name="connsiteX14" fmla="*/ 2845141 w 3130121"/>
              <a:gd name="connsiteY14" fmla="*/ 747414 h 3975222"/>
              <a:gd name="connsiteX15" fmla="*/ 3130125 w 3130121"/>
              <a:gd name="connsiteY15" fmla="*/ 1031588 h 3975222"/>
              <a:gd name="connsiteX16" fmla="*/ 3130125 w 3130121"/>
              <a:gd name="connsiteY16" fmla="*/ 2322211 h 3975222"/>
              <a:gd name="connsiteX17" fmla="*/ 2845141 w 3130121"/>
              <a:gd name="connsiteY17" fmla="*/ 2606385 h 3975222"/>
              <a:gd name="connsiteX18" fmla="*/ 2845141 w 3130121"/>
              <a:gd name="connsiteY18" fmla="*/ 3518110 h 3975222"/>
              <a:gd name="connsiteX19" fmla="*/ 2572031 w 3130121"/>
              <a:gd name="connsiteY19" fmla="*/ 3802284 h 3975222"/>
              <a:gd name="connsiteX20" fmla="*/ 1895194 w 3130121"/>
              <a:gd name="connsiteY20" fmla="*/ 747414 h 3975222"/>
              <a:gd name="connsiteX21" fmla="*/ 644584 w 3130121"/>
              <a:gd name="connsiteY21" fmla="*/ -7 h 3975222"/>
              <a:gd name="connsiteX22" fmla="*/ 1028326 w 3130121"/>
              <a:gd name="connsiteY22" fmla="*/ 391258 h 3975222"/>
              <a:gd name="connsiteX23" fmla="*/ 644584 w 3130121"/>
              <a:gd name="connsiteY23" fmla="*/ 782523 h 3975222"/>
              <a:gd name="connsiteX24" fmla="*/ 260842 w 3130121"/>
              <a:gd name="connsiteY24" fmla="*/ 391258 h 3975222"/>
              <a:gd name="connsiteX25" fmla="*/ 644584 w 3130121"/>
              <a:gd name="connsiteY25" fmla="*/ -7 h 3975222"/>
              <a:gd name="connsiteX26" fmla="*/ 2367657 w 3130121"/>
              <a:gd name="connsiteY26" fmla="*/ 662141 h 3975222"/>
              <a:gd name="connsiteX27" fmla="*/ 2819118 w 3130121"/>
              <a:gd name="connsiteY27" fmla="*/ 208172 h 3975222"/>
              <a:gd name="connsiteX28" fmla="*/ 2367657 w 3130121"/>
              <a:gd name="connsiteY28" fmla="*/ 662141 h 3975222"/>
              <a:gd name="connsiteX0" fmla="*/ 236546 w 3130121"/>
              <a:gd name="connsiteY0" fmla="*/ 852766 h 3581136"/>
              <a:gd name="connsiteX1" fmla="*/ 1052628 w 3130121"/>
              <a:gd name="connsiteY1" fmla="*/ 852766 h 3581136"/>
              <a:gd name="connsiteX2" fmla="*/ 1289174 w 3130121"/>
              <a:gd name="connsiteY2" fmla="*/ 1089731 h 3581136"/>
              <a:gd name="connsiteX3" fmla="*/ 1289174 w 3130121"/>
              <a:gd name="connsiteY3" fmla="*/ 2203466 h 3581136"/>
              <a:gd name="connsiteX4" fmla="*/ 1052628 w 3130121"/>
              <a:gd name="connsiteY4" fmla="*/ 2440431 h 3581136"/>
              <a:gd name="connsiteX5" fmla="*/ 1052628 w 3130121"/>
              <a:gd name="connsiteY5" fmla="*/ 3234263 h 3581136"/>
              <a:gd name="connsiteX6" fmla="*/ 827910 w 3130121"/>
              <a:gd name="connsiteY6" fmla="*/ 3471228 h 3581136"/>
              <a:gd name="connsiteX7" fmla="*/ 473091 w 3130121"/>
              <a:gd name="connsiteY7" fmla="*/ 3471228 h 3581136"/>
              <a:gd name="connsiteX8" fmla="*/ 236546 w 3130121"/>
              <a:gd name="connsiteY8" fmla="*/ 3234263 h 3581136"/>
              <a:gd name="connsiteX9" fmla="*/ 236546 w 3130121"/>
              <a:gd name="connsiteY9" fmla="*/ 2440431 h 3581136"/>
              <a:gd name="connsiteX10" fmla="*/ 0 w 3130121"/>
              <a:gd name="connsiteY10" fmla="*/ 2203466 h 3581136"/>
              <a:gd name="connsiteX11" fmla="*/ 0 w 3130121"/>
              <a:gd name="connsiteY11" fmla="*/ 1089731 h 3581136"/>
              <a:gd name="connsiteX12" fmla="*/ 236546 w 3130121"/>
              <a:gd name="connsiteY12" fmla="*/ 852766 h 3581136"/>
              <a:gd name="connsiteX13" fmla="*/ 1895194 w 3130121"/>
              <a:gd name="connsiteY13" fmla="*/ 747428 h 3581136"/>
              <a:gd name="connsiteX14" fmla="*/ 2845141 w 3130121"/>
              <a:gd name="connsiteY14" fmla="*/ 747428 h 3581136"/>
              <a:gd name="connsiteX15" fmla="*/ 3130125 w 3130121"/>
              <a:gd name="connsiteY15" fmla="*/ 1031602 h 3581136"/>
              <a:gd name="connsiteX16" fmla="*/ 3130125 w 3130121"/>
              <a:gd name="connsiteY16" fmla="*/ 2322225 h 3581136"/>
              <a:gd name="connsiteX17" fmla="*/ 2845141 w 3130121"/>
              <a:gd name="connsiteY17" fmla="*/ 2606399 h 3581136"/>
              <a:gd name="connsiteX18" fmla="*/ 2845141 w 3130121"/>
              <a:gd name="connsiteY18" fmla="*/ 3518124 h 3581136"/>
              <a:gd name="connsiteX19" fmla="*/ 1895194 w 3130121"/>
              <a:gd name="connsiteY19" fmla="*/ 747428 h 3581136"/>
              <a:gd name="connsiteX20" fmla="*/ 644584 w 3130121"/>
              <a:gd name="connsiteY20" fmla="*/ 7 h 3581136"/>
              <a:gd name="connsiteX21" fmla="*/ 1028326 w 3130121"/>
              <a:gd name="connsiteY21" fmla="*/ 391272 h 3581136"/>
              <a:gd name="connsiteX22" fmla="*/ 644584 w 3130121"/>
              <a:gd name="connsiteY22" fmla="*/ 782537 h 3581136"/>
              <a:gd name="connsiteX23" fmla="*/ 260842 w 3130121"/>
              <a:gd name="connsiteY23" fmla="*/ 391272 h 3581136"/>
              <a:gd name="connsiteX24" fmla="*/ 644584 w 3130121"/>
              <a:gd name="connsiteY24" fmla="*/ 7 h 3581136"/>
              <a:gd name="connsiteX25" fmla="*/ 2367657 w 3130121"/>
              <a:gd name="connsiteY25" fmla="*/ 662155 h 3581136"/>
              <a:gd name="connsiteX26" fmla="*/ 2819118 w 3130121"/>
              <a:gd name="connsiteY26" fmla="*/ 208186 h 3581136"/>
              <a:gd name="connsiteX27" fmla="*/ 2367657 w 3130121"/>
              <a:gd name="connsiteY27" fmla="*/ 662155 h 3581136"/>
              <a:gd name="connsiteX0" fmla="*/ 236546 w 3130121"/>
              <a:gd name="connsiteY0" fmla="*/ 852752 h 3471208"/>
              <a:gd name="connsiteX1" fmla="*/ 1052628 w 3130121"/>
              <a:gd name="connsiteY1" fmla="*/ 852752 h 3471208"/>
              <a:gd name="connsiteX2" fmla="*/ 1289174 w 3130121"/>
              <a:gd name="connsiteY2" fmla="*/ 1089717 h 3471208"/>
              <a:gd name="connsiteX3" fmla="*/ 1289174 w 3130121"/>
              <a:gd name="connsiteY3" fmla="*/ 2203452 h 3471208"/>
              <a:gd name="connsiteX4" fmla="*/ 1052628 w 3130121"/>
              <a:gd name="connsiteY4" fmla="*/ 2440417 h 3471208"/>
              <a:gd name="connsiteX5" fmla="*/ 1052628 w 3130121"/>
              <a:gd name="connsiteY5" fmla="*/ 3234249 h 3471208"/>
              <a:gd name="connsiteX6" fmla="*/ 827910 w 3130121"/>
              <a:gd name="connsiteY6" fmla="*/ 3471214 h 3471208"/>
              <a:gd name="connsiteX7" fmla="*/ 473091 w 3130121"/>
              <a:gd name="connsiteY7" fmla="*/ 3471214 h 3471208"/>
              <a:gd name="connsiteX8" fmla="*/ 236546 w 3130121"/>
              <a:gd name="connsiteY8" fmla="*/ 3234249 h 3471208"/>
              <a:gd name="connsiteX9" fmla="*/ 236546 w 3130121"/>
              <a:gd name="connsiteY9" fmla="*/ 2440417 h 3471208"/>
              <a:gd name="connsiteX10" fmla="*/ 0 w 3130121"/>
              <a:gd name="connsiteY10" fmla="*/ 2203452 h 3471208"/>
              <a:gd name="connsiteX11" fmla="*/ 0 w 3130121"/>
              <a:gd name="connsiteY11" fmla="*/ 1089717 h 3471208"/>
              <a:gd name="connsiteX12" fmla="*/ 236546 w 3130121"/>
              <a:gd name="connsiteY12" fmla="*/ 852752 h 3471208"/>
              <a:gd name="connsiteX13" fmla="*/ 1895194 w 3130121"/>
              <a:gd name="connsiteY13" fmla="*/ 747414 h 3471208"/>
              <a:gd name="connsiteX14" fmla="*/ 2845141 w 3130121"/>
              <a:gd name="connsiteY14" fmla="*/ 747414 h 3471208"/>
              <a:gd name="connsiteX15" fmla="*/ 3130125 w 3130121"/>
              <a:gd name="connsiteY15" fmla="*/ 1031588 h 3471208"/>
              <a:gd name="connsiteX16" fmla="*/ 3130125 w 3130121"/>
              <a:gd name="connsiteY16" fmla="*/ 2322211 h 3471208"/>
              <a:gd name="connsiteX17" fmla="*/ 2845141 w 3130121"/>
              <a:gd name="connsiteY17" fmla="*/ 2606385 h 3471208"/>
              <a:gd name="connsiteX18" fmla="*/ 1895194 w 3130121"/>
              <a:gd name="connsiteY18" fmla="*/ 747414 h 3471208"/>
              <a:gd name="connsiteX19" fmla="*/ 644584 w 3130121"/>
              <a:gd name="connsiteY19" fmla="*/ -7 h 3471208"/>
              <a:gd name="connsiteX20" fmla="*/ 1028326 w 3130121"/>
              <a:gd name="connsiteY20" fmla="*/ 391258 h 3471208"/>
              <a:gd name="connsiteX21" fmla="*/ 644584 w 3130121"/>
              <a:gd name="connsiteY21" fmla="*/ 782523 h 3471208"/>
              <a:gd name="connsiteX22" fmla="*/ 260842 w 3130121"/>
              <a:gd name="connsiteY22" fmla="*/ 391258 h 3471208"/>
              <a:gd name="connsiteX23" fmla="*/ 644584 w 3130121"/>
              <a:gd name="connsiteY23" fmla="*/ -7 h 3471208"/>
              <a:gd name="connsiteX24" fmla="*/ 2367657 w 3130121"/>
              <a:gd name="connsiteY24" fmla="*/ 662141 h 3471208"/>
              <a:gd name="connsiteX25" fmla="*/ 2819118 w 3130121"/>
              <a:gd name="connsiteY25" fmla="*/ 208172 h 3471208"/>
              <a:gd name="connsiteX26" fmla="*/ 2367657 w 3130121"/>
              <a:gd name="connsiteY26" fmla="*/ 662141 h 3471208"/>
              <a:gd name="connsiteX0" fmla="*/ 236546 w 3130121"/>
              <a:gd name="connsiteY0" fmla="*/ 852766 h 3471222"/>
              <a:gd name="connsiteX1" fmla="*/ 1052628 w 3130121"/>
              <a:gd name="connsiteY1" fmla="*/ 852766 h 3471222"/>
              <a:gd name="connsiteX2" fmla="*/ 1289174 w 3130121"/>
              <a:gd name="connsiteY2" fmla="*/ 1089731 h 3471222"/>
              <a:gd name="connsiteX3" fmla="*/ 1289174 w 3130121"/>
              <a:gd name="connsiteY3" fmla="*/ 2203466 h 3471222"/>
              <a:gd name="connsiteX4" fmla="*/ 1052628 w 3130121"/>
              <a:gd name="connsiteY4" fmla="*/ 2440431 h 3471222"/>
              <a:gd name="connsiteX5" fmla="*/ 1052628 w 3130121"/>
              <a:gd name="connsiteY5" fmla="*/ 3234263 h 3471222"/>
              <a:gd name="connsiteX6" fmla="*/ 827910 w 3130121"/>
              <a:gd name="connsiteY6" fmla="*/ 3471228 h 3471222"/>
              <a:gd name="connsiteX7" fmla="*/ 473091 w 3130121"/>
              <a:gd name="connsiteY7" fmla="*/ 3471228 h 3471222"/>
              <a:gd name="connsiteX8" fmla="*/ 236546 w 3130121"/>
              <a:gd name="connsiteY8" fmla="*/ 3234263 h 3471222"/>
              <a:gd name="connsiteX9" fmla="*/ 236546 w 3130121"/>
              <a:gd name="connsiteY9" fmla="*/ 2440431 h 3471222"/>
              <a:gd name="connsiteX10" fmla="*/ 0 w 3130121"/>
              <a:gd name="connsiteY10" fmla="*/ 2203466 h 3471222"/>
              <a:gd name="connsiteX11" fmla="*/ 0 w 3130121"/>
              <a:gd name="connsiteY11" fmla="*/ 1089731 h 3471222"/>
              <a:gd name="connsiteX12" fmla="*/ 236546 w 3130121"/>
              <a:gd name="connsiteY12" fmla="*/ 852766 h 3471222"/>
              <a:gd name="connsiteX13" fmla="*/ 1895194 w 3130121"/>
              <a:gd name="connsiteY13" fmla="*/ 747428 h 3471222"/>
              <a:gd name="connsiteX14" fmla="*/ 2845141 w 3130121"/>
              <a:gd name="connsiteY14" fmla="*/ 747428 h 3471222"/>
              <a:gd name="connsiteX15" fmla="*/ 3130125 w 3130121"/>
              <a:gd name="connsiteY15" fmla="*/ 1031602 h 3471222"/>
              <a:gd name="connsiteX16" fmla="*/ 2845141 w 3130121"/>
              <a:gd name="connsiteY16" fmla="*/ 2606399 h 3471222"/>
              <a:gd name="connsiteX17" fmla="*/ 1895194 w 3130121"/>
              <a:gd name="connsiteY17" fmla="*/ 747428 h 3471222"/>
              <a:gd name="connsiteX18" fmla="*/ 644584 w 3130121"/>
              <a:gd name="connsiteY18" fmla="*/ 7 h 3471222"/>
              <a:gd name="connsiteX19" fmla="*/ 1028326 w 3130121"/>
              <a:gd name="connsiteY19" fmla="*/ 391272 h 3471222"/>
              <a:gd name="connsiteX20" fmla="*/ 644584 w 3130121"/>
              <a:gd name="connsiteY20" fmla="*/ 782537 h 3471222"/>
              <a:gd name="connsiteX21" fmla="*/ 260842 w 3130121"/>
              <a:gd name="connsiteY21" fmla="*/ 391272 h 3471222"/>
              <a:gd name="connsiteX22" fmla="*/ 644584 w 3130121"/>
              <a:gd name="connsiteY22" fmla="*/ 7 h 3471222"/>
              <a:gd name="connsiteX23" fmla="*/ 2367657 w 3130121"/>
              <a:gd name="connsiteY23" fmla="*/ 662155 h 3471222"/>
              <a:gd name="connsiteX24" fmla="*/ 2819118 w 3130121"/>
              <a:gd name="connsiteY24" fmla="*/ 208186 h 3471222"/>
              <a:gd name="connsiteX25" fmla="*/ 2367657 w 3130121"/>
              <a:gd name="connsiteY25" fmla="*/ 662155 h 3471222"/>
              <a:gd name="connsiteX0" fmla="*/ 236546 w 3130121"/>
              <a:gd name="connsiteY0" fmla="*/ 852752 h 3471208"/>
              <a:gd name="connsiteX1" fmla="*/ 1052628 w 3130121"/>
              <a:gd name="connsiteY1" fmla="*/ 852752 h 3471208"/>
              <a:gd name="connsiteX2" fmla="*/ 1289174 w 3130121"/>
              <a:gd name="connsiteY2" fmla="*/ 1089717 h 3471208"/>
              <a:gd name="connsiteX3" fmla="*/ 1289174 w 3130121"/>
              <a:gd name="connsiteY3" fmla="*/ 2203452 h 3471208"/>
              <a:gd name="connsiteX4" fmla="*/ 1052628 w 3130121"/>
              <a:gd name="connsiteY4" fmla="*/ 2440417 h 3471208"/>
              <a:gd name="connsiteX5" fmla="*/ 1052628 w 3130121"/>
              <a:gd name="connsiteY5" fmla="*/ 3234249 h 3471208"/>
              <a:gd name="connsiteX6" fmla="*/ 827910 w 3130121"/>
              <a:gd name="connsiteY6" fmla="*/ 3471214 h 3471208"/>
              <a:gd name="connsiteX7" fmla="*/ 473091 w 3130121"/>
              <a:gd name="connsiteY7" fmla="*/ 3471214 h 3471208"/>
              <a:gd name="connsiteX8" fmla="*/ 236546 w 3130121"/>
              <a:gd name="connsiteY8" fmla="*/ 3234249 h 3471208"/>
              <a:gd name="connsiteX9" fmla="*/ 236546 w 3130121"/>
              <a:gd name="connsiteY9" fmla="*/ 2440417 h 3471208"/>
              <a:gd name="connsiteX10" fmla="*/ 0 w 3130121"/>
              <a:gd name="connsiteY10" fmla="*/ 2203452 h 3471208"/>
              <a:gd name="connsiteX11" fmla="*/ 0 w 3130121"/>
              <a:gd name="connsiteY11" fmla="*/ 1089717 h 3471208"/>
              <a:gd name="connsiteX12" fmla="*/ 236546 w 3130121"/>
              <a:gd name="connsiteY12" fmla="*/ 852752 h 3471208"/>
              <a:gd name="connsiteX13" fmla="*/ 1895194 w 3130121"/>
              <a:gd name="connsiteY13" fmla="*/ 747414 h 3471208"/>
              <a:gd name="connsiteX14" fmla="*/ 3130125 w 3130121"/>
              <a:gd name="connsiteY14" fmla="*/ 1031588 h 3471208"/>
              <a:gd name="connsiteX15" fmla="*/ 2845141 w 3130121"/>
              <a:gd name="connsiteY15" fmla="*/ 2606385 h 3471208"/>
              <a:gd name="connsiteX16" fmla="*/ 1895194 w 3130121"/>
              <a:gd name="connsiteY16" fmla="*/ 747414 h 3471208"/>
              <a:gd name="connsiteX17" fmla="*/ 644584 w 3130121"/>
              <a:gd name="connsiteY17" fmla="*/ -7 h 3471208"/>
              <a:gd name="connsiteX18" fmla="*/ 1028326 w 3130121"/>
              <a:gd name="connsiteY18" fmla="*/ 391258 h 3471208"/>
              <a:gd name="connsiteX19" fmla="*/ 644584 w 3130121"/>
              <a:gd name="connsiteY19" fmla="*/ 782523 h 3471208"/>
              <a:gd name="connsiteX20" fmla="*/ 260842 w 3130121"/>
              <a:gd name="connsiteY20" fmla="*/ 391258 h 3471208"/>
              <a:gd name="connsiteX21" fmla="*/ 644584 w 3130121"/>
              <a:gd name="connsiteY21" fmla="*/ -7 h 3471208"/>
              <a:gd name="connsiteX22" fmla="*/ 2367657 w 3130121"/>
              <a:gd name="connsiteY22" fmla="*/ 662141 h 3471208"/>
              <a:gd name="connsiteX23" fmla="*/ 2819118 w 3130121"/>
              <a:gd name="connsiteY23" fmla="*/ 208172 h 3471208"/>
              <a:gd name="connsiteX24" fmla="*/ 2367657 w 3130121"/>
              <a:gd name="connsiteY24" fmla="*/ 662141 h 3471208"/>
              <a:gd name="connsiteX0" fmla="*/ 236546 w 2845145"/>
              <a:gd name="connsiteY0" fmla="*/ 852766 h 3471222"/>
              <a:gd name="connsiteX1" fmla="*/ 1052628 w 2845145"/>
              <a:gd name="connsiteY1" fmla="*/ 852766 h 3471222"/>
              <a:gd name="connsiteX2" fmla="*/ 1289174 w 2845145"/>
              <a:gd name="connsiteY2" fmla="*/ 1089731 h 3471222"/>
              <a:gd name="connsiteX3" fmla="*/ 1289174 w 2845145"/>
              <a:gd name="connsiteY3" fmla="*/ 2203466 h 3471222"/>
              <a:gd name="connsiteX4" fmla="*/ 1052628 w 2845145"/>
              <a:gd name="connsiteY4" fmla="*/ 2440431 h 3471222"/>
              <a:gd name="connsiteX5" fmla="*/ 1052628 w 2845145"/>
              <a:gd name="connsiteY5" fmla="*/ 3234263 h 3471222"/>
              <a:gd name="connsiteX6" fmla="*/ 827910 w 2845145"/>
              <a:gd name="connsiteY6" fmla="*/ 3471228 h 3471222"/>
              <a:gd name="connsiteX7" fmla="*/ 473091 w 2845145"/>
              <a:gd name="connsiteY7" fmla="*/ 3471228 h 3471222"/>
              <a:gd name="connsiteX8" fmla="*/ 236546 w 2845145"/>
              <a:gd name="connsiteY8" fmla="*/ 3234263 h 3471222"/>
              <a:gd name="connsiteX9" fmla="*/ 236546 w 2845145"/>
              <a:gd name="connsiteY9" fmla="*/ 2440431 h 3471222"/>
              <a:gd name="connsiteX10" fmla="*/ 0 w 2845145"/>
              <a:gd name="connsiteY10" fmla="*/ 2203466 h 3471222"/>
              <a:gd name="connsiteX11" fmla="*/ 0 w 2845145"/>
              <a:gd name="connsiteY11" fmla="*/ 1089731 h 3471222"/>
              <a:gd name="connsiteX12" fmla="*/ 236546 w 2845145"/>
              <a:gd name="connsiteY12" fmla="*/ 852766 h 3471222"/>
              <a:gd name="connsiteX13" fmla="*/ 1895194 w 2845145"/>
              <a:gd name="connsiteY13" fmla="*/ 747428 h 3471222"/>
              <a:gd name="connsiteX14" fmla="*/ 2845141 w 2845145"/>
              <a:gd name="connsiteY14" fmla="*/ 2606399 h 3471222"/>
              <a:gd name="connsiteX15" fmla="*/ 1895194 w 2845145"/>
              <a:gd name="connsiteY15" fmla="*/ 747428 h 3471222"/>
              <a:gd name="connsiteX16" fmla="*/ 644584 w 2845145"/>
              <a:gd name="connsiteY16" fmla="*/ 7 h 3471222"/>
              <a:gd name="connsiteX17" fmla="*/ 1028326 w 2845145"/>
              <a:gd name="connsiteY17" fmla="*/ 391272 h 3471222"/>
              <a:gd name="connsiteX18" fmla="*/ 644584 w 2845145"/>
              <a:gd name="connsiteY18" fmla="*/ 782537 h 3471222"/>
              <a:gd name="connsiteX19" fmla="*/ 260842 w 2845145"/>
              <a:gd name="connsiteY19" fmla="*/ 391272 h 3471222"/>
              <a:gd name="connsiteX20" fmla="*/ 644584 w 2845145"/>
              <a:gd name="connsiteY20" fmla="*/ 7 h 3471222"/>
              <a:gd name="connsiteX21" fmla="*/ 2367657 w 2845145"/>
              <a:gd name="connsiteY21" fmla="*/ 662155 h 3471222"/>
              <a:gd name="connsiteX22" fmla="*/ 2819118 w 2845145"/>
              <a:gd name="connsiteY22" fmla="*/ 208186 h 3471222"/>
              <a:gd name="connsiteX23" fmla="*/ 2367657 w 2845145"/>
              <a:gd name="connsiteY23" fmla="*/ 662155 h 3471222"/>
              <a:gd name="connsiteX0" fmla="*/ 236546 w 2819115"/>
              <a:gd name="connsiteY0" fmla="*/ 852752 h 3471208"/>
              <a:gd name="connsiteX1" fmla="*/ 1052628 w 2819115"/>
              <a:gd name="connsiteY1" fmla="*/ 852752 h 3471208"/>
              <a:gd name="connsiteX2" fmla="*/ 1289174 w 2819115"/>
              <a:gd name="connsiteY2" fmla="*/ 1089717 h 3471208"/>
              <a:gd name="connsiteX3" fmla="*/ 1289174 w 2819115"/>
              <a:gd name="connsiteY3" fmla="*/ 2203452 h 3471208"/>
              <a:gd name="connsiteX4" fmla="*/ 1052628 w 2819115"/>
              <a:gd name="connsiteY4" fmla="*/ 2440417 h 3471208"/>
              <a:gd name="connsiteX5" fmla="*/ 1052628 w 2819115"/>
              <a:gd name="connsiteY5" fmla="*/ 3234249 h 3471208"/>
              <a:gd name="connsiteX6" fmla="*/ 827910 w 2819115"/>
              <a:gd name="connsiteY6" fmla="*/ 3471214 h 3471208"/>
              <a:gd name="connsiteX7" fmla="*/ 473091 w 2819115"/>
              <a:gd name="connsiteY7" fmla="*/ 3471214 h 3471208"/>
              <a:gd name="connsiteX8" fmla="*/ 236546 w 2819115"/>
              <a:gd name="connsiteY8" fmla="*/ 3234249 h 3471208"/>
              <a:gd name="connsiteX9" fmla="*/ 236546 w 2819115"/>
              <a:gd name="connsiteY9" fmla="*/ 2440417 h 3471208"/>
              <a:gd name="connsiteX10" fmla="*/ 0 w 2819115"/>
              <a:gd name="connsiteY10" fmla="*/ 2203452 h 3471208"/>
              <a:gd name="connsiteX11" fmla="*/ 0 w 2819115"/>
              <a:gd name="connsiteY11" fmla="*/ 1089717 h 3471208"/>
              <a:gd name="connsiteX12" fmla="*/ 236546 w 2819115"/>
              <a:gd name="connsiteY12" fmla="*/ 852752 h 3471208"/>
              <a:gd name="connsiteX13" fmla="*/ 644584 w 2819115"/>
              <a:gd name="connsiteY13" fmla="*/ -7 h 3471208"/>
              <a:gd name="connsiteX14" fmla="*/ 1028326 w 2819115"/>
              <a:gd name="connsiteY14" fmla="*/ 391258 h 3471208"/>
              <a:gd name="connsiteX15" fmla="*/ 644584 w 2819115"/>
              <a:gd name="connsiteY15" fmla="*/ 782523 h 3471208"/>
              <a:gd name="connsiteX16" fmla="*/ 260842 w 2819115"/>
              <a:gd name="connsiteY16" fmla="*/ 391258 h 3471208"/>
              <a:gd name="connsiteX17" fmla="*/ 644584 w 2819115"/>
              <a:gd name="connsiteY17" fmla="*/ -7 h 3471208"/>
              <a:gd name="connsiteX18" fmla="*/ 2367657 w 2819115"/>
              <a:gd name="connsiteY18" fmla="*/ 662141 h 3471208"/>
              <a:gd name="connsiteX19" fmla="*/ 2819118 w 2819115"/>
              <a:gd name="connsiteY19" fmla="*/ 208172 h 3471208"/>
              <a:gd name="connsiteX20" fmla="*/ 2367657 w 2819115"/>
              <a:gd name="connsiteY20" fmla="*/ 662141 h 3471208"/>
              <a:gd name="connsiteX0" fmla="*/ 236546 w 1289173"/>
              <a:gd name="connsiteY0" fmla="*/ 852766 h 3471222"/>
              <a:gd name="connsiteX1" fmla="*/ 1052628 w 1289173"/>
              <a:gd name="connsiteY1" fmla="*/ 852766 h 3471222"/>
              <a:gd name="connsiteX2" fmla="*/ 1289174 w 1289173"/>
              <a:gd name="connsiteY2" fmla="*/ 1089731 h 3471222"/>
              <a:gd name="connsiteX3" fmla="*/ 1289174 w 1289173"/>
              <a:gd name="connsiteY3" fmla="*/ 2203466 h 3471222"/>
              <a:gd name="connsiteX4" fmla="*/ 1052628 w 1289173"/>
              <a:gd name="connsiteY4" fmla="*/ 2440431 h 3471222"/>
              <a:gd name="connsiteX5" fmla="*/ 1052628 w 1289173"/>
              <a:gd name="connsiteY5" fmla="*/ 3234263 h 3471222"/>
              <a:gd name="connsiteX6" fmla="*/ 827910 w 1289173"/>
              <a:gd name="connsiteY6" fmla="*/ 3471228 h 3471222"/>
              <a:gd name="connsiteX7" fmla="*/ 473091 w 1289173"/>
              <a:gd name="connsiteY7" fmla="*/ 3471228 h 3471222"/>
              <a:gd name="connsiteX8" fmla="*/ 236546 w 1289173"/>
              <a:gd name="connsiteY8" fmla="*/ 3234263 h 3471222"/>
              <a:gd name="connsiteX9" fmla="*/ 236546 w 1289173"/>
              <a:gd name="connsiteY9" fmla="*/ 2440431 h 3471222"/>
              <a:gd name="connsiteX10" fmla="*/ 0 w 1289173"/>
              <a:gd name="connsiteY10" fmla="*/ 2203466 h 3471222"/>
              <a:gd name="connsiteX11" fmla="*/ 0 w 1289173"/>
              <a:gd name="connsiteY11" fmla="*/ 1089731 h 3471222"/>
              <a:gd name="connsiteX12" fmla="*/ 236546 w 1289173"/>
              <a:gd name="connsiteY12" fmla="*/ 852766 h 3471222"/>
              <a:gd name="connsiteX13" fmla="*/ 644584 w 1289173"/>
              <a:gd name="connsiteY13" fmla="*/ 7 h 3471222"/>
              <a:gd name="connsiteX14" fmla="*/ 1028326 w 1289173"/>
              <a:gd name="connsiteY14" fmla="*/ 391272 h 3471222"/>
              <a:gd name="connsiteX15" fmla="*/ 644584 w 1289173"/>
              <a:gd name="connsiteY15" fmla="*/ 782537 h 3471222"/>
              <a:gd name="connsiteX16" fmla="*/ 260842 w 1289173"/>
              <a:gd name="connsiteY16" fmla="*/ 391272 h 3471222"/>
              <a:gd name="connsiteX17" fmla="*/ 644584 w 1289173"/>
              <a:gd name="connsiteY17" fmla="*/ 7 h 3471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89173" h="3471222">
                <a:moveTo>
                  <a:pt x="236546" y="852766"/>
                </a:moveTo>
                <a:lnTo>
                  <a:pt x="1052628" y="852766"/>
                </a:lnTo>
                <a:cubicBezTo>
                  <a:pt x="1182728" y="852766"/>
                  <a:pt x="1289174" y="959400"/>
                  <a:pt x="1289174" y="1089731"/>
                </a:cubicBezTo>
                <a:lnTo>
                  <a:pt x="1289174" y="2203466"/>
                </a:lnTo>
                <a:cubicBezTo>
                  <a:pt x="1289174" y="2333797"/>
                  <a:pt x="1182728" y="2440431"/>
                  <a:pt x="1052628" y="2440431"/>
                </a:cubicBezTo>
                <a:lnTo>
                  <a:pt x="1052628" y="3234263"/>
                </a:lnTo>
                <a:cubicBezTo>
                  <a:pt x="1052628" y="3364594"/>
                  <a:pt x="946183" y="3471228"/>
                  <a:pt x="827910" y="3471228"/>
                </a:cubicBezTo>
                <a:lnTo>
                  <a:pt x="473091" y="3471228"/>
                </a:lnTo>
                <a:cubicBezTo>
                  <a:pt x="342991" y="3471228"/>
                  <a:pt x="236546" y="3364594"/>
                  <a:pt x="236546" y="3234263"/>
                </a:cubicBezTo>
                <a:lnTo>
                  <a:pt x="236546" y="2440431"/>
                </a:lnTo>
                <a:cubicBezTo>
                  <a:pt x="106446" y="2440431"/>
                  <a:pt x="0" y="2333797"/>
                  <a:pt x="0" y="2203466"/>
                </a:cubicBezTo>
                <a:lnTo>
                  <a:pt x="0" y="1089731"/>
                </a:lnTo>
                <a:cubicBezTo>
                  <a:pt x="0" y="959400"/>
                  <a:pt x="106446" y="852766"/>
                  <a:pt x="236546" y="852766"/>
                </a:cubicBezTo>
                <a:close/>
                <a:moveTo>
                  <a:pt x="644584" y="7"/>
                </a:moveTo>
                <a:cubicBezTo>
                  <a:pt x="856519" y="7"/>
                  <a:pt x="1028326" y="175182"/>
                  <a:pt x="1028326" y="391272"/>
                </a:cubicBezTo>
                <a:cubicBezTo>
                  <a:pt x="1028326" y="607362"/>
                  <a:pt x="856519" y="782537"/>
                  <a:pt x="644584" y="782537"/>
                </a:cubicBezTo>
                <a:cubicBezTo>
                  <a:pt x="432649" y="782537"/>
                  <a:pt x="260842" y="607362"/>
                  <a:pt x="260842" y="391272"/>
                </a:cubicBezTo>
                <a:cubicBezTo>
                  <a:pt x="260842" y="175182"/>
                  <a:pt x="432649" y="7"/>
                  <a:pt x="644584" y="7"/>
                </a:cubicBezTo>
                <a:close/>
              </a:path>
            </a:pathLst>
          </a:custGeom>
          <a:solidFill>
            <a:schemeClr val="tx2">
              <a:lumMod val="75000"/>
            </a:schemeClr>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1" fontAlgn="base">
              <a:lnSpc>
                <a:spcPct val="90000"/>
              </a:lnSpc>
              <a:spcBef>
                <a:spcPct val="0"/>
              </a:spcBef>
              <a:spcAft>
                <a:spcPct val="0"/>
              </a:spcAft>
              <a:defRPr/>
            </a:pPr>
            <a:endParaRPr lang="en-US" sz="2000" b="1" kern="0" dirty="0">
              <a:gradFill>
                <a:gsLst>
                  <a:gs pos="0">
                    <a:srgbClr val="FFFFFF"/>
                  </a:gs>
                  <a:gs pos="100000">
                    <a:srgbClr val="FFFFFF"/>
                  </a:gs>
                </a:gsLst>
                <a:lin ang="5400000" scaled="0"/>
              </a:gradFill>
              <a:ea typeface="Segoe UI" pitchFamily="34" charset="0"/>
              <a:cs typeface="Segoe UI" pitchFamily="34" charset="0"/>
            </a:endParaRPr>
          </a:p>
        </p:txBody>
      </p:sp>
      <p:sp>
        <p:nvSpPr>
          <p:cNvPr id="147" name="Rounded Rectangle 146"/>
          <p:cNvSpPr/>
          <p:nvPr/>
        </p:nvSpPr>
        <p:spPr>
          <a:xfrm>
            <a:off x="8240981" y="2366903"/>
            <a:ext cx="2238248" cy="486097"/>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defRPr/>
            </a:pPr>
            <a:r>
              <a:rPr lang="en-US" sz="1199" b="1" kern="0" dirty="0">
                <a:solidFill>
                  <a:srgbClr val="FFFFFF"/>
                </a:solidFill>
                <a:latin typeface="Segoe UI Semibold" panose="020B0702040204020203" pitchFamily="34" charset="0"/>
                <a:cs typeface="Segoe UI Semibold" panose="020B0702040204020203" pitchFamily="34" charset="0"/>
              </a:rPr>
              <a:t>Digital Crimes Unit</a:t>
            </a:r>
          </a:p>
        </p:txBody>
      </p:sp>
      <p:sp>
        <p:nvSpPr>
          <p:cNvPr id="257" name="Rounded Rectangle 256"/>
          <p:cNvSpPr/>
          <p:nvPr/>
        </p:nvSpPr>
        <p:spPr>
          <a:xfrm>
            <a:off x="2870858" y="1267187"/>
            <a:ext cx="1426802" cy="467242"/>
          </a:xfrm>
          <a:prstGeom prst="roundRect">
            <a:avLst>
              <a:gd name="adj" fmla="val 50000"/>
            </a:avLst>
          </a:prstGeom>
          <a:solidFill>
            <a:schemeClr val="tx1">
              <a:lumMod val="50000"/>
              <a:lumOff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563">
              <a:defRPr/>
            </a:pPr>
            <a:r>
              <a:rPr lang="en-US" sz="1199" kern="0" dirty="0">
                <a:solidFill>
                  <a:srgbClr val="FFFFFF"/>
                </a:solidFill>
                <a:cs typeface="Segoe UI" panose="020B0502040204020203" pitchFamily="34" charset="0"/>
              </a:rPr>
              <a:t>Antivirus Network</a:t>
            </a:r>
          </a:p>
        </p:txBody>
      </p:sp>
      <p:grpSp>
        <p:nvGrpSpPr>
          <p:cNvPr id="258" name="Group 257"/>
          <p:cNvGrpSpPr/>
          <p:nvPr/>
        </p:nvGrpSpPr>
        <p:grpSpPr>
          <a:xfrm>
            <a:off x="9253535" y="1266584"/>
            <a:ext cx="872164" cy="472000"/>
            <a:chOff x="10640956" y="2316753"/>
            <a:chExt cx="855140" cy="462787"/>
          </a:xfrm>
        </p:grpSpPr>
        <p:sp>
          <p:nvSpPr>
            <p:cNvPr id="262" name="Rounded Rectangle 261"/>
            <p:cNvSpPr/>
            <p:nvPr/>
          </p:nvSpPr>
          <p:spPr>
            <a:xfrm>
              <a:off x="10640956" y="2316753"/>
              <a:ext cx="855140" cy="462787"/>
            </a:xfrm>
            <a:prstGeom prst="roundRect">
              <a:avLst>
                <a:gd name="adj" fmla="val 50000"/>
              </a:avLst>
            </a:prstGeom>
            <a:solidFill>
              <a:schemeClr val="tx1">
                <a:lumMod val="50000"/>
                <a:lumOff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563">
                <a:defRPr/>
              </a:pPr>
              <a:endParaRPr lang="en-US" sz="1199" kern="0" dirty="0">
                <a:solidFill>
                  <a:srgbClr val="FFFFFF"/>
                </a:solidFill>
                <a:cs typeface="Segoe UI" panose="020B0502040204020203" pitchFamily="34" charset="0"/>
              </a:endParaRPr>
            </a:p>
          </p:txBody>
        </p:sp>
        <p:grpSp>
          <p:nvGrpSpPr>
            <p:cNvPr id="263" name="Group 262"/>
            <p:cNvGrpSpPr/>
            <p:nvPr/>
          </p:nvGrpSpPr>
          <p:grpSpPr>
            <a:xfrm>
              <a:off x="10904425" y="2558238"/>
              <a:ext cx="329743" cy="79905"/>
              <a:chOff x="1340717" y="917625"/>
              <a:chExt cx="418504" cy="101414"/>
            </a:xfrm>
            <a:solidFill>
              <a:schemeClr val="bg1">
                <a:lumMod val="95000"/>
              </a:schemeClr>
            </a:solidFill>
          </p:grpSpPr>
          <p:sp>
            <p:nvSpPr>
              <p:cNvPr id="264" name="Oval 263"/>
              <p:cNvSpPr/>
              <p:nvPr/>
            </p:nvSpPr>
            <p:spPr bwMode="auto">
              <a:xfrm>
                <a:off x="1340717" y="917625"/>
                <a:ext cx="101414" cy="101414"/>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76" name="Oval 275"/>
              <p:cNvSpPr/>
              <p:nvPr/>
            </p:nvSpPr>
            <p:spPr bwMode="auto">
              <a:xfrm>
                <a:off x="1499262" y="917625"/>
                <a:ext cx="101414" cy="101414"/>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77" name="Oval 276"/>
              <p:cNvSpPr/>
              <p:nvPr/>
            </p:nvSpPr>
            <p:spPr bwMode="auto">
              <a:xfrm>
                <a:off x="1657807" y="917625"/>
                <a:ext cx="101414" cy="101414"/>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grpSp>
      </p:grpSp>
      <p:sp>
        <p:nvSpPr>
          <p:cNvPr id="283" name="Rounded Rectangle 282"/>
          <p:cNvSpPr/>
          <p:nvPr/>
        </p:nvSpPr>
        <p:spPr>
          <a:xfrm>
            <a:off x="1355572" y="1263868"/>
            <a:ext cx="1426802" cy="467242"/>
          </a:xfrm>
          <a:prstGeom prst="roundRect">
            <a:avLst>
              <a:gd name="adj" fmla="val 50000"/>
            </a:avLst>
          </a:prstGeom>
          <a:solidFill>
            <a:schemeClr val="tx1">
              <a:lumMod val="50000"/>
              <a:lumOff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563">
              <a:defRPr/>
            </a:pPr>
            <a:r>
              <a:rPr lang="en-US" sz="1199" kern="0" dirty="0">
                <a:solidFill>
                  <a:srgbClr val="FFFFFF"/>
                </a:solidFill>
                <a:cs typeface="Segoe UI" panose="020B0502040204020203" pitchFamily="34" charset="0"/>
              </a:rPr>
              <a:t>Industry Partners</a:t>
            </a:r>
          </a:p>
        </p:txBody>
      </p:sp>
      <p:grpSp>
        <p:nvGrpSpPr>
          <p:cNvPr id="193" name="Group 192"/>
          <p:cNvGrpSpPr/>
          <p:nvPr/>
        </p:nvGrpSpPr>
        <p:grpSpPr>
          <a:xfrm>
            <a:off x="6464427" y="3157355"/>
            <a:ext cx="968099" cy="839053"/>
            <a:chOff x="5160152" y="3148211"/>
            <a:chExt cx="968236" cy="839172"/>
          </a:xfrm>
        </p:grpSpPr>
        <p:pic>
          <p:nvPicPr>
            <p:cNvPr id="194" name="Picture 193"/>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552559" y="3148211"/>
              <a:ext cx="281700" cy="336667"/>
            </a:xfrm>
            <a:prstGeom prst="rect">
              <a:avLst/>
            </a:prstGeom>
            <a:noFill/>
          </p:spPr>
        </p:pic>
        <p:sp>
          <p:nvSpPr>
            <p:cNvPr id="195" name="Rectangle 194"/>
            <p:cNvSpPr/>
            <p:nvPr/>
          </p:nvSpPr>
          <p:spPr>
            <a:xfrm>
              <a:off x="5160152" y="3516461"/>
              <a:ext cx="968236" cy="470922"/>
            </a:xfrm>
            <a:prstGeom prst="rect">
              <a:avLst/>
            </a:prstGeom>
            <a:noFill/>
            <a:ln>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821987" fontAlgn="base">
                <a:spcBef>
                  <a:spcPct val="0"/>
                </a:spcBef>
                <a:spcAft>
                  <a:spcPct val="0"/>
                </a:spcAft>
                <a:defRPr/>
              </a:pPr>
              <a:r>
                <a:rPr lang="en-US" sz="1000" dirty="0">
                  <a:ln>
                    <a:solidFill>
                      <a:srgbClr val="FFFFFF">
                        <a:alpha val="0"/>
                      </a:srgbClr>
                    </a:solidFill>
                  </a:ln>
                  <a:solidFill>
                    <a:srgbClr val="505050">
                      <a:lumMod val="85000"/>
                      <a:lumOff val="15000"/>
                    </a:srgbClr>
                  </a:solidFill>
                  <a:latin typeface="Segoe UI Semilight" panose="020B0402040204020203" pitchFamily="34" charset="0"/>
                  <a:cs typeface="Segoe UI Semilight" panose="020B0402040204020203" pitchFamily="34" charset="0"/>
                </a:rPr>
                <a:t>Office 365 Advanced Threat Protection</a:t>
              </a:r>
            </a:p>
          </p:txBody>
        </p:sp>
      </p:grpSp>
      <p:grpSp>
        <p:nvGrpSpPr>
          <p:cNvPr id="235" name="Group 234"/>
          <p:cNvGrpSpPr/>
          <p:nvPr/>
        </p:nvGrpSpPr>
        <p:grpSpPr>
          <a:xfrm>
            <a:off x="3770939" y="4024717"/>
            <a:ext cx="5533128" cy="676726"/>
            <a:chOff x="3696470" y="3946159"/>
            <a:chExt cx="5425128" cy="663517"/>
          </a:xfrm>
        </p:grpSpPr>
        <p:grpSp>
          <p:nvGrpSpPr>
            <p:cNvPr id="289" name="Group 288"/>
            <p:cNvGrpSpPr/>
            <p:nvPr/>
          </p:nvGrpSpPr>
          <p:grpSpPr>
            <a:xfrm>
              <a:off x="3696470" y="3946159"/>
              <a:ext cx="5425128" cy="663517"/>
              <a:chOff x="-1938396" y="3662439"/>
              <a:chExt cx="10474581" cy="1232010"/>
            </a:xfrm>
          </p:grpSpPr>
          <p:sp>
            <p:nvSpPr>
              <p:cNvPr id="290" name="Arc 289"/>
              <p:cNvSpPr/>
              <p:nvPr/>
            </p:nvSpPr>
            <p:spPr>
              <a:xfrm>
                <a:off x="7839564" y="4231032"/>
                <a:ext cx="696621" cy="663417"/>
              </a:xfrm>
              <a:prstGeom prst="arc">
                <a:avLst>
                  <a:gd name="adj1" fmla="val 16240276"/>
                  <a:gd name="adj2" fmla="val 2"/>
                </a:avLst>
              </a:prstGeom>
              <a:ln w="22225">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defRPr/>
                </a:pPr>
                <a:endParaRPr lang="en-US" sz="1836" kern="0" dirty="0">
                  <a:solidFill>
                    <a:sysClr val="windowText" lastClr="000000"/>
                  </a:solidFill>
                </a:endParaRPr>
              </a:p>
            </p:txBody>
          </p:sp>
          <p:sp>
            <p:nvSpPr>
              <p:cNvPr id="291" name="Arc 290"/>
              <p:cNvSpPr/>
              <p:nvPr/>
            </p:nvSpPr>
            <p:spPr>
              <a:xfrm rot="10800000">
                <a:off x="-1938394" y="3662439"/>
                <a:ext cx="618204" cy="536572"/>
              </a:xfrm>
              <a:prstGeom prst="arc">
                <a:avLst>
                  <a:gd name="adj1" fmla="val 16240276"/>
                  <a:gd name="adj2" fmla="val 2"/>
                </a:avLst>
              </a:prstGeom>
              <a:ln w="22225">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defRPr/>
                </a:pPr>
                <a:endParaRPr lang="en-US" sz="1836" kern="0" dirty="0">
                  <a:solidFill>
                    <a:sysClr val="windowText" lastClr="000000"/>
                  </a:solidFill>
                </a:endParaRPr>
              </a:p>
            </p:txBody>
          </p:sp>
          <p:cxnSp>
            <p:nvCxnSpPr>
              <p:cNvPr id="292" name="Straight Connector 291"/>
              <p:cNvCxnSpPr>
                <a:stCxn id="291" idx="0"/>
                <a:endCxn id="290" idx="0"/>
              </p:cNvCxnSpPr>
              <p:nvPr/>
            </p:nvCxnSpPr>
            <p:spPr>
              <a:xfrm>
                <a:off x="-1632561" y="4198997"/>
                <a:ext cx="9824475" cy="32057"/>
              </a:xfrm>
              <a:prstGeom prst="line">
                <a:avLst/>
              </a:prstGeom>
              <a:ln w="22225">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a:stCxn id="291" idx="2"/>
              </p:cNvCxnSpPr>
              <p:nvPr/>
            </p:nvCxnSpPr>
            <p:spPr>
              <a:xfrm flipH="1" flipV="1">
                <a:off x="-1938396" y="3699786"/>
                <a:ext cx="2" cy="230938"/>
              </a:xfrm>
              <a:prstGeom prst="line">
                <a:avLst/>
              </a:prstGeom>
              <a:ln w="22225">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282" name="Straight Connector 281"/>
            <p:cNvCxnSpPr>
              <a:endCxn id="290" idx="2"/>
            </p:cNvCxnSpPr>
            <p:nvPr/>
          </p:nvCxnSpPr>
          <p:spPr>
            <a:xfrm flipV="1">
              <a:off x="9121598" y="4431030"/>
              <a:ext cx="0" cy="147114"/>
            </a:xfrm>
            <a:prstGeom prst="line">
              <a:avLst/>
            </a:prstGeom>
            <a:ln w="22225">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p:nvGrpSpPr>
        <p:grpSpPr>
          <a:xfrm>
            <a:off x="4919715" y="4241353"/>
            <a:ext cx="2752475" cy="1138229"/>
            <a:chOff x="4822824" y="4158567"/>
            <a:chExt cx="2698750" cy="1116012"/>
          </a:xfrm>
        </p:grpSpPr>
        <p:sp>
          <p:nvSpPr>
            <p:cNvPr id="10" name="Freeform 5"/>
            <p:cNvSpPr>
              <a:spLocks/>
            </p:cNvSpPr>
            <p:nvPr/>
          </p:nvSpPr>
          <p:spPr bwMode="auto">
            <a:xfrm>
              <a:off x="4822824" y="4158567"/>
              <a:ext cx="2698750" cy="1116012"/>
            </a:xfrm>
            <a:custGeom>
              <a:avLst/>
              <a:gdLst>
                <a:gd name="T0" fmla="*/ 1469 w 1574"/>
                <a:gd name="T1" fmla="*/ 427 h 636"/>
                <a:gd name="T2" fmla="*/ 1466 w 1574"/>
                <a:gd name="T3" fmla="*/ 427 h 636"/>
                <a:gd name="T4" fmla="*/ 1474 w 1574"/>
                <a:gd name="T5" fmla="*/ 369 h 636"/>
                <a:gd name="T6" fmla="*/ 1257 w 1574"/>
                <a:gd name="T7" fmla="*/ 152 h 636"/>
                <a:gd name="T8" fmla="*/ 1111 w 1574"/>
                <a:gd name="T9" fmla="*/ 210 h 636"/>
                <a:gd name="T10" fmla="*/ 837 w 1574"/>
                <a:gd name="T11" fmla="*/ 0 h 636"/>
                <a:gd name="T12" fmla="*/ 554 w 1574"/>
                <a:gd name="T13" fmla="*/ 258 h 636"/>
                <a:gd name="T14" fmla="*/ 547 w 1574"/>
                <a:gd name="T15" fmla="*/ 257 h 636"/>
                <a:gd name="T16" fmla="*/ 400 w 1574"/>
                <a:gd name="T17" fmla="*/ 199 h 636"/>
                <a:gd name="T18" fmla="*/ 195 w 1574"/>
                <a:gd name="T19" fmla="*/ 347 h 636"/>
                <a:gd name="T20" fmla="*/ 147 w 1574"/>
                <a:gd name="T21" fmla="*/ 339 h 636"/>
                <a:gd name="T22" fmla="*/ 0 w 1574"/>
                <a:gd name="T23" fmla="*/ 486 h 636"/>
                <a:gd name="T24" fmla="*/ 147 w 1574"/>
                <a:gd name="T25" fmla="*/ 634 h 636"/>
                <a:gd name="T26" fmla="*/ 147 w 1574"/>
                <a:gd name="T27" fmla="*/ 634 h 636"/>
                <a:gd name="T28" fmla="*/ 147 w 1574"/>
                <a:gd name="T29" fmla="*/ 634 h 636"/>
                <a:gd name="T30" fmla="*/ 493 w 1574"/>
                <a:gd name="T31" fmla="*/ 634 h 636"/>
                <a:gd name="T32" fmla="*/ 521 w 1574"/>
                <a:gd name="T33" fmla="*/ 636 h 636"/>
                <a:gd name="T34" fmla="*/ 521 w 1574"/>
                <a:gd name="T35" fmla="*/ 636 h 636"/>
                <a:gd name="T36" fmla="*/ 521 w 1574"/>
                <a:gd name="T37" fmla="*/ 636 h 636"/>
                <a:gd name="T38" fmla="*/ 1469 w 1574"/>
                <a:gd name="T39" fmla="*/ 636 h 636"/>
                <a:gd name="T40" fmla="*/ 1574 w 1574"/>
                <a:gd name="T41" fmla="*/ 531 h 636"/>
                <a:gd name="T42" fmla="*/ 1469 w 1574"/>
                <a:gd name="T43" fmla="*/ 427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74" h="636">
                  <a:moveTo>
                    <a:pt x="1469" y="427"/>
                  </a:moveTo>
                  <a:cubicBezTo>
                    <a:pt x="1468" y="427"/>
                    <a:pt x="1467" y="427"/>
                    <a:pt x="1466" y="427"/>
                  </a:cubicBezTo>
                  <a:cubicBezTo>
                    <a:pt x="1471" y="409"/>
                    <a:pt x="1474" y="389"/>
                    <a:pt x="1474" y="369"/>
                  </a:cubicBezTo>
                  <a:cubicBezTo>
                    <a:pt x="1474" y="250"/>
                    <a:pt x="1377" y="152"/>
                    <a:pt x="1257" y="152"/>
                  </a:cubicBezTo>
                  <a:cubicBezTo>
                    <a:pt x="1201" y="152"/>
                    <a:pt x="1149" y="174"/>
                    <a:pt x="1111" y="210"/>
                  </a:cubicBezTo>
                  <a:cubicBezTo>
                    <a:pt x="1078" y="89"/>
                    <a:pt x="968" y="0"/>
                    <a:pt x="837" y="0"/>
                  </a:cubicBezTo>
                  <a:cubicBezTo>
                    <a:pt x="689" y="0"/>
                    <a:pt x="567" y="113"/>
                    <a:pt x="554" y="258"/>
                  </a:cubicBezTo>
                  <a:cubicBezTo>
                    <a:pt x="552" y="257"/>
                    <a:pt x="549" y="257"/>
                    <a:pt x="547" y="257"/>
                  </a:cubicBezTo>
                  <a:cubicBezTo>
                    <a:pt x="508" y="221"/>
                    <a:pt x="457" y="199"/>
                    <a:pt x="400" y="199"/>
                  </a:cubicBezTo>
                  <a:cubicBezTo>
                    <a:pt x="305" y="199"/>
                    <a:pt x="224" y="261"/>
                    <a:pt x="195" y="347"/>
                  </a:cubicBezTo>
                  <a:cubicBezTo>
                    <a:pt x="180" y="342"/>
                    <a:pt x="164" y="339"/>
                    <a:pt x="147" y="339"/>
                  </a:cubicBezTo>
                  <a:cubicBezTo>
                    <a:pt x="66" y="339"/>
                    <a:pt x="0" y="405"/>
                    <a:pt x="0" y="486"/>
                  </a:cubicBezTo>
                  <a:cubicBezTo>
                    <a:pt x="0" y="568"/>
                    <a:pt x="66" y="634"/>
                    <a:pt x="147" y="634"/>
                  </a:cubicBezTo>
                  <a:cubicBezTo>
                    <a:pt x="147" y="634"/>
                    <a:pt x="147" y="634"/>
                    <a:pt x="147" y="634"/>
                  </a:cubicBezTo>
                  <a:cubicBezTo>
                    <a:pt x="147" y="634"/>
                    <a:pt x="147" y="634"/>
                    <a:pt x="147" y="634"/>
                  </a:cubicBezTo>
                  <a:cubicBezTo>
                    <a:pt x="493" y="634"/>
                    <a:pt x="493" y="634"/>
                    <a:pt x="493" y="634"/>
                  </a:cubicBezTo>
                  <a:cubicBezTo>
                    <a:pt x="502" y="635"/>
                    <a:pt x="511" y="636"/>
                    <a:pt x="521" y="636"/>
                  </a:cubicBezTo>
                  <a:cubicBezTo>
                    <a:pt x="521" y="636"/>
                    <a:pt x="521" y="636"/>
                    <a:pt x="521" y="636"/>
                  </a:cubicBezTo>
                  <a:cubicBezTo>
                    <a:pt x="521" y="636"/>
                    <a:pt x="521" y="636"/>
                    <a:pt x="521" y="636"/>
                  </a:cubicBezTo>
                  <a:cubicBezTo>
                    <a:pt x="1469" y="636"/>
                    <a:pt x="1469" y="636"/>
                    <a:pt x="1469" y="636"/>
                  </a:cubicBezTo>
                  <a:cubicBezTo>
                    <a:pt x="1527" y="636"/>
                    <a:pt x="1574" y="589"/>
                    <a:pt x="1574" y="531"/>
                  </a:cubicBezTo>
                  <a:cubicBezTo>
                    <a:pt x="1574" y="474"/>
                    <a:pt x="1527" y="427"/>
                    <a:pt x="1469" y="427"/>
                  </a:cubicBezTo>
                  <a:close/>
                </a:path>
              </a:pathLst>
            </a:custGeom>
            <a:solidFill>
              <a:srgbClr val="289FD7">
                <a:alpha val="89804"/>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ysClr val="windowText" lastClr="000000"/>
                </a:solidFill>
              </a:endParaRPr>
            </a:p>
          </p:txBody>
        </p:sp>
        <p:grpSp>
          <p:nvGrpSpPr>
            <p:cNvPr id="136" name="Group 135"/>
            <p:cNvGrpSpPr/>
            <p:nvPr/>
          </p:nvGrpSpPr>
          <p:grpSpPr>
            <a:xfrm>
              <a:off x="5307621" y="4594674"/>
              <a:ext cx="593578" cy="545267"/>
              <a:chOff x="3528254" y="5640854"/>
              <a:chExt cx="788672" cy="724486"/>
            </a:xfrm>
          </p:grpSpPr>
          <p:pic>
            <p:nvPicPr>
              <p:cNvPr id="137" name="Picture 136"/>
              <p:cNvPicPr>
                <a:picLocks noChangeAspect="1"/>
              </p:cNvPicPr>
              <p:nvPr/>
            </p:nvPicPr>
            <p:blipFill>
              <a:blip r:embed="rId3"/>
              <a:stretch>
                <a:fillRect/>
              </a:stretch>
            </p:blipFill>
            <p:spPr>
              <a:xfrm>
                <a:off x="3528254" y="5640854"/>
                <a:ext cx="788672" cy="724486"/>
              </a:xfrm>
              <a:prstGeom prst="rect">
                <a:avLst/>
              </a:prstGeom>
            </p:spPr>
          </p:pic>
          <p:sp>
            <p:nvSpPr>
              <p:cNvPr id="138" name="TextBox 137"/>
              <p:cNvSpPr txBox="1"/>
              <p:nvPr/>
            </p:nvSpPr>
            <p:spPr>
              <a:xfrm>
                <a:off x="3639806" y="5881460"/>
                <a:ext cx="507904" cy="360689"/>
              </a:xfrm>
              <a:prstGeom prst="rect">
                <a:avLst/>
              </a:prstGeom>
              <a:solidFill>
                <a:srgbClr val="289FD7"/>
              </a:solidFill>
            </p:spPr>
            <p:txBody>
              <a:bodyPr wrap="none" lIns="45713" tIns="45713" rIns="45713" bIns="45713" rtlCol="0">
                <a:spAutoFit/>
              </a:bodyPr>
              <a:lstStyle/>
              <a:p>
                <a:pPr defTabSz="914191">
                  <a:defRPr/>
                </a:pPr>
                <a:r>
                  <a:rPr lang="en-US" sz="1176" kern="0" dirty="0">
                    <a:solidFill>
                      <a:srgbClr val="FFFFFF"/>
                    </a:solidFill>
                    <a:cs typeface="Segoe UI" panose="020B0502040204020203" pitchFamily="34" charset="0"/>
                  </a:rPr>
                  <a:t>PaaS</a:t>
                </a:r>
              </a:p>
            </p:txBody>
          </p:sp>
        </p:grpSp>
        <p:pic>
          <p:nvPicPr>
            <p:cNvPr id="268" name="Picture 267"/>
            <p:cNvPicPr>
              <a:picLocks noChangeAspect="1"/>
            </p:cNvPicPr>
            <p:nvPr/>
          </p:nvPicPr>
          <p:blipFill>
            <a:blip r:embed="rId3"/>
            <a:stretch>
              <a:fillRect/>
            </a:stretch>
          </p:blipFill>
          <p:spPr>
            <a:xfrm>
              <a:off x="6148668" y="4570367"/>
              <a:ext cx="648086" cy="590827"/>
            </a:xfrm>
            <a:prstGeom prst="rect">
              <a:avLst/>
            </a:prstGeom>
          </p:spPr>
        </p:pic>
        <p:pic>
          <p:nvPicPr>
            <p:cNvPr id="269" name="Picture 268"/>
            <p:cNvPicPr>
              <a:picLocks noChangeAspect="1"/>
            </p:cNvPicPr>
            <p:nvPr/>
          </p:nvPicPr>
          <p:blipFill>
            <a:blip r:embed="rId3"/>
            <a:stretch>
              <a:fillRect/>
            </a:stretch>
          </p:blipFill>
          <p:spPr>
            <a:xfrm>
              <a:off x="6777426" y="4570366"/>
              <a:ext cx="648086" cy="590827"/>
            </a:xfrm>
            <a:prstGeom prst="rect">
              <a:avLst/>
            </a:prstGeom>
          </p:spPr>
        </p:pic>
        <p:sp>
          <p:nvSpPr>
            <p:cNvPr id="270" name="TextBox 269"/>
            <p:cNvSpPr txBox="1"/>
            <p:nvPr/>
          </p:nvSpPr>
          <p:spPr>
            <a:xfrm>
              <a:off x="6598624" y="4786012"/>
              <a:ext cx="418704" cy="261482"/>
            </a:xfrm>
            <a:prstGeom prst="rect">
              <a:avLst/>
            </a:prstGeom>
            <a:solidFill>
              <a:srgbClr val="289FD7"/>
            </a:solidFill>
          </p:spPr>
          <p:txBody>
            <a:bodyPr wrap="none" rtlCol="0" anchor="ctr">
              <a:spAutoFit/>
            </a:bodyPr>
            <a:lstStyle/>
            <a:p>
              <a:pPr algn="ctr" defTabSz="914191">
                <a:defRPr/>
              </a:pPr>
              <a:r>
                <a:rPr lang="en-US" sz="1099" kern="0" dirty="0">
                  <a:solidFill>
                    <a:srgbClr val="FFFFFF"/>
                  </a:solidFill>
                  <a:cs typeface="Segoe UI" panose="020B0502040204020203" pitchFamily="34" charset="0"/>
                </a:rPr>
                <a:t>IaaS</a:t>
              </a:r>
            </a:p>
          </p:txBody>
        </p:sp>
      </p:grpSp>
    </p:spTree>
    <p:extLst>
      <p:ext uri="{BB962C8B-B14F-4D97-AF65-F5344CB8AC3E}">
        <p14:creationId xmlns:p14="http://schemas.microsoft.com/office/powerpoint/2010/main" val="2420973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0"/>
                                        </p:tgtEl>
                                        <p:attrNameLst>
                                          <p:attrName>style.visibility</p:attrName>
                                        </p:attrNameLst>
                                      </p:cBhvr>
                                      <p:to>
                                        <p:strVal val="visible"/>
                                      </p:to>
                                    </p:set>
                                    <p:animEffect transition="in" filter="fade">
                                      <p:cBhvr>
                                        <p:cTn id="7" dur="500"/>
                                        <p:tgtEl>
                                          <p:spTgt spid="26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3"/>
                                        </p:tgtEl>
                                        <p:attrNameLst>
                                          <p:attrName>style.visibility</p:attrName>
                                        </p:attrNameLst>
                                      </p:cBhvr>
                                      <p:to>
                                        <p:strVal val="visible"/>
                                      </p:to>
                                    </p:set>
                                    <p:animEffect transition="in" filter="fade">
                                      <p:cBhvr>
                                        <p:cTn id="11" dur="500"/>
                                        <p:tgtEl>
                                          <p:spTgt spid="143"/>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139"/>
                                        </p:tgtEl>
                                        <p:attrNameLst>
                                          <p:attrName>style.visibility</p:attrName>
                                        </p:attrNameLst>
                                      </p:cBhvr>
                                      <p:to>
                                        <p:strVal val="visible"/>
                                      </p:to>
                                    </p:set>
                                    <p:animEffect transition="in" filter="fade">
                                      <p:cBhvr>
                                        <p:cTn id="14" dur="500"/>
                                        <p:tgtEl>
                                          <p:spTgt spid="139"/>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248"/>
                                        </p:tgtEl>
                                        <p:attrNameLst>
                                          <p:attrName>style.visibility</p:attrName>
                                        </p:attrNameLst>
                                      </p:cBhvr>
                                      <p:to>
                                        <p:strVal val="visible"/>
                                      </p:to>
                                    </p:set>
                                    <p:animEffect transition="in" filter="fade">
                                      <p:cBhvr>
                                        <p:cTn id="17" dur="500"/>
                                        <p:tgtEl>
                                          <p:spTgt spid="248"/>
                                        </p:tgtEl>
                                      </p:cBhvr>
                                    </p:animEffect>
                                  </p:childTnLst>
                                </p:cTn>
                              </p:par>
                              <p:par>
                                <p:cTn id="18" presetID="10" presetClass="entr" presetSubtype="0" fill="hold" grpId="0" nodeType="withEffect">
                                  <p:stCondLst>
                                    <p:cond delay="750"/>
                                  </p:stCondLst>
                                  <p:childTnLst>
                                    <p:set>
                                      <p:cBhvr>
                                        <p:cTn id="19" dur="1" fill="hold">
                                          <p:stCondLst>
                                            <p:cond delay="0"/>
                                          </p:stCondLst>
                                        </p:cTn>
                                        <p:tgtEl>
                                          <p:spTgt spid="145"/>
                                        </p:tgtEl>
                                        <p:attrNameLst>
                                          <p:attrName>style.visibility</p:attrName>
                                        </p:attrNameLst>
                                      </p:cBhvr>
                                      <p:to>
                                        <p:strVal val="visible"/>
                                      </p:to>
                                    </p:set>
                                    <p:animEffect transition="in" filter="fade">
                                      <p:cBhvr>
                                        <p:cTn id="20" dur="500"/>
                                        <p:tgtEl>
                                          <p:spTgt spid="14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249"/>
                                        </p:tgtEl>
                                        <p:attrNameLst>
                                          <p:attrName>style.visibility</p:attrName>
                                        </p:attrNameLst>
                                      </p:cBhvr>
                                      <p:to>
                                        <p:strVal val="visible"/>
                                      </p:to>
                                    </p:set>
                                    <p:animEffect transition="in" filter="fade">
                                      <p:cBhvr>
                                        <p:cTn id="23" dur="500"/>
                                        <p:tgtEl>
                                          <p:spTgt spid="249"/>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146"/>
                                        </p:tgtEl>
                                        <p:attrNameLst>
                                          <p:attrName>style.visibility</p:attrName>
                                        </p:attrNameLst>
                                      </p:cBhvr>
                                      <p:to>
                                        <p:strVal val="visible"/>
                                      </p:to>
                                    </p:set>
                                    <p:animEffect transition="in" filter="fade">
                                      <p:cBhvr>
                                        <p:cTn id="26" dur="500"/>
                                        <p:tgtEl>
                                          <p:spTgt spid="146"/>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250"/>
                                        </p:tgtEl>
                                        <p:attrNameLst>
                                          <p:attrName>style.visibility</p:attrName>
                                        </p:attrNameLst>
                                      </p:cBhvr>
                                      <p:to>
                                        <p:strVal val="visible"/>
                                      </p:to>
                                    </p:set>
                                    <p:animEffect transition="in" filter="fade">
                                      <p:cBhvr>
                                        <p:cTn id="29" dur="500"/>
                                        <p:tgtEl>
                                          <p:spTgt spid="250"/>
                                        </p:tgtEl>
                                      </p:cBhvr>
                                    </p:animEffect>
                                  </p:childTnLst>
                                </p:cTn>
                              </p:par>
                              <p:par>
                                <p:cTn id="30" presetID="10" presetClass="entr" presetSubtype="0" fill="hold" grpId="0" nodeType="withEffect">
                                  <p:stCondLst>
                                    <p:cond delay="1250"/>
                                  </p:stCondLst>
                                  <p:childTnLst>
                                    <p:set>
                                      <p:cBhvr>
                                        <p:cTn id="31" dur="1" fill="hold">
                                          <p:stCondLst>
                                            <p:cond delay="0"/>
                                          </p:stCondLst>
                                        </p:cTn>
                                        <p:tgtEl>
                                          <p:spTgt spid="147"/>
                                        </p:tgtEl>
                                        <p:attrNameLst>
                                          <p:attrName>style.visibility</p:attrName>
                                        </p:attrNameLst>
                                      </p:cBhvr>
                                      <p:to>
                                        <p:strVal val="visible"/>
                                      </p:to>
                                    </p:set>
                                    <p:animEffect transition="in" filter="fade">
                                      <p:cBhvr>
                                        <p:cTn id="32" dur="500"/>
                                        <p:tgtEl>
                                          <p:spTgt spid="147"/>
                                        </p:tgtEl>
                                      </p:cBhvr>
                                    </p:animEffect>
                                  </p:childTnLst>
                                </p:cTn>
                              </p:par>
                              <p:par>
                                <p:cTn id="33" presetID="10" presetClass="entr" presetSubtype="0" fill="hold" grpId="0" nodeType="withEffect">
                                  <p:stCondLst>
                                    <p:cond delay="1250"/>
                                  </p:stCondLst>
                                  <p:childTnLst>
                                    <p:set>
                                      <p:cBhvr>
                                        <p:cTn id="34" dur="1" fill="hold">
                                          <p:stCondLst>
                                            <p:cond delay="0"/>
                                          </p:stCondLst>
                                        </p:cTn>
                                        <p:tgtEl>
                                          <p:spTgt spid="252"/>
                                        </p:tgtEl>
                                        <p:attrNameLst>
                                          <p:attrName>style.visibility</p:attrName>
                                        </p:attrNameLst>
                                      </p:cBhvr>
                                      <p:to>
                                        <p:strVal val="visible"/>
                                      </p:to>
                                    </p:set>
                                    <p:animEffect transition="in" filter="fade">
                                      <p:cBhvr>
                                        <p:cTn id="35" dur="500"/>
                                        <p:tgtEl>
                                          <p:spTgt spid="252"/>
                                        </p:tgtEl>
                                      </p:cBhvr>
                                    </p:animEffect>
                                  </p:childTnLst>
                                </p:cTn>
                              </p:par>
                              <p:par>
                                <p:cTn id="36" presetID="10" presetClass="entr" presetSubtype="0" fill="hold" nodeType="withEffect">
                                  <p:stCondLst>
                                    <p:cond delay="150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par>
                                <p:cTn id="39" presetID="10" presetClass="entr" presetSubtype="0" fill="hold" grpId="0" nodeType="withEffect">
                                  <p:stCondLst>
                                    <p:cond delay="1500"/>
                                  </p:stCondLst>
                                  <p:childTnLst>
                                    <p:set>
                                      <p:cBhvr>
                                        <p:cTn id="40" dur="1" fill="hold">
                                          <p:stCondLst>
                                            <p:cond delay="0"/>
                                          </p:stCondLst>
                                        </p:cTn>
                                        <p:tgtEl>
                                          <p:spTgt spid="253"/>
                                        </p:tgtEl>
                                        <p:attrNameLst>
                                          <p:attrName>style.visibility</p:attrName>
                                        </p:attrNameLst>
                                      </p:cBhvr>
                                      <p:to>
                                        <p:strVal val="visible"/>
                                      </p:to>
                                    </p:set>
                                    <p:animEffect transition="in" filter="fade">
                                      <p:cBhvr>
                                        <p:cTn id="41" dur="500"/>
                                        <p:tgtEl>
                                          <p:spTgt spid="253"/>
                                        </p:tgtEl>
                                      </p:cBhvr>
                                    </p:animEffect>
                                  </p:childTnLst>
                                </p:cTn>
                              </p:par>
                              <p:par>
                                <p:cTn id="42" presetID="10" presetClass="entr" presetSubtype="0" fill="hold" grpId="0" nodeType="withEffect">
                                  <p:stCondLst>
                                    <p:cond delay="1500"/>
                                  </p:stCondLst>
                                  <p:childTnLst>
                                    <p:set>
                                      <p:cBhvr>
                                        <p:cTn id="43" dur="1" fill="hold">
                                          <p:stCondLst>
                                            <p:cond delay="0"/>
                                          </p:stCondLst>
                                        </p:cTn>
                                        <p:tgtEl>
                                          <p:spTgt spid="256"/>
                                        </p:tgtEl>
                                        <p:attrNameLst>
                                          <p:attrName>style.visibility</p:attrName>
                                        </p:attrNameLst>
                                      </p:cBhvr>
                                      <p:to>
                                        <p:strVal val="visible"/>
                                      </p:to>
                                    </p:set>
                                    <p:animEffect transition="in" filter="fade">
                                      <p:cBhvr>
                                        <p:cTn id="44" dur="500"/>
                                        <p:tgtEl>
                                          <p:spTgt spid="256"/>
                                        </p:tgtEl>
                                      </p:cBhvr>
                                    </p:animEffect>
                                  </p:childTnLst>
                                </p:cTn>
                              </p:par>
                            </p:childTnLst>
                          </p:cTn>
                        </p:par>
                        <p:par>
                          <p:cTn id="45" fill="hold">
                            <p:stCondLst>
                              <p:cond delay="2500"/>
                            </p:stCondLst>
                            <p:childTnLst>
                              <p:par>
                                <p:cTn id="46" presetID="22" presetClass="entr" presetSubtype="1" fill="hold" grpId="0" nodeType="afterEffect">
                                  <p:stCondLst>
                                    <p:cond delay="0"/>
                                  </p:stCondLst>
                                  <p:childTnLst>
                                    <p:set>
                                      <p:cBhvr>
                                        <p:cTn id="47" dur="1" fill="hold">
                                          <p:stCondLst>
                                            <p:cond delay="0"/>
                                          </p:stCondLst>
                                        </p:cTn>
                                        <p:tgtEl>
                                          <p:spTgt spid="255"/>
                                        </p:tgtEl>
                                        <p:attrNameLst>
                                          <p:attrName>style.visibility</p:attrName>
                                        </p:attrNameLst>
                                      </p:cBhvr>
                                      <p:to>
                                        <p:strVal val="visible"/>
                                      </p:to>
                                    </p:set>
                                    <p:animEffect transition="in" filter="wipe(up)">
                                      <p:cBhvr>
                                        <p:cTn id="48" dur="500"/>
                                        <p:tgtEl>
                                          <p:spTgt spid="255"/>
                                        </p:tgtEl>
                                      </p:cBhvr>
                                    </p:animEffect>
                                  </p:childTnLst>
                                </p:cTn>
                              </p:par>
                            </p:childTnLst>
                          </p:cTn>
                        </p:par>
                        <p:par>
                          <p:cTn id="49" fill="hold">
                            <p:stCondLst>
                              <p:cond delay="3000"/>
                            </p:stCondLst>
                            <p:childTnLst>
                              <p:par>
                                <p:cTn id="50" presetID="22" presetClass="entr" presetSubtype="1" fill="hold" grpId="0" nodeType="afterEffect">
                                  <p:stCondLst>
                                    <p:cond delay="0"/>
                                  </p:stCondLst>
                                  <p:childTnLst>
                                    <p:set>
                                      <p:cBhvr>
                                        <p:cTn id="51" dur="1" fill="hold">
                                          <p:stCondLst>
                                            <p:cond delay="0"/>
                                          </p:stCondLst>
                                        </p:cTn>
                                        <p:tgtEl>
                                          <p:spTgt spid="254"/>
                                        </p:tgtEl>
                                        <p:attrNameLst>
                                          <p:attrName>style.visibility</p:attrName>
                                        </p:attrNameLst>
                                      </p:cBhvr>
                                      <p:to>
                                        <p:strVal val="visible"/>
                                      </p:to>
                                    </p:set>
                                    <p:animEffect transition="in" filter="wipe(up)">
                                      <p:cBhvr>
                                        <p:cTn id="52" dur="500"/>
                                        <p:tgtEl>
                                          <p:spTgt spid="254"/>
                                        </p:tgtEl>
                                      </p:cBhvr>
                                    </p:animEffect>
                                  </p:childTnLst>
                                </p:cTn>
                              </p:par>
                              <p:par>
                                <p:cTn id="53" presetID="22" presetClass="entr" presetSubtype="8" fill="hold" nodeType="withEffect">
                                  <p:stCondLst>
                                    <p:cond delay="250"/>
                                  </p:stCondLst>
                                  <p:childTnLst>
                                    <p:set>
                                      <p:cBhvr>
                                        <p:cTn id="54" dur="1" fill="hold">
                                          <p:stCondLst>
                                            <p:cond delay="0"/>
                                          </p:stCondLst>
                                        </p:cTn>
                                        <p:tgtEl>
                                          <p:spTgt spid="284"/>
                                        </p:tgtEl>
                                        <p:attrNameLst>
                                          <p:attrName>style.visibility</p:attrName>
                                        </p:attrNameLst>
                                      </p:cBhvr>
                                      <p:to>
                                        <p:strVal val="visible"/>
                                      </p:to>
                                    </p:set>
                                    <p:animEffect transition="in" filter="wipe(left)">
                                      <p:cBhvr>
                                        <p:cTn id="55" dur="500"/>
                                        <p:tgtEl>
                                          <p:spTgt spid="284"/>
                                        </p:tgtEl>
                                      </p:cBhvr>
                                    </p:animEffect>
                                  </p:childTnLst>
                                </p:cTn>
                              </p:par>
                              <p:par>
                                <p:cTn id="56" presetID="10" presetClass="entr" presetSubtype="0" fill="hold" grpId="0" nodeType="withEffect">
                                  <p:stCondLst>
                                    <p:cond delay="500"/>
                                  </p:stCondLst>
                                  <p:childTnLst>
                                    <p:set>
                                      <p:cBhvr>
                                        <p:cTn id="57" dur="1" fill="hold">
                                          <p:stCondLst>
                                            <p:cond delay="0"/>
                                          </p:stCondLst>
                                        </p:cTn>
                                        <p:tgtEl>
                                          <p:spTgt spid="283"/>
                                        </p:tgtEl>
                                        <p:attrNameLst>
                                          <p:attrName>style.visibility</p:attrName>
                                        </p:attrNameLst>
                                      </p:cBhvr>
                                      <p:to>
                                        <p:strVal val="visible"/>
                                      </p:to>
                                    </p:set>
                                    <p:animEffect transition="in" filter="fade">
                                      <p:cBhvr>
                                        <p:cTn id="58" dur="500"/>
                                        <p:tgtEl>
                                          <p:spTgt spid="283"/>
                                        </p:tgtEl>
                                      </p:cBhvr>
                                    </p:animEffect>
                                  </p:childTnLst>
                                </p:cTn>
                              </p:par>
                              <p:par>
                                <p:cTn id="59" presetID="10" presetClass="entr" presetSubtype="0" fill="hold" grpId="0" nodeType="withEffect">
                                  <p:stCondLst>
                                    <p:cond delay="750"/>
                                  </p:stCondLst>
                                  <p:childTnLst>
                                    <p:set>
                                      <p:cBhvr>
                                        <p:cTn id="60" dur="1" fill="hold">
                                          <p:stCondLst>
                                            <p:cond delay="0"/>
                                          </p:stCondLst>
                                        </p:cTn>
                                        <p:tgtEl>
                                          <p:spTgt spid="257"/>
                                        </p:tgtEl>
                                        <p:attrNameLst>
                                          <p:attrName>style.visibility</p:attrName>
                                        </p:attrNameLst>
                                      </p:cBhvr>
                                      <p:to>
                                        <p:strVal val="visible"/>
                                      </p:to>
                                    </p:set>
                                    <p:animEffect transition="in" filter="fade">
                                      <p:cBhvr>
                                        <p:cTn id="61" dur="500"/>
                                        <p:tgtEl>
                                          <p:spTgt spid="257"/>
                                        </p:tgtEl>
                                      </p:cBhvr>
                                    </p:animEffect>
                                  </p:childTnLst>
                                </p:cTn>
                              </p:par>
                              <p:par>
                                <p:cTn id="62" presetID="10" presetClass="entr" presetSubtype="0" fill="hold" grpId="0" nodeType="withEffect">
                                  <p:stCondLst>
                                    <p:cond delay="1000"/>
                                  </p:stCondLst>
                                  <p:childTnLst>
                                    <p:set>
                                      <p:cBhvr>
                                        <p:cTn id="63" dur="1" fill="hold">
                                          <p:stCondLst>
                                            <p:cond delay="0"/>
                                          </p:stCondLst>
                                        </p:cTn>
                                        <p:tgtEl>
                                          <p:spTgt spid="214"/>
                                        </p:tgtEl>
                                        <p:attrNameLst>
                                          <p:attrName>style.visibility</p:attrName>
                                        </p:attrNameLst>
                                      </p:cBhvr>
                                      <p:to>
                                        <p:strVal val="visible"/>
                                      </p:to>
                                    </p:set>
                                    <p:animEffect transition="in" filter="fade">
                                      <p:cBhvr>
                                        <p:cTn id="64" dur="500"/>
                                        <p:tgtEl>
                                          <p:spTgt spid="214"/>
                                        </p:tgtEl>
                                      </p:cBhvr>
                                    </p:animEffect>
                                  </p:childTnLst>
                                </p:cTn>
                              </p:par>
                              <p:par>
                                <p:cTn id="65" presetID="10" presetClass="entr" presetSubtype="0" fill="hold" nodeType="withEffect">
                                  <p:stCondLst>
                                    <p:cond delay="1250"/>
                                  </p:stCondLst>
                                  <p:childTnLst>
                                    <p:set>
                                      <p:cBhvr>
                                        <p:cTn id="66" dur="1" fill="hold">
                                          <p:stCondLst>
                                            <p:cond delay="0"/>
                                          </p:stCondLst>
                                        </p:cTn>
                                        <p:tgtEl>
                                          <p:spTgt spid="258"/>
                                        </p:tgtEl>
                                        <p:attrNameLst>
                                          <p:attrName>style.visibility</p:attrName>
                                        </p:attrNameLst>
                                      </p:cBhvr>
                                      <p:to>
                                        <p:strVal val="visible"/>
                                      </p:to>
                                    </p:set>
                                    <p:animEffect transition="in" filter="fade">
                                      <p:cBhvr>
                                        <p:cTn id="67" dur="500"/>
                                        <p:tgtEl>
                                          <p:spTgt spid="25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78"/>
                                        </p:tgtEl>
                                        <p:attrNameLst>
                                          <p:attrName>style.visibility</p:attrName>
                                        </p:attrNameLst>
                                      </p:cBhvr>
                                      <p:to>
                                        <p:strVal val="visible"/>
                                      </p:to>
                                    </p:set>
                                    <p:animEffect transition="in" filter="fade">
                                      <p:cBhvr>
                                        <p:cTn id="72" dur="500"/>
                                        <p:tgtEl>
                                          <p:spTgt spid="278"/>
                                        </p:tgtEl>
                                      </p:cBhvr>
                                    </p:animEffec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265"/>
                                        </p:tgtEl>
                                        <p:attrNameLst>
                                          <p:attrName>style.visibility</p:attrName>
                                        </p:attrNameLst>
                                      </p:cBhvr>
                                      <p:to>
                                        <p:strVal val="visible"/>
                                      </p:to>
                                    </p:set>
                                    <p:animEffect transition="in" filter="fade">
                                      <p:cBhvr>
                                        <p:cTn id="76" dur="500"/>
                                        <p:tgtEl>
                                          <p:spTgt spid="265"/>
                                        </p:tgtEl>
                                      </p:cBhvr>
                                    </p:animEffect>
                                  </p:childTnLst>
                                </p:cTn>
                              </p:par>
                            </p:childTnLst>
                          </p:cTn>
                        </p:par>
                        <p:par>
                          <p:cTn id="77" fill="hold">
                            <p:stCondLst>
                              <p:cond delay="1000"/>
                            </p:stCondLst>
                            <p:childTnLst>
                              <p:par>
                                <p:cTn id="78" presetID="10" presetClass="entr" presetSubtype="0" fill="hold" nodeType="afterEffect">
                                  <p:stCondLst>
                                    <p:cond delay="0"/>
                                  </p:stCondLst>
                                  <p:childTnLst>
                                    <p:set>
                                      <p:cBhvr>
                                        <p:cTn id="79" dur="1" fill="hold">
                                          <p:stCondLst>
                                            <p:cond delay="0"/>
                                          </p:stCondLst>
                                        </p:cTn>
                                        <p:tgtEl>
                                          <p:spTgt spid="266"/>
                                        </p:tgtEl>
                                        <p:attrNameLst>
                                          <p:attrName>style.visibility</p:attrName>
                                        </p:attrNameLst>
                                      </p:cBhvr>
                                      <p:to>
                                        <p:strVal val="visible"/>
                                      </p:to>
                                    </p:set>
                                    <p:animEffect transition="in" filter="fade">
                                      <p:cBhvr>
                                        <p:cTn id="80" dur="500"/>
                                        <p:tgtEl>
                                          <p:spTgt spid="266"/>
                                        </p:tgtEl>
                                      </p:cBhvr>
                                    </p:animEffect>
                                  </p:childTnLst>
                                </p:cTn>
                              </p:par>
                            </p:childTnLst>
                          </p:cTn>
                        </p:par>
                        <p:par>
                          <p:cTn id="81" fill="hold">
                            <p:stCondLst>
                              <p:cond delay="1500"/>
                            </p:stCondLst>
                            <p:childTnLst>
                              <p:par>
                                <p:cTn id="82" presetID="10" presetClass="entr" presetSubtype="0" fill="hold" nodeType="afterEffect">
                                  <p:stCondLst>
                                    <p:cond delay="0"/>
                                  </p:stCondLst>
                                  <p:childTnLst>
                                    <p:set>
                                      <p:cBhvr>
                                        <p:cTn id="83" dur="1" fill="hold">
                                          <p:stCondLst>
                                            <p:cond delay="0"/>
                                          </p:stCondLst>
                                        </p:cTn>
                                        <p:tgtEl>
                                          <p:spTgt spid="267"/>
                                        </p:tgtEl>
                                        <p:attrNameLst>
                                          <p:attrName>style.visibility</p:attrName>
                                        </p:attrNameLst>
                                      </p:cBhvr>
                                      <p:to>
                                        <p:strVal val="visible"/>
                                      </p:to>
                                    </p:set>
                                    <p:animEffect transition="in" filter="fade">
                                      <p:cBhvr>
                                        <p:cTn id="84" dur="500"/>
                                        <p:tgtEl>
                                          <p:spTgt spid="267"/>
                                        </p:tgtEl>
                                      </p:cBhvr>
                                    </p:animEffect>
                                  </p:childTnLst>
                                </p:cTn>
                              </p:par>
                            </p:childTnLst>
                          </p:cTn>
                        </p:par>
                        <p:par>
                          <p:cTn id="85" fill="hold">
                            <p:stCondLst>
                              <p:cond delay="2000"/>
                            </p:stCondLst>
                            <p:childTnLst>
                              <p:par>
                                <p:cTn id="86" presetID="10" presetClass="entr" presetSubtype="0" fill="hold" nodeType="afterEffect">
                                  <p:stCondLst>
                                    <p:cond delay="0"/>
                                  </p:stCondLst>
                                  <p:childTnLst>
                                    <p:set>
                                      <p:cBhvr>
                                        <p:cTn id="87" dur="1" fill="hold">
                                          <p:stCondLst>
                                            <p:cond delay="0"/>
                                          </p:stCondLst>
                                        </p:cTn>
                                        <p:tgtEl>
                                          <p:spTgt spid="271"/>
                                        </p:tgtEl>
                                        <p:attrNameLst>
                                          <p:attrName>style.visibility</p:attrName>
                                        </p:attrNameLst>
                                      </p:cBhvr>
                                      <p:to>
                                        <p:strVal val="visible"/>
                                      </p:to>
                                    </p:set>
                                    <p:animEffect transition="in" filter="fade">
                                      <p:cBhvr>
                                        <p:cTn id="88" dur="500"/>
                                        <p:tgtEl>
                                          <p:spTgt spid="27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78"/>
                                        </p:tgtEl>
                                        <p:attrNameLst>
                                          <p:attrName>style.visibility</p:attrName>
                                        </p:attrNameLst>
                                      </p:cBhvr>
                                      <p:to>
                                        <p:strVal val="visible"/>
                                      </p:to>
                                    </p:set>
                                    <p:animEffect transition="in" filter="fade">
                                      <p:cBhvr>
                                        <p:cTn id="93" dur="500"/>
                                        <p:tgtEl>
                                          <p:spTgt spid="178"/>
                                        </p:tgtEl>
                                      </p:cBhvr>
                                    </p:animEffect>
                                  </p:childTnLst>
                                </p:cTn>
                              </p:par>
                              <p:par>
                                <p:cTn id="94" presetID="22" presetClass="entr" presetSubtype="1" fill="hold" nodeType="withEffect">
                                  <p:stCondLst>
                                    <p:cond delay="0"/>
                                  </p:stCondLst>
                                  <p:childTnLst>
                                    <p:set>
                                      <p:cBhvr>
                                        <p:cTn id="95" dur="1" fill="hold">
                                          <p:stCondLst>
                                            <p:cond delay="0"/>
                                          </p:stCondLst>
                                        </p:cTn>
                                        <p:tgtEl>
                                          <p:spTgt spid="304"/>
                                        </p:tgtEl>
                                        <p:attrNameLst>
                                          <p:attrName>style.visibility</p:attrName>
                                        </p:attrNameLst>
                                      </p:cBhvr>
                                      <p:to>
                                        <p:strVal val="visible"/>
                                      </p:to>
                                    </p:set>
                                    <p:animEffect transition="in" filter="wipe(up)">
                                      <p:cBhvr>
                                        <p:cTn id="96" dur="500"/>
                                        <p:tgtEl>
                                          <p:spTgt spid="304"/>
                                        </p:tgtEl>
                                      </p:cBhvr>
                                    </p:animEffect>
                                  </p:childTnLst>
                                </p:cTn>
                              </p:par>
                              <p:par>
                                <p:cTn id="97" presetID="22" presetClass="entr" presetSubtype="1" fill="hold" nodeType="withEffect">
                                  <p:stCondLst>
                                    <p:cond delay="250"/>
                                  </p:stCondLst>
                                  <p:childTnLst>
                                    <p:set>
                                      <p:cBhvr>
                                        <p:cTn id="98" dur="1" fill="hold">
                                          <p:stCondLst>
                                            <p:cond delay="0"/>
                                          </p:stCondLst>
                                        </p:cTn>
                                        <p:tgtEl>
                                          <p:spTgt spid="317"/>
                                        </p:tgtEl>
                                        <p:attrNameLst>
                                          <p:attrName>style.visibility</p:attrName>
                                        </p:attrNameLst>
                                      </p:cBhvr>
                                      <p:to>
                                        <p:strVal val="visible"/>
                                      </p:to>
                                    </p:set>
                                    <p:animEffect transition="in" filter="wipe(up)">
                                      <p:cBhvr>
                                        <p:cTn id="99" dur="500"/>
                                        <p:tgtEl>
                                          <p:spTgt spid="317"/>
                                        </p:tgtEl>
                                      </p:cBhvr>
                                    </p:animEffect>
                                  </p:childTnLst>
                                </p:cTn>
                              </p:par>
                              <p:par>
                                <p:cTn id="100" presetID="10" presetClass="entr" presetSubtype="0" fill="hold" nodeType="withEffect">
                                  <p:stCondLst>
                                    <p:cond delay="500"/>
                                  </p:stCondLst>
                                  <p:childTnLst>
                                    <p:set>
                                      <p:cBhvr>
                                        <p:cTn id="101" dur="1" fill="hold">
                                          <p:stCondLst>
                                            <p:cond delay="0"/>
                                          </p:stCondLst>
                                        </p:cTn>
                                        <p:tgtEl>
                                          <p:spTgt spid="274"/>
                                        </p:tgtEl>
                                        <p:attrNameLst>
                                          <p:attrName>style.visibility</p:attrName>
                                        </p:attrNameLst>
                                      </p:cBhvr>
                                      <p:to>
                                        <p:strVal val="visible"/>
                                      </p:to>
                                    </p:set>
                                    <p:animEffect transition="in" filter="fade">
                                      <p:cBhvr>
                                        <p:cTn id="102" dur="500"/>
                                        <p:tgtEl>
                                          <p:spTgt spid="274"/>
                                        </p:tgtEl>
                                      </p:cBhvr>
                                    </p:animEffect>
                                  </p:childTnLst>
                                </p:cTn>
                              </p:par>
                              <p:par>
                                <p:cTn id="103" presetID="22" presetClass="entr" presetSubtype="1" fill="hold" nodeType="withEffect">
                                  <p:stCondLst>
                                    <p:cond delay="500"/>
                                  </p:stCondLst>
                                  <p:childTnLst>
                                    <p:set>
                                      <p:cBhvr>
                                        <p:cTn id="104" dur="1" fill="hold">
                                          <p:stCondLst>
                                            <p:cond delay="0"/>
                                          </p:stCondLst>
                                        </p:cTn>
                                        <p:tgtEl>
                                          <p:spTgt spid="323"/>
                                        </p:tgtEl>
                                        <p:attrNameLst>
                                          <p:attrName>style.visibility</p:attrName>
                                        </p:attrNameLst>
                                      </p:cBhvr>
                                      <p:to>
                                        <p:strVal val="visible"/>
                                      </p:to>
                                    </p:set>
                                    <p:animEffect transition="in" filter="wipe(up)">
                                      <p:cBhvr>
                                        <p:cTn id="105" dur="500"/>
                                        <p:tgtEl>
                                          <p:spTgt spid="323"/>
                                        </p:tgtEl>
                                      </p:cBhvr>
                                    </p:animEffect>
                                  </p:childTnLst>
                                </p:cTn>
                              </p:par>
                              <p:par>
                                <p:cTn id="106" presetID="10" presetClass="entr" presetSubtype="0" fill="hold" nodeType="withEffect">
                                  <p:stCondLst>
                                    <p:cond delay="750"/>
                                  </p:stCondLst>
                                  <p:childTnLst>
                                    <p:set>
                                      <p:cBhvr>
                                        <p:cTn id="107" dur="1" fill="hold">
                                          <p:stCondLst>
                                            <p:cond delay="0"/>
                                          </p:stCondLst>
                                        </p:cTn>
                                        <p:tgtEl>
                                          <p:spTgt spid="275"/>
                                        </p:tgtEl>
                                        <p:attrNameLst>
                                          <p:attrName>style.visibility</p:attrName>
                                        </p:attrNameLst>
                                      </p:cBhvr>
                                      <p:to>
                                        <p:strVal val="visible"/>
                                      </p:to>
                                    </p:set>
                                    <p:animEffect transition="in" filter="fade">
                                      <p:cBhvr>
                                        <p:cTn id="108" dur="500"/>
                                        <p:tgtEl>
                                          <p:spTgt spid="275"/>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4"/>
                                        </p:tgtEl>
                                        <p:attrNameLst>
                                          <p:attrName>style.visibility</p:attrName>
                                        </p:attrNameLst>
                                      </p:cBhvr>
                                      <p:to>
                                        <p:strVal val="visible"/>
                                      </p:to>
                                    </p:set>
                                    <p:animEffect transition="in" filter="wipe(left)">
                                      <p:cBhvr>
                                        <p:cTn id="113" dur="500"/>
                                        <p:tgtEl>
                                          <p:spTgt spid="4"/>
                                        </p:tgtEl>
                                      </p:cBhvr>
                                    </p:animEffect>
                                  </p:childTnLst>
                                </p:cTn>
                              </p:par>
                              <p:par>
                                <p:cTn id="114" presetID="10" presetClass="entr" presetSubtype="0" fill="hold" nodeType="withEffect">
                                  <p:stCondLst>
                                    <p:cond delay="500"/>
                                  </p:stCondLst>
                                  <p:childTnLst>
                                    <p:set>
                                      <p:cBhvr>
                                        <p:cTn id="115" dur="1" fill="hold">
                                          <p:stCondLst>
                                            <p:cond delay="0"/>
                                          </p:stCondLst>
                                        </p:cTn>
                                        <p:tgtEl>
                                          <p:spTgt spid="157"/>
                                        </p:tgtEl>
                                        <p:attrNameLst>
                                          <p:attrName>style.visibility</p:attrName>
                                        </p:attrNameLst>
                                      </p:cBhvr>
                                      <p:to>
                                        <p:strVal val="visible"/>
                                      </p:to>
                                    </p:set>
                                    <p:animEffect transition="in" filter="fade">
                                      <p:cBhvr>
                                        <p:cTn id="116" dur="500"/>
                                        <p:tgtEl>
                                          <p:spTgt spid="157"/>
                                        </p:tgtEl>
                                      </p:cBhvr>
                                    </p:animEffect>
                                  </p:childTnLst>
                                </p:cTn>
                              </p:par>
                              <p:par>
                                <p:cTn id="117" presetID="10" presetClass="entr" presetSubtype="0" fill="hold" nodeType="withEffect">
                                  <p:stCondLst>
                                    <p:cond delay="750"/>
                                  </p:stCondLst>
                                  <p:childTnLst>
                                    <p:set>
                                      <p:cBhvr>
                                        <p:cTn id="118" dur="1" fill="hold">
                                          <p:stCondLst>
                                            <p:cond delay="0"/>
                                          </p:stCondLst>
                                        </p:cTn>
                                        <p:tgtEl>
                                          <p:spTgt spid="148"/>
                                        </p:tgtEl>
                                        <p:attrNameLst>
                                          <p:attrName>style.visibility</p:attrName>
                                        </p:attrNameLst>
                                      </p:cBhvr>
                                      <p:to>
                                        <p:strVal val="visible"/>
                                      </p:to>
                                    </p:set>
                                    <p:animEffect transition="in" filter="fade">
                                      <p:cBhvr>
                                        <p:cTn id="119" dur="500"/>
                                        <p:tgtEl>
                                          <p:spTgt spid="148"/>
                                        </p:tgtEl>
                                      </p:cBhvr>
                                    </p:animEffect>
                                  </p:childTnLst>
                                </p:cTn>
                              </p:par>
                              <p:par>
                                <p:cTn id="120" presetID="10" presetClass="entr" presetSubtype="0" fill="hold" nodeType="withEffect">
                                  <p:stCondLst>
                                    <p:cond delay="1000"/>
                                  </p:stCondLst>
                                  <p:childTnLst>
                                    <p:set>
                                      <p:cBhvr>
                                        <p:cTn id="121" dur="1" fill="hold">
                                          <p:stCondLst>
                                            <p:cond delay="0"/>
                                          </p:stCondLst>
                                        </p:cTn>
                                        <p:tgtEl>
                                          <p:spTgt spid="206"/>
                                        </p:tgtEl>
                                        <p:attrNameLst>
                                          <p:attrName>style.visibility</p:attrName>
                                        </p:attrNameLst>
                                      </p:cBhvr>
                                      <p:to>
                                        <p:strVal val="visible"/>
                                      </p:to>
                                    </p:set>
                                    <p:animEffect transition="in" filter="fade">
                                      <p:cBhvr>
                                        <p:cTn id="122" dur="500"/>
                                        <p:tgtEl>
                                          <p:spTgt spid="206"/>
                                        </p:tgtEl>
                                      </p:cBhvr>
                                    </p:animEffect>
                                  </p:childTnLst>
                                </p:cTn>
                              </p:par>
                              <p:par>
                                <p:cTn id="123" presetID="10" presetClass="entr" presetSubtype="0" fill="hold" nodeType="withEffect">
                                  <p:stCondLst>
                                    <p:cond delay="1250"/>
                                  </p:stCondLst>
                                  <p:childTnLst>
                                    <p:set>
                                      <p:cBhvr>
                                        <p:cTn id="124" dur="1" fill="hold">
                                          <p:stCondLst>
                                            <p:cond delay="0"/>
                                          </p:stCondLst>
                                        </p:cTn>
                                        <p:tgtEl>
                                          <p:spTgt spid="151"/>
                                        </p:tgtEl>
                                        <p:attrNameLst>
                                          <p:attrName>style.visibility</p:attrName>
                                        </p:attrNameLst>
                                      </p:cBhvr>
                                      <p:to>
                                        <p:strVal val="visible"/>
                                      </p:to>
                                    </p:set>
                                    <p:animEffect transition="in" filter="fade">
                                      <p:cBhvr>
                                        <p:cTn id="125" dur="500"/>
                                        <p:tgtEl>
                                          <p:spTgt spid="151"/>
                                        </p:tgtEl>
                                      </p:cBhvr>
                                    </p:animEffect>
                                  </p:childTnLst>
                                </p:cTn>
                              </p:par>
                              <p:par>
                                <p:cTn id="126" presetID="10" presetClass="entr" presetSubtype="0" fill="hold" nodeType="withEffect">
                                  <p:stCondLst>
                                    <p:cond delay="1500"/>
                                  </p:stCondLst>
                                  <p:childTnLst>
                                    <p:set>
                                      <p:cBhvr>
                                        <p:cTn id="127" dur="1" fill="hold">
                                          <p:stCondLst>
                                            <p:cond delay="0"/>
                                          </p:stCondLst>
                                        </p:cTn>
                                        <p:tgtEl>
                                          <p:spTgt spid="154"/>
                                        </p:tgtEl>
                                        <p:attrNameLst>
                                          <p:attrName>style.visibility</p:attrName>
                                        </p:attrNameLst>
                                      </p:cBhvr>
                                      <p:to>
                                        <p:strVal val="visible"/>
                                      </p:to>
                                    </p:set>
                                    <p:animEffect transition="in" filter="fade">
                                      <p:cBhvr>
                                        <p:cTn id="128" dur="500"/>
                                        <p:tgtEl>
                                          <p:spTgt spid="154"/>
                                        </p:tgtEl>
                                      </p:cBhvr>
                                    </p:animEffect>
                                  </p:childTnLst>
                                </p:cTn>
                              </p:par>
                              <p:par>
                                <p:cTn id="129" presetID="10" presetClass="entr" presetSubtype="0" fill="hold" nodeType="withEffect">
                                  <p:stCondLst>
                                    <p:cond delay="1750"/>
                                  </p:stCondLst>
                                  <p:childTnLst>
                                    <p:set>
                                      <p:cBhvr>
                                        <p:cTn id="130" dur="1" fill="hold">
                                          <p:stCondLst>
                                            <p:cond delay="0"/>
                                          </p:stCondLst>
                                        </p:cTn>
                                        <p:tgtEl>
                                          <p:spTgt spid="160"/>
                                        </p:tgtEl>
                                        <p:attrNameLst>
                                          <p:attrName>style.visibility</p:attrName>
                                        </p:attrNameLst>
                                      </p:cBhvr>
                                      <p:to>
                                        <p:strVal val="visible"/>
                                      </p:to>
                                    </p:set>
                                    <p:animEffect transition="in" filter="fade">
                                      <p:cBhvr>
                                        <p:cTn id="131" dur="500"/>
                                        <p:tgtEl>
                                          <p:spTgt spid="160"/>
                                        </p:tgtEl>
                                      </p:cBhvr>
                                    </p:animEffect>
                                  </p:childTnLst>
                                </p:cTn>
                              </p:par>
                              <p:par>
                                <p:cTn id="132" presetID="10" presetClass="entr" presetSubtype="0" fill="hold" nodeType="withEffect">
                                  <p:stCondLst>
                                    <p:cond delay="2000"/>
                                  </p:stCondLst>
                                  <p:childTnLst>
                                    <p:set>
                                      <p:cBhvr>
                                        <p:cTn id="133" dur="1" fill="hold">
                                          <p:stCondLst>
                                            <p:cond delay="0"/>
                                          </p:stCondLst>
                                        </p:cTn>
                                        <p:tgtEl>
                                          <p:spTgt spid="193"/>
                                        </p:tgtEl>
                                        <p:attrNameLst>
                                          <p:attrName>style.visibility</p:attrName>
                                        </p:attrNameLst>
                                      </p:cBhvr>
                                      <p:to>
                                        <p:strVal val="visible"/>
                                      </p:to>
                                    </p:set>
                                    <p:animEffect transition="in" filter="fade">
                                      <p:cBhvr>
                                        <p:cTn id="134" dur="500"/>
                                        <p:tgtEl>
                                          <p:spTgt spid="193"/>
                                        </p:tgtEl>
                                      </p:cBhvr>
                                    </p:animEffect>
                                  </p:childTnLst>
                                </p:cTn>
                              </p:par>
                              <p:par>
                                <p:cTn id="135" presetID="10" presetClass="entr" presetSubtype="0" fill="hold" nodeType="withEffect">
                                  <p:stCondLst>
                                    <p:cond delay="2250"/>
                                  </p:stCondLst>
                                  <p:childTnLst>
                                    <p:set>
                                      <p:cBhvr>
                                        <p:cTn id="136" dur="1" fill="hold">
                                          <p:stCondLst>
                                            <p:cond delay="0"/>
                                          </p:stCondLst>
                                        </p:cTn>
                                        <p:tgtEl>
                                          <p:spTgt spid="347"/>
                                        </p:tgtEl>
                                        <p:attrNameLst>
                                          <p:attrName>style.visibility</p:attrName>
                                        </p:attrNameLst>
                                      </p:cBhvr>
                                      <p:to>
                                        <p:strVal val="visible"/>
                                      </p:to>
                                    </p:set>
                                    <p:animEffect transition="in" filter="fade">
                                      <p:cBhvr>
                                        <p:cTn id="137" dur="500"/>
                                        <p:tgtEl>
                                          <p:spTgt spid="347"/>
                                        </p:tgtEl>
                                      </p:cBhvr>
                                    </p:animEffect>
                                  </p:childTnLst>
                                </p:cTn>
                              </p:par>
                            </p:childTnLst>
                          </p:cTn>
                        </p:par>
                        <p:par>
                          <p:cTn id="138" fill="hold">
                            <p:stCondLst>
                              <p:cond delay="2750"/>
                            </p:stCondLst>
                            <p:childTnLst>
                              <p:par>
                                <p:cTn id="139" presetID="22" presetClass="entr" presetSubtype="8" fill="hold" nodeType="afterEffect">
                                  <p:stCondLst>
                                    <p:cond delay="0"/>
                                  </p:stCondLst>
                                  <p:childTnLst>
                                    <p:set>
                                      <p:cBhvr>
                                        <p:cTn id="140" dur="1" fill="hold">
                                          <p:stCondLst>
                                            <p:cond delay="0"/>
                                          </p:stCondLst>
                                        </p:cTn>
                                        <p:tgtEl>
                                          <p:spTgt spid="235"/>
                                        </p:tgtEl>
                                        <p:attrNameLst>
                                          <p:attrName>style.visibility</p:attrName>
                                        </p:attrNameLst>
                                      </p:cBhvr>
                                      <p:to>
                                        <p:strVal val="visible"/>
                                      </p:to>
                                    </p:set>
                                    <p:animEffect transition="in" filter="wipe(left)">
                                      <p:cBhvr>
                                        <p:cTn id="141" dur="500"/>
                                        <p:tgtEl>
                                          <p:spTgt spid="235"/>
                                        </p:tgtEl>
                                      </p:cBhvr>
                                    </p:animEffect>
                                  </p:childTnLst>
                                </p:cTn>
                              </p:par>
                              <p:par>
                                <p:cTn id="142" presetID="22" presetClass="entr" presetSubtype="8" fill="hold" nodeType="withEffect">
                                  <p:stCondLst>
                                    <p:cond delay="250"/>
                                  </p:stCondLst>
                                  <p:childTnLst>
                                    <p:set>
                                      <p:cBhvr>
                                        <p:cTn id="143" dur="1" fill="hold">
                                          <p:stCondLst>
                                            <p:cond delay="0"/>
                                          </p:stCondLst>
                                        </p:cTn>
                                        <p:tgtEl>
                                          <p:spTgt spid="348"/>
                                        </p:tgtEl>
                                        <p:attrNameLst>
                                          <p:attrName>style.visibility</p:attrName>
                                        </p:attrNameLst>
                                      </p:cBhvr>
                                      <p:to>
                                        <p:strVal val="visible"/>
                                      </p:to>
                                    </p:set>
                                    <p:animEffect transition="in" filter="wipe(left)">
                                      <p:cBhvr>
                                        <p:cTn id="144" dur="500"/>
                                        <p:tgtEl>
                                          <p:spTgt spid="348"/>
                                        </p:tgtEl>
                                      </p:cBhvr>
                                    </p:animEffect>
                                  </p:childTnLst>
                                </p:cTn>
                              </p:par>
                              <p:par>
                                <p:cTn id="145" presetID="22" presetClass="entr" presetSubtype="1" fill="hold" nodeType="withEffect">
                                  <p:stCondLst>
                                    <p:cond delay="500"/>
                                  </p:stCondLst>
                                  <p:childTnLst>
                                    <p:set>
                                      <p:cBhvr>
                                        <p:cTn id="146" dur="1" fill="hold">
                                          <p:stCondLst>
                                            <p:cond delay="0"/>
                                          </p:stCondLst>
                                        </p:cTn>
                                        <p:tgtEl>
                                          <p:spTgt spid="332"/>
                                        </p:tgtEl>
                                        <p:attrNameLst>
                                          <p:attrName>style.visibility</p:attrName>
                                        </p:attrNameLst>
                                      </p:cBhvr>
                                      <p:to>
                                        <p:strVal val="visible"/>
                                      </p:to>
                                    </p:set>
                                    <p:animEffect transition="in" filter="wipe(up)">
                                      <p:cBhvr>
                                        <p:cTn id="147" dur="500"/>
                                        <p:tgtEl>
                                          <p:spTgt spid="332"/>
                                        </p:tgtEl>
                                      </p:cBhvr>
                                    </p:animEffect>
                                  </p:childTnLst>
                                </p:cTn>
                              </p:par>
                              <p:par>
                                <p:cTn id="148" presetID="22" presetClass="entr" presetSubtype="2" fill="hold" nodeType="withEffect">
                                  <p:stCondLst>
                                    <p:cond delay="750"/>
                                  </p:stCondLst>
                                  <p:childTnLst>
                                    <p:set>
                                      <p:cBhvr>
                                        <p:cTn id="149" dur="1" fill="hold">
                                          <p:stCondLst>
                                            <p:cond delay="0"/>
                                          </p:stCondLst>
                                        </p:cTn>
                                        <p:tgtEl>
                                          <p:spTgt spid="272"/>
                                        </p:tgtEl>
                                        <p:attrNameLst>
                                          <p:attrName>style.visibility</p:attrName>
                                        </p:attrNameLst>
                                      </p:cBhvr>
                                      <p:to>
                                        <p:strVal val="visible"/>
                                      </p:to>
                                    </p:set>
                                    <p:animEffect transition="in" filter="wipe(right)">
                                      <p:cBhvr>
                                        <p:cTn id="150" dur="500"/>
                                        <p:tgtEl>
                                          <p:spTgt spid="272"/>
                                        </p:tgtEl>
                                      </p:cBhvr>
                                    </p:animEffect>
                                  </p:childTnLst>
                                </p:cTn>
                              </p:par>
                              <p:par>
                                <p:cTn id="151" presetID="10" presetClass="entr" presetSubtype="0" fill="hold" nodeType="withEffect">
                                  <p:stCondLst>
                                    <p:cond delay="1000"/>
                                  </p:stCondLst>
                                  <p:childTnLst>
                                    <p:set>
                                      <p:cBhvr>
                                        <p:cTn id="152" dur="1" fill="hold">
                                          <p:stCondLst>
                                            <p:cond delay="0"/>
                                          </p:stCondLst>
                                        </p:cTn>
                                        <p:tgtEl>
                                          <p:spTgt spid="298"/>
                                        </p:tgtEl>
                                        <p:attrNameLst>
                                          <p:attrName>style.visibility</p:attrName>
                                        </p:attrNameLst>
                                      </p:cBhvr>
                                      <p:to>
                                        <p:strVal val="visible"/>
                                      </p:to>
                                    </p:set>
                                    <p:animEffect transition="in" filter="fade">
                                      <p:cBhvr>
                                        <p:cTn id="153" dur="5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0" animBg="1"/>
      <p:bldP spid="255" grpId="0" animBg="1"/>
      <p:bldP spid="260" grpId="0" animBg="1"/>
      <p:bldP spid="139" grpId="0" animBg="1"/>
      <p:bldP spid="145" grpId="0" animBg="1"/>
      <p:bldP spid="146" grpId="0" animBg="1"/>
      <p:bldP spid="214" grpId="0" animBg="1"/>
      <p:bldP spid="4" grpId="0" animBg="1"/>
      <p:bldP spid="143" grpId="0" animBg="1"/>
      <p:bldP spid="252" grpId="0" animBg="1"/>
      <p:bldP spid="253" grpId="0" animBg="1"/>
      <p:bldP spid="256" grpId="0" animBg="1"/>
      <p:bldP spid="248" grpId="0" animBg="1"/>
      <p:bldP spid="249" grpId="0" animBg="1"/>
      <p:bldP spid="250" grpId="0" animBg="1"/>
      <p:bldP spid="147" grpId="0" animBg="1"/>
      <p:bldP spid="257" grpId="0" animBg="1"/>
      <p:bldP spid="28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5699540" y="1564639"/>
            <a:ext cx="1956461" cy="3685146"/>
          </a:xfrm>
          <a:prstGeom prst="rect">
            <a:avLst/>
          </a:prstGeom>
          <a:solidFill>
            <a:srgbClr val="94BE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32290" fontAlgn="base">
              <a:lnSpc>
                <a:spcPct val="90000"/>
              </a:lnSpc>
              <a:spcBef>
                <a:spcPct val="0"/>
              </a:spcBef>
              <a:spcAft>
                <a:spcPct val="0"/>
              </a:spcAft>
            </a:pPr>
            <a:endParaRPr lang="en-US" sz="2040" spc="-51" dirty="0">
              <a:gradFill>
                <a:gsLst>
                  <a:gs pos="1250">
                    <a:schemeClr val="bg1"/>
                  </a:gs>
                  <a:gs pos="10417">
                    <a:schemeClr val="bg1"/>
                  </a:gs>
                </a:gsLst>
                <a:lin ang="5400000" scaled="0"/>
              </a:gradFill>
            </a:endParaRPr>
          </a:p>
        </p:txBody>
      </p:sp>
      <p:sp>
        <p:nvSpPr>
          <p:cNvPr id="4" name="Rectangle 3"/>
          <p:cNvSpPr/>
          <p:nvPr/>
        </p:nvSpPr>
        <p:spPr bwMode="auto">
          <a:xfrm>
            <a:off x="5699540" y="5253023"/>
            <a:ext cx="1956461" cy="1284915"/>
          </a:xfrm>
          <a:prstGeom prst="rect">
            <a:avLst/>
          </a:prstGeom>
          <a:solidFill>
            <a:srgbClr val="DCDCD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32290" fontAlgn="base">
              <a:lnSpc>
                <a:spcPct val="90000"/>
              </a:lnSpc>
              <a:spcBef>
                <a:spcPct val="0"/>
              </a:spcBef>
              <a:spcAft>
                <a:spcPct val="0"/>
              </a:spcAft>
            </a:pPr>
            <a:endParaRPr lang="en-US" sz="2040" spc="-51" dirty="0">
              <a:gradFill>
                <a:gsLst>
                  <a:gs pos="1250">
                    <a:schemeClr val="bg1"/>
                  </a:gs>
                  <a:gs pos="10417">
                    <a:schemeClr val="bg1"/>
                  </a:gs>
                </a:gsLst>
                <a:lin ang="5400000" scaled="0"/>
              </a:gradFill>
            </a:endParaRPr>
          </a:p>
        </p:txBody>
      </p:sp>
      <p:grpSp>
        <p:nvGrpSpPr>
          <p:cNvPr id="23" name="Group 22"/>
          <p:cNvGrpSpPr/>
          <p:nvPr/>
        </p:nvGrpSpPr>
        <p:grpSpPr>
          <a:xfrm>
            <a:off x="5773363" y="5560947"/>
            <a:ext cx="972198" cy="972198"/>
            <a:chOff x="13716539" y="4558899"/>
            <a:chExt cx="1189675" cy="1189675"/>
          </a:xfrm>
        </p:grpSpPr>
        <p:pic>
          <p:nvPicPr>
            <p:cNvPr id="24" name="Picture 23"/>
            <p:cNvPicPr>
              <a:picLocks noChangeAspect="1"/>
            </p:cNvPicPr>
            <p:nvPr/>
          </p:nvPicPr>
          <p:blipFill>
            <a:blip r:embed="rId3">
              <a:duotone>
                <a:srgbClr val="969696">
                  <a:shade val="45000"/>
                  <a:satMod val="135000"/>
                </a:srgbClr>
                <a:prstClr val="white"/>
              </a:duotone>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13716539" y="4558899"/>
              <a:ext cx="1189675" cy="1189675"/>
            </a:xfrm>
            <a:prstGeom prst="rect">
              <a:avLst/>
            </a:prstGeom>
          </p:spPr>
        </p:pic>
        <p:sp>
          <p:nvSpPr>
            <p:cNvPr id="25" name="Oval 24"/>
            <p:cNvSpPr/>
            <p:nvPr/>
          </p:nvSpPr>
          <p:spPr>
            <a:xfrm>
              <a:off x="14006777" y="4662722"/>
              <a:ext cx="609197" cy="609197"/>
            </a:xfrm>
            <a:prstGeom prst="ellipse">
              <a:avLst/>
            </a:prstGeom>
            <a:solidFill>
              <a:srgbClr val="EFEFEF"/>
            </a:solidFill>
            <a:ln w="10795" cap="flat" cmpd="sng" algn="ctr">
              <a:noFill/>
              <a:prstDash val="solid"/>
            </a:ln>
            <a:effectLst/>
          </p:spPr>
          <p:txBody>
            <a:bodyPr rtlCol="0" anchor="ctr"/>
            <a:lstStyle/>
            <a:p>
              <a:pPr algn="ctr" defTabSz="932597">
                <a:defRPr/>
              </a:pPr>
              <a:endParaRPr lang="en-US" sz="1836" kern="0">
                <a:solidFill>
                  <a:sysClr val="windowText" lastClr="000000"/>
                </a:solidFill>
                <a:latin typeface="Segoe UI"/>
              </a:endParaRPr>
            </a:p>
          </p:txBody>
        </p:sp>
      </p:grpSp>
      <p:grpSp>
        <p:nvGrpSpPr>
          <p:cNvPr id="34" name="Group 33"/>
          <p:cNvGrpSpPr/>
          <p:nvPr/>
        </p:nvGrpSpPr>
        <p:grpSpPr>
          <a:xfrm>
            <a:off x="2954757" y="1564642"/>
            <a:ext cx="9212131" cy="4976533"/>
            <a:chOff x="2896219" y="1534102"/>
            <a:chExt cx="9032321" cy="4879397"/>
          </a:xfrm>
        </p:grpSpPr>
        <p:sp>
          <p:nvSpPr>
            <p:cNvPr id="32" name="Freeform: Shape 31"/>
            <p:cNvSpPr/>
            <p:nvPr/>
          </p:nvSpPr>
          <p:spPr bwMode="auto">
            <a:xfrm>
              <a:off x="5581650" y="3552825"/>
              <a:ext cx="6336507" cy="2857500"/>
            </a:xfrm>
            <a:custGeom>
              <a:avLst/>
              <a:gdLst>
                <a:gd name="connsiteX0" fmla="*/ 6334125 w 6334125"/>
                <a:gd name="connsiteY0" fmla="*/ 0 h 2857500"/>
                <a:gd name="connsiteX1" fmla="*/ 4124325 w 6334125"/>
                <a:gd name="connsiteY1" fmla="*/ 0 h 2857500"/>
                <a:gd name="connsiteX2" fmla="*/ 4124325 w 6334125"/>
                <a:gd name="connsiteY2" fmla="*/ 571500 h 2857500"/>
                <a:gd name="connsiteX3" fmla="*/ 1933575 w 6334125"/>
                <a:gd name="connsiteY3" fmla="*/ 571500 h 2857500"/>
                <a:gd name="connsiteX4" fmla="*/ 1933575 w 6334125"/>
                <a:gd name="connsiteY4" fmla="*/ 1600200 h 2857500"/>
                <a:gd name="connsiteX5" fmla="*/ 0 w 6334125"/>
                <a:gd name="connsiteY5" fmla="*/ 1600200 h 2857500"/>
                <a:gd name="connsiteX6" fmla="*/ 0 w 6334125"/>
                <a:gd name="connsiteY6" fmla="*/ 2857500 h 2857500"/>
                <a:gd name="connsiteX7" fmla="*/ 6238875 w 6334125"/>
                <a:gd name="connsiteY7" fmla="*/ 2857500 h 2857500"/>
                <a:gd name="connsiteX8" fmla="*/ 6334125 w 6334125"/>
                <a:gd name="connsiteY8" fmla="*/ 0 h 2857500"/>
                <a:gd name="connsiteX0" fmla="*/ 6334125 w 6336507"/>
                <a:gd name="connsiteY0" fmla="*/ 0 h 2857500"/>
                <a:gd name="connsiteX1" fmla="*/ 4124325 w 6336507"/>
                <a:gd name="connsiteY1" fmla="*/ 0 h 2857500"/>
                <a:gd name="connsiteX2" fmla="*/ 4124325 w 6336507"/>
                <a:gd name="connsiteY2" fmla="*/ 571500 h 2857500"/>
                <a:gd name="connsiteX3" fmla="*/ 1933575 w 6336507"/>
                <a:gd name="connsiteY3" fmla="*/ 571500 h 2857500"/>
                <a:gd name="connsiteX4" fmla="*/ 1933575 w 6336507"/>
                <a:gd name="connsiteY4" fmla="*/ 1600200 h 2857500"/>
                <a:gd name="connsiteX5" fmla="*/ 0 w 6336507"/>
                <a:gd name="connsiteY5" fmla="*/ 1600200 h 2857500"/>
                <a:gd name="connsiteX6" fmla="*/ 0 w 6336507"/>
                <a:gd name="connsiteY6" fmla="*/ 2857500 h 2857500"/>
                <a:gd name="connsiteX7" fmla="*/ 6336507 w 6336507"/>
                <a:gd name="connsiteY7" fmla="*/ 2857500 h 2857500"/>
                <a:gd name="connsiteX8" fmla="*/ 6334125 w 6336507"/>
                <a:gd name="connsiteY8" fmla="*/ 0 h 2857500"/>
                <a:gd name="connsiteX0" fmla="*/ 6334125 w 6336507"/>
                <a:gd name="connsiteY0" fmla="*/ 0 h 2857500"/>
                <a:gd name="connsiteX1" fmla="*/ 4124325 w 6336507"/>
                <a:gd name="connsiteY1" fmla="*/ 0 h 2857500"/>
                <a:gd name="connsiteX2" fmla="*/ 4124325 w 6336507"/>
                <a:gd name="connsiteY2" fmla="*/ 571500 h 2857500"/>
                <a:gd name="connsiteX3" fmla="*/ 1933575 w 6336507"/>
                <a:gd name="connsiteY3" fmla="*/ 566738 h 2857500"/>
                <a:gd name="connsiteX4" fmla="*/ 1933575 w 6336507"/>
                <a:gd name="connsiteY4" fmla="*/ 1600200 h 2857500"/>
                <a:gd name="connsiteX5" fmla="*/ 0 w 6336507"/>
                <a:gd name="connsiteY5" fmla="*/ 1600200 h 2857500"/>
                <a:gd name="connsiteX6" fmla="*/ 0 w 6336507"/>
                <a:gd name="connsiteY6" fmla="*/ 2857500 h 2857500"/>
                <a:gd name="connsiteX7" fmla="*/ 6336507 w 6336507"/>
                <a:gd name="connsiteY7" fmla="*/ 2857500 h 2857500"/>
                <a:gd name="connsiteX8" fmla="*/ 6334125 w 6336507"/>
                <a:gd name="connsiteY8" fmla="*/ 0 h 2857500"/>
                <a:gd name="connsiteX0" fmla="*/ 6334125 w 6336507"/>
                <a:gd name="connsiteY0" fmla="*/ 0 h 2857500"/>
                <a:gd name="connsiteX1" fmla="*/ 4124325 w 6336507"/>
                <a:gd name="connsiteY1" fmla="*/ 0 h 2857500"/>
                <a:gd name="connsiteX2" fmla="*/ 4124325 w 6336507"/>
                <a:gd name="connsiteY2" fmla="*/ 566737 h 2857500"/>
                <a:gd name="connsiteX3" fmla="*/ 1933575 w 6336507"/>
                <a:gd name="connsiteY3" fmla="*/ 566738 h 2857500"/>
                <a:gd name="connsiteX4" fmla="*/ 1933575 w 6336507"/>
                <a:gd name="connsiteY4" fmla="*/ 1600200 h 2857500"/>
                <a:gd name="connsiteX5" fmla="*/ 0 w 6336507"/>
                <a:gd name="connsiteY5" fmla="*/ 1600200 h 2857500"/>
                <a:gd name="connsiteX6" fmla="*/ 0 w 6336507"/>
                <a:gd name="connsiteY6" fmla="*/ 2857500 h 2857500"/>
                <a:gd name="connsiteX7" fmla="*/ 6336507 w 6336507"/>
                <a:gd name="connsiteY7" fmla="*/ 2857500 h 2857500"/>
                <a:gd name="connsiteX8" fmla="*/ 6334125 w 6336507"/>
                <a:gd name="connsiteY8" fmla="*/ 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6507" h="2857500">
                  <a:moveTo>
                    <a:pt x="6334125" y="0"/>
                  </a:moveTo>
                  <a:lnTo>
                    <a:pt x="4124325" y="0"/>
                  </a:lnTo>
                  <a:lnTo>
                    <a:pt x="4124325" y="566737"/>
                  </a:lnTo>
                  <a:lnTo>
                    <a:pt x="1933575" y="566738"/>
                  </a:lnTo>
                  <a:lnTo>
                    <a:pt x="1933575" y="1600200"/>
                  </a:lnTo>
                  <a:lnTo>
                    <a:pt x="0" y="1600200"/>
                  </a:lnTo>
                  <a:lnTo>
                    <a:pt x="0" y="2857500"/>
                  </a:lnTo>
                  <a:lnTo>
                    <a:pt x="6336507" y="2857500"/>
                  </a:lnTo>
                  <a:lnTo>
                    <a:pt x="6334125" y="0"/>
                  </a:lnTo>
                  <a:close/>
                </a:path>
              </a:pathLst>
            </a:custGeom>
            <a:solidFill>
              <a:srgbClr val="DCDCD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1" name="Group 30"/>
            <p:cNvGrpSpPr/>
            <p:nvPr/>
          </p:nvGrpSpPr>
          <p:grpSpPr>
            <a:xfrm>
              <a:off x="2896219" y="1534102"/>
              <a:ext cx="9032321" cy="4879397"/>
              <a:chOff x="2896219" y="1534102"/>
              <a:chExt cx="9032321" cy="4879397"/>
            </a:xfrm>
          </p:grpSpPr>
          <p:sp>
            <p:nvSpPr>
              <p:cNvPr id="11" name="Freeform: Shape 10"/>
              <p:cNvSpPr/>
              <p:nvPr/>
            </p:nvSpPr>
            <p:spPr bwMode="auto">
              <a:xfrm>
                <a:off x="2899680" y="1534102"/>
                <a:ext cx="9025399" cy="4879397"/>
              </a:xfrm>
              <a:custGeom>
                <a:avLst/>
                <a:gdLst>
                  <a:gd name="connsiteX0" fmla="*/ 0 w 9620250"/>
                  <a:gd name="connsiteY0" fmla="*/ 38100 h 5181600"/>
                  <a:gd name="connsiteX1" fmla="*/ 0 w 9620250"/>
                  <a:gd name="connsiteY1" fmla="*/ 5181600 h 5181600"/>
                  <a:gd name="connsiteX2" fmla="*/ 2857500 w 9620250"/>
                  <a:gd name="connsiteY2" fmla="*/ 5181600 h 5181600"/>
                  <a:gd name="connsiteX3" fmla="*/ 2857500 w 9620250"/>
                  <a:gd name="connsiteY3" fmla="*/ 3848100 h 5181600"/>
                  <a:gd name="connsiteX4" fmla="*/ 4914900 w 9620250"/>
                  <a:gd name="connsiteY4" fmla="*/ 3848100 h 5181600"/>
                  <a:gd name="connsiteX5" fmla="*/ 4914900 w 9620250"/>
                  <a:gd name="connsiteY5" fmla="*/ 2743200 h 5181600"/>
                  <a:gd name="connsiteX6" fmla="*/ 7258050 w 9620250"/>
                  <a:gd name="connsiteY6" fmla="*/ 2743200 h 5181600"/>
                  <a:gd name="connsiteX7" fmla="*/ 7258050 w 9620250"/>
                  <a:gd name="connsiteY7" fmla="*/ 2152650 h 5181600"/>
                  <a:gd name="connsiteX8" fmla="*/ 9620250 w 9620250"/>
                  <a:gd name="connsiteY8" fmla="*/ 2152650 h 5181600"/>
                  <a:gd name="connsiteX9" fmla="*/ 9620250 w 9620250"/>
                  <a:gd name="connsiteY9" fmla="*/ 0 h 5181600"/>
                  <a:gd name="connsiteX10" fmla="*/ 0 w 9620250"/>
                  <a:gd name="connsiteY10" fmla="*/ 38100 h 5181600"/>
                  <a:gd name="connsiteX0" fmla="*/ 0 w 9623635"/>
                  <a:gd name="connsiteY0" fmla="*/ 0 h 5182077"/>
                  <a:gd name="connsiteX1" fmla="*/ 3385 w 9623635"/>
                  <a:gd name="connsiteY1" fmla="*/ 5182077 h 5182077"/>
                  <a:gd name="connsiteX2" fmla="*/ 2860885 w 9623635"/>
                  <a:gd name="connsiteY2" fmla="*/ 5182077 h 5182077"/>
                  <a:gd name="connsiteX3" fmla="*/ 2860885 w 9623635"/>
                  <a:gd name="connsiteY3" fmla="*/ 3848577 h 5182077"/>
                  <a:gd name="connsiteX4" fmla="*/ 4918285 w 9623635"/>
                  <a:gd name="connsiteY4" fmla="*/ 3848577 h 5182077"/>
                  <a:gd name="connsiteX5" fmla="*/ 4918285 w 9623635"/>
                  <a:gd name="connsiteY5" fmla="*/ 2743677 h 5182077"/>
                  <a:gd name="connsiteX6" fmla="*/ 7261435 w 9623635"/>
                  <a:gd name="connsiteY6" fmla="*/ 2743677 h 5182077"/>
                  <a:gd name="connsiteX7" fmla="*/ 7261435 w 9623635"/>
                  <a:gd name="connsiteY7" fmla="*/ 2153127 h 5182077"/>
                  <a:gd name="connsiteX8" fmla="*/ 9623635 w 9623635"/>
                  <a:gd name="connsiteY8" fmla="*/ 2153127 h 5182077"/>
                  <a:gd name="connsiteX9" fmla="*/ 9623635 w 9623635"/>
                  <a:gd name="connsiteY9" fmla="*/ 477 h 5182077"/>
                  <a:gd name="connsiteX10" fmla="*/ 0 w 9623635"/>
                  <a:gd name="connsiteY10" fmla="*/ 0 h 518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3635" h="5182077">
                    <a:moveTo>
                      <a:pt x="0" y="0"/>
                    </a:moveTo>
                    <a:cubicBezTo>
                      <a:pt x="1128" y="1727359"/>
                      <a:pt x="2257" y="3454718"/>
                      <a:pt x="3385" y="5182077"/>
                    </a:cubicBezTo>
                    <a:lnTo>
                      <a:pt x="2860885" y="5182077"/>
                    </a:lnTo>
                    <a:lnTo>
                      <a:pt x="2860885" y="3848577"/>
                    </a:lnTo>
                    <a:lnTo>
                      <a:pt x="4918285" y="3848577"/>
                    </a:lnTo>
                    <a:lnTo>
                      <a:pt x="4918285" y="2743677"/>
                    </a:lnTo>
                    <a:lnTo>
                      <a:pt x="7261435" y="2743677"/>
                    </a:lnTo>
                    <a:lnTo>
                      <a:pt x="7261435" y="2153127"/>
                    </a:lnTo>
                    <a:lnTo>
                      <a:pt x="9623635" y="2153127"/>
                    </a:lnTo>
                    <a:lnTo>
                      <a:pt x="9623635" y="477"/>
                    </a:lnTo>
                    <a:lnTo>
                      <a:pt x="0" y="0"/>
                    </a:lnTo>
                    <a:close/>
                  </a:path>
                </a:pathLst>
              </a:custGeom>
              <a:solidFill>
                <a:srgbClr val="94BE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32290" fontAlgn="base">
                  <a:lnSpc>
                    <a:spcPct val="90000"/>
                  </a:lnSpc>
                  <a:spcBef>
                    <a:spcPct val="0"/>
                  </a:spcBef>
                  <a:spcAft>
                    <a:spcPct val="0"/>
                  </a:spcAft>
                </a:pPr>
                <a:endParaRPr lang="en-US" sz="2040" spc="-51" dirty="0">
                  <a:gradFill>
                    <a:gsLst>
                      <a:gs pos="1250">
                        <a:schemeClr val="bg1"/>
                      </a:gs>
                      <a:gs pos="10417">
                        <a:schemeClr val="bg1"/>
                      </a:gs>
                    </a:gsLst>
                    <a:lin ang="5400000" scaled="0"/>
                  </a:gradFill>
                </a:endParaRPr>
              </a:p>
            </p:txBody>
          </p:sp>
          <p:sp>
            <p:nvSpPr>
              <p:cNvPr id="14" name="Rectangle 13"/>
              <p:cNvSpPr/>
              <p:nvPr/>
            </p:nvSpPr>
            <p:spPr bwMode="auto">
              <a:xfrm>
                <a:off x="2896219" y="6008420"/>
                <a:ext cx="2688623" cy="401905"/>
              </a:xfrm>
              <a:prstGeom prst="rect">
                <a:avLst/>
              </a:prstGeom>
              <a:solidFill>
                <a:srgbClr val="FFFFFF"/>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32290" fontAlgn="base">
                  <a:lnSpc>
                    <a:spcPct val="90000"/>
                  </a:lnSpc>
                  <a:spcBef>
                    <a:spcPct val="0"/>
                  </a:spcBef>
                  <a:spcAft>
                    <a:spcPct val="0"/>
                  </a:spcAft>
                </a:pPr>
                <a:r>
                  <a:rPr lang="en-US" sz="1428" b="1" spc="-51" dirty="0">
                    <a:solidFill>
                      <a:sysClr val="windowText" lastClr="000000"/>
                    </a:solidFill>
                  </a:rPr>
                  <a:t>On Premises</a:t>
                </a:r>
              </a:p>
            </p:txBody>
          </p:sp>
          <p:sp>
            <p:nvSpPr>
              <p:cNvPr id="15" name="Rectangle 14"/>
              <p:cNvSpPr/>
              <p:nvPr/>
            </p:nvSpPr>
            <p:spPr bwMode="auto">
              <a:xfrm>
                <a:off x="9710738" y="3310820"/>
                <a:ext cx="2217802" cy="401905"/>
              </a:xfrm>
              <a:prstGeom prst="rect">
                <a:avLst/>
              </a:prstGeom>
              <a:solidFill>
                <a:srgbClr val="FFFFFF"/>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32290" fontAlgn="base">
                  <a:lnSpc>
                    <a:spcPct val="90000"/>
                  </a:lnSpc>
                  <a:spcBef>
                    <a:spcPct val="0"/>
                  </a:spcBef>
                  <a:spcAft>
                    <a:spcPct val="0"/>
                  </a:spcAft>
                </a:pPr>
                <a:r>
                  <a:rPr lang="en-US" sz="1428" b="1" spc="-51" dirty="0">
                    <a:solidFill>
                      <a:sysClr val="windowText" lastClr="000000"/>
                    </a:solidFill>
                  </a:rPr>
                  <a:t>Software (SaaS)</a:t>
                </a:r>
              </a:p>
            </p:txBody>
          </p:sp>
          <p:sp>
            <p:nvSpPr>
              <p:cNvPr id="16" name="Rectangle 15"/>
              <p:cNvSpPr/>
              <p:nvPr/>
            </p:nvSpPr>
            <p:spPr bwMode="auto">
              <a:xfrm>
                <a:off x="7505700" y="3721800"/>
                <a:ext cx="2205038" cy="401905"/>
              </a:xfrm>
              <a:prstGeom prst="rect">
                <a:avLst/>
              </a:prstGeom>
              <a:solidFill>
                <a:srgbClr val="FFFFFF"/>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32290" fontAlgn="base">
                  <a:lnSpc>
                    <a:spcPct val="90000"/>
                  </a:lnSpc>
                  <a:spcBef>
                    <a:spcPct val="0"/>
                  </a:spcBef>
                  <a:spcAft>
                    <a:spcPct val="0"/>
                  </a:spcAft>
                </a:pPr>
                <a:r>
                  <a:rPr lang="en-US" sz="1428" b="1" spc="-51" dirty="0">
                    <a:solidFill>
                      <a:sysClr val="windowText" lastClr="000000"/>
                    </a:solidFill>
                  </a:rPr>
                  <a:t>Platform (PaaS)</a:t>
                </a:r>
              </a:p>
            </p:txBody>
          </p:sp>
        </p:grpSp>
      </p:grpSp>
      <p:grpSp>
        <p:nvGrpSpPr>
          <p:cNvPr id="39" name="Group 38"/>
          <p:cNvGrpSpPr/>
          <p:nvPr/>
        </p:nvGrpSpPr>
        <p:grpSpPr>
          <a:xfrm>
            <a:off x="10160676" y="4204883"/>
            <a:ext cx="1828140" cy="603981"/>
            <a:chOff x="3027470" y="7757453"/>
            <a:chExt cx="2173403" cy="718049"/>
          </a:xfrm>
        </p:grpSpPr>
        <p:sp>
          <p:nvSpPr>
            <p:cNvPr id="40" name="Rounded Rectangle 109"/>
            <p:cNvSpPr/>
            <p:nvPr/>
          </p:nvSpPr>
          <p:spPr>
            <a:xfrm>
              <a:off x="3027470" y="7757453"/>
              <a:ext cx="2173403" cy="718049"/>
            </a:xfrm>
            <a:prstGeom prst="roundRect">
              <a:avLst>
                <a:gd name="adj" fmla="val 46294"/>
              </a:avLst>
            </a:prstGeom>
            <a:solidFill>
              <a:srgbClr val="FFFFFF">
                <a:alpha val="94902"/>
              </a:srgbClr>
            </a:solidFill>
            <a:ln w="12700" cap="flat" cmpd="sng" algn="ctr">
              <a:noFill/>
              <a:prstDash val="solid"/>
              <a:miter lim="800000"/>
            </a:ln>
            <a:effectLst>
              <a:softEdge rad="12700"/>
            </a:effectLst>
          </p:spPr>
          <p:txBody>
            <a:bodyPr rtlCol="0" anchor="t"/>
            <a:lstStyle/>
            <a:p>
              <a:pPr algn="ctr" defTabSz="932418">
                <a:defRPr/>
              </a:pPr>
              <a:endParaRPr lang="en-US" sz="1836" kern="0" dirty="0">
                <a:solidFill>
                  <a:prstClr val="black">
                    <a:lumMod val="75000"/>
                    <a:lumOff val="25000"/>
                  </a:prstClr>
                </a:solidFill>
                <a:latin typeface="Calibri" panose="020F0502020204030204"/>
              </a:endParaRPr>
            </a:p>
          </p:txBody>
        </p:sp>
        <p:grpSp>
          <p:nvGrpSpPr>
            <p:cNvPr id="41" name="Group 40"/>
            <p:cNvGrpSpPr/>
            <p:nvPr/>
          </p:nvGrpSpPr>
          <p:grpSpPr>
            <a:xfrm>
              <a:off x="3992280" y="7917035"/>
              <a:ext cx="1057742" cy="458051"/>
              <a:chOff x="8668029" y="1767006"/>
              <a:chExt cx="1179744" cy="510883"/>
            </a:xfrm>
          </p:grpSpPr>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8029" y="1792587"/>
                <a:ext cx="192791" cy="179187"/>
              </a:xfrm>
              <a:prstGeom prst="rect">
                <a:avLst/>
              </a:prstGeom>
            </p:spPr>
          </p:pic>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44315" y="1769346"/>
                <a:ext cx="325564" cy="228009"/>
              </a:xfrm>
              <a:prstGeom prst="rect">
                <a:avLst/>
              </a:prstGeom>
            </p:spPr>
          </p:pic>
          <p:pic>
            <p:nvPicPr>
              <p:cNvPr id="45" name="Pictur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15791" y="1767006"/>
                <a:ext cx="230348" cy="230349"/>
              </a:xfrm>
              <a:prstGeom prst="rect">
                <a:avLst/>
              </a:prstGeom>
            </p:spPr>
          </p:pic>
          <p:pic>
            <p:nvPicPr>
              <p:cNvPr id="46" name="Picture 4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08681" y="2019526"/>
                <a:ext cx="261786" cy="258363"/>
              </a:xfrm>
              <a:prstGeom prst="rect">
                <a:avLst/>
              </a:prstGeom>
            </p:spPr>
          </p:pic>
          <p:pic>
            <p:nvPicPr>
              <p:cNvPr id="47" name="Picture 4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95557" y="2057689"/>
                <a:ext cx="206490" cy="206490"/>
              </a:xfrm>
              <a:prstGeom prst="rect">
                <a:avLst/>
              </a:prstGeom>
            </p:spPr>
          </p:pic>
          <p:grpSp>
            <p:nvGrpSpPr>
              <p:cNvPr id="48" name="Group 47"/>
              <p:cNvGrpSpPr/>
              <p:nvPr/>
            </p:nvGrpSpPr>
            <p:grpSpPr>
              <a:xfrm>
                <a:off x="9481001" y="2104269"/>
                <a:ext cx="366772" cy="88876"/>
                <a:chOff x="1340717" y="917625"/>
                <a:chExt cx="418504" cy="101414"/>
              </a:xfrm>
              <a:solidFill>
                <a:sysClr val="windowText" lastClr="000000">
                  <a:lumMod val="65000"/>
                  <a:lumOff val="35000"/>
                </a:sysClr>
              </a:solidFill>
            </p:grpSpPr>
            <p:sp>
              <p:nvSpPr>
                <p:cNvPr id="49" name="Oval 48"/>
                <p:cNvSpPr/>
                <p:nvPr/>
              </p:nvSpPr>
              <p:spPr bwMode="auto">
                <a:xfrm>
                  <a:off x="1340717" y="917625"/>
                  <a:ext cx="101414" cy="10141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50" name="Oval 49"/>
                <p:cNvSpPr/>
                <p:nvPr/>
              </p:nvSpPr>
              <p:spPr bwMode="auto">
                <a:xfrm>
                  <a:off x="1499262" y="917625"/>
                  <a:ext cx="101414" cy="10141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51" name="Oval 50"/>
                <p:cNvSpPr/>
                <p:nvPr/>
              </p:nvSpPr>
              <p:spPr bwMode="auto">
                <a:xfrm>
                  <a:off x="1657807" y="917625"/>
                  <a:ext cx="101414" cy="10141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grpSp>
        </p:grpSp>
        <p:pic>
          <p:nvPicPr>
            <p:cNvPr id="42" name="Picture 4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49789" y="7823778"/>
              <a:ext cx="505965" cy="599567"/>
            </a:xfrm>
            <a:prstGeom prst="rect">
              <a:avLst/>
            </a:prstGeom>
          </p:spPr>
        </p:pic>
      </p:grpSp>
      <p:sp>
        <p:nvSpPr>
          <p:cNvPr id="2" name="Title 1"/>
          <p:cNvSpPr>
            <a:spLocks noGrp="1"/>
          </p:cNvSpPr>
          <p:nvPr>
            <p:ph type="title"/>
          </p:nvPr>
        </p:nvSpPr>
        <p:spPr>
          <a:xfrm>
            <a:off x="275480" y="135333"/>
            <a:ext cx="11887878" cy="917575"/>
          </a:xfrm>
        </p:spPr>
        <p:txBody>
          <a:bodyPr/>
          <a:lstStyle/>
          <a:p>
            <a:r>
              <a:rPr lang="en-US" dirty="0"/>
              <a:t>Cloud Security is a partnership</a:t>
            </a:r>
            <a:endParaRPr lang="en-US" i="1" dirty="0"/>
          </a:p>
        </p:txBody>
      </p:sp>
      <p:sp>
        <p:nvSpPr>
          <p:cNvPr id="7" name="Rectangle 6"/>
          <p:cNvSpPr/>
          <p:nvPr/>
        </p:nvSpPr>
        <p:spPr>
          <a:xfrm>
            <a:off x="158906" y="1564641"/>
            <a:ext cx="2686045" cy="751552"/>
          </a:xfrm>
          <a:prstGeom prst="rect">
            <a:avLst/>
          </a:prstGeom>
        </p:spPr>
        <p:txBody>
          <a:bodyPr wrap="square">
            <a:spAutoFit/>
          </a:bodyPr>
          <a:lstStyle/>
          <a:p>
            <a:pPr algn="r" defTabSz="932205"/>
            <a:r>
              <a:rPr lang="en-US" sz="2448" b="1" dirty="0">
                <a:solidFill>
                  <a:srgbClr val="505050">
                    <a:lumMod val="50000"/>
                  </a:srgbClr>
                </a:solidFill>
              </a:rPr>
              <a:t>Access &amp; Usage</a:t>
            </a:r>
          </a:p>
          <a:p>
            <a:pPr algn="r" defTabSz="951121">
              <a:defRPr/>
            </a:pPr>
            <a:r>
              <a:rPr lang="en-US" sz="1836" i="1" dirty="0">
                <a:solidFill>
                  <a:srgbClr val="505050">
                    <a:lumMod val="50000"/>
                  </a:srgbClr>
                </a:solidFill>
              </a:rPr>
              <a:t>Always your responsibility</a:t>
            </a:r>
            <a:endParaRPr lang="en-US" sz="1836" dirty="0"/>
          </a:p>
        </p:txBody>
      </p:sp>
      <p:sp>
        <p:nvSpPr>
          <p:cNvPr id="9" name="Rectangle 8"/>
          <p:cNvSpPr/>
          <p:nvPr/>
        </p:nvSpPr>
        <p:spPr>
          <a:xfrm>
            <a:off x="158906" y="3257345"/>
            <a:ext cx="2686045" cy="1224224"/>
          </a:xfrm>
          <a:prstGeom prst="rect">
            <a:avLst/>
          </a:prstGeom>
        </p:spPr>
        <p:txBody>
          <a:bodyPr wrap="square">
            <a:spAutoFit/>
          </a:bodyPr>
          <a:lstStyle/>
          <a:p>
            <a:pPr algn="r" defTabSz="932205"/>
            <a:r>
              <a:rPr lang="en-US" sz="2448" b="1" dirty="0">
                <a:solidFill>
                  <a:srgbClr val="505050">
                    <a:lumMod val="50000"/>
                  </a:srgbClr>
                </a:solidFill>
              </a:rPr>
              <a:t>Service</a:t>
            </a:r>
          </a:p>
          <a:p>
            <a:pPr algn="r" defTabSz="932205"/>
            <a:endParaRPr lang="en-US" sz="1122" i="1" dirty="0">
              <a:solidFill>
                <a:srgbClr val="505050">
                  <a:lumMod val="50000"/>
                </a:srgbClr>
              </a:solidFill>
            </a:endParaRPr>
          </a:p>
          <a:p>
            <a:pPr algn="r" defTabSz="951121">
              <a:defRPr/>
            </a:pPr>
            <a:r>
              <a:rPr lang="en-US" sz="1836" i="1" dirty="0">
                <a:solidFill>
                  <a:srgbClr val="505050">
                    <a:lumMod val="50000"/>
                  </a:srgbClr>
                </a:solidFill>
              </a:rPr>
              <a:t>Responsibility varies </a:t>
            </a:r>
          </a:p>
          <a:p>
            <a:pPr algn="r" defTabSz="951121">
              <a:defRPr/>
            </a:pPr>
            <a:r>
              <a:rPr lang="en-US" sz="1836" i="1" dirty="0">
                <a:solidFill>
                  <a:srgbClr val="505050">
                    <a:lumMod val="50000"/>
                  </a:srgbClr>
                </a:solidFill>
              </a:rPr>
              <a:t>by service type</a:t>
            </a:r>
          </a:p>
        </p:txBody>
      </p:sp>
      <p:sp>
        <p:nvSpPr>
          <p:cNvPr id="10" name="Rectangle 9"/>
          <p:cNvSpPr/>
          <p:nvPr/>
        </p:nvSpPr>
        <p:spPr>
          <a:xfrm>
            <a:off x="158906" y="5219753"/>
            <a:ext cx="2686045" cy="1294788"/>
          </a:xfrm>
          <a:prstGeom prst="rect">
            <a:avLst/>
          </a:prstGeom>
        </p:spPr>
        <p:txBody>
          <a:bodyPr wrap="square">
            <a:spAutoFit/>
          </a:bodyPr>
          <a:lstStyle/>
          <a:p>
            <a:pPr algn="r" defTabSz="951121">
              <a:defRPr/>
            </a:pPr>
            <a:r>
              <a:rPr lang="en-US" sz="2856" b="1" dirty="0">
                <a:solidFill>
                  <a:srgbClr val="505050">
                    <a:lumMod val="50000"/>
                  </a:srgbClr>
                </a:solidFill>
              </a:rPr>
              <a:t>Fabric</a:t>
            </a:r>
          </a:p>
          <a:p>
            <a:pPr algn="r" defTabSz="932205">
              <a:defRPr/>
            </a:pPr>
            <a:endParaRPr lang="en-US" sz="1122" i="1" dirty="0">
              <a:solidFill>
                <a:srgbClr val="505050">
                  <a:lumMod val="50000"/>
                </a:srgbClr>
              </a:solidFill>
            </a:endParaRPr>
          </a:p>
          <a:p>
            <a:pPr algn="r" defTabSz="951121">
              <a:defRPr/>
            </a:pPr>
            <a:r>
              <a:rPr lang="en-US" sz="1836" i="1" dirty="0">
                <a:solidFill>
                  <a:srgbClr val="505050">
                    <a:lumMod val="50000"/>
                  </a:srgbClr>
                </a:solidFill>
              </a:rPr>
              <a:t>Your or your cloud provider’s responsibility</a:t>
            </a:r>
          </a:p>
        </p:txBody>
      </p:sp>
      <p:sp>
        <p:nvSpPr>
          <p:cNvPr id="36" name="Rectangle 35"/>
          <p:cNvSpPr/>
          <p:nvPr/>
        </p:nvSpPr>
        <p:spPr>
          <a:xfrm>
            <a:off x="273534" y="803164"/>
            <a:ext cx="11775025" cy="414353"/>
          </a:xfrm>
          <a:prstGeom prst="rect">
            <a:avLst/>
          </a:prstGeom>
        </p:spPr>
        <p:txBody>
          <a:bodyPr wrap="square">
            <a:spAutoFit/>
          </a:bodyPr>
          <a:lstStyle/>
          <a:p>
            <a:r>
              <a:rPr lang="en-US" sz="2040" i="1" spc="-102" dirty="0">
                <a:ln w="3175">
                  <a:noFill/>
                </a:ln>
                <a:gradFill>
                  <a:gsLst>
                    <a:gs pos="1250">
                      <a:srgbClr val="505050"/>
                    </a:gs>
                    <a:gs pos="100000">
                      <a:srgbClr val="505050"/>
                    </a:gs>
                  </a:gsLst>
                  <a:lin ang="5400000" scaled="0"/>
                </a:gradFill>
                <a:latin typeface="Segoe UI Light"/>
                <a:cs typeface="Segoe UI" pitchFamily="34" charset="0"/>
              </a:rPr>
              <a:t>Sharing </a:t>
            </a:r>
            <a:r>
              <a:rPr lang="en-US" sz="2040" i="1" u="sng" spc="-102" dirty="0">
                <a:ln w="3175">
                  <a:noFill/>
                </a:ln>
                <a:gradFill>
                  <a:gsLst>
                    <a:gs pos="1250">
                      <a:srgbClr val="505050"/>
                    </a:gs>
                    <a:gs pos="100000">
                      <a:srgbClr val="505050"/>
                    </a:gs>
                  </a:gsLst>
                  <a:lin ang="5400000" scaled="0"/>
                </a:gradFill>
                <a:latin typeface="Segoe UI Light"/>
                <a:cs typeface="Segoe UI" pitchFamily="34" charset="0"/>
              </a:rPr>
              <a:t>security</a:t>
            </a:r>
            <a:r>
              <a:rPr lang="en-US" sz="2040" i="1" spc="-102" dirty="0">
                <a:ln w="3175">
                  <a:noFill/>
                </a:ln>
                <a:gradFill>
                  <a:gsLst>
                    <a:gs pos="1250">
                      <a:srgbClr val="505050"/>
                    </a:gs>
                    <a:gs pos="100000">
                      <a:srgbClr val="505050"/>
                    </a:gs>
                  </a:gsLst>
                  <a:lin ang="5400000" scaled="0"/>
                </a:gradFill>
                <a:latin typeface="Segoe UI Light"/>
                <a:cs typeface="Segoe UI" pitchFamily="34" charset="0"/>
              </a:rPr>
              <a:t>, </a:t>
            </a:r>
            <a:r>
              <a:rPr lang="en-US" sz="2040" i="1" u="sng" spc="-102" dirty="0">
                <a:ln w="3175">
                  <a:noFill/>
                </a:ln>
                <a:gradFill>
                  <a:gsLst>
                    <a:gs pos="1250">
                      <a:srgbClr val="505050"/>
                    </a:gs>
                    <a:gs pos="100000">
                      <a:srgbClr val="505050"/>
                    </a:gs>
                  </a:gsLst>
                  <a:lin ang="5400000" scaled="0"/>
                </a:gradFill>
                <a:latin typeface="Segoe UI Light"/>
                <a:cs typeface="Segoe UI" pitchFamily="34" charset="0"/>
              </a:rPr>
              <a:t>privacy</a:t>
            </a:r>
            <a:r>
              <a:rPr lang="en-US" sz="2040" i="1" spc="-102" dirty="0">
                <a:ln w="3175">
                  <a:noFill/>
                </a:ln>
                <a:gradFill>
                  <a:gsLst>
                    <a:gs pos="1250">
                      <a:srgbClr val="505050"/>
                    </a:gs>
                    <a:gs pos="100000">
                      <a:srgbClr val="505050"/>
                    </a:gs>
                  </a:gsLst>
                  <a:lin ang="5400000" scaled="0"/>
                </a:gradFill>
                <a:latin typeface="Segoe UI Light"/>
                <a:cs typeface="Segoe UI" pitchFamily="34" charset="0"/>
              </a:rPr>
              <a:t>, and </a:t>
            </a:r>
            <a:r>
              <a:rPr lang="en-US" sz="2040" i="1" u="sng" spc="-102" dirty="0">
                <a:ln w="3175">
                  <a:noFill/>
                </a:ln>
                <a:gradFill>
                  <a:gsLst>
                    <a:gs pos="1250">
                      <a:srgbClr val="505050"/>
                    </a:gs>
                    <a:gs pos="100000">
                      <a:srgbClr val="505050"/>
                    </a:gs>
                  </a:gsLst>
                  <a:lin ang="5400000" scaled="0"/>
                </a:gradFill>
                <a:latin typeface="Segoe UI Light"/>
                <a:cs typeface="Segoe UI" pitchFamily="34" charset="0"/>
              </a:rPr>
              <a:t>compliance </a:t>
            </a:r>
            <a:r>
              <a:rPr lang="en-US" sz="2040" i="1" spc="-102" dirty="0">
                <a:ln w="3175">
                  <a:noFill/>
                </a:ln>
                <a:gradFill>
                  <a:gsLst>
                    <a:gs pos="1250">
                      <a:srgbClr val="505050"/>
                    </a:gs>
                    <a:gs pos="100000">
                      <a:srgbClr val="505050"/>
                    </a:gs>
                  </a:gsLst>
                  <a:lin ang="5400000" scaled="0"/>
                </a:gradFill>
                <a:latin typeface="Segoe UI Light"/>
                <a:cs typeface="Segoe UI" pitchFamily="34" charset="0"/>
              </a:rPr>
              <a:t>responsibility with cloud provider(s)</a:t>
            </a:r>
            <a:endParaRPr lang="en-US" sz="1428" dirty="0"/>
          </a:p>
        </p:txBody>
      </p:sp>
      <p:sp>
        <p:nvSpPr>
          <p:cNvPr id="27" name="Freeform 128"/>
          <p:cNvSpPr>
            <a:spLocks noChangeAspect="1"/>
          </p:cNvSpPr>
          <p:nvPr/>
        </p:nvSpPr>
        <p:spPr bwMode="black">
          <a:xfrm>
            <a:off x="6033758" y="5744916"/>
            <a:ext cx="457511" cy="252736"/>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ysClr val="window" lastClr="FFFFFF">
              <a:lumMod val="95000"/>
            </a:sysClr>
          </a:solidFill>
          <a:ln w="19050">
            <a:solidFill>
              <a:srgbClr val="ED7D31"/>
            </a:solidFill>
          </a:ln>
          <a:extLst/>
        </p:spPr>
        <p:txBody>
          <a:bodyPr vert="horz" wrap="square" lIns="93247" tIns="46623" rIns="93247" bIns="46623" numCol="1" anchor="t" anchorCtr="0" compatLnSpc="1">
            <a:prstTxWarp prst="textNoShape">
              <a:avLst/>
            </a:prstTxWarp>
          </a:bodyPr>
          <a:lstStyle/>
          <a:p>
            <a:pPr defTabSz="950877">
              <a:defRPr/>
            </a:pPr>
            <a:endParaRPr lang="en-US" sz="1836" kern="0" dirty="0">
              <a:solidFill>
                <a:srgbClr val="FFFFFF"/>
              </a:solidFill>
            </a:endParaRPr>
          </a:p>
        </p:txBody>
      </p:sp>
      <p:sp>
        <p:nvSpPr>
          <p:cNvPr id="28" name="Rectangle 27"/>
          <p:cNvSpPr/>
          <p:nvPr/>
        </p:nvSpPr>
        <p:spPr>
          <a:xfrm>
            <a:off x="7654795" y="5842712"/>
            <a:ext cx="4264652" cy="353469"/>
          </a:xfrm>
          <a:prstGeom prst="rect">
            <a:avLst/>
          </a:prstGeom>
        </p:spPr>
        <p:txBody>
          <a:bodyPr wrap="square">
            <a:spAutoFit/>
          </a:bodyPr>
          <a:lstStyle/>
          <a:p>
            <a:pPr algn="ctr" defTabSz="951028" fontAlgn="base">
              <a:lnSpc>
                <a:spcPct val="90000"/>
              </a:lnSpc>
              <a:spcBef>
                <a:spcPct val="0"/>
              </a:spcBef>
              <a:spcAft>
                <a:spcPct val="0"/>
              </a:spcAft>
            </a:pPr>
            <a:r>
              <a:rPr lang="en-US" sz="1836" b="1" dirty="0">
                <a:solidFill>
                  <a:sysClr val="windowText" lastClr="000000"/>
                </a:solidFill>
                <a:ea typeface="Segoe UI" pitchFamily="34" charset="0"/>
                <a:cs typeface="Segoe UI" pitchFamily="34" charset="0"/>
              </a:rPr>
              <a:t>Cloud Provider Secures the Fabric</a:t>
            </a:r>
          </a:p>
        </p:txBody>
      </p:sp>
      <p:pic>
        <p:nvPicPr>
          <p:cNvPr id="30" name="Picture 29"/>
          <p:cNvPicPr>
            <a:picLocks noChangeAspect="1"/>
          </p:cNvPicPr>
          <p:nvPr/>
        </p:nvPicPr>
        <p:blipFill>
          <a:blip r:embed="rId11"/>
          <a:stretch>
            <a:fillRect/>
          </a:stretch>
        </p:blipFill>
        <p:spPr>
          <a:xfrm>
            <a:off x="7190488" y="5560985"/>
            <a:ext cx="666436" cy="438918"/>
          </a:xfrm>
          <a:prstGeom prst="rect">
            <a:avLst/>
          </a:prstGeom>
        </p:spPr>
      </p:pic>
      <p:sp>
        <p:nvSpPr>
          <p:cNvPr id="5" name="Rectangle 4"/>
          <p:cNvSpPr/>
          <p:nvPr/>
        </p:nvSpPr>
        <p:spPr bwMode="auto">
          <a:xfrm>
            <a:off x="5672222" y="4950241"/>
            <a:ext cx="2011096" cy="409906"/>
          </a:xfrm>
          <a:prstGeom prst="rect">
            <a:avLst/>
          </a:prstGeom>
          <a:solidFill>
            <a:srgbClr val="FFFFFF"/>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32290" fontAlgn="base">
              <a:lnSpc>
                <a:spcPct val="90000"/>
              </a:lnSpc>
              <a:spcBef>
                <a:spcPct val="0"/>
              </a:spcBef>
              <a:spcAft>
                <a:spcPct val="0"/>
              </a:spcAft>
            </a:pPr>
            <a:r>
              <a:rPr lang="en-US" sz="1428" b="1" spc="-51" dirty="0">
                <a:solidFill>
                  <a:sysClr val="windowText" lastClr="000000"/>
                </a:solidFill>
              </a:rPr>
              <a:t>Infrastructure (IaaS)</a:t>
            </a:r>
          </a:p>
        </p:txBody>
      </p:sp>
      <p:sp>
        <p:nvSpPr>
          <p:cNvPr id="123" name="Rectangle 122"/>
          <p:cNvSpPr/>
          <p:nvPr/>
        </p:nvSpPr>
        <p:spPr>
          <a:xfrm>
            <a:off x="7617661" y="6088228"/>
            <a:ext cx="3687414" cy="318286"/>
          </a:xfrm>
          <a:prstGeom prst="rect">
            <a:avLst/>
          </a:prstGeom>
        </p:spPr>
        <p:txBody>
          <a:bodyPr wrap="square">
            <a:spAutoFit/>
          </a:bodyPr>
          <a:lstStyle/>
          <a:p>
            <a:pPr lvl="0" algn="ctr">
              <a:defRPr/>
            </a:pPr>
            <a:r>
              <a:rPr lang="en-US" sz="1428" i="1" dirty="0">
                <a:solidFill>
                  <a:sysClr val="windowText" lastClr="000000"/>
                </a:solidFill>
              </a:rPr>
              <a:t>Physical, Network, &amp; Software Security</a:t>
            </a:r>
          </a:p>
        </p:txBody>
      </p:sp>
      <p:grpSp>
        <p:nvGrpSpPr>
          <p:cNvPr id="19" name="Group 18">
            <a:extLst>
              <a:ext uri="{FF2B5EF4-FFF2-40B4-BE49-F238E27FC236}">
                <a16:creationId xmlns:a16="http://schemas.microsoft.com/office/drawing/2014/main" id="{B1459F4D-7D45-40D6-8A2C-C492A2D184EC}"/>
              </a:ext>
            </a:extLst>
          </p:cNvPr>
          <p:cNvGrpSpPr/>
          <p:nvPr/>
        </p:nvGrpSpPr>
        <p:grpSpPr>
          <a:xfrm>
            <a:off x="2983813" y="1225676"/>
            <a:ext cx="9093802" cy="953096"/>
            <a:chOff x="5750426" y="1328935"/>
            <a:chExt cx="8916302" cy="934493"/>
          </a:xfrm>
        </p:grpSpPr>
        <p:sp>
          <p:nvSpPr>
            <p:cNvPr id="53" name="Rectangle 52"/>
            <p:cNvSpPr/>
            <p:nvPr/>
          </p:nvSpPr>
          <p:spPr>
            <a:xfrm>
              <a:off x="7975329" y="1875765"/>
              <a:ext cx="2289122" cy="312073"/>
            </a:xfrm>
            <a:prstGeom prst="rect">
              <a:avLst/>
            </a:prstGeom>
          </p:spPr>
          <p:txBody>
            <a:bodyPr wrap="square">
              <a:spAutoFit/>
            </a:bodyPr>
            <a:lstStyle/>
            <a:p>
              <a:pPr algn="ctr"/>
              <a:r>
                <a:rPr lang="en-US" sz="1428" i="1" dirty="0">
                  <a:solidFill>
                    <a:sysClr val="windowText" lastClr="000000"/>
                  </a:solidFill>
                </a:rPr>
                <a:t>Device &amp; Browser Security</a:t>
              </a:r>
              <a:endParaRPr lang="en-US" sz="1428" i="1" dirty="0"/>
            </a:p>
          </p:txBody>
        </p:sp>
        <p:cxnSp>
          <p:nvCxnSpPr>
            <p:cNvPr id="187" name="Straight Connector 186">
              <a:extLst>
                <a:ext uri="{FF2B5EF4-FFF2-40B4-BE49-F238E27FC236}">
                  <a16:creationId xmlns:a16="http://schemas.microsoft.com/office/drawing/2014/main" id="{490395D9-8FEB-443B-9CFE-403C8FDF550A}"/>
                </a:ext>
              </a:extLst>
            </p:cNvPr>
            <p:cNvCxnSpPr/>
            <p:nvPr/>
          </p:nvCxnSpPr>
          <p:spPr>
            <a:xfrm>
              <a:off x="5750426" y="1859276"/>
              <a:ext cx="8916302" cy="0"/>
            </a:xfrm>
            <a:prstGeom prst="line">
              <a:avLst/>
            </a:prstGeom>
            <a:ln w="57150">
              <a:solidFill>
                <a:srgbClr val="0369AA"/>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54" name="Group 53"/>
            <p:cNvGrpSpPr/>
            <p:nvPr/>
          </p:nvGrpSpPr>
          <p:grpSpPr>
            <a:xfrm>
              <a:off x="10212939" y="1582822"/>
              <a:ext cx="680606" cy="680606"/>
              <a:chOff x="5586238" y="1343131"/>
              <a:chExt cx="680606" cy="680606"/>
            </a:xfrm>
          </p:grpSpPr>
          <p:sp>
            <p:nvSpPr>
              <p:cNvPr id="69" name="Oval 68"/>
              <p:cNvSpPr/>
              <p:nvPr/>
            </p:nvSpPr>
            <p:spPr>
              <a:xfrm>
                <a:off x="5586238" y="1343131"/>
                <a:ext cx="680606" cy="680606"/>
              </a:xfrm>
              <a:prstGeom prst="ellipse">
                <a:avLst/>
              </a:prstGeom>
              <a:solidFill>
                <a:schemeClr val="bg1"/>
              </a:solidFill>
              <a:ln w="57150">
                <a:solidFill>
                  <a:srgbClr val="0369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kern="0">
                  <a:solidFill>
                    <a:sysClr val="windowText" lastClr="000000"/>
                  </a:solidFill>
                </a:endParaRPr>
              </a:p>
            </p:txBody>
          </p:sp>
          <p:grpSp>
            <p:nvGrpSpPr>
              <p:cNvPr id="56" name="Group 55"/>
              <p:cNvGrpSpPr/>
              <p:nvPr/>
            </p:nvGrpSpPr>
            <p:grpSpPr>
              <a:xfrm>
                <a:off x="5676032" y="1523983"/>
                <a:ext cx="491952" cy="319229"/>
                <a:chOff x="5666927" y="1523983"/>
                <a:chExt cx="491952" cy="319229"/>
              </a:xfrm>
            </p:grpSpPr>
            <p:grpSp>
              <p:nvGrpSpPr>
                <p:cNvPr id="57" name="Group 4"/>
                <p:cNvGrpSpPr>
                  <a:grpSpLocks noChangeAspect="1"/>
                </p:cNvGrpSpPr>
                <p:nvPr/>
              </p:nvGrpSpPr>
              <p:grpSpPr bwMode="auto">
                <a:xfrm>
                  <a:off x="5751464" y="1559167"/>
                  <a:ext cx="266707" cy="194331"/>
                  <a:chOff x="4423" y="993"/>
                  <a:chExt cx="737" cy="537"/>
                </a:xfrm>
              </p:grpSpPr>
              <p:sp>
                <p:nvSpPr>
                  <p:cNvPr id="59" name="AutoShape 3"/>
                  <p:cNvSpPr>
                    <a:spLocks noChangeAspect="1" noChangeArrowheads="1" noTextEdit="1"/>
                  </p:cNvSpPr>
                  <p:nvPr/>
                </p:nvSpPr>
                <p:spPr bwMode="auto">
                  <a:xfrm>
                    <a:off x="4423" y="993"/>
                    <a:ext cx="737"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505050"/>
                      </a:solidFill>
                    </a:endParaRPr>
                  </a:p>
                </p:txBody>
              </p:sp>
              <p:sp>
                <p:nvSpPr>
                  <p:cNvPr id="60" name="Freeform 5"/>
                  <p:cNvSpPr>
                    <a:spLocks/>
                  </p:cNvSpPr>
                  <p:nvPr/>
                </p:nvSpPr>
                <p:spPr bwMode="auto">
                  <a:xfrm>
                    <a:off x="4423" y="994"/>
                    <a:ext cx="737" cy="536"/>
                  </a:xfrm>
                  <a:custGeom>
                    <a:avLst/>
                    <a:gdLst>
                      <a:gd name="T0" fmla="*/ 762 w 792"/>
                      <a:gd name="T1" fmla="*/ 0 h 578"/>
                      <a:gd name="T2" fmla="*/ 30 w 792"/>
                      <a:gd name="T3" fmla="*/ 0 h 578"/>
                      <a:gd name="T4" fmla="*/ 0 w 792"/>
                      <a:gd name="T5" fmla="*/ 30 h 578"/>
                      <a:gd name="T6" fmla="*/ 0 w 792"/>
                      <a:gd name="T7" fmla="*/ 548 h 578"/>
                      <a:gd name="T8" fmla="*/ 30 w 792"/>
                      <a:gd name="T9" fmla="*/ 578 h 578"/>
                      <a:gd name="T10" fmla="*/ 762 w 792"/>
                      <a:gd name="T11" fmla="*/ 578 h 578"/>
                      <a:gd name="T12" fmla="*/ 792 w 792"/>
                      <a:gd name="T13" fmla="*/ 548 h 578"/>
                      <a:gd name="T14" fmla="*/ 792 w 792"/>
                      <a:gd name="T15" fmla="*/ 30 h 578"/>
                      <a:gd name="T16" fmla="*/ 762 w 792"/>
                      <a:gd name="T17" fmla="*/ 0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2" h="578">
                        <a:moveTo>
                          <a:pt x="762" y="0"/>
                        </a:moveTo>
                        <a:cubicBezTo>
                          <a:pt x="30" y="0"/>
                          <a:pt x="30" y="0"/>
                          <a:pt x="30" y="0"/>
                        </a:cubicBezTo>
                        <a:cubicBezTo>
                          <a:pt x="5" y="0"/>
                          <a:pt x="0" y="5"/>
                          <a:pt x="0" y="30"/>
                        </a:cubicBezTo>
                        <a:cubicBezTo>
                          <a:pt x="0" y="548"/>
                          <a:pt x="0" y="548"/>
                          <a:pt x="0" y="548"/>
                        </a:cubicBezTo>
                        <a:cubicBezTo>
                          <a:pt x="0" y="573"/>
                          <a:pt x="5" y="578"/>
                          <a:pt x="30" y="578"/>
                        </a:cubicBezTo>
                        <a:cubicBezTo>
                          <a:pt x="762" y="578"/>
                          <a:pt x="762" y="578"/>
                          <a:pt x="762" y="578"/>
                        </a:cubicBezTo>
                        <a:cubicBezTo>
                          <a:pt x="787" y="578"/>
                          <a:pt x="792" y="573"/>
                          <a:pt x="792" y="548"/>
                        </a:cubicBezTo>
                        <a:cubicBezTo>
                          <a:pt x="792" y="30"/>
                          <a:pt x="792" y="30"/>
                          <a:pt x="792" y="30"/>
                        </a:cubicBezTo>
                        <a:cubicBezTo>
                          <a:pt x="792" y="5"/>
                          <a:pt x="787" y="0"/>
                          <a:pt x="762" y="0"/>
                        </a:cubicBezTo>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baseline="-25000" dirty="0">
                      <a:solidFill>
                        <a:srgbClr val="505050"/>
                      </a:solidFill>
                    </a:endParaRPr>
                  </a:p>
                </p:txBody>
              </p:sp>
              <p:sp>
                <p:nvSpPr>
                  <p:cNvPr id="61" name="Oval 6"/>
                  <p:cNvSpPr>
                    <a:spLocks noChangeArrowheads="1"/>
                  </p:cNvSpPr>
                  <p:nvPr/>
                </p:nvSpPr>
                <p:spPr bwMode="auto">
                  <a:xfrm>
                    <a:off x="4443" y="1008"/>
                    <a:ext cx="74" cy="73"/>
                  </a:xfrm>
                  <a:prstGeom prst="ellipse">
                    <a:avLst/>
                  </a:pr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baseline="-25000" dirty="0">
                      <a:solidFill>
                        <a:srgbClr val="505050"/>
                      </a:solidFill>
                    </a:endParaRPr>
                  </a:p>
                </p:txBody>
              </p:sp>
              <p:sp>
                <p:nvSpPr>
                  <p:cNvPr id="62" name="Freeform 7"/>
                  <p:cNvSpPr>
                    <a:spLocks/>
                  </p:cNvSpPr>
                  <p:nvPr/>
                </p:nvSpPr>
                <p:spPr bwMode="auto">
                  <a:xfrm>
                    <a:off x="4458" y="1029"/>
                    <a:ext cx="44" cy="32"/>
                  </a:xfrm>
                  <a:custGeom>
                    <a:avLst/>
                    <a:gdLst>
                      <a:gd name="T0" fmla="*/ 15 w 44"/>
                      <a:gd name="T1" fmla="*/ 11 h 32"/>
                      <a:gd name="T2" fmla="*/ 27 w 44"/>
                      <a:gd name="T3" fmla="*/ 0 h 32"/>
                      <a:gd name="T4" fmla="*/ 17 w 44"/>
                      <a:gd name="T5" fmla="*/ 0 h 32"/>
                      <a:gd name="T6" fmla="*/ 0 w 44"/>
                      <a:gd name="T7" fmla="*/ 16 h 32"/>
                      <a:gd name="T8" fmla="*/ 17 w 44"/>
                      <a:gd name="T9" fmla="*/ 32 h 32"/>
                      <a:gd name="T10" fmla="*/ 27 w 44"/>
                      <a:gd name="T11" fmla="*/ 32 h 32"/>
                      <a:gd name="T12" fmla="*/ 15 w 44"/>
                      <a:gd name="T13" fmla="*/ 20 h 32"/>
                      <a:gd name="T14" fmla="*/ 44 w 44"/>
                      <a:gd name="T15" fmla="*/ 20 h 32"/>
                      <a:gd name="T16" fmla="*/ 44 w 44"/>
                      <a:gd name="T17" fmla="*/ 11 h 32"/>
                      <a:gd name="T18" fmla="*/ 15 w 44"/>
                      <a:gd name="T19"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32">
                        <a:moveTo>
                          <a:pt x="15" y="11"/>
                        </a:moveTo>
                        <a:lnTo>
                          <a:pt x="27" y="0"/>
                        </a:lnTo>
                        <a:lnTo>
                          <a:pt x="17" y="0"/>
                        </a:lnTo>
                        <a:lnTo>
                          <a:pt x="0" y="16"/>
                        </a:lnTo>
                        <a:lnTo>
                          <a:pt x="17" y="32"/>
                        </a:lnTo>
                        <a:lnTo>
                          <a:pt x="27" y="32"/>
                        </a:lnTo>
                        <a:lnTo>
                          <a:pt x="15" y="20"/>
                        </a:lnTo>
                        <a:lnTo>
                          <a:pt x="44" y="20"/>
                        </a:lnTo>
                        <a:lnTo>
                          <a:pt x="44" y="11"/>
                        </a:lnTo>
                        <a:lnTo>
                          <a:pt x="15"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505050"/>
                      </a:solidFill>
                    </a:endParaRPr>
                  </a:p>
                </p:txBody>
              </p:sp>
              <p:sp>
                <p:nvSpPr>
                  <p:cNvPr id="63" name="Rectangle 8"/>
                  <p:cNvSpPr>
                    <a:spLocks noChangeArrowheads="1"/>
                  </p:cNvSpPr>
                  <p:nvPr/>
                </p:nvSpPr>
                <p:spPr bwMode="auto">
                  <a:xfrm>
                    <a:off x="4441" y="1095"/>
                    <a:ext cx="701" cy="410"/>
                  </a:xfrm>
                  <a:prstGeom prst="rect">
                    <a:avLst/>
                  </a:prstGeom>
                  <a:solidFill>
                    <a:srgbClr val="289F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baseline="-25000" dirty="0">
                      <a:solidFill>
                        <a:srgbClr val="505050"/>
                      </a:solidFill>
                    </a:endParaRPr>
                  </a:p>
                </p:txBody>
              </p:sp>
              <p:sp>
                <p:nvSpPr>
                  <p:cNvPr id="64" name="Rectangle 9"/>
                  <p:cNvSpPr>
                    <a:spLocks noChangeArrowheads="1"/>
                  </p:cNvSpPr>
                  <p:nvPr/>
                </p:nvSpPr>
                <p:spPr bwMode="auto">
                  <a:xfrm>
                    <a:off x="4528" y="1021"/>
                    <a:ext cx="614" cy="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baseline="-25000" dirty="0">
                      <a:solidFill>
                        <a:srgbClr val="505050"/>
                      </a:solidFill>
                    </a:endParaRPr>
                  </a:p>
                </p:txBody>
              </p:sp>
              <p:sp>
                <p:nvSpPr>
                  <p:cNvPr id="65" name="Freeform 10"/>
                  <p:cNvSpPr>
                    <a:spLocks noEditPoints="1"/>
                  </p:cNvSpPr>
                  <p:nvPr/>
                </p:nvSpPr>
                <p:spPr bwMode="auto">
                  <a:xfrm>
                    <a:off x="4692" y="1238"/>
                    <a:ext cx="28" cy="135"/>
                  </a:xfrm>
                  <a:custGeom>
                    <a:avLst/>
                    <a:gdLst>
                      <a:gd name="T0" fmla="*/ 15 w 30"/>
                      <a:gd name="T1" fmla="*/ 30 h 146"/>
                      <a:gd name="T2" fmla="*/ 4 w 30"/>
                      <a:gd name="T3" fmla="*/ 26 h 146"/>
                      <a:gd name="T4" fmla="*/ 0 w 30"/>
                      <a:gd name="T5" fmla="*/ 15 h 146"/>
                      <a:gd name="T6" fmla="*/ 4 w 30"/>
                      <a:gd name="T7" fmla="*/ 4 h 146"/>
                      <a:gd name="T8" fmla="*/ 15 w 30"/>
                      <a:gd name="T9" fmla="*/ 0 h 146"/>
                      <a:gd name="T10" fmla="*/ 26 w 30"/>
                      <a:gd name="T11" fmla="*/ 4 h 146"/>
                      <a:gd name="T12" fmla="*/ 30 w 30"/>
                      <a:gd name="T13" fmla="*/ 15 h 146"/>
                      <a:gd name="T14" fmla="*/ 26 w 30"/>
                      <a:gd name="T15" fmla="*/ 26 h 146"/>
                      <a:gd name="T16" fmla="*/ 15 w 30"/>
                      <a:gd name="T17" fmla="*/ 30 h 146"/>
                      <a:gd name="T18" fmla="*/ 15 w 30"/>
                      <a:gd name="T19" fmla="*/ 146 h 146"/>
                      <a:gd name="T20" fmla="*/ 4 w 30"/>
                      <a:gd name="T21" fmla="*/ 142 h 146"/>
                      <a:gd name="T22" fmla="*/ 0 w 30"/>
                      <a:gd name="T23" fmla="*/ 131 h 146"/>
                      <a:gd name="T24" fmla="*/ 4 w 30"/>
                      <a:gd name="T25" fmla="*/ 120 h 146"/>
                      <a:gd name="T26" fmla="*/ 15 w 30"/>
                      <a:gd name="T27" fmla="*/ 115 h 146"/>
                      <a:gd name="T28" fmla="*/ 26 w 30"/>
                      <a:gd name="T29" fmla="*/ 120 h 146"/>
                      <a:gd name="T30" fmla="*/ 30 w 30"/>
                      <a:gd name="T31" fmla="*/ 131 h 146"/>
                      <a:gd name="T32" fmla="*/ 26 w 30"/>
                      <a:gd name="T33" fmla="*/ 142 h 146"/>
                      <a:gd name="T34" fmla="*/ 15 w 30"/>
                      <a:gd name="T35"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46">
                        <a:moveTo>
                          <a:pt x="15" y="30"/>
                        </a:moveTo>
                        <a:cubicBezTo>
                          <a:pt x="11" y="30"/>
                          <a:pt x="7" y="29"/>
                          <a:pt x="4" y="26"/>
                        </a:cubicBezTo>
                        <a:cubicBezTo>
                          <a:pt x="1" y="23"/>
                          <a:pt x="0" y="19"/>
                          <a:pt x="0" y="15"/>
                        </a:cubicBezTo>
                        <a:cubicBezTo>
                          <a:pt x="0" y="11"/>
                          <a:pt x="1" y="7"/>
                          <a:pt x="4" y="4"/>
                        </a:cubicBezTo>
                        <a:cubicBezTo>
                          <a:pt x="7" y="1"/>
                          <a:pt x="11" y="0"/>
                          <a:pt x="15" y="0"/>
                        </a:cubicBezTo>
                        <a:cubicBezTo>
                          <a:pt x="19" y="0"/>
                          <a:pt x="23" y="1"/>
                          <a:pt x="26" y="4"/>
                        </a:cubicBezTo>
                        <a:cubicBezTo>
                          <a:pt x="29" y="7"/>
                          <a:pt x="30" y="11"/>
                          <a:pt x="30" y="15"/>
                        </a:cubicBezTo>
                        <a:cubicBezTo>
                          <a:pt x="30" y="19"/>
                          <a:pt x="29" y="23"/>
                          <a:pt x="26" y="26"/>
                        </a:cubicBezTo>
                        <a:cubicBezTo>
                          <a:pt x="23" y="29"/>
                          <a:pt x="19" y="30"/>
                          <a:pt x="15" y="30"/>
                        </a:cubicBezTo>
                        <a:close/>
                        <a:moveTo>
                          <a:pt x="15" y="146"/>
                        </a:moveTo>
                        <a:cubicBezTo>
                          <a:pt x="11" y="146"/>
                          <a:pt x="7" y="145"/>
                          <a:pt x="4" y="142"/>
                        </a:cubicBezTo>
                        <a:cubicBezTo>
                          <a:pt x="1" y="139"/>
                          <a:pt x="0" y="135"/>
                          <a:pt x="0" y="131"/>
                        </a:cubicBezTo>
                        <a:cubicBezTo>
                          <a:pt x="0" y="127"/>
                          <a:pt x="1" y="123"/>
                          <a:pt x="4" y="120"/>
                        </a:cubicBezTo>
                        <a:cubicBezTo>
                          <a:pt x="7" y="117"/>
                          <a:pt x="11" y="115"/>
                          <a:pt x="15" y="115"/>
                        </a:cubicBezTo>
                        <a:cubicBezTo>
                          <a:pt x="19" y="115"/>
                          <a:pt x="23" y="117"/>
                          <a:pt x="26" y="120"/>
                        </a:cubicBezTo>
                        <a:cubicBezTo>
                          <a:pt x="29" y="123"/>
                          <a:pt x="30" y="127"/>
                          <a:pt x="30" y="131"/>
                        </a:cubicBezTo>
                        <a:cubicBezTo>
                          <a:pt x="30" y="135"/>
                          <a:pt x="29" y="139"/>
                          <a:pt x="26" y="142"/>
                        </a:cubicBezTo>
                        <a:cubicBezTo>
                          <a:pt x="23" y="145"/>
                          <a:pt x="19" y="146"/>
                          <a:pt x="15" y="1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505050"/>
                      </a:solidFill>
                    </a:endParaRPr>
                  </a:p>
                </p:txBody>
              </p:sp>
              <p:sp>
                <p:nvSpPr>
                  <p:cNvPr id="66" name="Rectangle 11"/>
                  <p:cNvSpPr>
                    <a:spLocks noChangeArrowheads="1"/>
                  </p:cNvSpPr>
                  <p:nvPr/>
                </p:nvSpPr>
                <p:spPr bwMode="auto">
                  <a:xfrm>
                    <a:off x="4759" y="1290"/>
                    <a:ext cx="70" cy="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505050"/>
                      </a:solidFill>
                    </a:endParaRPr>
                  </a:p>
                </p:txBody>
              </p:sp>
              <p:sp>
                <p:nvSpPr>
                  <p:cNvPr id="67" name="Freeform 12"/>
                  <p:cNvSpPr>
                    <a:spLocks/>
                  </p:cNvSpPr>
                  <p:nvPr/>
                </p:nvSpPr>
                <p:spPr bwMode="auto">
                  <a:xfrm>
                    <a:off x="4854" y="1189"/>
                    <a:ext cx="58" cy="223"/>
                  </a:xfrm>
                  <a:custGeom>
                    <a:avLst/>
                    <a:gdLst>
                      <a:gd name="T0" fmla="*/ 21 w 63"/>
                      <a:gd name="T1" fmla="*/ 241 h 241"/>
                      <a:gd name="T2" fmla="*/ 1 w 63"/>
                      <a:gd name="T3" fmla="*/ 241 h 241"/>
                      <a:gd name="T4" fmla="*/ 43 w 63"/>
                      <a:gd name="T5" fmla="*/ 121 h 241"/>
                      <a:gd name="T6" fmla="*/ 0 w 63"/>
                      <a:gd name="T7" fmla="*/ 0 h 241"/>
                      <a:gd name="T8" fmla="*/ 21 w 63"/>
                      <a:gd name="T9" fmla="*/ 0 h 241"/>
                      <a:gd name="T10" fmla="*/ 63 w 63"/>
                      <a:gd name="T11" fmla="*/ 121 h 241"/>
                      <a:gd name="T12" fmla="*/ 21 w 63"/>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63" h="241">
                        <a:moveTo>
                          <a:pt x="21" y="241"/>
                        </a:moveTo>
                        <a:cubicBezTo>
                          <a:pt x="1" y="241"/>
                          <a:pt x="1" y="241"/>
                          <a:pt x="1" y="241"/>
                        </a:cubicBezTo>
                        <a:cubicBezTo>
                          <a:pt x="29" y="207"/>
                          <a:pt x="43" y="167"/>
                          <a:pt x="43" y="121"/>
                        </a:cubicBezTo>
                        <a:cubicBezTo>
                          <a:pt x="43" y="75"/>
                          <a:pt x="29" y="34"/>
                          <a:pt x="0" y="0"/>
                        </a:cubicBezTo>
                        <a:cubicBezTo>
                          <a:pt x="21" y="0"/>
                          <a:pt x="21" y="0"/>
                          <a:pt x="21" y="0"/>
                        </a:cubicBezTo>
                        <a:cubicBezTo>
                          <a:pt x="49" y="33"/>
                          <a:pt x="63" y="74"/>
                          <a:pt x="63" y="121"/>
                        </a:cubicBezTo>
                        <a:cubicBezTo>
                          <a:pt x="63" y="169"/>
                          <a:pt x="49" y="208"/>
                          <a:pt x="21" y="2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505050"/>
                      </a:solidFill>
                    </a:endParaRPr>
                  </a:p>
                </p:txBody>
              </p:sp>
            </p:grpSp>
            <p:sp>
              <p:nvSpPr>
                <p:cNvPr id="58" name="Freeform 20"/>
                <p:cNvSpPr>
                  <a:spLocks noChangeAspect="1" noEditPoints="1"/>
                </p:cNvSpPr>
                <p:nvPr/>
              </p:nvSpPr>
              <p:spPr bwMode="black">
                <a:xfrm>
                  <a:off x="5666927" y="1523983"/>
                  <a:ext cx="491952" cy="319229"/>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rgbClr val="000000"/>
                </a:solidFill>
                <a:extLst/>
              </p:spPr>
              <p:txBody>
                <a:bodyPr vert="horz" wrap="square" lIns="83877" tIns="41938" rIns="83877" bIns="41938" numCol="1" anchor="t" anchorCtr="0" compatLnSpc="1">
                  <a:prstTxWarp prst="textNoShape">
                    <a:avLst/>
                  </a:prstTxWarp>
                </a:bodyPr>
                <a:lstStyle/>
                <a:p>
                  <a:pPr defTabSz="931921">
                    <a:defRPr/>
                  </a:pPr>
                  <a:endParaRPr lang="en-US" sz="918" kern="0" dirty="0">
                    <a:solidFill>
                      <a:srgbClr val="FFFFFF"/>
                    </a:solidFill>
                    <a:latin typeface="Segoe UI"/>
                  </a:endParaRPr>
                </a:p>
              </p:txBody>
            </p:sp>
          </p:grpSp>
        </p:grpSp>
        <p:grpSp>
          <p:nvGrpSpPr>
            <p:cNvPr id="17" name="Group 16">
              <a:extLst>
                <a:ext uri="{FF2B5EF4-FFF2-40B4-BE49-F238E27FC236}">
                  <a16:creationId xmlns:a16="http://schemas.microsoft.com/office/drawing/2014/main" id="{24B9AA11-E837-4DD6-BF77-F7D2B0F1F08D}"/>
                </a:ext>
              </a:extLst>
            </p:cNvPr>
            <p:cNvGrpSpPr/>
            <p:nvPr/>
          </p:nvGrpSpPr>
          <p:grpSpPr>
            <a:xfrm>
              <a:off x="10573004" y="1328935"/>
              <a:ext cx="680606" cy="680606"/>
              <a:chOff x="10573004" y="1328935"/>
              <a:chExt cx="680606" cy="680606"/>
            </a:xfrm>
          </p:grpSpPr>
          <p:sp>
            <p:nvSpPr>
              <p:cNvPr id="212" name="Oval 211">
                <a:extLst>
                  <a:ext uri="{FF2B5EF4-FFF2-40B4-BE49-F238E27FC236}">
                    <a16:creationId xmlns:a16="http://schemas.microsoft.com/office/drawing/2014/main" id="{754C5415-BEAD-4F6B-8E5F-B3096861539C}"/>
                  </a:ext>
                </a:extLst>
              </p:cNvPr>
              <p:cNvSpPr/>
              <p:nvPr/>
            </p:nvSpPr>
            <p:spPr>
              <a:xfrm>
                <a:off x="10573004" y="1328935"/>
                <a:ext cx="680606" cy="680606"/>
              </a:xfrm>
              <a:prstGeom prst="ellipse">
                <a:avLst/>
              </a:prstGeom>
              <a:solidFill>
                <a:schemeClr val="bg1"/>
              </a:solidFill>
              <a:ln w="57150">
                <a:solidFill>
                  <a:srgbClr val="0369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kern="0">
                  <a:solidFill>
                    <a:sysClr val="windowText" lastClr="000000"/>
                  </a:solidFill>
                </a:endParaRPr>
              </a:p>
            </p:txBody>
          </p:sp>
          <p:pic>
            <p:nvPicPr>
              <p:cNvPr id="72" name="Picture 71"/>
              <p:cNvPicPr>
                <a:picLocks noChangeAspect="1"/>
              </p:cNvPicPr>
              <p:nvPr/>
            </p:nvPicPr>
            <p:blipFill>
              <a:blip r:embed="rId12"/>
              <a:stretch>
                <a:fillRect/>
              </a:stretch>
            </p:blipFill>
            <p:spPr>
              <a:xfrm>
                <a:off x="10710233" y="1506427"/>
                <a:ext cx="427723" cy="309276"/>
              </a:xfrm>
              <a:prstGeom prst="rect">
                <a:avLst/>
              </a:prstGeom>
            </p:spPr>
          </p:pic>
        </p:grpSp>
      </p:grpSp>
      <p:grpSp>
        <p:nvGrpSpPr>
          <p:cNvPr id="20" name="Group 19">
            <a:extLst>
              <a:ext uri="{FF2B5EF4-FFF2-40B4-BE49-F238E27FC236}">
                <a16:creationId xmlns:a16="http://schemas.microsoft.com/office/drawing/2014/main" id="{5CD2288B-C09B-44DB-A898-86AD171FE927}"/>
              </a:ext>
            </a:extLst>
          </p:cNvPr>
          <p:cNvGrpSpPr/>
          <p:nvPr/>
        </p:nvGrpSpPr>
        <p:grpSpPr>
          <a:xfrm>
            <a:off x="2980308" y="1929269"/>
            <a:ext cx="9093802" cy="694155"/>
            <a:chOff x="2896219" y="2023578"/>
            <a:chExt cx="8916302" cy="680606"/>
          </a:xfrm>
        </p:grpSpPr>
        <p:sp>
          <p:nvSpPr>
            <p:cNvPr id="113" name="Rectangle 112"/>
            <p:cNvSpPr/>
            <p:nvPr/>
          </p:nvSpPr>
          <p:spPr>
            <a:xfrm>
              <a:off x="4462808" y="2372148"/>
              <a:ext cx="3674494" cy="312073"/>
            </a:xfrm>
            <a:prstGeom prst="rect">
              <a:avLst/>
            </a:prstGeom>
          </p:spPr>
          <p:txBody>
            <a:bodyPr wrap="square">
              <a:spAutoFit/>
            </a:bodyPr>
            <a:lstStyle/>
            <a:p>
              <a:pPr algn="ctr"/>
              <a:r>
                <a:rPr lang="en-US" sz="1428" i="1" dirty="0">
                  <a:solidFill>
                    <a:sysClr val="windowText" lastClr="000000"/>
                  </a:solidFill>
                </a:rPr>
                <a:t>Information and Document Security</a:t>
              </a:r>
              <a:endParaRPr lang="en-US" sz="1428" i="1" dirty="0"/>
            </a:p>
          </p:txBody>
        </p:sp>
        <p:grpSp>
          <p:nvGrpSpPr>
            <p:cNvPr id="18" name="Group 17">
              <a:extLst>
                <a:ext uri="{FF2B5EF4-FFF2-40B4-BE49-F238E27FC236}">
                  <a16:creationId xmlns:a16="http://schemas.microsoft.com/office/drawing/2014/main" id="{9B290114-C2F9-4CA9-8B03-E840A5E82245}"/>
                </a:ext>
              </a:extLst>
            </p:cNvPr>
            <p:cNvGrpSpPr/>
            <p:nvPr/>
          </p:nvGrpSpPr>
          <p:grpSpPr>
            <a:xfrm>
              <a:off x="2896219" y="2023578"/>
              <a:ext cx="8916302" cy="680606"/>
              <a:chOff x="2896219" y="2023578"/>
              <a:chExt cx="8916302" cy="680606"/>
            </a:xfrm>
          </p:grpSpPr>
          <p:cxnSp>
            <p:nvCxnSpPr>
              <p:cNvPr id="175" name="Straight Connector 174">
                <a:extLst>
                  <a:ext uri="{FF2B5EF4-FFF2-40B4-BE49-F238E27FC236}">
                    <a16:creationId xmlns:a16="http://schemas.microsoft.com/office/drawing/2014/main" id="{962BD5DC-68E9-4FEA-AF81-25BD901A96F4}"/>
                  </a:ext>
                </a:extLst>
              </p:cNvPr>
              <p:cNvCxnSpPr/>
              <p:nvPr/>
            </p:nvCxnSpPr>
            <p:spPr>
              <a:xfrm>
                <a:off x="2896219" y="2363881"/>
                <a:ext cx="8916302" cy="0"/>
              </a:xfrm>
              <a:prstGeom prst="line">
                <a:avLst/>
              </a:prstGeom>
              <a:ln w="57150">
                <a:solidFill>
                  <a:srgbClr val="0369AA"/>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3" name="Oval 212">
                <a:extLst>
                  <a:ext uri="{FF2B5EF4-FFF2-40B4-BE49-F238E27FC236}">
                    <a16:creationId xmlns:a16="http://schemas.microsoft.com/office/drawing/2014/main" id="{230E4F42-2CCE-440D-AF48-A4671A61D328}"/>
                  </a:ext>
                </a:extLst>
              </p:cNvPr>
              <p:cNvSpPr/>
              <p:nvPr/>
            </p:nvSpPr>
            <p:spPr>
              <a:xfrm>
                <a:off x="4163297" y="2023578"/>
                <a:ext cx="680606" cy="680606"/>
              </a:xfrm>
              <a:prstGeom prst="ellipse">
                <a:avLst/>
              </a:prstGeom>
              <a:solidFill>
                <a:schemeClr val="bg1"/>
              </a:solidFill>
              <a:ln w="57150">
                <a:solidFill>
                  <a:srgbClr val="0369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kern="0">
                  <a:solidFill>
                    <a:sysClr val="windowText" lastClr="000000"/>
                  </a:solidFill>
                </a:endParaRPr>
              </a:p>
            </p:txBody>
          </p:sp>
          <p:pic>
            <p:nvPicPr>
              <p:cNvPr id="214" name="Picture 18">
                <a:extLst>
                  <a:ext uri="{FF2B5EF4-FFF2-40B4-BE49-F238E27FC236}">
                    <a16:creationId xmlns:a16="http://schemas.microsoft.com/office/drawing/2014/main" id="{980FB716-D178-409D-ADEF-DCAA1BF3D3C9}"/>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326189" y="2137198"/>
                <a:ext cx="358858" cy="44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6" name="Group 25">
            <a:extLst>
              <a:ext uri="{FF2B5EF4-FFF2-40B4-BE49-F238E27FC236}">
                <a16:creationId xmlns:a16="http://schemas.microsoft.com/office/drawing/2014/main" id="{2F3F1A7A-C212-471E-A622-4E44A7BF9833}"/>
              </a:ext>
            </a:extLst>
          </p:cNvPr>
          <p:cNvGrpSpPr/>
          <p:nvPr/>
        </p:nvGrpSpPr>
        <p:grpSpPr>
          <a:xfrm>
            <a:off x="2980308" y="2417032"/>
            <a:ext cx="9093802" cy="694155"/>
            <a:chOff x="2921271" y="2356624"/>
            <a:chExt cx="8916302" cy="680606"/>
          </a:xfrm>
        </p:grpSpPr>
        <p:grpSp>
          <p:nvGrpSpPr>
            <p:cNvPr id="215" name="Group 214">
              <a:extLst>
                <a:ext uri="{FF2B5EF4-FFF2-40B4-BE49-F238E27FC236}">
                  <a16:creationId xmlns:a16="http://schemas.microsoft.com/office/drawing/2014/main" id="{8C3255FA-E03C-4EC3-B8B0-434E1837545B}"/>
                </a:ext>
              </a:extLst>
            </p:cNvPr>
            <p:cNvGrpSpPr/>
            <p:nvPr/>
          </p:nvGrpSpPr>
          <p:grpSpPr>
            <a:xfrm>
              <a:off x="2921271" y="2356624"/>
              <a:ext cx="8916302" cy="680606"/>
              <a:chOff x="2896219" y="2032995"/>
              <a:chExt cx="8916302" cy="680606"/>
            </a:xfrm>
          </p:grpSpPr>
          <p:sp>
            <p:nvSpPr>
              <p:cNvPr id="216" name="Rectangle 215">
                <a:extLst>
                  <a:ext uri="{FF2B5EF4-FFF2-40B4-BE49-F238E27FC236}">
                    <a16:creationId xmlns:a16="http://schemas.microsoft.com/office/drawing/2014/main" id="{1C28BE65-F615-4104-A4C0-335315B53CE0}"/>
                  </a:ext>
                </a:extLst>
              </p:cNvPr>
              <p:cNvSpPr/>
              <p:nvPr/>
            </p:nvSpPr>
            <p:spPr>
              <a:xfrm>
                <a:off x="3405027" y="2383815"/>
                <a:ext cx="3674494" cy="312073"/>
              </a:xfrm>
              <a:prstGeom prst="rect">
                <a:avLst/>
              </a:prstGeom>
            </p:spPr>
            <p:txBody>
              <a:bodyPr wrap="square">
                <a:spAutoFit/>
              </a:bodyPr>
              <a:lstStyle/>
              <a:p>
                <a:pPr algn="ctr"/>
                <a:r>
                  <a:rPr lang="en-US" sz="1428" i="1" dirty="0">
                    <a:solidFill>
                      <a:sysClr val="windowText" lastClr="000000"/>
                    </a:solidFill>
                  </a:rPr>
                  <a:t>User and Account Security</a:t>
                </a:r>
                <a:endParaRPr lang="en-US" sz="1428" i="1" dirty="0"/>
              </a:p>
            </p:txBody>
          </p:sp>
          <p:grpSp>
            <p:nvGrpSpPr>
              <p:cNvPr id="217" name="Group 216">
                <a:extLst>
                  <a:ext uri="{FF2B5EF4-FFF2-40B4-BE49-F238E27FC236}">
                    <a16:creationId xmlns:a16="http://schemas.microsoft.com/office/drawing/2014/main" id="{2FDBC655-F5FD-4251-8E0C-E751F364A9AC}"/>
                  </a:ext>
                </a:extLst>
              </p:cNvPr>
              <p:cNvGrpSpPr/>
              <p:nvPr/>
            </p:nvGrpSpPr>
            <p:grpSpPr>
              <a:xfrm>
                <a:off x="2896219" y="2032995"/>
                <a:ext cx="8916302" cy="680606"/>
                <a:chOff x="2896219" y="2032995"/>
                <a:chExt cx="8916302" cy="680606"/>
              </a:xfrm>
            </p:grpSpPr>
            <p:cxnSp>
              <p:nvCxnSpPr>
                <p:cNvPr id="218" name="Straight Connector 217">
                  <a:extLst>
                    <a:ext uri="{FF2B5EF4-FFF2-40B4-BE49-F238E27FC236}">
                      <a16:creationId xmlns:a16="http://schemas.microsoft.com/office/drawing/2014/main" id="{253BEDE2-97D1-4756-ABBE-E9454948F4C6}"/>
                    </a:ext>
                  </a:extLst>
                </p:cNvPr>
                <p:cNvCxnSpPr/>
                <p:nvPr/>
              </p:nvCxnSpPr>
              <p:spPr>
                <a:xfrm>
                  <a:off x="2896219" y="2363881"/>
                  <a:ext cx="8916302" cy="0"/>
                </a:xfrm>
                <a:prstGeom prst="line">
                  <a:avLst/>
                </a:prstGeom>
                <a:ln w="57150">
                  <a:solidFill>
                    <a:srgbClr val="0369AA"/>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9" name="Oval 218">
                  <a:extLst>
                    <a:ext uri="{FF2B5EF4-FFF2-40B4-BE49-F238E27FC236}">
                      <a16:creationId xmlns:a16="http://schemas.microsoft.com/office/drawing/2014/main" id="{8F68A7F7-578D-47FC-AA32-11424E156F92}"/>
                    </a:ext>
                  </a:extLst>
                </p:cNvPr>
                <p:cNvSpPr/>
                <p:nvPr/>
              </p:nvSpPr>
              <p:spPr>
                <a:xfrm>
                  <a:off x="3470323" y="2032995"/>
                  <a:ext cx="680606" cy="680606"/>
                </a:xfrm>
                <a:prstGeom prst="ellipse">
                  <a:avLst/>
                </a:prstGeom>
                <a:solidFill>
                  <a:schemeClr val="bg1"/>
                </a:solidFill>
                <a:ln w="57150">
                  <a:solidFill>
                    <a:srgbClr val="0369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kern="0">
                    <a:solidFill>
                      <a:sysClr val="windowText" lastClr="000000"/>
                    </a:solidFill>
                  </a:endParaRPr>
                </a:p>
              </p:txBody>
            </p:sp>
          </p:grpSp>
        </p:grpSp>
        <p:grpSp>
          <p:nvGrpSpPr>
            <p:cNvPr id="167" name="Group 740">
              <a:extLst>
                <a:ext uri="{FF2B5EF4-FFF2-40B4-BE49-F238E27FC236}">
                  <a16:creationId xmlns:a16="http://schemas.microsoft.com/office/drawing/2014/main" id="{8B3B9501-157F-42CC-9884-DECA5EF6AC42}"/>
                </a:ext>
              </a:extLst>
            </p:cNvPr>
            <p:cNvGrpSpPr>
              <a:grpSpLocks noChangeAspect="1"/>
            </p:cNvGrpSpPr>
            <p:nvPr/>
          </p:nvGrpSpPr>
          <p:grpSpPr bwMode="auto">
            <a:xfrm>
              <a:off x="3617937" y="2542482"/>
              <a:ext cx="440197" cy="328530"/>
              <a:chOff x="7302" y="-3191"/>
              <a:chExt cx="661" cy="567"/>
            </a:xfrm>
            <a:solidFill>
              <a:schemeClr val="bg1">
                <a:lumMod val="10000"/>
              </a:schemeClr>
            </a:solidFill>
          </p:grpSpPr>
          <p:sp>
            <p:nvSpPr>
              <p:cNvPr id="168" name="Freeform 741">
                <a:extLst>
                  <a:ext uri="{FF2B5EF4-FFF2-40B4-BE49-F238E27FC236}">
                    <a16:creationId xmlns:a16="http://schemas.microsoft.com/office/drawing/2014/main" id="{DC246760-D20E-4983-A004-6B8E0F792006}"/>
                  </a:ext>
                </a:extLst>
              </p:cNvPr>
              <p:cNvSpPr>
                <a:spLocks/>
              </p:cNvSpPr>
              <p:nvPr/>
            </p:nvSpPr>
            <p:spPr bwMode="auto">
              <a:xfrm>
                <a:off x="7526" y="-3051"/>
                <a:ext cx="213" cy="427"/>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1347" tIns="35673" rIns="71347" bIns="35673" numCol="1" anchor="t" anchorCtr="0" compatLnSpc="1">
                <a:prstTxWarp prst="textNoShape">
                  <a:avLst/>
                </a:prstTxWarp>
              </a:bodyPr>
              <a:lstStyle/>
              <a:p>
                <a:pPr defTabSz="950973">
                  <a:defRPr/>
                </a:pPr>
                <a:endParaRPr lang="en-US" sz="1248" kern="0" dirty="0">
                  <a:solidFill>
                    <a:schemeClr val="accent1"/>
                  </a:solidFill>
                </a:endParaRPr>
              </a:p>
            </p:txBody>
          </p:sp>
          <p:sp>
            <p:nvSpPr>
              <p:cNvPr id="169" name="Oval 742">
                <a:extLst>
                  <a:ext uri="{FF2B5EF4-FFF2-40B4-BE49-F238E27FC236}">
                    <a16:creationId xmlns:a16="http://schemas.microsoft.com/office/drawing/2014/main" id="{4BBB70EE-2A52-4213-BB60-568F9BA2E24C}"/>
                  </a:ext>
                </a:extLst>
              </p:cNvPr>
              <p:cNvSpPr>
                <a:spLocks noChangeArrowheads="1"/>
              </p:cNvSpPr>
              <p:nvPr/>
            </p:nvSpPr>
            <p:spPr bwMode="auto">
              <a:xfrm>
                <a:off x="7569" y="-3191"/>
                <a:ext cx="127" cy="1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1347" tIns="35673" rIns="71347" bIns="35673" numCol="1" anchor="t" anchorCtr="0" compatLnSpc="1">
                <a:prstTxWarp prst="textNoShape">
                  <a:avLst/>
                </a:prstTxWarp>
              </a:bodyPr>
              <a:lstStyle/>
              <a:p>
                <a:pPr defTabSz="950973">
                  <a:defRPr/>
                </a:pPr>
                <a:endParaRPr lang="en-US" sz="1248" kern="0" dirty="0">
                  <a:solidFill>
                    <a:schemeClr val="accent1"/>
                  </a:solidFill>
                </a:endParaRPr>
              </a:p>
            </p:txBody>
          </p:sp>
          <p:sp>
            <p:nvSpPr>
              <p:cNvPr id="170" name="Freeform 743">
                <a:extLst>
                  <a:ext uri="{FF2B5EF4-FFF2-40B4-BE49-F238E27FC236}">
                    <a16:creationId xmlns:a16="http://schemas.microsoft.com/office/drawing/2014/main" id="{ABE8453C-C9E9-49E1-AEBF-B3FB2ACDE5C9}"/>
                  </a:ext>
                </a:extLst>
              </p:cNvPr>
              <p:cNvSpPr>
                <a:spLocks/>
              </p:cNvSpPr>
              <p:nvPr/>
            </p:nvSpPr>
            <p:spPr bwMode="auto">
              <a:xfrm>
                <a:off x="7784" y="-3035"/>
                <a:ext cx="179" cy="364"/>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7 w 76"/>
                  <a:gd name="T15" fmla="*/ 154 h 154"/>
                  <a:gd name="T16" fmla="*/ 48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7" y="154"/>
                    </a:cubicBezTo>
                    <a:cubicBezTo>
                      <a:pt x="48" y="154"/>
                      <a:pt x="48" y="154"/>
                      <a:pt x="48"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1347" tIns="35673" rIns="71347" bIns="35673" numCol="1" anchor="t" anchorCtr="0" compatLnSpc="1">
                <a:prstTxWarp prst="textNoShape">
                  <a:avLst/>
                </a:prstTxWarp>
              </a:bodyPr>
              <a:lstStyle/>
              <a:p>
                <a:pPr defTabSz="950973">
                  <a:defRPr/>
                </a:pPr>
                <a:endParaRPr lang="en-US" sz="1248" kern="0" dirty="0">
                  <a:solidFill>
                    <a:schemeClr val="accent1"/>
                  </a:solidFill>
                </a:endParaRPr>
              </a:p>
            </p:txBody>
          </p:sp>
          <p:sp>
            <p:nvSpPr>
              <p:cNvPr id="171" name="Oval 744">
                <a:extLst>
                  <a:ext uri="{FF2B5EF4-FFF2-40B4-BE49-F238E27FC236}">
                    <a16:creationId xmlns:a16="http://schemas.microsoft.com/office/drawing/2014/main" id="{506E1880-F156-4F4F-B674-A2B3529730F8}"/>
                  </a:ext>
                </a:extLst>
              </p:cNvPr>
              <p:cNvSpPr>
                <a:spLocks noChangeArrowheads="1"/>
              </p:cNvSpPr>
              <p:nvPr/>
            </p:nvSpPr>
            <p:spPr bwMode="auto">
              <a:xfrm>
                <a:off x="7819" y="-3155"/>
                <a:ext cx="109" cy="10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1347" tIns="35673" rIns="71347" bIns="35673" numCol="1" anchor="t" anchorCtr="0" compatLnSpc="1">
                <a:prstTxWarp prst="textNoShape">
                  <a:avLst/>
                </a:prstTxWarp>
              </a:bodyPr>
              <a:lstStyle/>
              <a:p>
                <a:pPr defTabSz="950973">
                  <a:defRPr/>
                </a:pPr>
                <a:endParaRPr lang="en-US" sz="1248" kern="0" dirty="0">
                  <a:solidFill>
                    <a:schemeClr val="accent1"/>
                  </a:solidFill>
                </a:endParaRPr>
              </a:p>
            </p:txBody>
          </p:sp>
          <p:sp>
            <p:nvSpPr>
              <p:cNvPr id="172" name="Freeform 745">
                <a:extLst>
                  <a:ext uri="{FF2B5EF4-FFF2-40B4-BE49-F238E27FC236}">
                    <a16:creationId xmlns:a16="http://schemas.microsoft.com/office/drawing/2014/main" id="{B9F2D516-1D03-4D6F-AF3E-5B20B21765D9}"/>
                  </a:ext>
                </a:extLst>
              </p:cNvPr>
              <p:cNvSpPr>
                <a:spLocks/>
              </p:cNvSpPr>
              <p:nvPr/>
            </p:nvSpPr>
            <p:spPr bwMode="auto">
              <a:xfrm>
                <a:off x="7302" y="-3035"/>
                <a:ext cx="179" cy="364"/>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1347" tIns="35673" rIns="71347" bIns="35673" numCol="1" anchor="t" anchorCtr="0" compatLnSpc="1">
                <a:prstTxWarp prst="textNoShape">
                  <a:avLst/>
                </a:prstTxWarp>
              </a:bodyPr>
              <a:lstStyle/>
              <a:p>
                <a:pPr defTabSz="950973">
                  <a:defRPr/>
                </a:pPr>
                <a:endParaRPr lang="en-US" sz="1248" kern="0" dirty="0">
                  <a:solidFill>
                    <a:schemeClr val="accent1"/>
                  </a:solidFill>
                </a:endParaRPr>
              </a:p>
            </p:txBody>
          </p:sp>
          <p:sp>
            <p:nvSpPr>
              <p:cNvPr id="173" name="Oval 746">
                <a:extLst>
                  <a:ext uri="{FF2B5EF4-FFF2-40B4-BE49-F238E27FC236}">
                    <a16:creationId xmlns:a16="http://schemas.microsoft.com/office/drawing/2014/main" id="{187202AA-E5C5-4A8D-93B6-E4F0BB1AEA3B}"/>
                  </a:ext>
                </a:extLst>
              </p:cNvPr>
              <p:cNvSpPr>
                <a:spLocks noChangeArrowheads="1"/>
              </p:cNvSpPr>
              <p:nvPr/>
            </p:nvSpPr>
            <p:spPr bwMode="auto">
              <a:xfrm>
                <a:off x="7337" y="-3155"/>
                <a:ext cx="109" cy="10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1347" tIns="35673" rIns="71347" bIns="35673" numCol="1" anchor="t" anchorCtr="0" compatLnSpc="1">
                <a:prstTxWarp prst="textNoShape">
                  <a:avLst/>
                </a:prstTxWarp>
              </a:bodyPr>
              <a:lstStyle/>
              <a:p>
                <a:pPr defTabSz="950973">
                  <a:defRPr/>
                </a:pPr>
                <a:endParaRPr lang="en-US" sz="1248" kern="0" dirty="0">
                  <a:solidFill>
                    <a:schemeClr val="accent1"/>
                  </a:solidFill>
                </a:endParaRPr>
              </a:p>
            </p:txBody>
          </p:sp>
        </p:grpSp>
      </p:grpSp>
      <p:grpSp>
        <p:nvGrpSpPr>
          <p:cNvPr id="22" name="Group 21">
            <a:extLst>
              <a:ext uri="{FF2B5EF4-FFF2-40B4-BE49-F238E27FC236}">
                <a16:creationId xmlns:a16="http://schemas.microsoft.com/office/drawing/2014/main" id="{38562232-0E7E-4587-B642-EDE8972E1C8A}"/>
              </a:ext>
            </a:extLst>
          </p:cNvPr>
          <p:cNvGrpSpPr/>
          <p:nvPr/>
        </p:nvGrpSpPr>
        <p:grpSpPr>
          <a:xfrm>
            <a:off x="2980308" y="2862414"/>
            <a:ext cx="9093802" cy="748494"/>
            <a:chOff x="2896219" y="2806544"/>
            <a:chExt cx="8916302" cy="733884"/>
          </a:xfrm>
        </p:grpSpPr>
        <p:grpSp>
          <p:nvGrpSpPr>
            <p:cNvPr id="221" name="Group 220">
              <a:extLst>
                <a:ext uri="{FF2B5EF4-FFF2-40B4-BE49-F238E27FC236}">
                  <a16:creationId xmlns:a16="http://schemas.microsoft.com/office/drawing/2014/main" id="{649ADDCF-A5E7-47E9-B147-5DCA9F8BA634}"/>
                </a:ext>
              </a:extLst>
            </p:cNvPr>
            <p:cNvGrpSpPr/>
            <p:nvPr/>
          </p:nvGrpSpPr>
          <p:grpSpPr>
            <a:xfrm>
              <a:off x="2896219" y="2806544"/>
              <a:ext cx="8916302" cy="733884"/>
              <a:chOff x="1796224" y="2023578"/>
              <a:chExt cx="8916302" cy="733884"/>
            </a:xfrm>
          </p:grpSpPr>
          <p:sp>
            <p:nvSpPr>
              <p:cNvPr id="222" name="Rectangle 221">
                <a:extLst>
                  <a:ext uri="{FF2B5EF4-FFF2-40B4-BE49-F238E27FC236}">
                    <a16:creationId xmlns:a16="http://schemas.microsoft.com/office/drawing/2014/main" id="{B0F8C283-17FA-417A-B51E-C347B71EA94C}"/>
                  </a:ext>
                </a:extLst>
              </p:cNvPr>
              <p:cNvSpPr/>
              <p:nvPr/>
            </p:nvSpPr>
            <p:spPr>
              <a:xfrm>
                <a:off x="2983023" y="2445389"/>
                <a:ext cx="3343111" cy="312073"/>
              </a:xfrm>
              <a:prstGeom prst="rect">
                <a:avLst/>
              </a:prstGeom>
            </p:spPr>
            <p:txBody>
              <a:bodyPr wrap="square">
                <a:spAutoFit/>
              </a:bodyPr>
              <a:lstStyle/>
              <a:p>
                <a:pPr lvl="0" algn="ctr">
                  <a:defRPr/>
                </a:pPr>
                <a:r>
                  <a:rPr lang="en-US" sz="1428" i="1" dirty="0">
                    <a:solidFill>
                      <a:sysClr val="windowText" lastClr="000000"/>
                    </a:solidFill>
                  </a:rPr>
                  <a:t>Policy &amp; Compliance Accountability</a:t>
                </a:r>
              </a:p>
            </p:txBody>
          </p:sp>
          <p:grpSp>
            <p:nvGrpSpPr>
              <p:cNvPr id="223" name="Group 222">
                <a:extLst>
                  <a:ext uri="{FF2B5EF4-FFF2-40B4-BE49-F238E27FC236}">
                    <a16:creationId xmlns:a16="http://schemas.microsoft.com/office/drawing/2014/main" id="{F81259A9-C398-4609-B351-44F494B763AA}"/>
                  </a:ext>
                </a:extLst>
              </p:cNvPr>
              <p:cNvGrpSpPr/>
              <p:nvPr/>
            </p:nvGrpSpPr>
            <p:grpSpPr>
              <a:xfrm>
                <a:off x="1796224" y="2023578"/>
                <a:ext cx="8916302" cy="680606"/>
                <a:chOff x="1796224" y="2023578"/>
                <a:chExt cx="8916302" cy="680606"/>
              </a:xfrm>
            </p:grpSpPr>
            <p:cxnSp>
              <p:nvCxnSpPr>
                <p:cNvPr id="224" name="Straight Connector 223">
                  <a:extLst>
                    <a:ext uri="{FF2B5EF4-FFF2-40B4-BE49-F238E27FC236}">
                      <a16:creationId xmlns:a16="http://schemas.microsoft.com/office/drawing/2014/main" id="{D347DA92-C4A1-4BB2-8557-16DF6698B8C1}"/>
                    </a:ext>
                  </a:extLst>
                </p:cNvPr>
                <p:cNvCxnSpPr/>
                <p:nvPr/>
              </p:nvCxnSpPr>
              <p:spPr>
                <a:xfrm>
                  <a:off x="1796224" y="2361484"/>
                  <a:ext cx="8916302" cy="0"/>
                </a:xfrm>
                <a:prstGeom prst="line">
                  <a:avLst/>
                </a:prstGeom>
                <a:ln w="57150">
                  <a:solidFill>
                    <a:srgbClr val="0369AA"/>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25" name="Oval 224">
                  <a:extLst>
                    <a:ext uri="{FF2B5EF4-FFF2-40B4-BE49-F238E27FC236}">
                      <a16:creationId xmlns:a16="http://schemas.microsoft.com/office/drawing/2014/main" id="{F6F7E074-00BE-4DC9-B8DB-01E6C0E79569}"/>
                    </a:ext>
                  </a:extLst>
                </p:cNvPr>
                <p:cNvSpPr/>
                <p:nvPr/>
              </p:nvSpPr>
              <p:spPr>
                <a:xfrm>
                  <a:off x="6092123" y="2023578"/>
                  <a:ext cx="680606" cy="680606"/>
                </a:xfrm>
                <a:prstGeom prst="ellipse">
                  <a:avLst/>
                </a:prstGeom>
                <a:solidFill>
                  <a:schemeClr val="bg1"/>
                </a:solidFill>
                <a:ln w="57150">
                  <a:solidFill>
                    <a:srgbClr val="0369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kern="0">
                    <a:solidFill>
                      <a:sysClr val="windowText" lastClr="000000"/>
                    </a:solidFill>
                  </a:endParaRPr>
                </a:p>
              </p:txBody>
            </p:sp>
          </p:grpSp>
        </p:grpSp>
        <p:grpSp>
          <p:nvGrpSpPr>
            <p:cNvPr id="93" name="Group 92"/>
            <p:cNvGrpSpPr/>
            <p:nvPr/>
          </p:nvGrpSpPr>
          <p:grpSpPr>
            <a:xfrm>
              <a:off x="7278344" y="2871012"/>
              <a:ext cx="513645" cy="513645"/>
              <a:chOff x="9512319" y="1354572"/>
              <a:chExt cx="513645" cy="513645"/>
            </a:xfrm>
          </p:grpSpPr>
          <p:pic>
            <p:nvPicPr>
              <p:cNvPr id="94" name="Picture 4" descr="\\MAGNUM\Projects\Microsoft\Cloud Power FY12\Design\Icons\PNGs\IT_guy.png"/>
              <p:cNvPicPr>
                <a:picLocks noChangeAspect="1" noChangeArrowheads="1"/>
              </p:cNvPicPr>
              <p:nvPr/>
            </p:nvPicPr>
            <p:blipFill>
              <a:blip r:embed="rId14" cstate="print">
                <a:biLevel thresh="75000"/>
              </a:blip>
              <a:stretch>
                <a:fillRect/>
              </a:stretch>
            </p:blipFill>
            <p:spPr bwMode="auto">
              <a:xfrm>
                <a:off x="9512319" y="1354572"/>
                <a:ext cx="513645" cy="513645"/>
              </a:xfrm>
              <a:prstGeom prst="rect">
                <a:avLst/>
              </a:prstGeom>
              <a:noFill/>
            </p:spPr>
          </p:pic>
          <p:sp>
            <p:nvSpPr>
              <p:cNvPr id="95" name="Freeform 92"/>
              <p:cNvSpPr>
                <a:spLocks noChangeAspect="1" noEditPoints="1"/>
              </p:cNvSpPr>
              <p:nvPr/>
            </p:nvSpPr>
            <p:spPr bwMode="black">
              <a:xfrm>
                <a:off x="9721681" y="1423536"/>
                <a:ext cx="94919" cy="129327"/>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rgbClr val="000000"/>
              </a:solidFill>
              <a:ln>
                <a:noFill/>
              </a:ln>
              <a:extLst/>
            </p:spPr>
            <p:txBody>
              <a:bodyPr vert="horz" wrap="square" lIns="91408" tIns="45703" rIns="91408" bIns="45703" numCol="1" anchor="t" anchorCtr="0" compatLnSpc="1">
                <a:prstTxWarp prst="textNoShape">
                  <a:avLst/>
                </a:prstTxWarp>
              </a:bodyPr>
              <a:lstStyle/>
              <a:p>
                <a:pPr defTabSz="914224">
                  <a:defRPr/>
                </a:pPr>
                <a:endParaRPr lang="en-US" sz="1763" kern="0" dirty="0">
                  <a:solidFill>
                    <a:srgbClr val="000000"/>
                  </a:solidFill>
                </a:endParaRPr>
              </a:p>
            </p:txBody>
          </p:sp>
        </p:grpSp>
      </p:grpSp>
      <p:grpSp>
        <p:nvGrpSpPr>
          <p:cNvPr id="238" name="Group 237">
            <a:extLst>
              <a:ext uri="{FF2B5EF4-FFF2-40B4-BE49-F238E27FC236}">
                <a16:creationId xmlns:a16="http://schemas.microsoft.com/office/drawing/2014/main" id="{67AB1BE2-5C33-4756-BBCE-AF378FA75EF1}"/>
              </a:ext>
            </a:extLst>
          </p:cNvPr>
          <p:cNvGrpSpPr/>
          <p:nvPr/>
        </p:nvGrpSpPr>
        <p:grpSpPr>
          <a:xfrm>
            <a:off x="5752218" y="6068729"/>
            <a:ext cx="6314625" cy="694155"/>
            <a:chOff x="5646202" y="5674402"/>
            <a:chExt cx="6191371" cy="680606"/>
          </a:xfrm>
        </p:grpSpPr>
        <p:grpSp>
          <p:nvGrpSpPr>
            <p:cNvPr id="233" name="Group 232">
              <a:extLst>
                <a:ext uri="{FF2B5EF4-FFF2-40B4-BE49-F238E27FC236}">
                  <a16:creationId xmlns:a16="http://schemas.microsoft.com/office/drawing/2014/main" id="{75724DA1-A5C7-4D3F-8F96-205DA66FDE00}"/>
                </a:ext>
              </a:extLst>
            </p:cNvPr>
            <p:cNvGrpSpPr/>
            <p:nvPr/>
          </p:nvGrpSpPr>
          <p:grpSpPr>
            <a:xfrm>
              <a:off x="5646202" y="5674402"/>
              <a:ext cx="6191371" cy="680606"/>
              <a:chOff x="5158901" y="2023578"/>
              <a:chExt cx="6191371" cy="680606"/>
            </a:xfrm>
          </p:grpSpPr>
          <p:cxnSp>
            <p:nvCxnSpPr>
              <p:cNvPr id="234" name="Straight Connector 233">
                <a:extLst>
                  <a:ext uri="{FF2B5EF4-FFF2-40B4-BE49-F238E27FC236}">
                    <a16:creationId xmlns:a16="http://schemas.microsoft.com/office/drawing/2014/main" id="{5915288B-9C81-47FF-93A3-158DAC1E3D35}"/>
                  </a:ext>
                </a:extLst>
              </p:cNvPr>
              <p:cNvCxnSpPr>
                <a:cxnSpLocks/>
              </p:cNvCxnSpPr>
              <p:nvPr/>
            </p:nvCxnSpPr>
            <p:spPr>
              <a:xfrm>
                <a:off x="5158901" y="2361484"/>
                <a:ext cx="6191371" cy="0"/>
              </a:xfrm>
              <a:prstGeom prst="line">
                <a:avLst/>
              </a:prstGeom>
              <a:ln w="57150">
                <a:solidFill>
                  <a:srgbClr val="9A9A9A"/>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35" name="Oval 234">
                <a:extLst>
                  <a:ext uri="{FF2B5EF4-FFF2-40B4-BE49-F238E27FC236}">
                    <a16:creationId xmlns:a16="http://schemas.microsoft.com/office/drawing/2014/main" id="{42795A1F-A648-46D2-B146-6D7D34BDDFFD}"/>
                  </a:ext>
                </a:extLst>
              </p:cNvPr>
              <p:cNvSpPr/>
              <p:nvPr/>
            </p:nvSpPr>
            <p:spPr>
              <a:xfrm>
                <a:off x="6092123" y="2023578"/>
                <a:ext cx="680606" cy="680606"/>
              </a:xfrm>
              <a:prstGeom prst="ellipse">
                <a:avLst/>
              </a:prstGeom>
              <a:solidFill>
                <a:schemeClr val="bg1"/>
              </a:solidFill>
              <a:ln w="57150">
                <a:solidFill>
                  <a:srgbClr val="9A9A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kern="0" dirty="0">
                  <a:solidFill>
                    <a:sysClr val="windowText" lastClr="000000"/>
                  </a:solidFill>
                </a:endParaRPr>
              </a:p>
            </p:txBody>
          </p:sp>
        </p:grpSp>
        <p:sp>
          <p:nvSpPr>
            <p:cNvPr id="237" name="Freeform 92">
              <a:extLst>
                <a:ext uri="{FF2B5EF4-FFF2-40B4-BE49-F238E27FC236}">
                  <a16:creationId xmlns:a16="http://schemas.microsoft.com/office/drawing/2014/main" id="{92212EC5-C567-4DCD-891F-D5929167117B}"/>
                </a:ext>
              </a:extLst>
            </p:cNvPr>
            <p:cNvSpPr>
              <a:spLocks noChangeAspect="1" noEditPoints="1"/>
            </p:cNvSpPr>
            <p:nvPr/>
          </p:nvSpPr>
          <p:spPr bwMode="black">
            <a:xfrm>
              <a:off x="6776886" y="5799652"/>
              <a:ext cx="279513" cy="380835"/>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rgbClr val="000000"/>
            </a:solidFill>
            <a:ln>
              <a:noFill/>
            </a:ln>
            <a:extLst/>
          </p:spPr>
          <p:txBody>
            <a:bodyPr vert="horz" wrap="square" lIns="91408" tIns="45703" rIns="91408" bIns="45703" numCol="1" anchor="t" anchorCtr="0" compatLnSpc="1">
              <a:prstTxWarp prst="textNoShape">
                <a:avLst/>
              </a:prstTxWarp>
            </a:bodyPr>
            <a:lstStyle/>
            <a:p>
              <a:pPr defTabSz="914224">
                <a:defRPr/>
              </a:pPr>
              <a:endParaRPr lang="en-US" sz="1763" kern="0" dirty="0">
                <a:solidFill>
                  <a:srgbClr val="000000"/>
                </a:solidFill>
              </a:endParaRPr>
            </a:p>
          </p:txBody>
        </p:sp>
      </p:grpSp>
      <p:grpSp>
        <p:nvGrpSpPr>
          <p:cNvPr id="239" name="Group 238">
            <a:extLst>
              <a:ext uri="{FF2B5EF4-FFF2-40B4-BE49-F238E27FC236}">
                <a16:creationId xmlns:a16="http://schemas.microsoft.com/office/drawing/2014/main" id="{1A983D6D-2CE8-4D42-A278-6F74E641AF30}"/>
              </a:ext>
            </a:extLst>
          </p:cNvPr>
          <p:cNvGrpSpPr/>
          <p:nvPr/>
        </p:nvGrpSpPr>
        <p:grpSpPr>
          <a:xfrm>
            <a:off x="5759485" y="4516997"/>
            <a:ext cx="6327709" cy="1300358"/>
            <a:chOff x="4901176" y="2212173"/>
            <a:chExt cx="6204199" cy="1274977"/>
          </a:xfrm>
        </p:grpSpPr>
        <p:grpSp>
          <p:nvGrpSpPr>
            <p:cNvPr id="240" name="Group 239">
              <a:extLst>
                <a:ext uri="{FF2B5EF4-FFF2-40B4-BE49-F238E27FC236}">
                  <a16:creationId xmlns:a16="http://schemas.microsoft.com/office/drawing/2014/main" id="{0B3115BA-BFC4-4394-B028-5C83B081534A}"/>
                </a:ext>
              </a:extLst>
            </p:cNvPr>
            <p:cNvGrpSpPr/>
            <p:nvPr/>
          </p:nvGrpSpPr>
          <p:grpSpPr>
            <a:xfrm>
              <a:off x="4901176" y="2212173"/>
              <a:ext cx="6204199" cy="1274977"/>
              <a:chOff x="3801181" y="1429207"/>
              <a:chExt cx="6204199" cy="1274977"/>
            </a:xfrm>
          </p:grpSpPr>
          <p:sp>
            <p:nvSpPr>
              <p:cNvPr id="244" name="Rectangle 243">
                <a:extLst>
                  <a:ext uri="{FF2B5EF4-FFF2-40B4-BE49-F238E27FC236}">
                    <a16:creationId xmlns:a16="http://schemas.microsoft.com/office/drawing/2014/main" id="{903922F4-D20D-4057-B28D-DF5251905F04}"/>
                  </a:ext>
                </a:extLst>
              </p:cNvPr>
              <p:cNvSpPr/>
              <p:nvPr/>
            </p:nvSpPr>
            <p:spPr>
              <a:xfrm>
                <a:off x="5690266" y="1429207"/>
                <a:ext cx="1804859" cy="531812"/>
              </a:xfrm>
              <a:prstGeom prst="rect">
                <a:avLst/>
              </a:prstGeom>
            </p:spPr>
            <p:txBody>
              <a:bodyPr wrap="square">
                <a:spAutoFit/>
              </a:bodyPr>
              <a:lstStyle/>
              <a:p>
                <a:pPr lvl="0" algn="ctr">
                  <a:defRPr/>
                </a:pPr>
                <a:r>
                  <a:rPr lang="en-US" sz="1428" i="1" dirty="0">
                    <a:solidFill>
                      <a:sysClr val="windowText" lastClr="000000"/>
                    </a:solidFill>
                  </a:rPr>
                  <a:t>Compliant Platform and Controls </a:t>
                </a:r>
              </a:p>
            </p:txBody>
          </p:sp>
          <p:grpSp>
            <p:nvGrpSpPr>
              <p:cNvPr id="245" name="Group 244">
                <a:extLst>
                  <a:ext uri="{FF2B5EF4-FFF2-40B4-BE49-F238E27FC236}">
                    <a16:creationId xmlns:a16="http://schemas.microsoft.com/office/drawing/2014/main" id="{FFC13938-86DE-4798-9706-412226F421F9}"/>
                  </a:ext>
                </a:extLst>
              </p:cNvPr>
              <p:cNvGrpSpPr/>
              <p:nvPr/>
            </p:nvGrpSpPr>
            <p:grpSpPr>
              <a:xfrm>
                <a:off x="3801181" y="2023578"/>
                <a:ext cx="6204199" cy="680606"/>
                <a:chOff x="3801181" y="2023578"/>
                <a:chExt cx="6204199" cy="680606"/>
              </a:xfrm>
            </p:grpSpPr>
            <p:cxnSp>
              <p:nvCxnSpPr>
                <p:cNvPr id="246" name="Straight Connector 245">
                  <a:extLst>
                    <a:ext uri="{FF2B5EF4-FFF2-40B4-BE49-F238E27FC236}">
                      <a16:creationId xmlns:a16="http://schemas.microsoft.com/office/drawing/2014/main" id="{824A14CB-8744-4C17-B62A-D5EE02BF45C9}"/>
                    </a:ext>
                  </a:extLst>
                </p:cNvPr>
                <p:cNvCxnSpPr>
                  <a:cxnSpLocks/>
                </p:cNvCxnSpPr>
                <p:nvPr/>
              </p:nvCxnSpPr>
              <p:spPr>
                <a:xfrm>
                  <a:off x="3801181" y="2361484"/>
                  <a:ext cx="6204199" cy="0"/>
                </a:xfrm>
                <a:prstGeom prst="line">
                  <a:avLst/>
                </a:prstGeom>
                <a:ln w="57150">
                  <a:solidFill>
                    <a:srgbClr val="9A9A9A"/>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47" name="Oval 246">
                  <a:extLst>
                    <a:ext uri="{FF2B5EF4-FFF2-40B4-BE49-F238E27FC236}">
                      <a16:creationId xmlns:a16="http://schemas.microsoft.com/office/drawing/2014/main" id="{DA5DE7AC-94AD-4F5B-ACEB-F319C859EFDF}"/>
                    </a:ext>
                  </a:extLst>
                </p:cNvPr>
                <p:cNvSpPr/>
                <p:nvPr/>
              </p:nvSpPr>
              <p:spPr>
                <a:xfrm>
                  <a:off x="6092123" y="2023578"/>
                  <a:ext cx="680606" cy="680606"/>
                </a:xfrm>
                <a:prstGeom prst="ellipse">
                  <a:avLst/>
                </a:prstGeom>
                <a:solidFill>
                  <a:schemeClr val="bg1"/>
                </a:solidFill>
                <a:ln w="57150">
                  <a:solidFill>
                    <a:srgbClr val="9A9A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kern="0" dirty="0">
                    <a:solidFill>
                      <a:sysClr val="windowText" lastClr="000000"/>
                    </a:solidFill>
                  </a:endParaRPr>
                </a:p>
              </p:txBody>
            </p:sp>
          </p:grpSp>
        </p:grpSp>
        <p:grpSp>
          <p:nvGrpSpPr>
            <p:cNvPr id="241" name="Group 240">
              <a:extLst>
                <a:ext uri="{FF2B5EF4-FFF2-40B4-BE49-F238E27FC236}">
                  <a16:creationId xmlns:a16="http://schemas.microsoft.com/office/drawing/2014/main" id="{934C225C-09BC-420F-9F57-DCA45F5CF681}"/>
                </a:ext>
              </a:extLst>
            </p:cNvPr>
            <p:cNvGrpSpPr/>
            <p:nvPr/>
          </p:nvGrpSpPr>
          <p:grpSpPr>
            <a:xfrm>
              <a:off x="7278344" y="2871012"/>
              <a:ext cx="513645" cy="513645"/>
              <a:chOff x="9512319" y="1354572"/>
              <a:chExt cx="513645" cy="513645"/>
            </a:xfrm>
          </p:grpSpPr>
          <p:pic>
            <p:nvPicPr>
              <p:cNvPr id="242" name="Picture 4" descr="\\MAGNUM\Projects\Microsoft\Cloud Power FY12\Design\Icons\PNGs\IT_guy.png">
                <a:extLst>
                  <a:ext uri="{FF2B5EF4-FFF2-40B4-BE49-F238E27FC236}">
                    <a16:creationId xmlns:a16="http://schemas.microsoft.com/office/drawing/2014/main" id="{A50257BD-26C3-4A69-8018-AD5AE28C6EF1}"/>
                  </a:ext>
                </a:extLst>
              </p:cNvPr>
              <p:cNvPicPr>
                <a:picLocks noChangeAspect="1" noChangeArrowheads="1"/>
              </p:cNvPicPr>
              <p:nvPr/>
            </p:nvPicPr>
            <p:blipFill>
              <a:blip r:embed="rId14" cstate="print">
                <a:biLevel thresh="75000"/>
              </a:blip>
              <a:stretch>
                <a:fillRect/>
              </a:stretch>
            </p:blipFill>
            <p:spPr bwMode="auto">
              <a:xfrm>
                <a:off x="9512319" y="1354572"/>
                <a:ext cx="513645" cy="513645"/>
              </a:xfrm>
              <a:prstGeom prst="rect">
                <a:avLst/>
              </a:prstGeom>
              <a:noFill/>
            </p:spPr>
          </p:pic>
          <p:sp>
            <p:nvSpPr>
              <p:cNvPr id="243" name="Freeform 92">
                <a:extLst>
                  <a:ext uri="{FF2B5EF4-FFF2-40B4-BE49-F238E27FC236}">
                    <a16:creationId xmlns:a16="http://schemas.microsoft.com/office/drawing/2014/main" id="{A44AFFA0-E521-44C4-B6EF-360B4F5F1EC0}"/>
                  </a:ext>
                </a:extLst>
              </p:cNvPr>
              <p:cNvSpPr>
                <a:spLocks noChangeAspect="1" noEditPoints="1"/>
              </p:cNvSpPr>
              <p:nvPr/>
            </p:nvSpPr>
            <p:spPr bwMode="black">
              <a:xfrm>
                <a:off x="9721681" y="1423536"/>
                <a:ext cx="94919" cy="129327"/>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rgbClr val="000000"/>
              </a:solidFill>
              <a:ln>
                <a:noFill/>
              </a:ln>
              <a:extLst/>
            </p:spPr>
            <p:txBody>
              <a:bodyPr vert="horz" wrap="square" lIns="91408" tIns="45703" rIns="91408" bIns="45703" numCol="1" anchor="t" anchorCtr="0" compatLnSpc="1">
                <a:prstTxWarp prst="textNoShape">
                  <a:avLst/>
                </a:prstTxWarp>
              </a:bodyPr>
              <a:lstStyle/>
              <a:p>
                <a:pPr defTabSz="914224">
                  <a:defRPr/>
                </a:pPr>
                <a:endParaRPr lang="en-US" sz="1763" kern="0" dirty="0">
                  <a:solidFill>
                    <a:srgbClr val="000000"/>
                  </a:solidFill>
                </a:endParaRPr>
              </a:p>
            </p:txBody>
          </p:sp>
        </p:grpSp>
      </p:grpSp>
    </p:spTree>
    <p:extLst>
      <p:ext uri="{BB962C8B-B14F-4D97-AF65-F5344CB8AC3E}">
        <p14:creationId xmlns:p14="http://schemas.microsoft.com/office/powerpoint/2010/main" val="731515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25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3"/>
                                        </p:tgtEl>
                                        <p:attrNameLst>
                                          <p:attrName>style.visibility</p:attrName>
                                        </p:attrNameLst>
                                      </p:cBhvr>
                                      <p:to>
                                        <p:strVal val="visible"/>
                                      </p:to>
                                    </p:set>
                                    <p:animEffect transition="in" filter="fade">
                                      <p:cBhvr>
                                        <p:cTn id="13" dur="250"/>
                                        <p:tgtEl>
                                          <p:spTgt spid="1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arn(outVertical)">
                                      <p:cBhvr>
                                        <p:cTn id="18" dur="500"/>
                                        <p:tgtEl>
                                          <p:spTgt spid="34"/>
                                        </p:tgtEl>
                                      </p:cBhvr>
                                    </p:animEffect>
                                  </p:childTnLst>
                                </p:cTn>
                              </p:par>
                              <p:par>
                                <p:cTn id="19" presetID="10" presetClass="entr" presetSubtype="0" fill="hold" nodeType="withEffect">
                                  <p:stCondLst>
                                    <p:cond delay="25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grpId="0" nodeType="withEffect">
                                  <p:stCondLst>
                                    <p:cond delay="25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22" presetClass="entr" presetSubtype="8" fill="hold" nodeType="withEffect">
                                  <p:stCondLst>
                                    <p:cond delay="250"/>
                                  </p:stCondLst>
                                  <p:childTnLst>
                                    <p:set>
                                      <p:cBhvr>
                                        <p:cTn id="26" dur="1" fill="hold">
                                          <p:stCondLst>
                                            <p:cond delay="0"/>
                                          </p:stCondLst>
                                        </p:cTn>
                                        <p:tgtEl>
                                          <p:spTgt spid="238"/>
                                        </p:tgtEl>
                                        <p:attrNameLst>
                                          <p:attrName>style.visibility</p:attrName>
                                        </p:attrNameLst>
                                      </p:cBhvr>
                                      <p:to>
                                        <p:strVal val="visible"/>
                                      </p:to>
                                    </p:set>
                                    <p:animEffect transition="in" filter="wipe(left)">
                                      <p:cBhvr>
                                        <p:cTn id="27" dur="500"/>
                                        <p:tgtEl>
                                          <p:spTgt spid="238"/>
                                        </p:tgtEl>
                                      </p:cBhvr>
                                    </p:animEffect>
                                  </p:childTnLst>
                                </p:cTn>
                              </p:par>
                              <p:par>
                                <p:cTn id="28" presetID="10" presetClass="entr" presetSubtype="0" fill="hold" nodeType="withEffect">
                                  <p:stCondLst>
                                    <p:cond delay="25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outVertical)">
                                      <p:cBhvr>
                                        <p:cTn id="35" dur="500"/>
                                        <p:tgtEl>
                                          <p:spTgt spid="22"/>
                                        </p:tgtEl>
                                      </p:cBhvr>
                                    </p:animEffect>
                                  </p:childTnLst>
                                </p:cTn>
                              </p:par>
                              <p:par>
                                <p:cTn id="36" presetID="16" presetClass="entr" presetSubtype="37" fill="hold" nodeType="withEffect">
                                  <p:stCondLst>
                                    <p:cond delay="0"/>
                                  </p:stCondLst>
                                  <p:childTnLst>
                                    <p:set>
                                      <p:cBhvr>
                                        <p:cTn id="37" dur="1" fill="hold">
                                          <p:stCondLst>
                                            <p:cond delay="0"/>
                                          </p:stCondLst>
                                        </p:cTn>
                                        <p:tgtEl>
                                          <p:spTgt spid="239"/>
                                        </p:tgtEl>
                                        <p:attrNameLst>
                                          <p:attrName>style.visibility</p:attrName>
                                        </p:attrNameLst>
                                      </p:cBhvr>
                                      <p:to>
                                        <p:strVal val="visible"/>
                                      </p:to>
                                    </p:set>
                                    <p:animEffect transition="in" filter="barn(outVertical)">
                                      <p:cBhvr>
                                        <p:cTn id="38" dur="500"/>
                                        <p:tgtEl>
                                          <p:spTgt spid="239"/>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outVertical)">
                                      <p:cBhvr>
                                        <p:cTn id="47" dur="500"/>
                                        <p:tgtEl>
                                          <p:spTgt spid="26"/>
                                        </p:tgtEl>
                                      </p:cBhvr>
                                    </p:animEffect>
                                  </p:childTnLst>
                                </p:cTn>
                              </p:par>
                            </p:childTnLst>
                          </p:cTn>
                        </p:par>
                        <p:par>
                          <p:cTn id="48" fill="hold">
                            <p:stCondLst>
                              <p:cond delay="500"/>
                            </p:stCondLst>
                            <p:childTnLst>
                              <p:par>
                                <p:cTn id="49" presetID="16" presetClass="entr" presetSubtype="37"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outVertical)">
                                      <p:cBhvr>
                                        <p:cTn id="51" dur="500"/>
                                        <p:tgtEl>
                                          <p:spTgt spid="20"/>
                                        </p:tgtEl>
                                      </p:cBhvr>
                                    </p:animEffect>
                                  </p:childTnLst>
                                </p:cTn>
                              </p:par>
                            </p:childTnLst>
                          </p:cTn>
                        </p:par>
                        <p:par>
                          <p:cTn id="52" fill="hold">
                            <p:stCondLst>
                              <p:cond delay="1000"/>
                            </p:stCondLst>
                            <p:childTnLst>
                              <p:par>
                                <p:cTn id="53" presetID="16" presetClass="entr" presetSubtype="37"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outVertical)">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6" grpId="0"/>
      <p:bldP spid="28" grpId="0"/>
      <p:bldP spid="123" grpId="0"/>
    </p:bldLst>
  </p:timing>
</p:sld>
</file>

<file path=ppt/theme/theme1.xml><?xml version="1.0" encoding="utf-8"?>
<a:theme xmlns:a="http://schemas.openxmlformats.org/drawingml/2006/main" name="LIGHT COLOR TEMPLATE">
  <a:themeElements>
    <a:clrScheme name="Custom 19">
      <a:dk1>
        <a:srgbClr val="505050"/>
      </a:dk1>
      <a:lt1>
        <a:srgbClr val="FFFFFF"/>
      </a:lt1>
      <a:dk2>
        <a:srgbClr val="0078D7"/>
      </a:dk2>
      <a:lt2>
        <a:srgbClr val="EAEAEA"/>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LIGHT_Oct_2014.potx" id="{01585BF9-DAFB-4D05-AB61-D5E973BF12D0}" vid="{F7B22F6B-F826-443B-8C90-7F7D36D644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e385fb40-52d4-4fae-9c5b-3e8ff8a5878e" ContentTypeId="0x0101000E4CB7077FEE4FF7AE86D4A500EEC780030016C849C62B10EB41ACA8C7EEDEF40BB2"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SMSG KM Open Document" ma:contentTypeID="0x0101000E4CB7077FEE4FF7AE86D4A500EEC780030016C849C62B10EB41ACA8C7EEDEF40BB200163887025105364D8153C6080327FC09" ma:contentTypeVersion="11" ma:contentTypeDescription="" ma:contentTypeScope="" ma:versionID="d7b1e2dc2bbd239bc546b9d392ef0e2e">
  <xsd:schema xmlns:xsd="http://www.w3.org/2001/XMLSchema" xmlns:xs="http://www.w3.org/2001/XMLSchema" xmlns:p="http://schemas.microsoft.com/office/2006/metadata/properties" xmlns:ns1="http://schemas.microsoft.com/sharepoint/v3" xmlns:ns2="230e9df3-be65-4c73-a93b-d1236ebd677e" xmlns:ns3="230E9DF3-BE65-4C73-A93B-D1236EBD677E" targetNamespace="http://schemas.microsoft.com/office/2006/metadata/properties" ma:root="true" ma:fieldsID="4443f6bb9bbf2fa86e5827577c362e3e" ns1:_="" ns2:_="" ns3:_="">
    <xsd:import namespace="http://schemas.microsoft.com/sharepoint/v3"/>
    <xsd:import namespace="230e9df3-be65-4c73-a93b-d1236ebd677e"/>
    <xsd:import namespace="230E9DF3-BE65-4C73-A93B-D1236EBD677E"/>
    <xsd:element name="properties">
      <xsd:complexType>
        <xsd:sequence>
          <xsd:element name="documentManagement">
            <xsd:complexType>
              <xsd:all>
                <xsd:element ref="ns1:RoutingRuleDescription" minOccurs="0"/>
                <xsd:element ref="ns2:DocumentDescription" minOccurs="0"/>
                <xsd:element ref="ns2:Owner" minOccurs="0"/>
                <xsd:element ref="ns3:PublishDate" minOccurs="0"/>
                <xsd:element ref="ns1:PublishingPageContent" minOccurs="0"/>
                <xsd:element ref="ns2:Thumbnail1" minOccurs="0"/>
                <xsd:element ref="ns1:PublishingExpirationDate" minOccurs="0"/>
                <xsd:element ref="ns3:ApplyWorkflowRules" minOccurs="0"/>
                <xsd:element ref="ns2:ContentID" minOccurs="0"/>
                <xsd:element ref="ns2:Blog_x0020_Name" minOccurs="0"/>
                <xsd:element ref="ns2:Coowner" minOccurs="0"/>
                <xsd:element ref="ns1:AverageRating" minOccurs="0"/>
                <xsd:element ref="ns1:RatingCount" minOccurs="0"/>
                <xsd:element ref="ns2:FolderExtensions" minOccurs="0"/>
                <xsd:element ref="ns2:ParentID1" minOccurs="0"/>
                <xsd:element ref="ns2:GenericText2" minOccurs="0"/>
                <xsd:element ref="ns2:GenericHTML1" minOccurs="0"/>
                <xsd:element ref="ns2:od9986d31974458fb3007746ec0bce5f" minOccurs="0"/>
                <xsd:element ref="ns2:k21a64daf20d4502b2796a1c6b8ce6c8" minOccurs="0"/>
                <xsd:element ref="ns2:ef109fd36bcf4bcd9dd945731030600b" minOccurs="0"/>
                <xsd:element ref="ns2:hd9637eefc984b85b6097c6374e15725" minOccurs="0"/>
                <xsd:element ref="ns2:ga0c0bf70a6644469c61b3efa7025301" minOccurs="0"/>
                <xsd:element ref="ns2:i1b478372f814787abd313030b81fcb2" minOccurs="0"/>
                <xsd:element ref="ns2:i0d941ee1e744ffea7aeee9924c91cbb" minOccurs="0"/>
                <xsd:element ref="ns2:m6d26e40ac264097a006193f92232ece" minOccurs="0"/>
                <xsd:element ref="ns2:kf34bcdc8fc34e479d3f94c6210e8e27" minOccurs="0"/>
                <xsd:element ref="ns2:mb88723863e1404388ba3733387d48df" minOccurs="0"/>
                <xsd:element ref="ns2:TaxCatchAll" minOccurs="0"/>
                <xsd:element ref="ns2:k20e0dfa74bf4e44818db03027b0ccd8" minOccurs="0"/>
                <xsd:element ref="ns2:l3c3ea61849e4288a8acc49bb5388e8c" minOccurs="0"/>
                <xsd:element ref="ns2:ec5b2ad5c27b45fb8a00a1f27c7ce1ae" minOccurs="0"/>
                <xsd:element ref="ns2:TaxCatchAllLabel" minOccurs="0"/>
                <xsd:element ref="ns2:b60f8d2dbb984f349d80d8196897f4d3" minOccurs="0"/>
                <xsd:element ref="ns2:TaxKeywordTaxHTField" minOccurs="0"/>
                <xsd:element ref="ns2:m6c7b4717b6346e6a075a59dd47eac69" minOccurs="0"/>
                <xsd:element ref="ns2:ConfidentialityTaxHTField0" minOccurs="0"/>
                <xsd:element ref="ns2:b4224c12c78d42ea9b214de0badf8358" minOccurs="0"/>
                <xsd:element ref="ns2:_dlc_DocId" minOccurs="0"/>
                <xsd:element ref="ns2:_dlc_DocIdPersistId" minOccurs="0"/>
                <xsd:element ref="ns2:eb54ac91059940029a3cc8a4ff5af673" minOccurs="0"/>
                <xsd:element ref="ns2:_dlc_DocIdUrl" minOccurs="0"/>
                <xsd:element ref="ns1:ReportOwner" minOccurs="0"/>
                <xsd:element ref="ns2:bf80e81150e248c48aa8cffdf0021a1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nillable="true" ma:displayName="Description" ma:hidden="true" ma:internalName="RoutingRuleDescription" ma:readOnly="false">
      <xsd:simpleType>
        <xsd:restriction base="dms:Text">
          <xsd:maxLength value="255"/>
        </xsd:restriction>
      </xsd:simpleType>
    </xsd:element>
    <xsd:element name="PublishingPageContent" ma:index="9" nillable="true" ma:displayName="Page Content" ma:description="Page Content is a site column created by the Publishing feature. It is used on the Article Page Content Type as the content of the page." ma:internalName="PublishingPageContent">
      <xsd:simpleType>
        <xsd:restriction base="dms:Unknown"/>
      </xsd:simpleType>
    </xsd:element>
    <xsd:element name="PublishingExpirationDate" ma:index="1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AverageRating" ma:index="28"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ReportOwner" ma:index="70" nillable="true" ma:displayName="Owner (People and Groups)" ma:description="Owner of this document" ma:hidden="true" ma:list="UserInfo" ma:SearchPeopleOnly="false" ma:SharePointGroup="0" ma:internalName="Report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DocumentDescription" ma:index="3" nillable="true" ma:displayName="Document Description" ma:description="Alternate description for documents that can be used for display." ma:internalName="DocumentDescription">
      <xsd:simpleType>
        <xsd:restriction base="dms:Note">
          <xsd:maxLength value="255"/>
        </xsd:restriction>
      </xsd:simpleType>
    </xsd:element>
    <xsd:element name="Owner" ma:index="4" nillable="true" ma:displayName="Owner" ma:list="UserInfo" ma:SharePointGroup="0" ma:internalName="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humbnail1" ma:index="10" nillable="true" ma:displayName="Thumbnail" ma:format="Hyperlink" ma:internalName="Thumbnail1"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ontentID" ma:index="15" nillable="true" ma:displayName="Content ID" ma:indexed="true" ma:internalName="ContentID" ma:readOnly="false">
      <xsd:simpleType>
        <xsd:restriction base="dms:Text">
          <xsd:maxLength value="255"/>
        </xsd:restriction>
      </xsd:simpleType>
    </xsd:element>
    <xsd:element name="Blog_x0020_Name" ma:index="16" nillable="true" ma:displayName="Blog Name" ma:description="Title of an Infopedia Blog" ma:internalName="Blog_x0020_Name">
      <xsd:simpleType>
        <xsd:restriction base="dms:Text">
          <xsd:maxLength value="255"/>
        </xsd:restriction>
      </xsd:simpleType>
    </xsd:element>
    <xsd:element name="Coowner" ma:index="22" nillable="true" ma:displayName="Co-owner" ma:list="UserInfo" ma:SearchPeopleOnly="false" ma:SharePointGroup="0" ma:internalName="Coowner" ma:showField="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FolderExtensions" ma:index="35" nillable="true" ma:displayName="Folder Extensions" ma:description="On-DocSet sub folder to support inactive documents views." ma:internalName="FolderExtensions">
      <xsd:simpleType>
        <xsd:restriction base="dms:Unknown"/>
      </xsd:simpleType>
    </xsd:element>
    <xsd:element name="ParentID1" ma:index="36" nillable="true" ma:displayName="ParentID" ma:description="Used to maintain the parent-child relationship within Document Set and Documents" ma:indexed="true" ma:internalName="ParentID1">
      <xsd:simpleType>
        <xsd:restriction base="dms:Text">
          <xsd:maxLength value="255"/>
        </xsd:restriction>
      </xsd:simpleType>
    </xsd:element>
    <xsd:element name="GenericText2" ma:index="38" nillable="true" ma:displayName="GenericText2" ma:description="Generic field for future features in implementation" ma:indexed="true" ma:internalName="GenericText2">
      <xsd:simpleType>
        <xsd:restriction base="dms:Text">
          <xsd:maxLength value="255"/>
        </xsd:restriction>
      </xsd:simpleType>
    </xsd:element>
    <xsd:element name="GenericHTML1" ma:index="39" nillable="true" ma:displayName="GenericHTML1" ma:description="Generic field for future features in implementation" ma:internalName="GenericHTML1">
      <xsd:simpleType>
        <xsd:restriction base="dms:Unknown"/>
      </xsd:simpleType>
    </xsd:element>
    <xsd:element name="od9986d31974458fb3007746ec0bce5f" ma:index="40" nillable="true" ma:taxonomy="true" ma:internalName="od9986d31974458fb3007746ec0bce5f" ma:taxonomyFieldName="Languages" ma:displayName="SMSG Languages" ma:default="" ma:fieldId="{8d9986d3-1974-458f-b300-7746ec0bce5f}" ma:taxonomyMulti="true" ma:sspId="e385fb40-52d4-4fae-9c5b-3e8ff8a5878e" ma:termSetId="a611a704-4666-406e-a571-a6e9bb4a2dcc" ma:anchorId="c5f267fd-fa38-4ffe-a1d8-2693d87e90bc" ma:open="false" ma:isKeyword="false">
      <xsd:complexType>
        <xsd:sequence>
          <xsd:element ref="pc:Terms" minOccurs="0" maxOccurs="1"/>
        </xsd:sequence>
      </xsd:complexType>
    </xsd:element>
    <xsd:element name="k21a64daf20d4502b2796a1c6b8ce6c8" ma:index="41" nillable="true" ma:taxonomy="true" ma:internalName="k21a64daf20d4502b2796a1c6b8ce6c8" ma:taxonomyFieldName="Industries" ma:displayName="SMSG Industries" ma:default="" ma:fieldId="{421a64da-f20d-4502-b279-6a1c6b8ce6c8}" ma:taxonomyMulti="true" ma:sspId="e385fb40-52d4-4fae-9c5b-3e8ff8a5878e" ma:termSetId="a611a704-4666-406e-a571-a6e9bb4a2dcc" ma:anchorId="322da17f-7441-43de-8ac8-ca7d62aec02b" ma:open="false" ma:isKeyword="false">
      <xsd:complexType>
        <xsd:sequence>
          <xsd:element ref="pc:Terms" minOccurs="0" maxOccurs="1"/>
        </xsd:sequence>
      </xsd:complexType>
    </xsd:element>
    <xsd:element name="ef109fd36bcf4bcd9dd945731030600b" ma:index="43" nillable="true" ma:taxonomy="true" ma:internalName="ef109fd36bcf4bcd9dd945731030600b" ma:taxonomyFieldName="Region" ma:displayName="SMSG Region" ma:default="" ma:fieldId="{ef109fd3-6bcf-4bcd-9dd9-45731030600b}" ma:taxonomyMulti="true" ma:sspId="e385fb40-52d4-4fae-9c5b-3e8ff8a5878e" ma:termSetId="a611a704-4666-406e-a571-a6e9bb4a2dcc" ma:anchorId="c5404caa-7d82-41c6-82c2-0230c1d96864" ma:open="false" ma:isKeyword="false">
      <xsd:complexType>
        <xsd:sequence>
          <xsd:element ref="pc:Terms" minOccurs="0" maxOccurs="1"/>
        </xsd:sequence>
      </xsd:complexType>
    </xsd:element>
    <xsd:element name="hd9637eefc984b85b6097c6374e15725" ma:index="44" nillable="true" ma:taxonomy="true" ma:internalName="hd9637eefc984b85b6097c6374e15725" ma:taxonomyFieldName="ItemType" ma:displayName="SMSG Item Type" ma:default="" ma:fieldId="{1d9637ee-fc98-4b85-b609-7c6374e15725}" ma:taxonomyMulti="true" ma:sspId="e385fb40-52d4-4fae-9c5b-3e8ff8a5878e" ma:termSetId="a611a704-4666-406e-a571-a6e9bb4a2dcc" ma:anchorId="3d59bf14-be35-4b82-81a4-70bbe2a90cc2" ma:open="false" ma:isKeyword="false">
      <xsd:complexType>
        <xsd:sequence>
          <xsd:element ref="pc:Terms" minOccurs="0" maxOccurs="1"/>
        </xsd:sequence>
      </xsd:complexType>
    </xsd:element>
    <xsd:element name="ga0c0bf70a6644469c61b3efa7025301" ma:index="45" nillable="true" ma:taxonomy="true" ma:internalName="ga0c0bf70a6644469c61b3efa7025301" ma:taxonomyFieldName="ExperienceContentType" ma:displayName="Experience Content Type" ma:default="" ma:fieldId="{0a0c0bf7-0a66-4446-9c61-b3efa7025301}" ma:sspId="e385fb40-52d4-4fae-9c5b-3e8ff8a5878e" ma:termSetId="5ebd4bde-7300-4f6f-8671-0d8e806c9260" ma:anchorId="f79c226e-0a27-41a1-99b5-91ff9ea65615" ma:open="false" ma:isKeyword="false">
      <xsd:complexType>
        <xsd:sequence>
          <xsd:element ref="pc:Terms" minOccurs="0" maxOccurs="1"/>
        </xsd:sequence>
      </xsd:complexType>
    </xsd:element>
    <xsd:element name="i1b478372f814787abd313030b81fcb2" ma:index="47" nillable="true" ma:taxonomy="true" ma:internalName="i1b478372f814787abd313030b81fcb2" ma:taxonomyFieldName="ActivitiesAndPrograms" ma:displayName="SMSG Activities &amp; Programs" ma:default="" ma:fieldId="{21b47837-2f81-4787-abd3-13030b81fcb2}" ma:taxonomyMulti="true" ma:sspId="e385fb40-52d4-4fae-9c5b-3e8ff8a5878e" ma:termSetId="d039009f-2da8-468b-bf5e-ff4693a9f72f" ma:anchorId="846d39ff-6475-4006-99df-de42970d666e" ma:open="false" ma:isKeyword="false">
      <xsd:complexType>
        <xsd:sequence>
          <xsd:element ref="pc:Terms" minOccurs="0" maxOccurs="1"/>
        </xsd:sequence>
      </xsd:complexType>
    </xsd:element>
    <xsd:element name="i0d941ee1e744ffea7aeee9924c91cbb" ma:index="49" nillable="true" ma:taxonomy="true" ma:internalName="i0d941ee1e744ffea7aeee9924c91cbb" ma:taxonomyFieldName="BusinessArchitecture" ma:displayName="SMSG Business Architecture" ma:default="" ma:fieldId="{20d941ee-1e74-4ffe-a7ae-ee9924c91cbb}" ma:taxonomyMulti="true" ma:sspId="e385fb40-52d4-4fae-9c5b-3e8ff8a5878e" ma:termSetId="d039009f-2da8-468b-bf5e-ff4693a9f72f" ma:anchorId="1951c1e0-4cc7-414f-a435-7369277bc757" ma:open="false" ma:isKeyword="false">
      <xsd:complexType>
        <xsd:sequence>
          <xsd:element ref="pc:Terms" minOccurs="0" maxOccurs="1"/>
        </xsd:sequence>
      </xsd:complexType>
    </xsd:element>
    <xsd:element name="m6d26e40ac264097a006193f92232ece" ma:index="50" nillable="true" ma:taxonomy="true" ma:internalName="m6d26e40ac264097a006193f92232ece" ma:taxonomyFieldName="TechnicalLevel" ma:displayName="Technical Level" ma:default="" ma:fieldId="{66d26e40-ac26-4097-a006-193f92232ece}" ma:sspId="e385fb40-52d4-4fae-9c5b-3e8ff8a5878e" ma:termSetId="7123edbd-7265-47b9-9049-04e46d245d8e" ma:anchorId="3c636e1e-6390-429f-a144-68438d32bffe" ma:open="false" ma:isKeyword="false">
      <xsd:complexType>
        <xsd:sequence>
          <xsd:element ref="pc:Terms" minOccurs="0" maxOccurs="1"/>
        </xsd:sequence>
      </xsd:complexType>
    </xsd:element>
    <xsd:element name="kf34bcdc8fc34e479d3f94c6210e8e27" ma:index="51" nillable="true" ma:taxonomy="true" ma:internalName="kf34bcdc8fc34e479d3f94c6210e8e27" ma:taxonomyFieldName="Competitors" ma:displayName="SMSG Competition" ma:default="" ma:fieldId="{4f34bcdc-8fc3-4e47-9d3f-94c6210e8e27}" ma:taxonomyMulti="true" ma:sspId="e385fb40-52d4-4fae-9c5b-3e8ff8a5878e" ma:termSetId="a611a704-4666-406e-a571-a6e9bb4a2dcc" ma:anchorId="718f8fd0-b740-48bc-92ad-5700213c04b2" ma:open="false" ma:isKeyword="false">
      <xsd:complexType>
        <xsd:sequence>
          <xsd:element ref="pc:Terms" minOccurs="0" maxOccurs="1"/>
        </xsd:sequence>
      </xsd:complexType>
    </xsd:element>
    <xsd:element name="mb88723863e1404388ba3733387d48df" ma:index="53" nillable="true" ma:taxonomy="true" ma:internalName="mb88723863e1404388ba3733387d48df" ma:taxonomyFieldName="Audiences" ma:displayName="SMSG Customer Audiences" ma:default="" ma:fieldId="{6b887238-63e1-4043-88ba-3733387d48df}" ma:taxonomyMulti="true" ma:sspId="e385fb40-52d4-4fae-9c5b-3e8ff8a5878e" ma:termSetId="a611a704-4666-406e-a571-a6e9bb4a2dcc" ma:anchorId="8a0280e9-c6e8-4e3c-80d6-8db643b96ddd" ma:open="false" ma:isKeyword="false">
      <xsd:complexType>
        <xsd:sequence>
          <xsd:element ref="pc:Terms" minOccurs="0" maxOccurs="1"/>
        </xsd:sequence>
      </xsd:complexType>
    </xsd:element>
    <xsd:element name="TaxCatchAll" ma:index="54" nillable="true" ma:displayName="Taxonomy Catch All Column" ma:description="" ma:hidden="true" ma:list="{79eb6d77-6000-4a3e-94a1-02065c4843b2}" ma:internalName="TaxCatchAll" ma:showField="CatchAllData" ma:web="968a269b-7438-4d12-9dc1-e5dc1b26ce59">
      <xsd:complexType>
        <xsd:complexContent>
          <xsd:extension base="dms:MultiChoiceLookup">
            <xsd:sequence>
              <xsd:element name="Value" type="dms:Lookup" maxOccurs="unbounded" minOccurs="0" nillable="true"/>
            </xsd:sequence>
          </xsd:extension>
        </xsd:complexContent>
      </xsd:complexType>
    </xsd:element>
    <xsd:element name="k20e0dfa74bf4e44818db03027b0ccd8" ma:index="55" nillable="true" ma:taxonomy="true" ma:internalName="k20e0dfa74bf4e44818db03027b0ccd8" ma:taxonomyFieldName="Segments" ma:displayName="SMSG Customer Segments" ma:default="" ma:fieldId="{420e0dfa-74bf-4e44-818d-b03027b0ccd8}"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l3c3ea61849e4288a8acc49bb5388e8c" ma:index="57" nillable="true" ma:taxonomy="true" ma:internalName="l3c3ea61849e4288a8acc49bb5388e8c" ma:taxonomyFieldName="Groups" ma:displayName="SMSG Groups" ma:default="" ma:fieldId="{53c3ea61-849e-4288-a8ac-c49bb5388e8c}" ma:taxonomyMulti="true" ma:sspId="e385fb40-52d4-4fae-9c5b-3e8ff8a5878e" ma:termSetId="d039009f-2da8-468b-bf5e-ff4693a9f72f" ma:anchorId="ec38e82f-eddf-4553-aa72-f3bd3c1d5855" ma:open="false" ma:isKeyword="false">
      <xsd:complexType>
        <xsd:sequence>
          <xsd:element ref="pc:Terms" minOccurs="0" maxOccurs="1"/>
        </xsd:sequence>
      </xsd:complexType>
    </xsd:element>
    <xsd:element name="ec5b2ad5c27b45fb8a00a1f27c7ce1ae" ma:index="59" nillable="true" ma:taxonomy="true" ma:internalName="ec5b2ad5c27b45fb8a00a1f27c7ce1ae" ma:taxonomyFieldName="Partners" ma:displayName="SMSG Partners" ma:default="" ma:fieldId="{ec5b2ad5-c27b-45fb-8a00-a1f27c7ce1ae}" ma:taxonomyMulti="true" ma:sspId="e385fb40-52d4-4fae-9c5b-3e8ff8a5878e" ma:termSetId="a611a704-4666-406e-a571-a6e9bb4a2dcc" ma:anchorId="dd1a91fa-3198-4561-9b04-bc737b2a8291" ma:open="false" ma:isKeyword="false">
      <xsd:complexType>
        <xsd:sequence>
          <xsd:element ref="pc:Terms" minOccurs="0" maxOccurs="1"/>
        </xsd:sequence>
      </xsd:complexType>
    </xsd:element>
    <xsd:element name="TaxCatchAllLabel" ma:index="60" nillable="true" ma:displayName="Taxonomy Catch All Column1" ma:description="" ma:hidden="true" ma:list="{79eb6d77-6000-4a3e-94a1-02065c4843b2}" ma:internalName="TaxCatchAllLabel" ma:readOnly="true" ma:showField="CatchAllDataLabel" ma:web="968a269b-7438-4d12-9dc1-e5dc1b26ce59">
      <xsd:complexType>
        <xsd:complexContent>
          <xsd:extension base="dms:MultiChoiceLookup">
            <xsd:sequence>
              <xsd:element name="Value" type="dms:Lookup" maxOccurs="unbounded" minOccurs="0" nillable="true"/>
            </xsd:sequence>
          </xsd:extension>
        </xsd:complexContent>
      </xsd:complexType>
    </xsd:element>
    <xsd:element name="b60f8d2dbb984f349d80d8196897f4d3" ma:index="61" nillable="true" ma:taxonomy="true" ma:internalName="b60f8d2dbb984f349d80d8196897f4d3" ma:taxonomyFieldName="Roles" ma:displayName="SMSG Roles" ma:default="" ma:fieldId="{b60f8d2d-bb98-4f34-9d80-d8196897f4d3}" ma:taxonomyMulti="true" ma:sspId="e385fb40-52d4-4fae-9c5b-3e8ff8a5878e" ma:termSetId="a611a704-4666-406e-a571-a6e9bb4a2dcc" ma:anchorId="c9a07ef0-4236-4915-97ca-1b3392dac369" ma:open="false" ma:isKeyword="false">
      <xsd:complexType>
        <xsd:sequence>
          <xsd:element ref="pc:Terms" minOccurs="0" maxOccurs="1"/>
        </xsd:sequence>
      </xsd:complexType>
    </xsd:element>
    <xsd:element name="TaxKeywordTaxHTField" ma:index="62" nillable="true" ma:taxonomy="true" ma:internalName="TaxKeywordTaxHTField" ma:taxonomyFieldName="TaxKeyword" ma:displayName="Enterprise Keywords" ma:readOnly="false"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m6c7b4717b6346e6a075a59dd47eac69" ma:index="63" nillable="true" ma:taxonomy="true" ma:internalName="m6c7b4717b6346e6a075a59dd47eac69" ma:taxonomyFieldName="Topics" ma:displayName="SMSG Topics" ma:default="" ma:fieldId="{66c7b471-7b63-46e6-a075-a59dd47eac69}" ma:taxonomyMulti="true" ma:sspId="e385fb40-52d4-4fae-9c5b-3e8ff8a5878e" ma:termSetId="d039009f-2da8-468b-bf5e-ff4693a9f72f" ma:anchorId="ddcce936-3357-448e-8326-e6fdfddfb752" ma:open="false" ma:isKeyword="false">
      <xsd:complexType>
        <xsd:sequence>
          <xsd:element ref="pc:Terms" minOccurs="0" maxOccurs="1"/>
        </xsd:sequence>
      </xsd:complexType>
    </xsd:element>
    <xsd:element name="ConfidentialityTaxHTField0" ma:index="64" ma:taxonomy="true" ma:internalName="ConfidentialityTaxHTField0" ma:taxonomyFieldName="Confidentiality" ma:displayName="Maximum Reach" ma:default="5;#internal users|461efa83-0283-486a-a8d5-943328f3693f" ma:fieldId="{840a9f3c-1e14-4c21-9dbf-5637765665db}" ma:sspId="e385fb40-52d4-4fae-9c5b-3e8ff8a5878e" ma:termSetId="e0e820dc-7da0-48b9-8472-209c7e82d1d0" ma:anchorId="00000000-0000-0000-0000-000000000000" ma:open="false" ma:isKeyword="false">
      <xsd:complexType>
        <xsd:sequence>
          <xsd:element ref="pc:Terms" minOccurs="0" maxOccurs="1"/>
        </xsd:sequence>
      </xsd:complexType>
    </xsd:element>
    <xsd:element name="b4224c12c78d42ea9b214de0badf8358" ma:index="65" nillable="true" ma:taxonomy="true" ma:internalName="b4224c12c78d42ea9b214de0badf8358" ma:taxonomyFieldName="EnterpriseDomainTags" ma:displayName="SMSG Extended Tags" ma:default="" ma:fieldId="{b4224c12-c78d-42ea-9b21-4de0badf8358}" ma:taxonomyMulti="true" ma:sspId="e385fb40-52d4-4fae-9c5b-3e8ff8a5878e" ma:termSetId="d039009f-2da8-468b-bf5e-ff4693a9f72f" ma:anchorId="00000000-0000-0000-0000-000000000000" ma:open="false" ma:isKeyword="false">
      <xsd:complexType>
        <xsd:sequence>
          <xsd:element ref="pc:Terms" minOccurs="0" maxOccurs="1"/>
        </xsd:sequence>
      </xsd:complexType>
    </xsd:element>
    <xsd:element name="_dlc_DocId" ma:index="66" nillable="true" ma:displayName="Document ID Value" ma:description="The value of the document ID assigned to this item." ma:internalName="_dlc_DocId" ma:readOnly="true">
      <xsd:simpleType>
        <xsd:restriction base="dms:Text"/>
      </xsd:simpleType>
    </xsd:element>
    <xsd:element name="_dlc_DocIdPersistId" ma:index="67" nillable="true" ma:displayName="Persist ID" ma:description="Keep ID on add." ma:hidden="true" ma:internalName="_dlc_DocIdPersistId" ma:readOnly="true">
      <xsd:simpleType>
        <xsd:restriction base="dms:Boolean"/>
      </xsd:simpleType>
    </xsd:element>
    <xsd:element name="eb54ac91059940029a3cc8a4ff5af673" ma:index="68" nillable="true" ma:taxonomy="true" ma:internalName="eb54ac91059940029a3cc8a4ff5af673" ma:taxonomyFieldName="SMSGDomain" ma:displayName="SMSG Domain" ma:default="" ma:fieldId="{eb54ac91-0599-4002-9a3c-c8a4ff5af673}"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_dlc_DocIdUrl" ma:index="6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bf80e81150e248c48aa8cffdf0021a1f" ma:index="71" nillable="true" ma:taxonomy="true" ma:internalName="bf80e81150e248c48aa8cffdf0021a1f" ma:taxonomyFieldName="Products" ma:displayName="SMSG Products &amp; Technologies" ma:default="" ma:fieldId="{bf80e811-50e2-48c4-8aa8-cffdf0021a1f}" ma:taxonomyMulti="true" ma:sspId="e385fb40-52d4-4fae-9c5b-3e8ff8a5878e" ma:termSetId="a611a704-4666-406e-a571-a6e9bb4a2dcc" ma:anchorId="f7bdd4ba-8e81-43d6-a504-860f505d5c97"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PublishDate" ma:index="5" nillable="true" ma:displayName="PublishDate" ma:description="Used in Blog Posts, this date is used to specify the Blog Article Date." ma:format="DateOnly" ma:internalName="PublishDate" ma:readOnly="false">
      <xsd:simpleType>
        <xsd:restriction base="dms:DateTime"/>
      </xsd:simpleType>
    </xsd:element>
    <xsd:element name="ApplyWorkflowRules" ma:index="14" nillable="true" ma:displayName="ApplyWorkflowRules" ma:default="Yes" ma:description="This columns is used to help to apply the workflow rules on Document Sets / Documents. by Default the Value is Yes" ma:format="Dropdown" ma:internalName="ApplyWorkflowRules" ma:readOnly="false">
      <xsd:simpleType>
        <xsd:restriction base="dms:Choice">
          <xsd:enumeration value="Yes"/>
          <xsd:enumeration value="No"/>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DocumentDescription xmlns="230e9df3-be65-4c73-a93b-d1236ebd677e">Customer ready presentation highlighting Microsoft's security ambition.</DocumentDescription>
    <hd9637eefc984b85b6097c6374e15725 xmlns="230e9df3-be65-4c73-a93b-d1236ebd677e">
      <Terms xmlns="http://schemas.microsoft.com/office/infopath/2007/PartnerControls">
        <TermInfo xmlns="http://schemas.microsoft.com/office/infopath/2007/PartnerControls">
          <TermName xmlns="http://schemas.microsoft.com/office/infopath/2007/PartnerControls">presentations</TermName>
          <TermId xmlns="http://schemas.microsoft.com/office/infopath/2007/PartnerControls">317da5a4-398e-4c38-b265-afd519770055</TermId>
        </TermInfo>
        <TermInfo xmlns="http://schemas.microsoft.com/office/infopath/2007/PartnerControls">
          <TermName xmlns="http://schemas.microsoft.com/office/infopath/2007/PartnerControls">talking points</TermName>
          <TermId xmlns="http://schemas.microsoft.com/office/infopath/2007/PartnerControls">c81c3c99-48f6-4e96-9f2d-e1b12d2e9ada</TermId>
        </TermInfo>
        <TermInfo xmlns="http://schemas.microsoft.com/office/infopath/2007/PartnerControls">
          <TermName xmlns="http://schemas.microsoft.com/office/infopath/2007/PartnerControls">narrative scripts</TermName>
          <TermId xmlns="http://schemas.microsoft.com/office/infopath/2007/PartnerControls">f8b4ebca-6230-4e46-8b5c-b6b462c16da6</TermId>
        </TermInfo>
      </Terms>
    </hd9637eefc984b85b6097c6374e15725>
    <od9986d31974458fb3007746ec0bce5f xmlns="230e9df3-be65-4c73-a93b-d1236ebd677e">
      <Terms xmlns="http://schemas.microsoft.com/office/infopath/2007/PartnerControls"/>
    </od9986d31974458fb3007746ec0bce5f>
    <k20e0dfa74bf4e44818db03027b0ccd8 xmlns="230e9df3-be65-4c73-a93b-d1236ebd677e">
      <Terms xmlns="http://schemas.microsoft.com/office/infopath/2007/PartnerControls">
        <TermInfo xmlns="http://schemas.microsoft.com/office/infopath/2007/PartnerControls">
          <TermName xmlns="http://schemas.microsoft.com/office/infopath/2007/PartnerControls">Enterprise and Partner Group</TermName>
          <TermId xmlns="http://schemas.microsoft.com/office/infopath/2007/PartnerControls">b6e10940-8c6c-40cf-9dc4-c224c7da837a</TermId>
        </TermInfo>
        <TermInfo xmlns="http://schemas.microsoft.com/office/infopath/2007/PartnerControls">
          <TermName xmlns="http://schemas.microsoft.com/office/infopath/2007/PartnerControls">Small and Midmarket Solutions and Partners Group</TermName>
          <TermId xmlns="http://schemas.microsoft.com/office/infopath/2007/PartnerControls">875b5634-8e42-451b-a7c1-05de2539eb5f</TermId>
        </TermInfo>
        <TermInfo xmlns="http://schemas.microsoft.com/office/infopath/2007/PartnerControls">
          <TermName xmlns="http://schemas.microsoft.com/office/infopath/2007/PartnerControls">Small and Medium Business Domain</TermName>
          <TermId xmlns="http://schemas.microsoft.com/office/infopath/2007/PartnerControls">c262cd15-1afc-42be-a9b1-8c944415ebf5</TermId>
        </TermInfo>
      </Terms>
    </k20e0dfa74bf4e44818db03027b0ccd8>
    <Owner xmlns="230e9df3-be65-4c73-a93b-d1236ebd677e">
      <UserInfo>
        <DisplayName>Alexander Bradley</DisplayName>
        <AccountId>61</AccountId>
        <AccountType/>
      </UserInfo>
    </Owner>
    <PublishDate xmlns="230E9DF3-BE65-4C73-A93B-D1236EBD677E" xsi:nil="true"/>
    <k21a64daf20d4502b2796a1c6b8ce6c8 xmlns="230e9df3-be65-4c73-a93b-d1236ebd677e">
      <Terms xmlns="http://schemas.microsoft.com/office/infopath/2007/PartnerControls"/>
    </k21a64daf20d4502b2796a1c6b8ce6c8>
    <GenericHTML1 xmlns="230e9df3-be65-4c73-a93b-d1236ebd677e" xsi:nil="true"/>
    <ConfidentialityTaxHTField0 xmlns="230e9df3-be65-4c73-a93b-d1236ebd677e">
      <Terms xmlns="http://schemas.microsoft.com/office/infopath/2007/PartnerControls">
        <TermInfo xmlns="http://schemas.microsoft.com/office/infopath/2007/PartnerControls">
          <TermName xmlns="http://schemas.microsoft.com/office/infopath/2007/PartnerControls">customer ready</TermName>
          <TermId xmlns="http://schemas.microsoft.com/office/infopath/2007/PartnerControls">8986c41d-21c5-4f8f-8a12-ea4625b46858</TermId>
        </TermInfo>
      </Terms>
    </ConfidentialityTaxHTField0>
    <l3c3ea61849e4288a8acc49bb5388e8c xmlns="230e9df3-be65-4c73-a93b-d1236ebd677e">
      <Terms xmlns="http://schemas.microsoft.com/office/infopath/2007/PartnerControls"/>
    </l3c3ea61849e4288a8acc49bb5388e8c>
    <Blog_x0020_Name xmlns="230e9df3-be65-4c73-a93b-d1236ebd677e" xsi:nil="true"/>
    <eb54ac91059940029a3cc8a4ff5af673 xmlns="230e9df3-be65-4c73-a93b-d1236ebd677e">
      <Terms xmlns="http://schemas.microsoft.com/office/infopath/2007/PartnerControls">
        <TermInfo xmlns="http://schemas.microsoft.com/office/infopath/2007/PartnerControls">
          <TermName xmlns="http://schemas.microsoft.com/office/infopath/2007/PartnerControls">Enterprise and Partner Group</TermName>
          <TermId xmlns="http://schemas.microsoft.com/office/infopath/2007/PartnerControls">b6e10940-8c6c-40cf-9dc4-c224c7da837a</TermId>
        </TermInfo>
        <TermInfo xmlns="http://schemas.microsoft.com/office/infopath/2007/PartnerControls">
          <TermName xmlns="http://schemas.microsoft.com/office/infopath/2007/PartnerControls">Cloud and Enterprise</TermName>
          <TermId xmlns="http://schemas.microsoft.com/office/infopath/2007/PartnerControls">adc2fe87-c79a-4ded-a449-3f86b954069d</TermId>
        </TermInfo>
      </Terms>
    </eb54ac91059940029a3cc8a4ff5af673>
    <PublishingPageContent xmlns="http://schemas.microsoft.com/sharepoint/v3" xsi:nil="true"/>
    <ContentID xmlns="230e9df3-be65-4c73-a93b-d1236ebd677e" xsi:nil="true"/>
    <Coowner xmlns="230e9df3-be65-4c73-a93b-d1236ebd677e">
      <UserInfo>
        <DisplayName>i:0#.f|membership|v-brisch@microsoft.com</DisplayName>
        <AccountId>41</AccountId>
        <AccountType/>
      </UserInfo>
      <UserInfo>
        <DisplayName>i:0#.f|membership|v-anmarv@microsoft.com</DisplayName>
        <AccountId>46</AccountId>
        <AccountType/>
      </UserInfo>
      <UserInfo>
        <DisplayName>i:0#.f|membership|rmcgee@microsoft.com</DisplayName>
        <AccountId>34040</AccountId>
        <AccountType/>
      </UserInfo>
    </Coowner>
    <ef109fd36bcf4bcd9dd945731030600b xmlns="230e9df3-be65-4c73-a93b-d1236ebd677e">
      <Terms xmlns="http://schemas.microsoft.com/office/infopath/2007/PartnerControls"/>
    </ef109fd36bcf4bcd9dd945731030600b>
    <ApplyWorkflowRules xmlns="230E9DF3-BE65-4C73-A93B-D1236EBD677E">Yes</ApplyWorkflowRules>
    <bf80e81150e248c48aa8cffdf0021a1f xmlns="230e9df3-be65-4c73-a93b-d1236ebd677e">
      <Terms xmlns="http://schemas.microsoft.com/office/infopath/2007/PartnerControls">
        <TermInfo xmlns="http://schemas.microsoft.com/office/infopath/2007/PartnerControls">
          <TermName xmlns="http://schemas.microsoft.com/office/infopath/2007/PartnerControls">Office 365</TermName>
          <TermId xmlns="http://schemas.microsoft.com/office/infopath/2007/PartnerControls">79b3b58e-e806-4c92-b1ab-8c086f06098a</TermId>
        </TermInfo>
        <TermInfo xmlns="http://schemas.microsoft.com/office/infopath/2007/PartnerControls">
          <TermName xmlns="http://schemas.microsoft.com/office/infopath/2007/PartnerControls">Windows 10</TermName>
          <TermId xmlns="http://schemas.microsoft.com/office/infopath/2007/PartnerControls">d367191d-72a3-43b9-a75c-4ec35baf2ce8</TermId>
        </TermInfo>
        <TermInfo xmlns="http://schemas.microsoft.com/office/infopath/2007/PartnerControls">
          <TermName xmlns="http://schemas.microsoft.com/office/infopath/2007/PartnerControls">Azure</TermName>
          <TermId xmlns="http://schemas.microsoft.com/office/infopath/2007/PartnerControls">669a3112-5edf-444b-a003-630063601f07</TermId>
        </TermInfo>
        <TermInfo xmlns="http://schemas.microsoft.com/office/infopath/2007/PartnerControls">
          <TermName xmlns="http://schemas.microsoft.com/office/infopath/2007/PartnerControls">Windows Server</TermName>
          <TermId xmlns="http://schemas.microsoft.com/office/infopath/2007/PartnerControls">ca5543fc-6710-4f1f-bdee-81c42361029e</TermId>
        </TermInfo>
        <TermInfo xmlns="http://schemas.microsoft.com/office/infopath/2007/PartnerControls">
          <TermName xmlns="http://schemas.microsoft.com/office/infopath/2007/PartnerControls">Microsoft SQL Server</TermName>
          <TermId xmlns="http://schemas.microsoft.com/office/infopath/2007/PartnerControls">261ba873-f3ab-420e-96d6-e3004596a551</TermId>
        </TermInfo>
        <TermInfo xmlns="http://schemas.microsoft.com/office/infopath/2007/PartnerControls">
          <TermName xmlns="http://schemas.microsoft.com/office/infopath/2007/PartnerControls">Enterprise Mobility + Security</TermName>
          <TermId xmlns="http://schemas.microsoft.com/office/infopath/2007/PartnerControls">6c8571aa-4aec-45ea-b08c-efee21dcaa6e</TermId>
        </TermInfo>
      </Terms>
    </bf80e81150e248c48aa8cffdf0021a1f>
    <ec5b2ad5c27b45fb8a00a1f27c7ce1ae xmlns="230e9df3-be65-4c73-a93b-d1236ebd677e">
      <Terms xmlns="http://schemas.microsoft.com/office/infopath/2007/PartnerControls"/>
    </ec5b2ad5c27b45fb8a00a1f27c7ce1ae>
    <m6d26e40ac264097a006193f92232ece xmlns="230e9df3-be65-4c73-a93b-d1236ebd677e">
      <Terms xmlns="http://schemas.microsoft.com/office/infopath/2007/PartnerControls"/>
    </m6d26e40ac264097a006193f92232ece>
    <b60f8d2dbb984f349d80d8196897f4d3 xmlns="230e9df3-be65-4c73-a93b-d1236ebd677e">
      <Terms xmlns="http://schemas.microsoft.com/office/infopath/2007/PartnerControls">
        <TermInfo xmlns="http://schemas.microsoft.com/office/infopath/2007/PartnerControls">
          <TermName xmlns="http://schemas.microsoft.com/office/infopath/2007/PartnerControls">Account Executive</TermName>
          <TermId xmlns="http://schemas.microsoft.com/office/infopath/2007/PartnerControls">9d2867fe-4a32-e111-927a-acdc9d396bdb</TermId>
        </TermInfo>
        <TermInfo xmlns="http://schemas.microsoft.com/office/infopath/2007/PartnerControls">
          <TermName xmlns="http://schemas.microsoft.com/office/infopath/2007/PartnerControls">ATS Manager</TermName>
          <TermId xmlns="http://schemas.microsoft.com/office/infopath/2007/PartnerControls">57e7325d-6e70-4017-93bf-495f88466aaf</TermId>
        </TermInfo>
      </Terms>
    </b60f8d2dbb984f349d80d8196897f4d3>
    <Thumbnail1 xmlns="230e9df3-be65-4c73-a93b-d1236ebd677e">
      <Url>https://microsoft.sharepoint.com/sites/Infopedia_G03KC/Media/Thumbnails/G03KC-1-6103/One%20Microsoft%20Security%20Pitch.jpg</Url>
      <Description>/sites/Infopedia_G03KC/Media/Thumbnails/G03KC-1-6103/One Microsoft Security Pitch.jpg</Description>
    </Thumbnail1>
    <i0d941ee1e744ffea7aeee9924c91cbb xmlns="230e9df3-be65-4c73-a93b-d1236ebd677e">
      <Terms xmlns="http://schemas.microsoft.com/office/infopath/2007/PartnerControls"/>
    </i0d941ee1e744ffea7aeee9924c91cbb>
    <RoutingRuleDescription xmlns="http://schemas.microsoft.com/sharepoint/v3" xsi:nil="true"/>
    <TaxKeywordTaxHTField xmlns="230e9df3-be65-4c73-a93b-d1236ebd677e">
      <Terms xmlns="http://schemas.microsoft.com/office/infopath/2007/PartnerControls"/>
    </TaxKeywordTaxHTField>
    <ReportOwner xmlns="http://schemas.microsoft.com/sharepoint/v3">
      <UserInfo>
        <DisplayName/>
        <AccountId xsi:nil="true"/>
        <AccountType/>
      </UserInfo>
    </ReportOwner>
    <i1b478372f814787abd313030b81fcb2 xmlns="230e9df3-be65-4c73-a93b-d1236ebd677e">
      <Terms xmlns="http://schemas.microsoft.com/office/infopath/2007/PartnerControls">
        <TermInfo xmlns="http://schemas.microsoft.com/office/infopath/2007/PartnerControls">
          <TermName xmlns="http://schemas.microsoft.com/office/infopath/2007/PartnerControls">Microsoft Cloud Story</TermName>
          <TermId xmlns="http://schemas.microsoft.com/office/infopath/2007/PartnerControls">02075cd3-eab5-4d4f-94e4-91290ee12827</TermId>
        </TermInfo>
      </Terms>
    </i1b478372f814787abd313030b81fcb2>
    <b4224c12c78d42ea9b214de0badf8358 xmlns="230e9df3-be65-4c73-a93b-d1236ebd677e">
      <Terms xmlns="http://schemas.microsoft.com/office/infopath/2007/PartnerControls"/>
    </b4224c12c78d42ea9b214de0badf8358>
    <TaxCatchAll xmlns="230e9df3-be65-4c73-a93b-d1236ebd677e">
      <Value>1071</Value>
      <Value>34</Value>
      <Value>365</Value>
      <Value>670</Value>
      <Value>214</Value>
      <Value>398</Value>
      <Value>470</Value>
      <Value>173</Value>
      <Value>539</Value>
      <Value>168</Value>
      <Value>129</Value>
      <Value>386</Value>
      <Value>872</Value>
      <Value>49</Value>
      <Value>269</Value>
      <Value>45</Value>
      <Value>487</Value>
      <Value>41</Value>
      <Value>38</Value>
    </TaxCatchAll>
    <mb88723863e1404388ba3733387d48df xmlns="230e9df3-be65-4c73-a93b-d1236ebd677e">
      <Terms xmlns="http://schemas.microsoft.com/office/infopath/2007/PartnerControls">
        <TermInfo xmlns="http://schemas.microsoft.com/office/infopath/2007/PartnerControls">
          <TermName xmlns="http://schemas.microsoft.com/office/infopath/2007/PartnerControls">chief information officers</TermName>
          <TermId xmlns="http://schemas.microsoft.com/office/infopath/2007/PartnerControls">f42e0d72-ce0b-459f-853e-30443c0b7800</TermId>
        </TermInfo>
      </Terms>
    </mb88723863e1404388ba3733387d48df>
    <m6c7b4717b6346e6a075a59dd47eac69 xmlns="230e9df3-be65-4c73-a93b-d1236ebd677e">
      <Terms xmlns="http://schemas.microsoft.com/office/infopath/2007/PartnerControls">
        <TermInfo xmlns="http://schemas.microsoft.com/office/infopath/2007/PartnerControls">
          <TermName xmlns="http://schemas.microsoft.com/office/infopath/2007/PartnerControls">security</TermName>
          <TermId xmlns="http://schemas.microsoft.com/office/infopath/2007/PartnerControls">b5961085-1b64-4cb4-bb19-f7d6c2123e76</TermId>
        </TermInfo>
      </Terms>
    </m6c7b4717b6346e6a075a59dd47eac69>
    <kf34bcdc8fc34e479d3f94c6210e8e27 xmlns="230e9df3-be65-4c73-a93b-d1236ebd677e">
      <Terms xmlns="http://schemas.microsoft.com/office/infopath/2007/PartnerControls"/>
    </kf34bcdc8fc34e479d3f94c6210e8e27>
    <GenericText2 xmlns="230e9df3-be65-4c73-a93b-d1236ebd677e">G03KC-1-6103</GenericText2>
    <_dlc_DocId xmlns="230e9df3-be65-4c73-a93b-d1236ebd677e">G03KC-1680643135-9469</_dlc_DocId>
    <_dlc_DocIdUrl xmlns="230e9df3-be65-4c73-a93b-d1236ebd677e">
      <Url>https://microsoft.sharepoint.com/sites/Infopedia_G03KC/_layouts/15/DocIdRedir.aspx?ID=G03KC-1680643135-9469</Url>
      <Description>G03KC-1680643135-9469</Description>
    </_dlc_DocIdUrl>
    <ga0c0bf70a6644469c61b3efa7025301 xmlns="230e9df3-be65-4c73-a93b-d1236ebd677e">
      <Terms xmlns="http://schemas.microsoft.com/office/infopath/2007/PartnerControls"/>
    </ga0c0bf70a6644469c61b3efa7025301>
    <FolderExtensions xmlns="230e9df3-be65-4c73-a93b-d1236ebd677e" xsi:nil="true"/>
    <ParentID1 xmlns="230e9df3-be65-4c73-a93b-d1236ebd677e">G03KC-1-6103</ParentID1>
  </documentManagement>
</p:properties>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17FD5E1-EB05-4DC7-847E-A498D0D741D2}">
  <ds:schemaRefs>
    <ds:schemaRef ds:uri="Microsoft.SharePoint.Taxonomy.ContentTypeSync"/>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A2A10D6C-A7ED-4CF8-8C29-12FE616C36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0e9df3-be65-4c73-a93b-d1236ebd677e"/>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990F116-B58F-4255-B05B-DA3808E0E5C6}">
  <ds:schemaRefs>
    <ds:schemaRef ds:uri="http://purl.org/dc/terms/"/>
    <ds:schemaRef ds:uri="http://purl.org/dc/dcmitype/"/>
    <ds:schemaRef ds:uri="http://purl.org/dc/elements/1.1/"/>
    <ds:schemaRef ds:uri="http://schemas.microsoft.com/sharepoint/v3"/>
    <ds:schemaRef ds:uri="http://schemas.microsoft.com/office/infopath/2007/PartnerControls"/>
    <ds:schemaRef ds:uri="http://schemas.microsoft.com/office/2006/documentManagement/types"/>
    <ds:schemaRef ds:uri="http://schemas.openxmlformats.org/package/2006/metadata/core-properties"/>
    <ds:schemaRef ds:uri="230E9DF3-BE65-4C73-A93B-D1236EBD677E"/>
    <ds:schemaRef ds:uri="230e9df3-be65-4c73-a93b-d1236ebd677e"/>
    <ds:schemaRef ds:uri="http://schemas.microsoft.com/office/2006/metadata/properties"/>
    <ds:schemaRef ds:uri="http://www.w3.org/XML/1998/namespace"/>
  </ds:schemaRefs>
</ds:datastoreItem>
</file>

<file path=customXml/itemProps5.xml><?xml version="1.0" encoding="utf-8"?>
<ds:datastoreItem xmlns:ds="http://schemas.openxmlformats.org/officeDocument/2006/customXml" ds:itemID="{C2ABB6C2-83A6-42F9-AE18-78039F84DA60}">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MSVID_TT_BRAND_16-9_LIGHT_Oct_2014</Template>
  <TotalTime>8259</TotalTime>
  <Words>6961</Words>
  <Application>Microsoft Office PowerPoint</Application>
  <PresentationFormat>Custom</PresentationFormat>
  <Paragraphs>866</Paragraphs>
  <Slides>33</Slides>
  <Notes>31</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LIGHT COLOR TEMPLATE</vt:lpstr>
      <vt:lpstr>Yes, You Can Have Security &amp; Trust in the Cloud – Here’s How</vt:lpstr>
      <vt:lpstr>Agenda</vt:lpstr>
      <vt:lpstr>Information Security is in Transformation</vt:lpstr>
      <vt:lpstr>Enterprise in Transformation</vt:lpstr>
      <vt:lpstr>The digital estate</vt:lpstr>
      <vt:lpstr>Imperatives and opportunity to reimagine security</vt:lpstr>
      <vt:lpstr>Securing the Modern Enterprise</vt:lpstr>
      <vt:lpstr>PowerPoint Presentation</vt:lpstr>
      <vt:lpstr>Cloud Security is a partnership</vt:lpstr>
      <vt:lpstr>Security Advantages of Cloud Era</vt:lpstr>
      <vt:lpstr>PowerPoint Presentation</vt:lpstr>
      <vt:lpstr>PowerPoint Presentation</vt:lpstr>
      <vt:lpstr>PowerPoint Presentation</vt:lpstr>
      <vt:lpstr>How much control  do you have over access?</vt:lpstr>
      <vt:lpstr>Identity and access management Prove users are authorized and secure before granting access to apps, data, and devices</vt:lpstr>
      <vt:lpstr>Protect at the front door with  Conditional Access</vt:lpstr>
      <vt:lpstr>PowerPoint Presentation</vt:lpstr>
      <vt:lpstr>Do you have a strategy for protecting and managing  sensitive information?</vt:lpstr>
      <vt:lpstr>Information protection Comprehensive protection of sensitive data throughout the lifecycle—across devices,  apps, cloud services, and on-premises</vt:lpstr>
      <vt:lpstr>PowerPoint Presentation</vt:lpstr>
      <vt:lpstr>How do you protect your organization from advanced threats?</vt:lpstr>
      <vt:lpstr>Threat protection Built in, cloud driven, automatic protection </vt:lpstr>
      <vt:lpstr>PowerPoint Presentation</vt:lpstr>
      <vt:lpstr>How do you manage security?</vt:lpstr>
      <vt:lpstr>Security management Provide visibility, control, and guidance, with shared intelligence across the digital estate </vt:lpstr>
      <vt:lpstr>Microsoft Intelligent Security Graph Unique insights, informed by trillions of signals</vt:lpstr>
      <vt:lpstr>PowerPoint Presentation</vt:lpstr>
      <vt:lpstr>Microsoft Cloud Services infrastructure Global, hyper-scale, enterprise-grade infrastructure offering data residency  and business continuity in 14 worldwide geos</vt:lpstr>
      <vt:lpstr>Digital Crimes Unit Leading the fight against cybercrime </vt:lpstr>
      <vt:lpstr>PowerPoint Presentation</vt:lpstr>
      <vt:lpstr>PowerPoint Presentation</vt:lpstr>
      <vt:lpstr>Our commitment to you</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Secure L100 Customer Presentation</dc:title>
  <dc:subject>Security in a mobile-first, cloud-first world</dc:subject>
  <dc:creator>Ryan.McGee@microsoft.com</dc:creator>
  <cp:keywords/>
  <dc:description>Template: _x000d_
Formatting: _x000d_
Audience Type:</dc:description>
  <cp:lastModifiedBy>Diana Kelley</cp:lastModifiedBy>
  <cp:revision>428</cp:revision>
  <dcterms:created xsi:type="dcterms:W3CDTF">2015-11-13T19:57:16Z</dcterms:created>
  <dcterms:modified xsi:type="dcterms:W3CDTF">2018-05-08T18:32:01Z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0x0101000E4CB7077FEE4FF7AE86D4A500EEC780030016C849C62B10EB41ACA8C7EEDEF40BB200163887025105364D8153C6080327FC09</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TaxKeywordTaxHTField">
    <vt:lpwstr>brand management|cac76500-9e66-48d2-9431-ad8489b366f1;Visual Identity|0d7b1aaf-adb9-4549-87f2-04218945c815;brand guidelines|869c67fb-4ae4-4cf1-8315-33fbb28a6230;MSVID|dc886432-d75b-4970-b95c-9b2d14decb15;grid|73ed6bc3-bea5-40dd-b0db-3e7c85d29c98</vt:lpwstr>
  </property>
  <property fmtid="{D5CDD505-2E9C-101B-9397-08002B2CF9AE}" pid="12" name="TaxKeyword">
    <vt:lpwstr/>
  </property>
  <property fmtid="{D5CDD505-2E9C-101B-9397-08002B2CF9AE}" pid="13" name="TaxCatchAll">
    <vt:lpwstr>103;#brand management;#102;#Visual Identity;#101;#brand guidelines;#100;#MSVID;#99;#grid</vt:lpwstr>
  </property>
  <property fmtid="{D5CDD505-2E9C-101B-9397-08002B2CF9AE}" pid="14" name="p1cd454bacc149bfbcfd764edd279de7">
    <vt:lpwstr/>
  </property>
  <property fmtid="{D5CDD505-2E9C-101B-9397-08002B2CF9AE}" pid="15" name="_dlc_policyId">
    <vt:lpwstr/>
  </property>
  <property fmtid="{D5CDD505-2E9C-101B-9397-08002B2CF9AE}" pid="16" name="Region">
    <vt:lpwstr/>
  </property>
  <property fmtid="{D5CDD505-2E9C-101B-9397-08002B2CF9AE}" pid="17" name="Confidentiality">
    <vt:lpwstr>38;#customer ready|8986c41d-21c5-4f8f-8a12-ea4625b46858</vt:lpwstr>
  </property>
  <property fmtid="{D5CDD505-2E9C-101B-9397-08002B2CF9AE}" pid="18" name="ItemType">
    <vt:lpwstr>45;#presentations|317da5a4-398e-4c38-b265-afd519770055;#470;#talking points|c81c3c99-48f6-4e96-9f2d-e1b12d2e9ada;#168;#narrative scripts|f8b4ebca-6230-4e46-8b5c-b6b462c16da6</vt:lpwstr>
  </property>
  <property fmtid="{D5CDD505-2E9C-101B-9397-08002B2CF9AE}" pid="19" name="bc28b5f076654a3b96073bbbebfeb8c9">
    <vt:lpwstr/>
  </property>
  <property fmtid="{D5CDD505-2E9C-101B-9397-08002B2CF9AE}" pid="20" name="Industries">
    <vt:lpwstr/>
  </property>
  <property fmtid="{D5CDD505-2E9C-101B-9397-08002B2CF9AE}" pid="21" name="MSProducts">
    <vt:lpwstr/>
  </property>
  <property fmtid="{D5CDD505-2E9C-101B-9397-08002B2CF9AE}" pid="22" name="j4d667fb28274e85b2214f6e751c8d1f">
    <vt:lpwstr/>
  </property>
  <property fmtid="{D5CDD505-2E9C-101B-9397-08002B2CF9AE}" pid="23" name="Competitors">
    <vt:lpwstr/>
  </property>
  <property fmtid="{D5CDD505-2E9C-101B-9397-08002B2CF9AE}" pid="24" name="SMSGDomain">
    <vt:lpwstr>49;#Enterprise and Partner Group|b6e10940-8c6c-40cf-9dc4-c224c7da837a;#173;#Cloud and Enterprise|adc2fe87-c79a-4ded-a449-3f86b954069d</vt:lpwstr>
  </property>
  <property fmtid="{D5CDD505-2E9C-101B-9397-08002B2CF9AE}" pid="25" name="BusinessArchitecture">
    <vt:lpwstr/>
  </property>
  <property fmtid="{D5CDD505-2E9C-101B-9397-08002B2CF9AE}" pid="26" name="j031aa32f4154c8c9a646efae715ebde">
    <vt:lpwstr/>
  </property>
  <property fmtid="{D5CDD505-2E9C-101B-9397-08002B2CF9AE}" pid="27" name="Products">
    <vt:lpwstr>34;#Office 365|79b3b58e-e806-4c92-b1ab-8c086f06098a;#539;#Windows 10|d367191d-72a3-43b9-a75c-4ec35baf2ce8;#41;#Azure|669a3112-5edf-444b-a003-630063601f07;#487;#Windows Server|ca5543fc-6710-4f1f-bdee-81c42361029e;#670;#Microsoft SQL Server|261ba873-f3ab-42</vt:lpwstr>
  </property>
  <property fmtid="{D5CDD505-2E9C-101B-9397-08002B2CF9AE}" pid="28" name="_dlc_DocIdItemGuid">
    <vt:lpwstr>a63a7e37-45ec-4b76-b264-d2b8a285c1c9</vt:lpwstr>
  </property>
  <property fmtid="{D5CDD505-2E9C-101B-9397-08002B2CF9AE}" pid="29" name="l311460e3fdf46688abc31ddb7bdc05a">
    <vt:lpwstr/>
  </property>
  <property fmtid="{D5CDD505-2E9C-101B-9397-08002B2CF9AE}" pid="30" name="EnterpriseDomainTags">
    <vt:lpwstr/>
  </property>
  <property fmtid="{D5CDD505-2E9C-101B-9397-08002B2CF9AE}" pid="31" name="ActivitiesAndPrograms">
    <vt:lpwstr>872;#Microsoft Cloud Story|02075cd3-eab5-4d4f-94e4-91290ee12827</vt:lpwstr>
  </property>
  <property fmtid="{D5CDD505-2E9C-101B-9397-08002B2CF9AE}" pid="32" name="Segments">
    <vt:lpwstr>49;#Enterprise and Partner Group|b6e10940-8c6c-40cf-9dc4-c224c7da837a;#386;#Small and Midmarket Solutions and Partners Group|875b5634-8e42-451b-a7c1-05de2539eb5f;#214;#Small and Medium Business Domain|c262cd15-1afc-42be-a9b1-8c944415ebf5</vt:lpwstr>
  </property>
  <property fmtid="{D5CDD505-2E9C-101B-9397-08002B2CF9AE}" pid="33" name="Partners">
    <vt:lpwstr/>
  </property>
  <property fmtid="{D5CDD505-2E9C-101B-9397-08002B2CF9AE}" pid="34" name="la4444b61d19467597d63190b69ac227">
    <vt:lpwstr/>
  </property>
  <property fmtid="{D5CDD505-2E9C-101B-9397-08002B2CF9AE}" pid="35" name="WorkflowChangePath">
    <vt:lpwstr>4c942473-d120-4286-a51a-b65ad3d92ffb,3;4c942473-d120-4286-a51a-b65ad3d92ffb,3;4c942473-d120-4286-a51a-b65ad3d92ffb,3;4c942473-d120-4286-a51a-b65ad3d92ffb,8;4c942473-d120-4286-a51a-b65ad3d92ffb,27;4c942473-d120-4286-a51a-b65ad3d92ffb,39;4c942473-d120-4286-</vt:lpwstr>
  </property>
  <property fmtid="{D5CDD505-2E9C-101B-9397-08002B2CF9AE}" pid="36" name="Topics">
    <vt:lpwstr>365;#security|b5961085-1b64-4cb4-bb19-f7d6c2123e76</vt:lpwstr>
  </property>
  <property fmtid="{D5CDD505-2E9C-101B-9397-08002B2CF9AE}" pid="37" name="Groups">
    <vt:lpwstr/>
  </property>
  <property fmtid="{D5CDD505-2E9C-101B-9397-08002B2CF9AE}" pid="38" name="MSProductsTaxHTField0">
    <vt:lpwstr/>
  </property>
  <property fmtid="{D5CDD505-2E9C-101B-9397-08002B2CF9AE}" pid="39" name="_docset_NoMedatataSyncRequired">
    <vt:lpwstr>False</vt:lpwstr>
  </property>
  <property fmtid="{D5CDD505-2E9C-101B-9397-08002B2CF9AE}" pid="40" name="Languages">
    <vt:lpwstr/>
  </property>
  <property fmtid="{D5CDD505-2E9C-101B-9397-08002B2CF9AE}" pid="41" name="messageframeworktype">
    <vt:lpwstr/>
  </property>
  <property fmtid="{D5CDD505-2E9C-101B-9397-08002B2CF9AE}" pid="42" name="MSLanguage">
    <vt:lpwstr/>
  </property>
  <property fmtid="{D5CDD505-2E9C-101B-9397-08002B2CF9AE}" pid="43" name="cb7870d3641f4a52807a63577a9c1b08">
    <vt:lpwstr/>
  </property>
  <property fmtid="{D5CDD505-2E9C-101B-9397-08002B2CF9AE}" pid="44" name="TechnicalLevel">
    <vt:lpwstr/>
  </property>
  <property fmtid="{D5CDD505-2E9C-101B-9397-08002B2CF9AE}" pid="45" name="Audiences">
    <vt:lpwstr>1071;#chief information officers|f42e0d72-ce0b-459f-853e-30443c0b7800</vt:lpwstr>
  </property>
  <property fmtid="{D5CDD505-2E9C-101B-9397-08002B2CF9AE}" pid="46" name="LearningOrganization">
    <vt:lpwstr/>
  </property>
  <property fmtid="{D5CDD505-2E9C-101B-9397-08002B2CF9AE}" pid="47" name="EmployeeRole">
    <vt:lpwstr/>
  </property>
  <property fmtid="{D5CDD505-2E9C-101B-9397-08002B2CF9AE}" pid="48" name="LearningDeliveryMethod">
    <vt:lpwstr/>
  </property>
  <property fmtid="{D5CDD505-2E9C-101B-9397-08002B2CF9AE}" pid="49" name="SalesGeography">
    <vt:lpwstr/>
  </property>
  <property fmtid="{D5CDD505-2E9C-101B-9397-08002B2CF9AE}" pid="50" name="Roles">
    <vt:lpwstr>129;#Account Executive|9d2867fe-4a32-e111-927a-acdc9d396bdb;#269;#ATS Manager|57e7325d-6e70-4017-93bf-495f88466aaf</vt:lpwstr>
  </property>
  <property fmtid="{D5CDD505-2E9C-101B-9397-08002B2CF9AE}" pid="51" name="ItemRetentionFormula">
    <vt:lpwstr/>
  </property>
  <property fmtid="{D5CDD505-2E9C-101B-9397-08002B2CF9AE}" pid="52" name="SMSGTags">
    <vt:lpwstr/>
  </property>
  <property fmtid="{D5CDD505-2E9C-101B-9397-08002B2CF9AE}" pid="53" name="of67e5d4b76f4a9db8769983fda9cec0">
    <vt:lpwstr/>
  </property>
  <property fmtid="{D5CDD505-2E9C-101B-9397-08002B2CF9AE}" pid="54" name="NewsType">
    <vt:lpwstr/>
  </property>
  <property fmtid="{D5CDD505-2E9C-101B-9397-08002B2CF9AE}" pid="55" name="ga0c0bf70a6644469c61b3efa7025301">
    <vt:lpwstr/>
  </property>
  <property fmtid="{D5CDD505-2E9C-101B-9397-08002B2CF9AE}" pid="56" name="ExperienceContentType">
    <vt:lpwstr/>
  </property>
  <property fmtid="{D5CDD505-2E9C-101B-9397-08002B2CF9AE}" pid="57" name="l6f004f21209409da86a713c0f24627d">
    <vt:lpwstr/>
  </property>
  <property fmtid="{D5CDD505-2E9C-101B-9397-08002B2CF9AE}" pid="58" name="e8080b0481964c759b2c36ae49591b31">
    <vt:lpwstr/>
  </property>
  <property fmtid="{D5CDD505-2E9C-101B-9397-08002B2CF9AE}" pid="59" name="ldac8aee9d1f469e8cd8c3f8d6a615f2">
    <vt:lpwstr/>
  </property>
  <property fmtid="{D5CDD505-2E9C-101B-9397-08002B2CF9AE}" pid="60" name="NewsTopic">
    <vt:lpwstr/>
  </property>
  <property fmtid="{D5CDD505-2E9C-101B-9397-08002B2CF9AE}" pid="61" name="NewsSource">
    <vt:lpwstr/>
  </property>
  <property fmtid="{D5CDD505-2E9C-101B-9397-08002B2CF9AE}" pid="62" name="MSPhysicalGeography">
    <vt:lpwstr/>
  </property>
  <property fmtid="{D5CDD505-2E9C-101B-9397-08002B2CF9AE}" pid="63" name="j3562c58ee414e028925bc902cfc01a1">
    <vt:lpwstr/>
  </property>
  <property fmtid="{D5CDD505-2E9C-101B-9397-08002B2CF9AE}" pid="64" name="SharedWithUsers">
    <vt:lpwstr>11087;#Kitty Chiu;#10208;#O365 Crusaders;#2342;#Andrew Butler (UK);#19810;#Paul Carvouni;#12321;#Keith Blanchard;#7392;#Todd Juchem;#31148;#Michael Whitlatch;#8190;#Willian Ramirez (Contadores Galo Ponce Asociado);#6399;#Alejandro Fingerman;#12053;#Lucía </vt:lpwstr>
  </property>
  <property fmtid="{D5CDD505-2E9C-101B-9397-08002B2CF9AE}" pid="65" name="DSWF">
    <vt:lpwstr>, </vt:lpwstr>
  </property>
  <property fmtid="{D5CDD505-2E9C-101B-9397-08002B2CF9AE}" pid="66" name="MSIP_Label_074e257c-5848-4582-9a6f-34a182080e71_Enabled">
    <vt:lpwstr>True</vt:lpwstr>
  </property>
  <property fmtid="{D5CDD505-2E9C-101B-9397-08002B2CF9AE}" pid="67" name="MSIP_Label_074e257c-5848-4582-9a6f-34a182080e71_SiteId">
    <vt:lpwstr>72f988bf-86f1-41af-91ab-2d7cd011db47</vt:lpwstr>
  </property>
  <property fmtid="{D5CDD505-2E9C-101B-9397-08002B2CF9AE}" pid="68" name="MSIP_Label_074e257c-5848-4582-9a6f-34a182080e71_Owner">
    <vt:lpwstr>rmcgee@microsoft.com</vt:lpwstr>
  </property>
  <property fmtid="{D5CDD505-2E9C-101B-9397-08002B2CF9AE}" pid="69" name="MSIP_Label_074e257c-5848-4582-9a6f-34a182080e71_SetDate">
    <vt:lpwstr>2017-12-04T18:32:21.4715602Z</vt:lpwstr>
  </property>
  <property fmtid="{D5CDD505-2E9C-101B-9397-08002B2CF9AE}" pid="70" name="MSIP_Label_074e257c-5848-4582-9a6f-34a182080e71_Name">
    <vt:lpwstr>Confidential</vt:lpwstr>
  </property>
  <property fmtid="{D5CDD505-2E9C-101B-9397-08002B2CF9AE}" pid="71" name="MSIP_Label_074e257c-5848-4582-9a6f-34a182080e71_Application">
    <vt:lpwstr>Microsoft Azure Information Protection</vt:lpwstr>
  </property>
  <property fmtid="{D5CDD505-2E9C-101B-9397-08002B2CF9AE}" pid="72" name="MSIP_Label_074e257c-5848-4582-9a6f-34a182080e71_Extended_MSFT_Method">
    <vt:lpwstr>Manual</vt:lpwstr>
  </property>
  <property fmtid="{D5CDD505-2E9C-101B-9397-08002B2CF9AE}" pid="73" name="MSIP_Label_1a19d03a-48bc-4359-8038-5b5f6d5847c3_Enabled">
    <vt:lpwstr>True</vt:lpwstr>
  </property>
  <property fmtid="{D5CDD505-2E9C-101B-9397-08002B2CF9AE}" pid="74" name="MSIP_Label_1a19d03a-48bc-4359-8038-5b5f6d5847c3_SiteId">
    <vt:lpwstr>72f988bf-86f1-41af-91ab-2d7cd011db47</vt:lpwstr>
  </property>
  <property fmtid="{D5CDD505-2E9C-101B-9397-08002B2CF9AE}" pid="75" name="MSIP_Label_1a19d03a-48bc-4359-8038-5b5f6d5847c3_Owner">
    <vt:lpwstr>rmcgee@microsoft.com</vt:lpwstr>
  </property>
  <property fmtid="{D5CDD505-2E9C-101B-9397-08002B2CF9AE}" pid="76" name="MSIP_Label_1a19d03a-48bc-4359-8038-5b5f6d5847c3_SetDate">
    <vt:lpwstr>2017-12-04T18:32:21.4715602Z</vt:lpwstr>
  </property>
  <property fmtid="{D5CDD505-2E9C-101B-9397-08002B2CF9AE}" pid="77" name="MSIP_Label_1a19d03a-48bc-4359-8038-5b5f6d5847c3_Name">
    <vt:lpwstr>Any User (No Protection)</vt:lpwstr>
  </property>
  <property fmtid="{D5CDD505-2E9C-101B-9397-08002B2CF9AE}" pid="78" name="MSIP_Label_1a19d03a-48bc-4359-8038-5b5f6d5847c3_Application">
    <vt:lpwstr>Microsoft Azure Information Protection</vt:lpwstr>
  </property>
  <property fmtid="{D5CDD505-2E9C-101B-9397-08002B2CF9AE}" pid="79" name="MSIP_Label_1a19d03a-48bc-4359-8038-5b5f6d5847c3_Parent">
    <vt:lpwstr>074e257c-5848-4582-9a6f-34a182080e71</vt:lpwstr>
  </property>
  <property fmtid="{D5CDD505-2E9C-101B-9397-08002B2CF9AE}" pid="80" name="MSIP_Label_1a19d03a-48bc-4359-8038-5b5f6d5847c3_Extended_MSFT_Method">
    <vt:lpwstr>Manual</vt:lpwstr>
  </property>
  <property fmtid="{D5CDD505-2E9C-101B-9397-08002B2CF9AE}" pid="81" name="Sensitivity">
    <vt:lpwstr>Confidential Any User (No Protection)</vt:lpwstr>
  </property>
  <property fmtid="{D5CDD505-2E9C-101B-9397-08002B2CF9AE}" pid="82" name="MSIP_Label_f42aa342-8706-4288-bd11-ebb85995028c_Enabled">
    <vt:lpwstr>True</vt:lpwstr>
  </property>
  <property fmtid="{D5CDD505-2E9C-101B-9397-08002B2CF9AE}" pid="83" name="MSIP_Label_f42aa342-8706-4288-bd11-ebb85995028c_SetDate">
    <vt:lpwstr>2017-12-14T18:37:44.0079779Z</vt:lpwstr>
  </property>
  <property fmtid="{D5CDD505-2E9C-101B-9397-08002B2CF9AE}" pid="84" name="MSIP_Label_f42aa342-8706-4288-bd11-ebb85995028c_SiteId">
    <vt:lpwstr>72f988bf-86f1-41af-91ab-2d7cd011db47</vt:lpwstr>
  </property>
  <property fmtid="{D5CDD505-2E9C-101B-9397-08002B2CF9AE}" pid="85" name="MSIP_Label_f42aa342-8706-4288-bd11-ebb85995028c_Name">
    <vt:lpwstr>General</vt:lpwstr>
  </property>
  <property fmtid="{D5CDD505-2E9C-101B-9397-08002B2CF9AE}" pid="86" name="MSIP_Label_f42aa342-8706-4288-bd11-ebb85995028c_Extended_MSFT_Method">
    <vt:lpwstr>Automatic</vt:lpwstr>
  </property>
  <property fmtid="{D5CDD505-2E9C-101B-9397-08002B2CF9AE}" pid="87" name="MSIP_Label_f42aa342-8706-4288-bd11-ebb85995028c_Owner">
    <vt:lpwstr>v-brisch@microsoft.com</vt:lpwstr>
  </property>
  <property fmtid="{D5CDD505-2E9C-101B-9397-08002B2CF9AE}" pid="88" name="ParentID1">
    <vt:lpwstr>G03KC-1-6103</vt:lpwstr>
  </property>
  <property fmtid="{D5CDD505-2E9C-101B-9397-08002B2CF9AE}" pid="89" name="MSIP_Label_f42aa342-8706-4288-bd11-ebb85995028c_Application">
    <vt:lpwstr>Microsoft Azure Information Protection</vt:lpwstr>
  </property>
  <property fmtid="{D5CDD505-2E9C-101B-9397-08002B2CF9AE}" pid="90" name="FolderExtensions">
    <vt:lpwstr/>
  </property>
  <property fmtid="{D5CDD505-2E9C-101B-9397-08002B2CF9AE}" pid="91" name="LastSharedByUser">
    <vt:lpwstr>atossam@microsoft.com</vt:lpwstr>
  </property>
  <property fmtid="{D5CDD505-2E9C-101B-9397-08002B2CF9AE}" pid="92" name="ODSWF1">
    <vt:lpwstr>, </vt:lpwstr>
  </property>
  <property fmtid="{D5CDD505-2E9C-101B-9397-08002B2CF9AE}" pid="93" name="Update Parent Child Relation">
    <vt:lpwstr>, </vt:lpwstr>
  </property>
  <property fmtid="{D5CDD505-2E9C-101B-9397-08002B2CF9AE}" pid="94" name="LastSharedByTime">
    <vt:filetime>2018-01-09T04:14:18Z</vt:filetime>
  </property>
  <property fmtid="{D5CDD505-2E9C-101B-9397-08002B2CF9AE}" pid="95" name="ODSWF2">
    <vt:lpwstr>, </vt:lpwstr>
  </property>
  <property fmtid="{D5CDD505-2E9C-101B-9397-08002B2CF9AE}" pid="96" name="ODSWF">
    <vt:lpwstr>, </vt:lpwstr>
  </property>
  <property fmtid="{D5CDD505-2E9C-101B-9397-08002B2CF9AE}" pid="97" name="ODSWF1(1)">
    <vt:lpwstr>, </vt:lpwstr>
  </property>
</Properties>
</file>